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304" r:id="rId3"/>
    <p:sldId id="291" r:id="rId4"/>
    <p:sldId id="292" r:id="rId5"/>
    <p:sldId id="293" r:id="rId6"/>
    <p:sldId id="311" r:id="rId7"/>
    <p:sldId id="307" r:id="rId9"/>
    <p:sldId id="312" r:id="rId10"/>
    <p:sldId id="299" r:id="rId11"/>
    <p:sldId id="313" r:id="rId12"/>
    <p:sldId id="300" r:id="rId13"/>
    <p:sldId id="309" r:id="rId14"/>
    <p:sldId id="316" r:id="rId15"/>
    <p:sldId id="308" r:id="rId16"/>
    <p:sldId id="303" r:id="rId17"/>
    <p:sldId id="314" r:id="rId18"/>
    <p:sldId id="296" r:id="rId19"/>
    <p:sldId id="319" r:id="rId20"/>
    <p:sldId id="305" r:id="rId21"/>
    <p:sldId id="306" r:id="rId22"/>
    <p:sldId id="297" r:id="rId23"/>
    <p:sldId id="315" r:id="rId24"/>
    <p:sldId id="294" r:id="rId25"/>
    <p:sldId id="302" r:id="rId26"/>
    <p:sldId id="310" r:id="rId27"/>
    <p:sldId id="317" r:id="rId28"/>
    <p:sldId id="318" r:id="rId29"/>
    <p:sldId id="321"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379" y="67"/>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rcRect t="27392"/>
          <a:stretch>
            <a:fillRect/>
          </a:stretch>
        </p:blipFill>
        <p:spPr>
          <a:xfrm rot="5400000" flipV="1">
            <a:off x="-1639328" y="1566851"/>
            <a:ext cx="5564654" cy="2269353"/>
          </a:xfrm>
          <a:prstGeom prst="rect">
            <a:avLst/>
          </a:prstGeom>
        </p:spPr>
      </p:pic>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rcRect t="27392"/>
          <a:stretch>
            <a:fillRect/>
          </a:stretch>
        </p:blipFill>
        <p:spPr>
          <a:xfrm rot="16200000" flipH="1" flipV="1">
            <a:off x="5218672" y="1566851"/>
            <a:ext cx="5564654" cy="2269353"/>
          </a:xfrm>
          <a:prstGeom prst="rect">
            <a:avLst/>
          </a:prstGeom>
        </p:spPr>
      </p:pic>
      <p:sp>
        <p:nvSpPr>
          <p:cNvPr id="12" name="矩形 11"/>
          <p:cNvSpPr/>
          <p:nvPr userDrawn="1"/>
        </p:nvSpPr>
        <p:spPr>
          <a:xfrm>
            <a:off x="0" y="0"/>
            <a:ext cx="9135676" cy="5143500"/>
          </a:xfrm>
          <a:prstGeom prst="rect">
            <a:avLst/>
          </a:prstGeom>
          <a:blipFill dpi="0" rotWithShape="1">
            <a:blip r:embed="rId4">
              <a:alphaModFix amt="3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0" y="205033"/>
            <a:ext cx="162612" cy="346436"/>
          </a:xfrm>
          <a:prstGeom prst="rect">
            <a:avLst/>
          </a:prstGeom>
          <a:solidFill>
            <a:srgbClr val="62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矩形 13"/>
          <p:cNvSpPr/>
          <p:nvPr userDrawn="1"/>
        </p:nvSpPr>
        <p:spPr>
          <a:xfrm>
            <a:off x="227422" y="205033"/>
            <a:ext cx="55382" cy="346436"/>
          </a:xfrm>
          <a:prstGeom prst="rect">
            <a:avLst/>
          </a:prstGeom>
          <a:solidFill>
            <a:srgbClr val="62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文本框 14"/>
          <p:cNvSpPr txBox="1"/>
          <p:nvPr userDrawn="1"/>
        </p:nvSpPr>
        <p:spPr>
          <a:xfrm>
            <a:off x="347614" y="205033"/>
            <a:ext cx="2031325" cy="369332"/>
          </a:xfrm>
          <a:prstGeom prst="rect">
            <a:avLst/>
          </a:prstGeom>
          <a:noFill/>
        </p:spPr>
        <p:txBody>
          <a:bodyPr wrap="none" rtlCol="0">
            <a:spAutoFit/>
          </a:bodyPr>
          <a:lstStyle/>
          <a:p>
            <a:r>
              <a:rPr lang="zh-CN" altLang="en-US" sz="18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请在此处输入标题</a:t>
            </a:r>
            <a:endParaRPr lang="zh-CN" altLang="en-US" sz="18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2871992" y="283964"/>
            <a:ext cx="3400017" cy="1790700"/>
          </a:xfrm>
        </p:spPr>
        <p:txBody>
          <a:bodyPr>
            <a:noAutofit/>
          </a:bodyPr>
          <a:lstStyle/>
          <a:p>
            <a:r>
              <a:rPr lang="en-US" altLang="zh-CN" sz="88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2018</a:t>
            </a:r>
            <a:r>
              <a:rPr lang="en-US" altLang="zh-CN" sz="8625" dirty="0">
                <a:latin typeface="+mj-ea"/>
              </a:rPr>
              <a:t> </a:t>
            </a:r>
            <a:endParaRPr lang="zh-CN" altLang="en-US" sz="8625" dirty="0">
              <a:latin typeface="+mj-ea"/>
            </a:endParaRPr>
          </a:p>
        </p:txBody>
      </p:sp>
      <p:sp>
        <p:nvSpPr>
          <p:cNvPr id="3" name="副标题 2"/>
          <p:cNvSpPr>
            <a:spLocks noGrp="1"/>
          </p:cNvSpPr>
          <p:nvPr>
            <p:ph type="subTitle" idx="1"/>
          </p:nvPr>
        </p:nvSpPr>
        <p:spPr/>
        <p:txBody>
          <a:bodyPr>
            <a:normAutofit/>
          </a:bodyPr>
          <a:lstStyle/>
          <a:p>
            <a:r>
              <a:rPr lang="en-US" altLang="zh-CN" sz="3000"/>
              <a:t>POWERPOINT  TEMPLATE</a:t>
            </a:r>
            <a:endParaRPr lang="zh-CN" altLang="en-US" sz="300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rcRect t="27392"/>
          <a:stretch>
            <a:fillRect/>
          </a:stretch>
        </p:blipFill>
        <p:spPr>
          <a:xfrm rot="5400000" flipV="1">
            <a:off x="-1639328" y="1566851"/>
            <a:ext cx="5564654" cy="2269353"/>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t="27392"/>
          <a:stretch>
            <a:fillRect/>
          </a:stretch>
        </p:blipFill>
        <p:spPr>
          <a:xfrm rot="16200000" flipH="1" flipV="1">
            <a:off x="5218672" y="1566851"/>
            <a:ext cx="5564654" cy="2269353"/>
          </a:xfrm>
          <a:prstGeom prst="rect">
            <a:avLst/>
          </a:prstGeom>
        </p:spPr>
      </p:pic>
      <p:grpSp>
        <p:nvGrpSpPr>
          <p:cNvPr id="16" name="组合 15"/>
          <p:cNvGrpSpPr/>
          <p:nvPr/>
        </p:nvGrpSpPr>
        <p:grpSpPr>
          <a:xfrm>
            <a:off x="2169907" y="4124247"/>
            <a:ext cx="5052648" cy="144080"/>
            <a:chOff x="2228194" y="4637598"/>
            <a:chExt cx="5052648" cy="144080"/>
          </a:xfrm>
        </p:grpSpPr>
        <p:sp>
          <p:nvSpPr>
            <p:cNvPr id="9" name="矩形 8"/>
            <p:cNvSpPr/>
            <p:nvPr/>
          </p:nvSpPr>
          <p:spPr>
            <a:xfrm>
              <a:off x="2228194" y="4637598"/>
              <a:ext cx="1263162" cy="144000"/>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491356" y="4637638"/>
              <a:ext cx="1263162" cy="144000"/>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54518" y="4637678"/>
              <a:ext cx="1263162" cy="144000"/>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17680" y="4637639"/>
              <a:ext cx="1263162" cy="144000"/>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730517" y="2227879"/>
            <a:ext cx="5682966" cy="923330"/>
          </a:xfrm>
          <a:prstGeom prst="rect">
            <a:avLst/>
          </a:prstGeom>
          <a:noFill/>
        </p:spPr>
        <p:txBody>
          <a:bodyPr wrap="none" rtlCol="0">
            <a:spAutoFit/>
          </a:bodyPr>
          <a:lstStyle/>
          <a:p>
            <a:r>
              <a:rPr lang="zh-CN" altLang="en-US" sz="54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商业计划</a:t>
            </a:r>
            <a:r>
              <a:rPr lang="en-US" altLang="zh-CN" sz="54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PPT</a:t>
            </a:r>
            <a:r>
              <a:rPr lang="zh-CN" altLang="en-US" sz="54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模板</a:t>
            </a:r>
            <a:endParaRPr lang="zh-CN" altLang="en-US" sz="54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2673081" y="3612296"/>
            <a:ext cx="1960880" cy="398780"/>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汇报人：导师：</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18" name="William Joseph - Radioactive">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3128269" y="-217348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1+#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6" presetClass="entr" presetSubtype="32"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out)">
                                      <p:cBhvr>
                                        <p:cTn id="19" dur="1250"/>
                                        <p:tgtEl>
                                          <p:spTgt spid="2"/>
                                        </p:tgtEl>
                                      </p:cBhvr>
                                    </p:animEffect>
                                  </p:childTnLst>
                                </p:cTn>
                              </p:par>
                            </p:childTnLst>
                          </p:cTn>
                        </p:par>
                        <p:par>
                          <p:cTn id="20" fill="hold">
                            <p:stCondLst>
                              <p:cond delay="2500"/>
                            </p:stCondLst>
                            <p:childTnLst>
                              <p:par>
                                <p:cTn id="21" presetID="2" presetClass="entr" presetSubtype="4" decel="34000" fill="hold" grpId="0" nodeType="afterEffect">
                                  <p:stCondLst>
                                    <p:cond delay="0"/>
                                  </p:stCondLst>
                                  <p:iterate type="lt">
                                    <p:tmPct val="13000"/>
                                  </p:iterate>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3269"/>
                            </p:stCondLst>
                            <p:childTnLst>
                              <p:par>
                                <p:cTn id="26" presetID="42" presetClass="entr" presetSubtype="0" fill="hold" grpId="0" nodeType="afterEffec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500"/>
                                        <p:tgtEl>
                                          <p:spTgt spid="3">
                                            <p:txEl>
                                              <p:pRg st="0" end="0"/>
                                            </p:txEl>
                                          </p:spTgt>
                                        </p:tgtEl>
                                      </p:cBhvr>
                                    </p:animEffect>
                                    <p:anim calcmode="lin" valueType="num">
                                      <p:cBhvr>
                                        <p:cTn id="2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3769"/>
                            </p:stCondLst>
                            <p:childTnLst>
                              <p:par>
                                <p:cTn id="32" presetID="16" presetClass="entr" presetSubtype="21"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childTnLst>
                          </p:cTn>
                        </p:par>
                        <p:par>
                          <p:cTn id="35" fill="hold">
                            <p:stCondLst>
                              <p:cond delay="4269"/>
                            </p:stCondLst>
                            <p:childTnLst>
                              <p:par>
                                <p:cTn id="36" presetID="12" presetClass="entr" presetSubtype="4"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p:tgtEl>
                                          <p:spTgt spid="15"/>
                                        </p:tgtEl>
                                        <p:attrNameLst>
                                          <p:attrName>ppt_y</p:attrName>
                                        </p:attrNameLst>
                                      </p:cBhvr>
                                      <p:tavLst>
                                        <p:tav tm="0">
                                          <p:val>
                                            <p:strVal val="#ppt_y+#ppt_h*1.125000"/>
                                          </p:val>
                                        </p:tav>
                                        <p:tav tm="100000">
                                          <p:val>
                                            <p:strVal val="#ppt_y"/>
                                          </p:val>
                                        </p:tav>
                                      </p:tavLst>
                                    </p:anim>
                                    <p:animEffect transition="in" filter="wipe(up)">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18"/>
                </p:tgtEl>
              </p:cMediaNode>
            </p:audio>
          </p:childTnLst>
        </p:cTn>
      </p:par>
    </p:tnLst>
    <p:bldLst>
      <p:bldP spid="2" grpId="0"/>
      <p:bldP spid="3" grpId="0" build="p"/>
      <p:bldP spid="13"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189063" y="867909"/>
            <a:ext cx="3750660" cy="3220643"/>
            <a:chOff x="5519428" y="987529"/>
            <a:chExt cx="5000880" cy="4294191"/>
          </a:xfrm>
        </p:grpSpPr>
        <p:sp>
          <p:nvSpPr>
            <p:cNvPr id="15" name="矩形 14"/>
            <p:cNvSpPr/>
            <p:nvPr/>
          </p:nvSpPr>
          <p:spPr>
            <a:xfrm rot="766633">
              <a:off x="6190737" y="1744432"/>
              <a:ext cx="4160343" cy="491505"/>
            </a:xfrm>
            <a:prstGeom prst="rect">
              <a:avLst/>
            </a:prstGeom>
            <a:gradFill flip="none" rotWithShape="1">
              <a:gsLst>
                <a:gs pos="6000">
                  <a:schemeClr val="bg1">
                    <a:lumMod val="85000"/>
                  </a:schemeClr>
                </a:gs>
                <a:gs pos="100000">
                  <a:schemeClr val="bg1">
                    <a:lumMod val="75000"/>
                    <a:alpha val="0"/>
                  </a:schemeClr>
                </a:gs>
              </a:gsLst>
              <a:lin ang="0" scaled="1"/>
              <a:tileRect/>
            </a:gra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rot="766633">
              <a:off x="5527184" y="4790215"/>
              <a:ext cx="3808512" cy="491505"/>
            </a:xfrm>
            <a:prstGeom prst="rect">
              <a:avLst/>
            </a:prstGeom>
            <a:gradFill flip="none" rotWithShape="1">
              <a:gsLst>
                <a:gs pos="6000">
                  <a:schemeClr val="bg1">
                    <a:lumMod val="85000"/>
                  </a:schemeClr>
                </a:gs>
                <a:gs pos="100000">
                  <a:schemeClr val="bg1">
                    <a:lumMod val="75000"/>
                    <a:alpha val="0"/>
                  </a:schemeClr>
                </a:gs>
              </a:gsLst>
              <a:lin ang="0" scaled="1"/>
              <a:tileRect/>
            </a:gra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rot="766633">
              <a:off x="5762210" y="3806299"/>
              <a:ext cx="3843909" cy="491505"/>
            </a:xfrm>
            <a:prstGeom prst="rect">
              <a:avLst/>
            </a:prstGeom>
            <a:gradFill flip="none" rotWithShape="1">
              <a:gsLst>
                <a:gs pos="6000">
                  <a:schemeClr val="bg1">
                    <a:lumMod val="85000"/>
                  </a:schemeClr>
                </a:gs>
                <a:gs pos="100000">
                  <a:schemeClr val="bg1">
                    <a:lumMod val="75000"/>
                    <a:alpha val="0"/>
                  </a:schemeClr>
                </a:gs>
              </a:gsLst>
              <a:lin ang="0" scaled="1"/>
              <a:tileRect/>
            </a:gra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rot="766633">
              <a:off x="5965787" y="2776999"/>
              <a:ext cx="4205313" cy="491505"/>
            </a:xfrm>
            <a:prstGeom prst="rect">
              <a:avLst/>
            </a:prstGeom>
            <a:gradFill flip="none" rotWithShape="1">
              <a:gsLst>
                <a:gs pos="6000">
                  <a:schemeClr val="bg1">
                    <a:lumMod val="85000"/>
                  </a:schemeClr>
                </a:gs>
                <a:gs pos="100000">
                  <a:schemeClr val="bg1">
                    <a:lumMod val="75000"/>
                    <a:alpha val="0"/>
                  </a:schemeClr>
                </a:gs>
              </a:gsLst>
              <a:lin ang="0" scaled="1"/>
              <a:tileRect/>
            </a:gra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65"/>
            <p:cNvSpPr>
              <a:spLocks noChangeArrowheads="1"/>
            </p:cNvSpPr>
            <p:nvPr/>
          </p:nvSpPr>
          <p:spPr bwMode="auto">
            <a:xfrm rot="16966633" flipV="1">
              <a:off x="5695756" y="1500588"/>
              <a:ext cx="1092500" cy="6638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65"/>
            <p:cNvSpPr>
              <a:spLocks noChangeArrowheads="1"/>
            </p:cNvSpPr>
            <p:nvPr/>
          </p:nvSpPr>
          <p:spPr bwMode="auto">
            <a:xfrm rot="16966633" flipV="1">
              <a:off x="5459097" y="2579673"/>
              <a:ext cx="1092500" cy="6638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65"/>
            <p:cNvSpPr>
              <a:spLocks noChangeArrowheads="1"/>
            </p:cNvSpPr>
            <p:nvPr/>
          </p:nvSpPr>
          <p:spPr bwMode="auto">
            <a:xfrm rot="16966633" flipV="1">
              <a:off x="5238002" y="3586374"/>
              <a:ext cx="1092500" cy="6638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65"/>
            <p:cNvSpPr>
              <a:spLocks noChangeArrowheads="1"/>
            </p:cNvSpPr>
            <p:nvPr/>
          </p:nvSpPr>
          <p:spPr bwMode="auto">
            <a:xfrm rot="16966633" flipV="1">
              <a:off x="5024647" y="4641846"/>
              <a:ext cx="1092500" cy="6638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
            <p:cNvSpPr/>
            <p:nvPr/>
          </p:nvSpPr>
          <p:spPr>
            <a:xfrm rot="21596744">
              <a:off x="5952258" y="2312177"/>
              <a:ext cx="4324461" cy="478712"/>
            </a:xfrm>
            <a:custGeom>
              <a:avLst/>
              <a:gdLst>
                <a:gd name="connsiteX0" fmla="*/ 5887046 w 5887046"/>
                <a:gd name="connsiteY0" fmla="*/ 0 h 720107"/>
                <a:gd name="connsiteX1" fmla="*/ 5748699 w 5887046"/>
                <a:gd name="connsiteY1" fmla="*/ 720107 h 720107"/>
                <a:gd name="connsiteX2" fmla="*/ 0 w 5887046"/>
                <a:gd name="connsiteY2" fmla="*/ 720080 h 720107"/>
                <a:gd name="connsiteX3" fmla="*/ 164014 w 5887046"/>
                <a:gd name="connsiteY3" fmla="*/ 0 h 720107"/>
                <a:gd name="connsiteX4" fmla="*/ 5887046 w 5887046"/>
                <a:gd name="connsiteY4" fmla="*/ 0 h 72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7046" h="720107">
                  <a:moveTo>
                    <a:pt x="5887046" y="0"/>
                  </a:moveTo>
                  <a:lnTo>
                    <a:pt x="5748699" y="720107"/>
                  </a:lnTo>
                  <a:lnTo>
                    <a:pt x="0" y="720080"/>
                  </a:lnTo>
                  <a:lnTo>
                    <a:pt x="164014" y="0"/>
                  </a:lnTo>
                  <a:lnTo>
                    <a:pt x="5887046" y="0"/>
                  </a:lnTo>
                  <a:close/>
                </a:path>
              </a:pathLst>
            </a:custGeom>
            <a:solidFill>
              <a:srgbClr val="82B732"/>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defRPr/>
              </a:pPr>
              <a:r>
                <a:rPr lang="zh-CN" altLang="en-US" sz="1015" kern="0" dirty="0">
                  <a:solidFill>
                    <a:sysClr val="window" lastClr="FFFFFF"/>
                  </a:solidFill>
                  <a:latin typeface="微软雅黑" panose="020B0503020204020204" pitchFamily="34" charset="-122"/>
                  <a:ea typeface="微软雅黑" panose="020B0503020204020204" pitchFamily="34" charset="-122"/>
                </a:rPr>
                <a:t>请在此输入标题</a:t>
              </a:r>
              <a:endParaRPr lang="en-US" sz="1015" kern="0" dirty="0">
                <a:solidFill>
                  <a:sysClr val="window" lastClr="FFFFFF"/>
                </a:solidFill>
                <a:latin typeface="微软雅黑" panose="020B0503020204020204" pitchFamily="34" charset="-122"/>
                <a:ea typeface="微软雅黑" panose="020B0503020204020204" pitchFamily="34" charset="-122"/>
              </a:endParaRPr>
            </a:p>
          </p:txBody>
        </p:sp>
        <p:sp>
          <p:nvSpPr>
            <p:cNvPr id="24" name="矩形 5"/>
            <p:cNvSpPr/>
            <p:nvPr/>
          </p:nvSpPr>
          <p:spPr>
            <a:xfrm rot="21596744">
              <a:off x="5713769" y="3376502"/>
              <a:ext cx="4346267" cy="478711"/>
            </a:xfrm>
            <a:custGeom>
              <a:avLst/>
              <a:gdLst>
                <a:gd name="connsiteX0" fmla="*/ 4926966 w 4926966"/>
                <a:gd name="connsiteY0" fmla="*/ 0 h 720106"/>
                <a:gd name="connsiteX1" fmla="*/ 4784325 w 4926966"/>
                <a:gd name="connsiteY1" fmla="*/ 720106 h 720106"/>
                <a:gd name="connsiteX2" fmla="*/ 0 w 4926966"/>
                <a:gd name="connsiteY2" fmla="*/ 720080 h 720106"/>
                <a:gd name="connsiteX3" fmla="*/ 164014 w 4926966"/>
                <a:gd name="connsiteY3" fmla="*/ 0 h 720106"/>
                <a:gd name="connsiteX4" fmla="*/ 4926966 w 4926966"/>
                <a:gd name="connsiteY4" fmla="*/ 0 h 720106"/>
                <a:gd name="connsiteX0-1" fmla="*/ 4926966 w 4926966"/>
                <a:gd name="connsiteY0-2" fmla="*/ 0 h 720106"/>
                <a:gd name="connsiteX1-3" fmla="*/ 4784325 w 4926966"/>
                <a:gd name="connsiteY1-4" fmla="*/ 720106 h 720106"/>
                <a:gd name="connsiteX2-5" fmla="*/ 0 w 4926966"/>
                <a:gd name="connsiteY2-6" fmla="*/ 720080 h 720106"/>
                <a:gd name="connsiteX3-7" fmla="*/ 131944 w 4926966"/>
                <a:gd name="connsiteY3-8" fmla="*/ 14138 h 720106"/>
                <a:gd name="connsiteX4-9" fmla="*/ 4926966 w 4926966"/>
                <a:gd name="connsiteY4-10" fmla="*/ 0 h 7201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26966" h="720106">
                  <a:moveTo>
                    <a:pt x="4926966" y="0"/>
                  </a:moveTo>
                  <a:lnTo>
                    <a:pt x="4784325" y="720106"/>
                  </a:lnTo>
                  <a:lnTo>
                    <a:pt x="0" y="720080"/>
                  </a:lnTo>
                  <a:lnTo>
                    <a:pt x="131944" y="14138"/>
                  </a:lnTo>
                  <a:lnTo>
                    <a:pt x="4926966" y="0"/>
                  </a:lnTo>
                  <a:close/>
                </a:path>
              </a:pathLst>
            </a:custGeom>
            <a:solidFill>
              <a:srgbClr val="F39C11"/>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defRPr/>
              </a:pPr>
              <a:r>
                <a:rPr lang="zh-CN" altLang="en-US" sz="1015" kern="0" dirty="0">
                  <a:solidFill>
                    <a:sysClr val="window" lastClr="FFFFFF"/>
                  </a:solidFill>
                  <a:latin typeface="微软雅黑" panose="020B0503020204020204" pitchFamily="34" charset="-122"/>
                  <a:ea typeface="微软雅黑" panose="020B0503020204020204" pitchFamily="34" charset="-122"/>
                </a:rPr>
                <a:t>请在此输入标题</a:t>
              </a:r>
              <a:endParaRPr lang="en-US" sz="1015" kern="0" dirty="0">
                <a:solidFill>
                  <a:sysClr val="window" lastClr="FFFFFF"/>
                </a:solidFill>
                <a:latin typeface="微软雅黑" panose="020B0503020204020204" pitchFamily="34" charset="-122"/>
                <a:ea typeface="微软雅黑" panose="020B0503020204020204" pitchFamily="34" charset="-122"/>
              </a:endParaRPr>
            </a:p>
          </p:txBody>
        </p:sp>
        <p:sp>
          <p:nvSpPr>
            <p:cNvPr id="25" name="矩形 6"/>
            <p:cNvSpPr/>
            <p:nvPr/>
          </p:nvSpPr>
          <p:spPr>
            <a:xfrm rot="21596744">
              <a:off x="5519428" y="4387613"/>
              <a:ext cx="4312739" cy="479734"/>
            </a:xfrm>
            <a:custGeom>
              <a:avLst/>
              <a:gdLst>
                <a:gd name="connsiteX0" fmla="*/ 3789721 w 3789721"/>
                <a:gd name="connsiteY0" fmla="*/ 0 h 720862"/>
                <a:gd name="connsiteX1" fmla="*/ 3625707 w 3789721"/>
                <a:gd name="connsiteY1" fmla="*/ 720080 h 720862"/>
                <a:gd name="connsiteX2" fmla="*/ 0 w 3789721"/>
                <a:gd name="connsiteY2" fmla="*/ 720862 h 720862"/>
                <a:gd name="connsiteX3" fmla="*/ 134554 w 3789721"/>
                <a:gd name="connsiteY3" fmla="*/ 0 h 720862"/>
                <a:gd name="connsiteX4" fmla="*/ 3789721 w 3789721"/>
                <a:gd name="connsiteY4" fmla="*/ 0 h 720862"/>
                <a:gd name="connsiteX0-1" fmla="*/ 3760259 w 3760259"/>
                <a:gd name="connsiteY0-2" fmla="*/ 0 h 721644"/>
                <a:gd name="connsiteX1-3" fmla="*/ 3596245 w 3760259"/>
                <a:gd name="connsiteY1-4" fmla="*/ 720080 h 721644"/>
                <a:gd name="connsiteX2-5" fmla="*/ 0 w 3760259"/>
                <a:gd name="connsiteY2-6" fmla="*/ 721644 h 721644"/>
                <a:gd name="connsiteX3-7" fmla="*/ 105092 w 3760259"/>
                <a:gd name="connsiteY3-8" fmla="*/ 0 h 721644"/>
                <a:gd name="connsiteX4-9" fmla="*/ 3760259 w 3760259"/>
                <a:gd name="connsiteY4-10" fmla="*/ 0 h 721644"/>
                <a:gd name="connsiteX0-11" fmla="*/ 3760259 w 3760259"/>
                <a:gd name="connsiteY0-12" fmla="*/ 0 h 721644"/>
                <a:gd name="connsiteX1-13" fmla="*/ 3646442 w 3760259"/>
                <a:gd name="connsiteY1-14" fmla="*/ 707467 h 721644"/>
                <a:gd name="connsiteX2-15" fmla="*/ 0 w 3760259"/>
                <a:gd name="connsiteY2-16" fmla="*/ 721644 h 721644"/>
                <a:gd name="connsiteX3-17" fmla="*/ 105092 w 3760259"/>
                <a:gd name="connsiteY3-18" fmla="*/ 0 h 721644"/>
                <a:gd name="connsiteX4-19" fmla="*/ 3760259 w 3760259"/>
                <a:gd name="connsiteY4-20" fmla="*/ 0 h 721644"/>
                <a:gd name="connsiteX0-21" fmla="*/ 3760259 w 3760259"/>
                <a:gd name="connsiteY0-22" fmla="*/ 0 h 721644"/>
                <a:gd name="connsiteX1-23" fmla="*/ 3646441 w 3760259"/>
                <a:gd name="connsiteY1-24" fmla="*/ 707466 h 721644"/>
                <a:gd name="connsiteX2-25" fmla="*/ 0 w 3760259"/>
                <a:gd name="connsiteY2-26" fmla="*/ 721644 h 721644"/>
                <a:gd name="connsiteX3-27" fmla="*/ 105092 w 3760259"/>
                <a:gd name="connsiteY3-28" fmla="*/ 0 h 721644"/>
                <a:gd name="connsiteX4-29" fmla="*/ 3760259 w 3760259"/>
                <a:gd name="connsiteY4-30" fmla="*/ 0 h 72164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60259" h="721644">
                  <a:moveTo>
                    <a:pt x="3760259" y="0"/>
                  </a:moveTo>
                  <a:lnTo>
                    <a:pt x="3646441" y="707466"/>
                  </a:lnTo>
                  <a:lnTo>
                    <a:pt x="0" y="721644"/>
                  </a:lnTo>
                  <a:lnTo>
                    <a:pt x="105092" y="0"/>
                  </a:lnTo>
                  <a:lnTo>
                    <a:pt x="3760259" y="0"/>
                  </a:lnTo>
                  <a:close/>
                </a:path>
              </a:pathLst>
            </a:custGeom>
            <a:solidFill>
              <a:srgbClr val="E23761"/>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defRPr/>
              </a:pPr>
              <a:r>
                <a:rPr lang="zh-CN" altLang="en-US" sz="1015" kern="0" dirty="0">
                  <a:solidFill>
                    <a:sysClr val="window" lastClr="FFFFFF"/>
                  </a:solidFill>
                  <a:latin typeface="微软雅黑" panose="020B0503020204020204" pitchFamily="34" charset="-122"/>
                  <a:ea typeface="微软雅黑" panose="020B0503020204020204" pitchFamily="34" charset="-122"/>
                </a:rPr>
                <a:t>请在此输入标题</a:t>
              </a:r>
              <a:endParaRPr lang="en-US" sz="1015" kern="0" dirty="0">
                <a:solidFill>
                  <a:sysClr val="window" lastClr="FFFFFF"/>
                </a:solidFill>
                <a:latin typeface="微软雅黑" panose="020B0503020204020204" pitchFamily="34" charset="-122"/>
                <a:ea typeface="微软雅黑" panose="020B0503020204020204" pitchFamily="34" charset="-122"/>
              </a:endParaRPr>
            </a:p>
          </p:txBody>
        </p:sp>
        <p:sp>
          <p:nvSpPr>
            <p:cNvPr id="26" name="TextBox 40"/>
            <p:cNvSpPr txBox="1"/>
            <p:nvPr/>
          </p:nvSpPr>
          <p:spPr>
            <a:xfrm>
              <a:off x="6535228" y="2398378"/>
              <a:ext cx="981595" cy="41857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5400" b="1" i="0" u="none" strike="noStrike" kern="0" cap="none" spc="0" normalizeH="0" baseline="0">
                  <a:ln w="18415" cmpd="sng">
                    <a:noFill/>
                    <a:prstDash val="solid"/>
                  </a:ln>
                  <a:solidFill>
                    <a:schemeClr val="bg1"/>
                  </a:solidFill>
                  <a:effectLst>
                    <a:outerShdw blurRad="50800" dist="38100" dir="5400000" algn="t" rotWithShape="0">
                      <a:prstClr val="black">
                        <a:alpha val="40000"/>
                      </a:prstClr>
                    </a:outerShdw>
                  </a:effectLst>
                  <a:uLnTx/>
                  <a:uFillTx/>
                  <a:latin typeface="Bodoni MT" panose="02070603080606020203" pitchFamily="18" charset="0"/>
                  <a:ea typeface="微软雅黑" panose="020B0503020204020204" pitchFamily="34" charset="-122"/>
                </a:defRPr>
              </a:lvl1pPr>
            </a:lstStyle>
            <a:p>
              <a:r>
                <a:rPr lang="en-US" altLang="zh-CN" sz="1800" dirty="0">
                  <a:effectLst/>
                  <a:latin typeface="Arial" panose="020B0604020202020204" pitchFamily="34" charset="0"/>
                  <a:sym typeface="Arial" panose="020B0604020202020204" pitchFamily="34" charset="0"/>
                </a:rPr>
                <a:t>02</a:t>
              </a:r>
              <a:endParaRPr lang="zh-CN" altLang="en-US" sz="1800" dirty="0">
                <a:effectLst/>
                <a:latin typeface="Arial" panose="020B0604020202020204" pitchFamily="34" charset="0"/>
                <a:sym typeface="Arial" panose="020B0604020202020204" pitchFamily="34" charset="0"/>
              </a:endParaRPr>
            </a:p>
          </p:txBody>
        </p:sp>
        <p:sp>
          <p:nvSpPr>
            <p:cNvPr id="27" name="TextBox 41"/>
            <p:cNvSpPr txBox="1"/>
            <p:nvPr/>
          </p:nvSpPr>
          <p:spPr>
            <a:xfrm>
              <a:off x="6323141" y="3442260"/>
              <a:ext cx="981595" cy="41857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5400" b="1" i="0" u="none" strike="noStrike" kern="0" cap="none" spc="0" normalizeH="0" baseline="0">
                  <a:ln w="18415" cmpd="sng">
                    <a:noFill/>
                    <a:prstDash val="solid"/>
                  </a:ln>
                  <a:solidFill>
                    <a:schemeClr val="bg1"/>
                  </a:solidFill>
                  <a:effectLst>
                    <a:outerShdw blurRad="50800" dist="38100" dir="5400000" algn="t" rotWithShape="0">
                      <a:prstClr val="black">
                        <a:alpha val="40000"/>
                      </a:prstClr>
                    </a:outerShdw>
                  </a:effectLst>
                  <a:uLnTx/>
                  <a:uFillTx/>
                  <a:latin typeface="Bodoni MT" panose="02070603080606020203" pitchFamily="18" charset="0"/>
                  <a:ea typeface="微软雅黑" panose="020B0503020204020204" pitchFamily="34" charset="-122"/>
                </a:defRPr>
              </a:lvl1pPr>
            </a:lstStyle>
            <a:p>
              <a:pPr>
                <a:defRPr/>
              </a:pPr>
              <a:r>
                <a:rPr lang="en-US" altLang="zh-CN" sz="1800" dirty="0">
                  <a:effectLst/>
                  <a:latin typeface="Arial" panose="020B0604020202020204" pitchFamily="34" charset="0"/>
                  <a:sym typeface="Arial" panose="020B0604020202020204" pitchFamily="34" charset="0"/>
                </a:rPr>
                <a:t>03</a:t>
              </a:r>
              <a:endParaRPr lang="zh-CN" altLang="en-US" sz="1800" dirty="0">
                <a:effectLst/>
                <a:latin typeface="Arial" panose="020B0604020202020204" pitchFamily="34" charset="0"/>
                <a:sym typeface="Arial" panose="020B0604020202020204" pitchFamily="34" charset="0"/>
              </a:endParaRPr>
            </a:p>
          </p:txBody>
        </p:sp>
        <p:sp>
          <p:nvSpPr>
            <p:cNvPr id="28" name="TextBox 42"/>
            <p:cNvSpPr txBox="1"/>
            <p:nvPr/>
          </p:nvSpPr>
          <p:spPr>
            <a:xfrm>
              <a:off x="6095204" y="4457867"/>
              <a:ext cx="981595" cy="41857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5400" b="1" i="0" u="none" strike="noStrike" kern="0" cap="none" spc="0" normalizeH="0" baseline="0">
                  <a:ln w="18415" cmpd="sng">
                    <a:noFill/>
                    <a:prstDash val="solid"/>
                  </a:ln>
                  <a:solidFill>
                    <a:schemeClr val="bg1"/>
                  </a:solidFill>
                  <a:effectLst>
                    <a:outerShdw blurRad="50800" dist="38100" dir="5400000" algn="t" rotWithShape="0">
                      <a:prstClr val="black">
                        <a:alpha val="40000"/>
                      </a:prstClr>
                    </a:outerShdw>
                  </a:effectLst>
                  <a:uLnTx/>
                  <a:uFillTx/>
                  <a:latin typeface="Bodoni MT" panose="02070603080606020203" pitchFamily="18" charset="0"/>
                  <a:ea typeface="微软雅黑" panose="020B0503020204020204" pitchFamily="34" charset="-122"/>
                </a:defRPr>
              </a:lvl1pPr>
            </a:lstStyle>
            <a:p>
              <a:r>
                <a:rPr lang="en-US" altLang="zh-CN" sz="1800" dirty="0">
                  <a:effectLst/>
                  <a:latin typeface="Arial" panose="020B0604020202020204" pitchFamily="34" charset="0"/>
                  <a:sym typeface="Arial" panose="020B0604020202020204" pitchFamily="34" charset="0"/>
                </a:rPr>
                <a:t>04</a:t>
              </a:r>
              <a:endParaRPr lang="zh-CN" altLang="en-US" sz="1800" dirty="0">
                <a:effectLst/>
                <a:latin typeface="Arial" panose="020B0604020202020204" pitchFamily="34" charset="0"/>
                <a:sym typeface="Arial" panose="020B0604020202020204" pitchFamily="34" charset="0"/>
              </a:endParaRPr>
            </a:p>
          </p:txBody>
        </p:sp>
        <p:sp>
          <p:nvSpPr>
            <p:cNvPr id="29" name="矩形 3"/>
            <p:cNvSpPr/>
            <p:nvPr/>
          </p:nvSpPr>
          <p:spPr>
            <a:xfrm rot="21596744">
              <a:off x="6166958" y="1274419"/>
              <a:ext cx="4353350" cy="491063"/>
            </a:xfrm>
            <a:custGeom>
              <a:avLst/>
              <a:gdLst>
                <a:gd name="connsiteX0" fmla="*/ 5836155 w 5836155"/>
                <a:gd name="connsiteY0" fmla="*/ 0 h 738688"/>
                <a:gd name="connsiteX1" fmla="*/ 5672141 w 5836155"/>
                <a:gd name="connsiteY1" fmla="*/ 720080 h 738688"/>
                <a:gd name="connsiteX2" fmla="*/ 0 w 5836155"/>
                <a:gd name="connsiteY2" fmla="*/ 738687 h 738688"/>
                <a:gd name="connsiteX3" fmla="*/ 113123 w 5836155"/>
                <a:gd name="connsiteY3" fmla="*/ 0 h 738688"/>
                <a:gd name="connsiteX4" fmla="*/ 5836155 w 5836155"/>
                <a:gd name="connsiteY4" fmla="*/ 0 h 738688"/>
                <a:gd name="connsiteX0-1" fmla="*/ 5836155 w 5836155"/>
                <a:gd name="connsiteY0-2" fmla="*/ 0 h 738686"/>
                <a:gd name="connsiteX1-3" fmla="*/ 5672141 w 5836155"/>
                <a:gd name="connsiteY1-4" fmla="*/ 720080 h 738686"/>
                <a:gd name="connsiteX2-5" fmla="*/ 0 w 5836155"/>
                <a:gd name="connsiteY2-6" fmla="*/ 738687 h 738686"/>
                <a:gd name="connsiteX3-7" fmla="*/ 138757 w 5836155"/>
                <a:gd name="connsiteY3-8" fmla="*/ 172 h 738686"/>
                <a:gd name="connsiteX4-9" fmla="*/ 5836155 w 5836155"/>
                <a:gd name="connsiteY4-10" fmla="*/ 0 h 7386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36155" h="738686">
                  <a:moveTo>
                    <a:pt x="5836155" y="0"/>
                  </a:moveTo>
                  <a:lnTo>
                    <a:pt x="5672141" y="720080"/>
                  </a:lnTo>
                  <a:lnTo>
                    <a:pt x="0" y="738687"/>
                  </a:lnTo>
                  <a:lnTo>
                    <a:pt x="138757" y="172"/>
                  </a:lnTo>
                  <a:lnTo>
                    <a:pt x="5836155" y="0"/>
                  </a:lnTo>
                  <a:close/>
                </a:path>
              </a:pathLst>
            </a:custGeom>
            <a:solidFill>
              <a:srgbClr val="00A39E"/>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r>
                <a:rPr lang="zh-CN" altLang="en-US" sz="1015" kern="0" dirty="0">
                  <a:solidFill>
                    <a:sysClr val="window" lastClr="FFFFFF"/>
                  </a:solidFill>
                  <a:latin typeface="微软雅黑" panose="020B0503020204020204" pitchFamily="34" charset="-122"/>
                  <a:ea typeface="微软雅黑" panose="020B0503020204020204" pitchFamily="34" charset="-122"/>
                </a:rPr>
                <a:t>请在此输入标题</a:t>
              </a:r>
              <a:endParaRPr lang="en-US" sz="1015"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40"/>
            <p:cNvSpPr txBox="1"/>
            <p:nvPr/>
          </p:nvSpPr>
          <p:spPr>
            <a:xfrm>
              <a:off x="6821527" y="1372678"/>
              <a:ext cx="874509" cy="41857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5400" b="1" i="0" u="none" strike="noStrike" kern="0" cap="none" spc="0" normalizeH="0" baseline="0">
                  <a:ln w="18415" cmpd="sng">
                    <a:noFill/>
                    <a:prstDash val="solid"/>
                  </a:ln>
                  <a:solidFill>
                    <a:schemeClr val="bg1"/>
                  </a:solidFill>
                  <a:effectLst>
                    <a:outerShdw blurRad="50800" dist="38100" dir="5400000" algn="t" rotWithShape="0">
                      <a:prstClr val="black">
                        <a:alpha val="40000"/>
                      </a:prstClr>
                    </a:outerShdw>
                  </a:effectLst>
                  <a:uLnTx/>
                  <a:uFillTx/>
                  <a:latin typeface="Bodoni MT" panose="02070603080606020203" pitchFamily="18" charset="0"/>
                  <a:ea typeface="微软雅黑" panose="020B0503020204020204" pitchFamily="34" charset="-122"/>
                </a:defRPr>
              </a:lvl1pPr>
            </a:lstStyle>
            <a:p>
              <a:r>
                <a:rPr lang="en-US" altLang="zh-CN" sz="1800" dirty="0">
                  <a:effectLst/>
                  <a:latin typeface="Arial" panose="020B0604020202020204" pitchFamily="34" charset="0"/>
                  <a:sym typeface="Arial" panose="020B0604020202020204" pitchFamily="34" charset="0"/>
                </a:rPr>
                <a:t>01</a:t>
              </a:r>
              <a:endParaRPr lang="zh-CN" altLang="en-US" sz="1800" dirty="0">
                <a:effectLst/>
                <a:latin typeface="Arial" panose="020B0604020202020204" pitchFamily="34" charset="0"/>
                <a:sym typeface="Arial" panose="020B0604020202020204" pitchFamily="34" charset="0"/>
              </a:endParaRPr>
            </a:p>
          </p:txBody>
        </p:sp>
      </p:grpSp>
      <p:grpSp>
        <p:nvGrpSpPr>
          <p:cNvPr id="2" name="组合 1"/>
          <p:cNvGrpSpPr/>
          <p:nvPr/>
        </p:nvGrpSpPr>
        <p:grpSpPr>
          <a:xfrm>
            <a:off x="1154" y="1718524"/>
            <a:ext cx="4454630" cy="1491992"/>
            <a:chOff x="1154" y="1718524"/>
            <a:chExt cx="4454630" cy="1491992"/>
          </a:xfrm>
        </p:grpSpPr>
        <p:sp>
          <p:nvSpPr>
            <p:cNvPr id="3" name="流程图: 手动输入 2"/>
            <p:cNvSpPr/>
            <p:nvPr/>
          </p:nvSpPr>
          <p:spPr>
            <a:xfrm rot="5400000">
              <a:off x="1384478" y="335400"/>
              <a:ext cx="1491792" cy="425843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47 w 10000"/>
                <a:gd name="connsiteY0-2" fmla="*/ 0 h 10721"/>
                <a:gd name="connsiteX1-3" fmla="*/ 10000 w 10000"/>
                <a:gd name="connsiteY1-4" fmla="*/ 721 h 10721"/>
                <a:gd name="connsiteX2-5" fmla="*/ 10000 w 10000"/>
                <a:gd name="connsiteY2-6" fmla="*/ 10721 h 10721"/>
                <a:gd name="connsiteX3-7" fmla="*/ 0 w 10000"/>
                <a:gd name="connsiteY3-8" fmla="*/ 10721 h 10721"/>
                <a:gd name="connsiteX4-9" fmla="*/ 47 w 10000"/>
                <a:gd name="connsiteY4-10" fmla="*/ 0 h 10721"/>
                <a:gd name="connsiteX0-11" fmla="*/ 47 w 10000"/>
                <a:gd name="connsiteY0-12" fmla="*/ 0 h 10721"/>
                <a:gd name="connsiteX1-13" fmla="*/ 10000 w 10000"/>
                <a:gd name="connsiteY1-14" fmla="*/ 721 h 10721"/>
                <a:gd name="connsiteX2-15" fmla="*/ 10000 w 10000"/>
                <a:gd name="connsiteY2-16" fmla="*/ 10721 h 10721"/>
                <a:gd name="connsiteX3-17" fmla="*/ 0 w 10000"/>
                <a:gd name="connsiteY3-18" fmla="*/ 10721 h 10721"/>
                <a:gd name="connsiteX4-19" fmla="*/ 47 w 10000"/>
                <a:gd name="connsiteY4-20" fmla="*/ 0 h 10721"/>
                <a:gd name="connsiteX0-21" fmla="*/ 47 w 10000"/>
                <a:gd name="connsiteY0-22" fmla="*/ 0 h 10902"/>
                <a:gd name="connsiteX1-23" fmla="*/ 10000 w 10000"/>
                <a:gd name="connsiteY1-24" fmla="*/ 902 h 10902"/>
                <a:gd name="connsiteX2-25" fmla="*/ 10000 w 10000"/>
                <a:gd name="connsiteY2-26" fmla="*/ 10902 h 10902"/>
                <a:gd name="connsiteX3-27" fmla="*/ 0 w 10000"/>
                <a:gd name="connsiteY3-28" fmla="*/ 10902 h 10902"/>
                <a:gd name="connsiteX4-29" fmla="*/ 47 w 10000"/>
                <a:gd name="connsiteY4-30" fmla="*/ 0 h 109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902">
                  <a:moveTo>
                    <a:pt x="47" y="0"/>
                  </a:moveTo>
                  <a:lnTo>
                    <a:pt x="10000" y="902"/>
                  </a:lnTo>
                  <a:lnTo>
                    <a:pt x="10000" y="10902"/>
                  </a:lnTo>
                  <a:lnTo>
                    <a:pt x="0" y="10902"/>
                  </a:lnTo>
                  <a:cubicBezTo>
                    <a:pt x="16" y="7328"/>
                    <a:pt x="31" y="3574"/>
                    <a:pt x="47" y="0"/>
                  </a:cubicBezTo>
                  <a:close/>
                </a:path>
              </a:pathLst>
            </a:cu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文本框 10"/>
            <p:cNvSpPr txBox="1"/>
            <p:nvPr/>
          </p:nvSpPr>
          <p:spPr>
            <a:xfrm>
              <a:off x="1626502" y="1863661"/>
              <a:ext cx="1245854" cy="646331"/>
            </a:xfrm>
            <a:prstGeom prst="rect">
              <a:avLst/>
            </a:prstGeom>
            <a:noFill/>
          </p:spPr>
          <p:txBody>
            <a:bodyPr wrap="non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目 录</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291555" y="2482072"/>
              <a:ext cx="1914563" cy="507831"/>
            </a:xfrm>
            <a:prstGeom prst="rect">
              <a:avLst/>
            </a:prstGeom>
            <a:noFill/>
          </p:spPr>
          <p:txBody>
            <a:bodyPr wrap="none" rtlCol="0">
              <a:spAutoFit/>
            </a:bodyPr>
            <a:lstStyle/>
            <a:p>
              <a:r>
                <a:rPr lang="en-US" altLang="zh-CN" sz="2700" b="1" dirty="0">
                  <a:solidFill>
                    <a:schemeClr val="bg1"/>
                  </a:solidFill>
                  <a:latin typeface="微软雅黑" panose="020B0503020204020204" pitchFamily="34" charset="-122"/>
                  <a:ea typeface="微软雅黑" panose="020B0503020204020204" pitchFamily="34" charset="-122"/>
                </a:rPr>
                <a:t>CONTENT</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4" name="平行四边形 3"/>
            <p:cNvSpPr/>
            <p:nvPr/>
          </p:nvSpPr>
          <p:spPr>
            <a:xfrm>
              <a:off x="4024094" y="1718524"/>
              <a:ext cx="431690" cy="1491992"/>
            </a:xfrm>
            <a:prstGeom prst="parallelogram">
              <a:avLst>
                <a:gd name="adj" fmla="val 83732"/>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8" name="流程图: 手动输入 7"/>
          <p:cNvSpPr/>
          <p:nvPr/>
        </p:nvSpPr>
        <p:spPr>
          <a:xfrm rot="16200000">
            <a:off x="7595121" y="1678666"/>
            <a:ext cx="1488291" cy="157540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48 w 10000"/>
              <a:gd name="connsiteY0-2" fmla="*/ 1339 h 10000"/>
              <a:gd name="connsiteX1-3" fmla="*/ 10000 w 10000"/>
              <a:gd name="connsiteY1-4" fmla="*/ 0 h 10000"/>
              <a:gd name="connsiteX2-5" fmla="*/ 10000 w 10000"/>
              <a:gd name="connsiteY2-6" fmla="*/ 10000 h 10000"/>
              <a:gd name="connsiteX3-7" fmla="*/ 0 w 10000"/>
              <a:gd name="connsiteY3-8" fmla="*/ 10000 h 10000"/>
              <a:gd name="connsiteX4-9" fmla="*/ 48 w 10000"/>
              <a:gd name="connsiteY4-10" fmla="*/ 1339 h 10000"/>
              <a:gd name="connsiteX0-11" fmla="*/ 48 w 10000"/>
              <a:gd name="connsiteY0-12" fmla="*/ 0 h 8661"/>
              <a:gd name="connsiteX1-13" fmla="*/ 10000 w 10000"/>
              <a:gd name="connsiteY1-14" fmla="*/ 1926 h 8661"/>
              <a:gd name="connsiteX2-15" fmla="*/ 10000 w 10000"/>
              <a:gd name="connsiteY2-16" fmla="*/ 8661 h 8661"/>
              <a:gd name="connsiteX3-17" fmla="*/ 0 w 10000"/>
              <a:gd name="connsiteY3-18" fmla="*/ 8661 h 8661"/>
              <a:gd name="connsiteX4-19" fmla="*/ 48 w 10000"/>
              <a:gd name="connsiteY4-20" fmla="*/ 0 h 866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8661">
                <a:moveTo>
                  <a:pt x="48" y="0"/>
                </a:moveTo>
                <a:lnTo>
                  <a:pt x="10000" y="1926"/>
                </a:lnTo>
                <a:lnTo>
                  <a:pt x="10000" y="8661"/>
                </a:lnTo>
                <a:lnTo>
                  <a:pt x="0" y="8661"/>
                </a:lnTo>
                <a:lnTo>
                  <a:pt x="48" y="0"/>
                </a:lnTo>
                <a:close/>
              </a:path>
            </a:pathLst>
          </a:cu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75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750"/>
                                        <p:tgtEl>
                                          <p:spTgt spid="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4709" y="842204"/>
            <a:ext cx="1622506" cy="1696826"/>
            <a:chOff x="3744709" y="842204"/>
            <a:chExt cx="1622506" cy="1696826"/>
          </a:xfrm>
        </p:grpSpPr>
        <p:sp>
          <p:nvSpPr>
            <p:cNvPr id="10" name="矩形 9"/>
            <p:cNvSpPr/>
            <p:nvPr/>
          </p:nvSpPr>
          <p:spPr>
            <a:xfrm>
              <a:off x="3744709" y="842204"/>
              <a:ext cx="1350000" cy="1696826"/>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0" name="矩形 39"/>
            <p:cNvSpPr/>
            <p:nvPr/>
          </p:nvSpPr>
          <p:spPr>
            <a:xfrm>
              <a:off x="5254093" y="842204"/>
              <a:ext cx="54000" cy="169682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矩形 40"/>
            <p:cNvSpPr/>
            <p:nvPr/>
          </p:nvSpPr>
          <p:spPr>
            <a:xfrm>
              <a:off x="5340215" y="842204"/>
              <a:ext cx="27000" cy="1696826"/>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2" name="矩形 41"/>
            <p:cNvSpPr/>
            <p:nvPr/>
          </p:nvSpPr>
          <p:spPr>
            <a:xfrm>
              <a:off x="5133901" y="842204"/>
              <a:ext cx="81000" cy="169682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3" name="文本框 42"/>
            <p:cNvSpPr txBox="1"/>
            <p:nvPr/>
          </p:nvSpPr>
          <p:spPr>
            <a:xfrm>
              <a:off x="3956307" y="1182165"/>
              <a:ext cx="1037463"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rPr>
                <a:t>01</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1986872" y="3631750"/>
            <a:ext cx="5400000" cy="27000"/>
          </a:xfrm>
          <a:prstGeom prst="rect">
            <a:avLst/>
          </a:prstGeom>
          <a:solidFill>
            <a:srgbClr val="6C7A9A"/>
          </a:solidFill>
          <a:ln w="25400" cap="flat" cmpd="sng" algn="ctr">
            <a:solidFill>
              <a:schemeClr val="bg1"/>
            </a:solidFill>
            <a:prstDash val="solid"/>
          </a:ln>
          <a:effectLst/>
        </p:spPr>
        <p:txBody>
          <a:bodyPr rtlCol="0" anchor="ctr"/>
          <a:lstStyle/>
          <a:p>
            <a:pPr algn="ctr">
              <a:defRPr/>
            </a:pP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48"/>
          <p:cNvSpPr txBox="1"/>
          <p:nvPr/>
        </p:nvSpPr>
        <p:spPr>
          <a:xfrm>
            <a:off x="2082122" y="2748082"/>
            <a:ext cx="5339923" cy="830997"/>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4800" b="1" spc="225" dirty="0">
                <a:solidFill>
                  <a:schemeClr val="bg1"/>
                </a:solidFill>
                <a:effectLst/>
                <a:latin typeface="微软雅黑" panose="020B0503020204020204" pitchFamily="34" charset="-122"/>
                <a:ea typeface="微软雅黑" panose="020B0503020204020204" pitchFamily="34" charset="-122"/>
              </a:rPr>
              <a:t>单击添加文字标题</a:t>
            </a:r>
            <a:endParaRPr lang="zh-CN" altLang="en-US" sz="4800" b="1" spc="225" dirty="0">
              <a:solidFill>
                <a:schemeClr val="bg1"/>
              </a:solidFill>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539543" y="3843940"/>
            <a:ext cx="4235605" cy="193627"/>
            <a:chOff x="2539543" y="3843940"/>
            <a:chExt cx="4235605" cy="193627"/>
          </a:xfrm>
        </p:grpSpPr>
        <p:sp>
          <p:nvSpPr>
            <p:cNvPr id="50" name="文本框 9"/>
            <p:cNvSpPr txBox="1"/>
            <p:nvPr/>
          </p:nvSpPr>
          <p:spPr>
            <a:xfrm>
              <a:off x="2539543"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3989469" y="3852901"/>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文本框 9"/>
            <p:cNvSpPr txBox="1"/>
            <p:nvPr/>
          </p:nvSpPr>
          <p:spPr>
            <a:xfrm>
              <a:off x="5566726"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49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4990" y="1517358"/>
            <a:ext cx="2764328" cy="2928969"/>
            <a:chOff x="494990" y="1371601"/>
            <a:chExt cx="2764328" cy="2928969"/>
          </a:xfrm>
        </p:grpSpPr>
        <p:sp>
          <p:nvSpPr>
            <p:cNvPr id="208" name="矩形 207"/>
            <p:cNvSpPr/>
            <p:nvPr/>
          </p:nvSpPr>
          <p:spPr>
            <a:xfrm>
              <a:off x="494990" y="1371601"/>
              <a:ext cx="2764328" cy="2928969"/>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204" name="Group 14"/>
            <p:cNvGrpSpPr/>
            <p:nvPr/>
          </p:nvGrpSpPr>
          <p:grpSpPr>
            <a:xfrm>
              <a:off x="708792" y="1751315"/>
              <a:ext cx="2336724" cy="1967357"/>
              <a:chOff x="8471827" y="1897431"/>
              <a:chExt cx="3115632" cy="2623143"/>
            </a:xfrm>
          </p:grpSpPr>
          <p:sp>
            <p:nvSpPr>
              <p:cNvPr id="205" name="TextBox 12"/>
              <p:cNvSpPr txBox="1"/>
              <p:nvPr/>
            </p:nvSpPr>
            <p:spPr>
              <a:xfrm>
                <a:off x="8471827" y="1897431"/>
                <a:ext cx="1458092" cy="330945"/>
              </a:xfrm>
              <a:prstGeom prst="rect">
                <a:avLst/>
              </a:prstGeom>
              <a:noFill/>
            </p:spPr>
            <p:txBody>
              <a:bodyPr wrap="none" rtlCol="0">
                <a:spAutoFit/>
              </a:bodyPr>
              <a:lstStyle/>
              <a:p>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6" name="Rectangle 13"/>
              <p:cNvSpPr/>
              <p:nvPr/>
            </p:nvSpPr>
            <p:spPr>
              <a:xfrm>
                <a:off x="8471827" y="2550803"/>
                <a:ext cx="3115632" cy="1969771"/>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bg1"/>
                  </a:solidFill>
                  <a:latin typeface="Arial" panose="020B0604020202020204" pitchFamily="34" charset="0"/>
                  <a:cs typeface="Arial" panose="020B0604020202020204" pitchFamily="34" charset="0"/>
                </a:endParaRPr>
              </a:p>
            </p:txBody>
          </p:sp>
        </p:grpSp>
      </p:grpSp>
      <p:grpSp>
        <p:nvGrpSpPr>
          <p:cNvPr id="3" name="组合 2"/>
          <p:cNvGrpSpPr/>
          <p:nvPr/>
        </p:nvGrpSpPr>
        <p:grpSpPr>
          <a:xfrm>
            <a:off x="3652754" y="1255541"/>
            <a:ext cx="2478733" cy="3887959"/>
            <a:chOff x="3652754" y="1109784"/>
            <a:chExt cx="2478733" cy="3887959"/>
          </a:xfrm>
        </p:grpSpPr>
        <p:sp>
          <p:nvSpPr>
            <p:cNvPr id="168" name="Round Same Side Corner Rectangle 4"/>
            <p:cNvSpPr/>
            <p:nvPr/>
          </p:nvSpPr>
          <p:spPr>
            <a:xfrm>
              <a:off x="3676674" y="1109784"/>
              <a:ext cx="348176" cy="3887959"/>
            </a:xfrm>
            <a:prstGeom prst="round2SameRect">
              <a:avLst>
                <a:gd name="adj1" fmla="val 50000"/>
                <a:gd name="adj2" fmla="val 0"/>
              </a:avLst>
            </a:prstGeom>
            <a:solidFill>
              <a:srgbClr val="8598B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grpSp>
          <p:nvGrpSpPr>
            <p:cNvPr id="169" name="Group 33"/>
            <p:cNvGrpSpPr/>
            <p:nvPr/>
          </p:nvGrpSpPr>
          <p:grpSpPr>
            <a:xfrm>
              <a:off x="3676675" y="1546381"/>
              <a:ext cx="2454812" cy="386366"/>
              <a:chOff x="5128064" y="2256183"/>
              <a:chExt cx="3273083" cy="515155"/>
            </a:xfrm>
          </p:grpSpPr>
          <p:sp>
            <p:nvSpPr>
              <p:cNvPr id="170" name="Pentagon 3"/>
              <p:cNvSpPr/>
              <p:nvPr/>
            </p:nvSpPr>
            <p:spPr>
              <a:xfrm>
                <a:off x="5128064" y="2256184"/>
                <a:ext cx="3273083" cy="515154"/>
              </a:xfrm>
              <a:prstGeom prst="homePlate">
                <a:avLst/>
              </a:prstGeom>
              <a:solidFill>
                <a:srgbClr val="00A39E"/>
              </a:solidFill>
              <a:ln w="12700" cap="flat" cmpd="sng" algn="ctr">
                <a:noFill/>
                <a:prstDash val="solid"/>
                <a:miter lim="800000"/>
              </a:ln>
              <a:effectLst/>
            </p:spPr>
            <p:txBody>
              <a:bodyPr rtlCol="0" anchor="ctr"/>
              <a:lstStyle/>
              <a:p>
                <a:pPr algn="ctr">
                  <a:defRPr/>
                </a:pPr>
                <a:endParaRPr lang="en-GB" b="1" i="1" kern="0" dirty="0">
                  <a:solidFill>
                    <a:srgbClr val="FFFFFF"/>
                  </a:solidFill>
                  <a:latin typeface="Arial" panose="020B0604020202020204" pitchFamily="34" charset="0"/>
                  <a:cs typeface="Arial" panose="020B0604020202020204" pitchFamily="34" charset="0"/>
                </a:endParaRPr>
              </a:p>
            </p:txBody>
          </p:sp>
          <p:sp>
            <p:nvSpPr>
              <p:cNvPr id="171" name="Rectangle 8"/>
              <p:cNvSpPr/>
              <p:nvPr/>
            </p:nvSpPr>
            <p:spPr>
              <a:xfrm>
                <a:off x="5128064" y="2256183"/>
                <a:ext cx="464234" cy="515155"/>
              </a:xfrm>
              <a:prstGeom prst="rect">
                <a:avLst/>
              </a:prstGeom>
              <a:solidFill>
                <a:srgbClr val="00A39E">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grpSp>
        <p:grpSp>
          <p:nvGrpSpPr>
            <p:cNvPr id="172" name="Group 34"/>
            <p:cNvGrpSpPr/>
            <p:nvPr/>
          </p:nvGrpSpPr>
          <p:grpSpPr>
            <a:xfrm>
              <a:off x="3676675" y="2225074"/>
              <a:ext cx="2454812" cy="386366"/>
              <a:chOff x="5128064" y="3095119"/>
              <a:chExt cx="3273083" cy="515155"/>
            </a:xfrm>
          </p:grpSpPr>
          <p:sp>
            <p:nvSpPr>
              <p:cNvPr id="173" name="Pentagon 5"/>
              <p:cNvSpPr/>
              <p:nvPr/>
            </p:nvSpPr>
            <p:spPr>
              <a:xfrm>
                <a:off x="5128064" y="3095119"/>
                <a:ext cx="3273083" cy="515154"/>
              </a:xfrm>
              <a:prstGeom prst="homePlate">
                <a:avLst/>
              </a:prstGeom>
              <a:solidFill>
                <a:srgbClr val="82B732"/>
              </a:solidFill>
              <a:ln w="12700" cap="flat" cmpd="sng" algn="ctr">
                <a:noFill/>
                <a:prstDash val="solid"/>
                <a:miter lim="800000"/>
              </a:ln>
              <a:effectLst/>
            </p:spPr>
            <p:txBody>
              <a:bodyPr rtlCol="0" anchor="ctr"/>
              <a:lstStyle/>
              <a:p>
                <a:pPr algn="ctr">
                  <a:defRPr/>
                </a:pPr>
                <a:endParaRPr lang="en-GB" b="1" i="1" kern="0" dirty="0">
                  <a:solidFill>
                    <a:srgbClr val="FFFFFF"/>
                  </a:solidFill>
                  <a:latin typeface="Arial" panose="020B0604020202020204" pitchFamily="34" charset="0"/>
                  <a:cs typeface="Arial" panose="020B0604020202020204" pitchFamily="34" charset="0"/>
                </a:endParaRPr>
              </a:p>
            </p:txBody>
          </p:sp>
          <p:sp>
            <p:nvSpPr>
              <p:cNvPr id="174" name="Rectangle 9"/>
              <p:cNvSpPr/>
              <p:nvPr/>
            </p:nvSpPr>
            <p:spPr>
              <a:xfrm>
                <a:off x="5128064" y="3095119"/>
                <a:ext cx="464234" cy="515155"/>
              </a:xfrm>
              <a:prstGeom prst="rect">
                <a:avLst/>
              </a:prstGeom>
              <a:solidFill>
                <a:srgbClr val="82B732">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grpSp>
        <p:grpSp>
          <p:nvGrpSpPr>
            <p:cNvPr id="175" name="Group 35"/>
            <p:cNvGrpSpPr/>
            <p:nvPr/>
          </p:nvGrpSpPr>
          <p:grpSpPr>
            <a:xfrm>
              <a:off x="3676675" y="2924978"/>
              <a:ext cx="2454812" cy="386366"/>
              <a:chOff x="5128064" y="3934054"/>
              <a:chExt cx="3273083" cy="515155"/>
            </a:xfrm>
          </p:grpSpPr>
          <p:sp>
            <p:nvSpPr>
              <p:cNvPr id="176" name="Pentagon 6"/>
              <p:cNvSpPr/>
              <p:nvPr/>
            </p:nvSpPr>
            <p:spPr>
              <a:xfrm>
                <a:off x="5128064" y="3934054"/>
                <a:ext cx="3273083" cy="515154"/>
              </a:xfrm>
              <a:prstGeom prst="homePlate">
                <a:avLst/>
              </a:prstGeom>
              <a:solidFill>
                <a:srgbClr val="F39C11"/>
              </a:solidFill>
              <a:ln w="12700" cap="flat" cmpd="sng" algn="ctr">
                <a:noFill/>
                <a:prstDash val="solid"/>
                <a:miter lim="800000"/>
              </a:ln>
              <a:effectLst/>
            </p:spPr>
            <p:txBody>
              <a:bodyPr rtlCol="0" anchor="ctr"/>
              <a:lstStyle/>
              <a:p>
                <a:pPr algn="ctr">
                  <a:defRPr/>
                </a:pPr>
                <a:endParaRPr lang="en-GB" b="1" i="1" kern="0" dirty="0">
                  <a:solidFill>
                    <a:srgbClr val="FFFFFF"/>
                  </a:solidFill>
                  <a:latin typeface="Arial" panose="020B0604020202020204" pitchFamily="34" charset="0"/>
                  <a:cs typeface="Arial" panose="020B0604020202020204" pitchFamily="34" charset="0"/>
                </a:endParaRPr>
              </a:p>
            </p:txBody>
          </p:sp>
          <p:sp>
            <p:nvSpPr>
              <p:cNvPr id="177" name="Rectangle 10"/>
              <p:cNvSpPr/>
              <p:nvPr/>
            </p:nvSpPr>
            <p:spPr>
              <a:xfrm>
                <a:off x="5128064" y="3934054"/>
                <a:ext cx="464234" cy="515155"/>
              </a:xfrm>
              <a:prstGeom prst="rect">
                <a:avLst/>
              </a:prstGeom>
              <a:solidFill>
                <a:srgbClr val="F39C11">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grpSp>
        <p:grpSp>
          <p:nvGrpSpPr>
            <p:cNvPr id="178" name="Group 36"/>
            <p:cNvGrpSpPr/>
            <p:nvPr/>
          </p:nvGrpSpPr>
          <p:grpSpPr>
            <a:xfrm>
              <a:off x="3676675" y="3653162"/>
              <a:ext cx="2454812" cy="386366"/>
              <a:chOff x="5128064" y="4772988"/>
              <a:chExt cx="3273083" cy="515155"/>
            </a:xfrm>
          </p:grpSpPr>
          <p:sp>
            <p:nvSpPr>
              <p:cNvPr id="179" name="Pentagon 7"/>
              <p:cNvSpPr/>
              <p:nvPr/>
            </p:nvSpPr>
            <p:spPr>
              <a:xfrm>
                <a:off x="5128064" y="4772989"/>
                <a:ext cx="3273083" cy="515154"/>
              </a:xfrm>
              <a:prstGeom prst="homePlate">
                <a:avLst/>
              </a:prstGeom>
              <a:solidFill>
                <a:srgbClr val="E23761"/>
              </a:solidFill>
              <a:ln w="12700" cap="flat" cmpd="sng" algn="ctr">
                <a:noFill/>
                <a:prstDash val="solid"/>
                <a:miter lim="800000"/>
              </a:ln>
              <a:effectLst/>
            </p:spPr>
            <p:txBody>
              <a:bodyPr rtlCol="0" anchor="ctr"/>
              <a:lstStyle/>
              <a:p>
                <a:pPr algn="ctr">
                  <a:defRPr/>
                </a:pPr>
                <a:endParaRPr lang="en-GB" b="1" i="1" kern="0" dirty="0">
                  <a:solidFill>
                    <a:srgbClr val="FFFFFF"/>
                  </a:solidFill>
                  <a:latin typeface="Arial" panose="020B0604020202020204" pitchFamily="34" charset="0"/>
                  <a:cs typeface="Arial" panose="020B0604020202020204" pitchFamily="34" charset="0"/>
                </a:endParaRPr>
              </a:p>
            </p:txBody>
          </p:sp>
          <p:sp>
            <p:nvSpPr>
              <p:cNvPr id="180" name="Rectangle 11"/>
              <p:cNvSpPr/>
              <p:nvPr/>
            </p:nvSpPr>
            <p:spPr>
              <a:xfrm>
                <a:off x="5128064" y="4772988"/>
                <a:ext cx="464234" cy="515155"/>
              </a:xfrm>
              <a:prstGeom prst="rect">
                <a:avLst/>
              </a:prstGeom>
              <a:solidFill>
                <a:srgbClr val="E23761">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grpSp>
        <p:sp>
          <p:nvSpPr>
            <p:cNvPr id="209" name="文本框 208"/>
            <p:cNvSpPr txBox="1"/>
            <p:nvPr/>
          </p:nvSpPr>
          <p:spPr>
            <a:xfrm>
              <a:off x="3658086" y="1583474"/>
              <a:ext cx="421910" cy="323165"/>
            </a:xfrm>
            <a:prstGeom prst="rect">
              <a:avLst/>
            </a:prstGeom>
            <a:noFill/>
          </p:spPr>
          <p:txBody>
            <a:bodyPr wrap="none" rtlCol="0">
              <a:spAutoFit/>
            </a:bodyPr>
            <a:lstStyle/>
            <a:p>
              <a:r>
                <a:rPr lang="en-US" altLang="zh-CN" sz="1500" b="1" dirty="0">
                  <a:solidFill>
                    <a:schemeClr val="bg1"/>
                  </a:solidFill>
                  <a:latin typeface="微软雅黑" panose="020B0503020204020204" pitchFamily="34" charset="-122"/>
                  <a:ea typeface="微软雅黑" panose="020B0503020204020204" pitchFamily="34" charset="-122"/>
                </a:rPr>
                <a:t>01</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210" name="文本框 209"/>
            <p:cNvSpPr txBox="1"/>
            <p:nvPr/>
          </p:nvSpPr>
          <p:spPr>
            <a:xfrm>
              <a:off x="3652755" y="3707559"/>
              <a:ext cx="421910" cy="323165"/>
            </a:xfrm>
            <a:prstGeom prst="rect">
              <a:avLst/>
            </a:prstGeom>
            <a:noFill/>
          </p:spPr>
          <p:txBody>
            <a:bodyPr wrap="none" rtlCol="0">
              <a:spAutoFit/>
            </a:bodyPr>
            <a:lstStyle/>
            <a:p>
              <a:r>
                <a:rPr lang="en-US" altLang="zh-CN" sz="1500" b="1" dirty="0">
                  <a:solidFill>
                    <a:schemeClr val="bg1"/>
                  </a:solidFill>
                  <a:latin typeface="微软雅黑" panose="020B0503020204020204" pitchFamily="34" charset="-122"/>
                  <a:ea typeface="微软雅黑" panose="020B0503020204020204" pitchFamily="34" charset="-122"/>
                </a:rPr>
                <a:t>04</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211" name="文本框 210"/>
            <p:cNvSpPr txBox="1"/>
            <p:nvPr/>
          </p:nvSpPr>
          <p:spPr>
            <a:xfrm>
              <a:off x="3669292" y="2969644"/>
              <a:ext cx="421910" cy="323165"/>
            </a:xfrm>
            <a:prstGeom prst="rect">
              <a:avLst/>
            </a:prstGeom>
            <a:noFill/>
          </p:spPr>
          <p:txBody>
            <a:bodyPr wrap="none" rtlCol="0">
              <a:spAutoFit/>
            </a:bodyPr>
            <a:lstStyle/>
            <a:p>
              <a:r>
                <a:rPr lang="en-US" altLang="zh-CN" sz="1500" b="1" dirty="0">
                  <a:solidFill>
                    <a:schemeClr val="bg1"/>
                  </a:solidFill>
                  <a:latin typeface="微软雅黑" panose="020B0503020204020204" pitchFamily="34" charset="-122"/>
                  <a:ea typeface="微软雅黑" panose="020B0503020204020204" pitchFamily="34" charset="-122"/>
                </a:rPr>
                <a:t>03</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212" name="文本框 211"/>
            <p:cNvSpPr txBox="1"/>
            <p:nvPr/>
          </p:nvSpPr>
          <p:spPr>
            <a:xfrm>
              <a:off x="3652754" y="2275543"/>
              <a:ext cx="421910" cy="323165"/>
            </a:xfrm>
            <a:prstGeom prst="rect">
              <a:avLst/>
            </a:prstGeom>
            <a:noFill/>
          </p:spPr>
          <p:txBody>
            <a:bodyPr wrap="none" rtlCol="0">
              <a:spAutoFit/>
            </a:bodyPr>
            <a:lstStyle/>
            <a:p>
              <a:r>
                <a:rPr lang="en-US" altLang="zh-CN" sz="1500" b="1" dirty="0">
                  <a:solidFill>
                    <a:schemeClr val="bg1"/>
                  </a:solidFill>
                  <a:latin typeface="微软雅黑" panose="020B0503020204020204" pitchFamily="34" charset="-122"/>
                  <a:ea typeface="微软雅黑" panose="020B0503020204020204" pitchFamily="34" charset="-122"/>
                </a:rPr>
                <a:t>02</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215" name="TextBox 12"/>
            <p:cNvSpPr txBox="1"/>
            <p:nvPr/>
          </p:nvSpPr>
          <p:spPr>
            <a:xfrm>
              <a:off x="4224687" y="1595016"/>
              <a:ext cx="1093569" cy="248209"/>
            </a:xfrm>
            <a:prstGeom prst="rect">
              <a:avLst/>
            </a:prstGeom>
            <a:noFill/>
          </p:spPr>
          <p:txBody>
            <a:bodyPr wrap="none" rtlCol="0">
              <a:spAutoFit/>
            </a:bodyPr>
            <a:lstStyle/>
            <a:p>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6" name="TextBox 12"/>
            <p:cNvSpPr txBox="1"/>
            <p:nvPr/>
          </p:nvSpPr>
          <p:spPr>
            <a:xfrm>
              <a:off x="4246306" y="3719100"/>
              <a:ext cx="1093569" cy="248209"/>
            </a:xfrm>
            <a:prstGeom prst="rect">
              <a:avLst/>
            </a:prstGeom>
            <a:noFill/>
          </p:spPr>
          <p:txBody>
            <a:bodyPr wrap="none" rtlCol="0">
              <a:spAutoFit/>
            </a:bodyPr>
            <a:lstStyle/>
            <a:p>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7" name="TextBox 12"/>
            <p:cNvSpPr txBox="1"/>
            <p:nvPr/>
          </p:nvSpPr>
          <p:spPr>
            <a:xfrm>
              <a:off x="4246306" y="2983826"/>
              <a:ext cx="1093569" cy="248209"/>
            </a:xfrm>
            <a:prstGeom prst="rect">
              <a:avLst/>
            </a:prstGeom>
            <a:noFill/>
          </p:spPr>
          <p:txBody>
            <a:bodyPr wrap="none" rtlCol="0">
              <a:spAutoFit/>
            </a:bodyPr>
            <a:lstStyle/>
            <a:p>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8" name="TextBox 12"/>
            <p:cNvSpPr txBox="1"/>
            <p:nvPr/>
          </p:nvSpPr>
          <p:spPr>
            <a:xfrm>
              <a:off x="4246306" y="2285833"/>
              <a:ext cx="1093569" cy="248209"/>
            </a:xfrm>
            <a:prstGeom prst="rect">
              <a:avLst/>
            </a:prstGeom>
            <a:noFill/>
          </p:spPr>
          <p:txBody>
            <a:bodyPr wrap="none" rtlCol="0">
              <a:spAutoFit/>
            </a:bodyPr>
            <a:lstStyle/>
            <a:p>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19" name="矩形 218"/>
          <p:cNvSpPr/>
          <p:nvPr/>
        </p:nvSpPr>
        <p:spPr>
          <a:xfrm>
            <a:off x="6321542" y="1671522"/>
            <a:ext cx="2501421" cy="438582"/>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zh-CN" altLang="en-US" sz="900" dirty="0">
              <a:solidFill>
                <a:schemeClr val="bg1"/>
              </a:solidFill>
              <a:latin typeface="Arial" panose="020B0604020202020204" pitchFamily="34" charset="0"/>
              <a:cs typeface="Arial" panose="020B0604020202020204" pitchFamily="34" charset="0"/>
            </a:endParaRPr>
          </a:p>
        </p:txBody>
      </p:sp>
      <p:sp>
        <p:nvSpPr>
          <p:cNvPr id="220" name="矩形 219"/>
          <p:cNvSpPr/>
          <p:nvPr/>
        </p:nvSpPr>
        <p:spPr>
          <a:xfrm>
            <a:off x="6318917" y="2365134"/>
            <a:ext cx="2501421" cy="438582"/>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zh-CN" altLang="en-US" sz="900" dirty="0">
              <a:solidFill>
                <a:schemeClr val="bg1"/>
              </a:solidFill>
              <a:latin typeface="Arial" panose="020B0604020202020204" pitchFamily="34" charset="0"/>
              <a:cs typeface="Arial" panose="020B0604020202020204" pitchFamily="34" charset="0"/>
            </a:endParaRPr>
          </a:p>
        </p:txBody>
      </p:sp>
      <p:sp>
        <p:nvSpPr>
          <p:cNvPr id="221" name="矩形 220"/>
          <p:cNvSpPr/>
          <p:nvPr/>
        </p:nvSpPr>
        <p:spPr>
          <a:xfrm>
            <a:off x="6318917" y="3059538"/>
            <a:ext cx="2501421" cy="438582"/>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zh-CN" altLang="en-US" sz="900" dirty="0">
              <a:solidFill>
                <a:schemeClr val="bg1"/>
              </a:solidFill>
              <a:latin typeface="Arial" panose="020B0604020202020204" pitchFamily="34" charset="0"/>
              <a:cs typeface="Arial" panose="020B0604020202020204" pitchFamily="34" charset="0"/>
            </a:endParaRPr>
          </a:p>
        </p:txBody>
      </p:sp>
      <p:sp>
        <p:nvSpPr>
          <p:cNvPr id="222" name="矩形 221"/>
          <p:cNvSpPr/>
          <p:nvPr/>
        </p:nvSpPr>
        <p:spPr>
          <a:xfrm>
            <a:off x="6318917" y="3784352"/>
            <a:ext cx="2501421" cy="438582"/>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zh-CN" altLang="en-US" sz="9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1000"/>
                                        <p:tgtEl>
                                          <p:spTgt spid="3"/>
                                        </p:tgtEl>
                                      </p:cBhvr>
                                    </p:animEffect>
                                  </p:childTnLst>
                                </p:cTn>
                              </p:par>
                            </p:childTnLst>
                          </p:cTn>
                        </p:par>
                        <p:par>
                          <p:cTn id="14" fill="hold">
                            <p:stCondLst>
                              <p:cond delay="2000"/>
                            </p:stCondLst>
                            <p:childTnLst>
                              <p:par>
                                <p:cTn id="15" presetID="2" presetClass="entr" presetSubtype="2" fill="hold" grpId="0" nodeType="afterEffect">
                                  <p:stCondLst>
                                    <p:cond delay="0"/>
                                  </p:stCondLst>
                                  <p:childTnLst>
                                    <p:set>
                                      <p:cBhvr>
                                        <p:cTn id="16" dur="1" fill="hold">
                                          <p:stCondLst>
                                            <p:cond delay="0"/>
                                          </p:stCondLst>
                                        </p:cTn>
                                        <p:tgtEl>
                                          <p:spTgt spid="219"/>
                                        </p:tgtEl>
                                        <p:attrNameLst>
                                          <p:attrName>style.visibility</p:attrName>
                                        </p:attrNameLst>
                                      </p:cBhvr>
                                      <p:to>
                                        <p:strVal val="visible"/>
                                      </p:to>
                                    </p:set>
                                    <p:anim calcmode="lin" valueType="num">
                                      <p:cBhvr additive="base">
                                        <p:cTn id="17" dur="500" fill="hold"/>
                                        <p:tgtEl>
                                          <p:spTgt spid="219"/>
                                        </p:tgtEl>
                                        <p:attrNameLst>
                                          <p:attrName>ppt_x</p:attrName>
                                        </p:attrNameLst>
                                      </p:cBhvr>
                                      <p:tavLst>
                                        <p:tav tm="0">
                                          <p:val>
                                            <p:strVal val="1+#ppt_w/2"/>
                                          </p:val>
                                        </p:tav>
                                        <p:tav tm="100000">
                                          <p:val>
                                            <p:strVal val="#ppt_x"/>
                                          </p:val>
                                        </p:tav>
                                      </p:tavLst>
                                    </p:anim>
                                    <p:anim calcmode="lin" valueType="num">
                                      <p:cBhvr additive="base">
                                        <p:cTn id="18" dur="500" fill="hold"/>
                                        <p:tgtEl>
                                          <p:spTgt spid="219"/>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grpId="0" nodeType="afterEffect">
                                  <p:stCondLst>
                                    <p:cond delay="0"/>
                                  </p:stCondLst>
                                  <p:childTnLst>
                                    <p:set>
                                      <p:cBhvr>
                                        <p:cTn id="21" dur="1" fill="hold">
                                          <p:stCondLst>
                                            <p:cond delay="0"/>
                                          </p:stCondLst>
                                        </p:cTn>
                                        <p:tgtEl>
                                          <p:spTgt spid="220"/>
                                        </p:tgtEl>
                                        <p:attrNameLst>
                                          <p:attrName>style.visibility</p:attrName>
                                        </p:attrNameLst>
                                      </p:cBhvr>
                                      <p:to>
                                        <p:strVal val="visible"/>
                                      </p:to>
                                    </p:set>
                                    <p:anim calcmode="lin" valueType="num">
                                      <p:cBhvr additive="base">
                                        <p:cTn id="22" dur="500" fill="hold"/>
                                        <p:tgtEl>
                                          <p:spTgt spid="220"/>
                                        </p:tgtEl>
                                        <p:attrNameLst>
                                          <p:attrName>ppt_x</p:attrName>
                                        </p:attrNameLst>
                                      </p:cBhvr>
                                      <p:tavLst>
                                        <p:tav tm="0">
                                          <p:val>
                                            <p:strVal val="1+#ppt_w/2"/>
                                          </p:val>
                                        </p:tav>
                                        <p:tav tm="100000">
                                          <p:val>
                                            <p:strVal val="#ppt_x"/>
                                          </p:val>
                                        </p:tav>
                                      </p:tavLst>
                                    </p:anim>
                                    <p:anim calcmode="lin" valueType="num">
                                      <p:cBhvr additive="base">
                                        <p:cTn id="23" dur="500" fill="hold"/>
                                        <p:tgtEl>
                                          <p:spTgt spid="220"/>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2" fill="hold" grpId="0" nodeType="afterEffect">
                                  <p:stCondLst>
                                    <p:cond delay="0"/>
                                  </p:stCondLst>
                                  <p:childTnLst>
                                    <p:set>
                                      <p:cBhvr>
                                        <p:cTn id="26" dur="1" fill="hold">
                                          <p:stCondLst>
                                            <p:cond delay="0"/>
                                          </p:stCondLst>
                                        </p:cTn>
                                        <p:tgtEl>
                                          <p:spTgt spid="221"/>
                                        </p:tgtEl>
                                        <p:attrNameLst>
                                          <p:attrName>style.visibility</p:attrName>
                                        </p:attrNameLst>
                                      </p:cBhvr>
                                      <p:to>
                                        <p:strVal val="visible"/>
                                      </p:to>
                                    </p:set>
                                    <p:anim calcmode="lin" valueType="num">
                                      <p:cBhvr additive="base">
                                        <p:cTn id="27" dur="500" fill="hold"/>
                                        <p:tgtEl>
                                          <p:spTgt spid="221"/>
                                        </p:tgtEl>
                                        <p:attrNameLst>
                                          <p:attrName>ppt_x</p:attrName>
                                        </p:attrNameLst>
                                      </p:cBhvr>
                                      <p:tavLst>
                                        <p:tav tm="0">
                                          <p:val>
                                            <p:strVal val="1+#ppt_w/2"/>
                                          </p:val>
                                        </p:tav>
                                        <p:tav tm="100000">
                                          <p:val>
                                            <p:strVal val="#ppt_x"/>
                                          </p:val>
                                        </p:tav>
                                      </p:tavLst>
                                    </p:anim>
                                    <p:anim calcmode="lin" valueType="num">
                                      <p:cBhvr additive="base">
                                        <p:cTn id="28" dur="500" fill="hold"/>
                                        <p:tgtEl>
                                          <p:spTgt spid="221"/>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2" fill="hold" grpId="0" nodeType="afterEffect">
                                  <p:stCondLst>
                                    <p:cond delay="0"/>
                                  </p:stCondLst>
                                  <p:childTnLst>
                                    <p:set>
                                      <p:cBhvr>
                                        <p:cTn id="31" dur="1" fill="hold">
                                          <p:stCondLst>
                                            <p:cond delay="0"/>
                                          </p:stCondLst>
                                        </p:cTn>
                                        <p:tgtEl>
                                          <p:spTgt spid="222"/>
                                        </p:tgtEl>
                                        <p:attrNameLst>
                                          <p:attrName>style.visibility</p:attrName>
                                        </p:attrNameLst>
                                      </p:cBhvr>
                                      <p:to>
                                        <p:strVal val="visible"/>
                                      </p:to>
                                    </p:set>
                                    <p:anim calcmode="lin" valueType="num">
                                      <p:cBhvr additive="base">
                                        <p:cTn id="32" dur="500" fill="hold"/>
                                        <p:tgtEl>
                                          <p:spTgt spid="222"/>
                                        </p:tgtEl>
                                        <p:attrNameLst>
                                          <p:attrName>ppt_x</p:attrName>
                                        </p:attrNameLst>
                                      </p:cBhvr>
                                      <p:tavLst>
                                        <p:tav tm="0">
                                          <p:val>
                                            <p:strVal val="1+#ppt_w/2"/>
                                          </p:val>
                                        </p:tav>
                                        <p:tav tm="100000">
                                          <p:val>
                                            <p:strVal val="#ppt_x"/>
                                          </p:val>
                                        </p:tav>
                                      </p:tavLst>
                                    </p:anim>
                                    <p:anim calcmode="lin" valueType="num">
                                      <p:cBhvr additive="base">
                                        <p:cTn id="33" dur="500" fill="hold"/>
                                        <p:tgtEl>
                                          <p:spTgt spid="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0" grpId="0"/>
      <p:bldP spid="221" grpId="0"/>
      <p:bldP spid="2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95"/>
          <p:cNvGrpSpPr/>
          <p:nvPr/>
        </p:nvGrpSpPr>
        <p:grpSpPr bwMode="auto">
          <a:xfrm flipV="1">
            <a:off x="1038938" y="4024887"/>
            <a:ext cx="1479159" cy="219642"/>
            <a:chOff x="1848067" y="2697524"/>
            <a:chExt cx="2311184" cy="316190"/>
          </a:xfrm>
        </p:grpSpPr>
        <p:cxnSp>
          <p:nvCxnSpPr>
            <p:cNvPr id="7" name="Straight Connector 96"/>
            <p:cNvCxnSpPr/>
            <p:nvPr/>
          </p:nvCxnSpPr>
          <p:spPr>
            <a:xfrm flipH="1" flipV="1">
              <a:off x="3661672" y="2697524"/>
              <a:ext cx="49757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 name="Straight Connector 97"/>
            <p:cNvCxnSpPr/>
            <p:nvPr/>
          </p:nvCxnSpPr>
          <p:spPr>
            <a:xfrm flipH="1">
              <a:off x="1848067" y="2697524"/>
              <a:ext cx="181360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 name="Group 6"/>
          <p:cNvGrpSpPr/>
          <p:nvPr/>
        </p:nvGrpSpPr>
        <p:grpSpPr bwMode="auto">
          <a:xfrm>
            <a:off x="2245480" y="2204064"/>
            <a:ext cx="4545215" cy="2939866"/>
            <a:chOff x="6046710" y="4198728"/>
            <a:chExt cx="12121931" cy="7840389"/>
          </a:xfrm>
        </p:grpSpPr>
        <p:sp>
          <p:nvSpPr>
            <p:cNvPr id="10" name="Freeform 34"/>
            <p:cNvSpPr/>
            <p:nvPr/>
          </p:nvSpPr>
          <p:spPr bwMode="auto">
            <a:xfrm>
              <a:off x="9522186" y="8096764"/>
              <a:ext cx="5406706" cy="3942353"/>
            </a:xfrm>
            <a:custGeom>
              <a:avLst/>
              <a:gdLst>
                <a:gd name="T0" fmla="*/ 2346082 w 454"/>
                <a:gd name="T1" fmla="*/ 1759855 h 569"/>
                <a:gd name="T2" fmla="*/ 2381809 w 454"/>
                <a:gd name="T3" fmla="*/ 3110925 h 569"/>
                <a:gd name="T4" fmla="*/ 1762539 w 454"/>
                <a:gd name="T5" fmla="*/ 3873067 h 569"/>
                <a:gd name="T6" fmla="*/ 1452903 w 454"/>
                <a:gd name="T7" fmla="*/ 3942353 h 569"/>
                <a:gd name="T8" fmla="*/ 4037166 w 454"/>
                <a:gd name="T9" fmla="*/ 3942353 h 569"/>
                <a:gd name="T10" fmla="*/ 3620349 w 454"/>
                <a:gd name="T11" fmla="*/ 3859210 h 569"/>
                <a:gd name="T12" fmla="*/ 3298805 w 454"/>
                <a:gd name="T13" fmla="*/ 2452712 h 569"/>
                <a:gd name="T14" fmla="*/ 3358350 w 454"/>
                <a:gd name="T15" fmla="*/ 1808355 h 569"/>
                <a:gd name="T16" fmla="*/ 3751349 w 454"/>
                <a:gd name="T17" fmla="*/ 1711355 h 569"/>
                <a:gd name="T18" fmla="*/ 5406706 w 454"/>
                <a:gd name="T19" fmla="*/ 831428 h 569"/>
                <a:gd name="T20" fmla="*/ 5370979 w 454"/>
                <a:gd name="T21" fmla="*/ 810642 h 569"/>
                <a:gd name="T22" fmla="*/ 5370979 w 454"/>
                <a:gd name="T23" fmla="*/ 810642 h 569"/>
                <a:gd name="T24" fmla="*/ 4632618 w 454"/>
                <a:gd name="T25" fmla="*/ 1136285 h 569"/>
                <a:gd name="T26" fmla="*/ 4763618 w 454"/>
                <a:gd name="T27" fmla="*/ 568142 h 569"/>
                <a:gd name="T28" fmla="*/ 4751709 w 454"/>
                <a:gd name="T29" fmla="*/ 568142 h 569"/>
                <a:gd name="T30" fmla="*/ 4739800 w 454"/>
                <a:gd name="T31" fmla="*/ 568142 h 569"/>
                <a:gd name="T32" fmla="*/ 4311074 w 454"/>
                <a:gd name="T33" fmla="*/ 1260999 h 569"/>
                <a:gd name="T34" fmla="*/ 3060624 w 454"/>
                <a:gd name="T35" fmla="*/ 1621284 h 569"/>
                <a:gd name="T36" fmla="*/ 2870080 w 454"/>
                <a:gd name="T37" fmla="*/ 1011570 h 569"/>
                <a:gd name="T38" fmla="*/ 3525077 w 454"/>
                <a:gd name="T39" fmla="*/ 374142 h 569"/>
                <a:gd name="T40" fmla="*/ 3513168 w 454"/>
                <a:gd name="T41" fmla="*/ 374142 h 569"/>
                <a:gd name="T42" fmla="*/ 3501259 w 454"/>
                <a:gd name="T43" fmla="*/ 360285 h 569"/>
                <a:gd name="T44" fmla="*/ 2834352 w 454"/>
                <a:gd name="T45" fmla="*/ 782928 h 569"/>
                <a:gd name="T46" fmla="*/ 2798625 w 454"/>
                <a:gd name="T47" fmla="*/ 242500 h 569"/>
                <a:gd name="T48" fmla="*/ 2798625 w 454"/>
                <a:gd name="T49" fmla="*/ 242500 h 569"/>
                <a:gd name="T50" fmla="*/ 2739080 w 454"/>
                <a:gd name="T51" fmla="*/ 242500 h 569"/>
                <a:gd name="T52" fmla="*/ 2608081 w 454"/>
                <a:gd name="T53" fmla="*/ 1545070 h 569"/>
                <a:gd name="T54" fmla="*/ 1452903 w 454"/>
                <a:gd name="T55" fmla="*/ 914570 h 569"/>
                <a:gd name="T56" fmla="*/ 1631539 w 454"/>
                <a:gd name="T57" fmla="*/ 443428 h 569"/>
                <a:gd name="T58" fmla="*/ 1607721 w 454"/>
                <a:gd name="T59" fmla="*/ 436500 h 569"/>
                <a:gd name="T60" fmla="*/ 1607721 w 454"/>
                <a:gd name="T61" fmla="*/ 436500 h 569"/>
                <a:gd name="T62" fmla="*/ 1345722 w 454"/>
                <a:gd name="T63" fmla="*/ 817571 h 569"/>
                <a:gd name="T64" fmla="*/ 619270 w 454"/>
                <a:gd name="T65" fmla="*/ 6929 h 569"/>
                <a:gd name="T66" fmla="*/ 595452 w 454"/>
                <a:gd name="T67" fmla="*/ 0 h 569"/>
                <a:gd name="T68" fmla="*/ 547816 w 454"/>
                <a:gd name="T69" fmla="*/ 6929 h 569"/>
                <a:gd name="T70" fmla="*/ 881269 w 454"/>
                <a:gd name="T71" fmla="*/ 630499 h 569"/>
                <a:gd name="T72" fmla="*/ 881269 w 454"/>
                <a:gd name="T73" fmla="*/ 630499 h 569"/>
                <a:gd name="T74" fmla="*/ 1774448 w 454"/>
                <a:gd name="T75" fmla="*/ 1441141 h 569"/>
                <a:gd name="T76" fmla="*/ 35727 w 454"/>
                <a:gd name="T77" fmla="*/ 1351070 h 569"/>
                <a:gd name="T78" fmla="*/ 35727 w 454"/>
                <a:gd name="T79" fmla="*/ 1357999 h 569"/>
                <a:gd name="T80" fmla="*/ 0 w 454"/>
                <a:gd name="T81" fmla="*/ 1392641 h 569"/>
                <a:gd name="T82" fmla="*/ 2048356 w 454"/>
                <a:gd name="T83" fmla="*/ 1642070 h 569"/>
                <a:gd name="T84" fmla="*/ 2346082 w 454"/>
                <a:gd name="T85" fmla="*/ 1759855 h 5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80543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05">
                <a:solidFill>
                  <a:schemeClr val="bg1"/>
                </a:solidFill>
              </a:endParaRPr>
            </a:p>
          </p:txBody>
        </p:sp>
        <p:sp>
          <p:nvSpPr>
            <p:cNvPr id="11" name="Freeform 35"/>
            <p:cNvSpPr/>
            <p:nvPr/>
          </p:nvSpPr>
          <p:spPr bwMode="auto">
            <a:xfrm rot="4567797">
              <a:off x="6199162" y="6221449"/>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BC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05">
                <a:solidFill>
                  <a:schemeClr val="bg1"/>
                </a:solidFill>
              </a:endParaRPr>
            </a:p>
          </p:txBody>
        </p:sp>
        <p:sp>
          <p:nvSpPr>
            <p:cNvPr id="12" name="Freeform 36"/>
            <p:cNvSpPr/>
            <p:nvPr/>
          </p:nvSpPr>
          <p:spPr bwMode="auto">
            <a:xfrm rot="7742864">
              <a:off x="8768714" y="4118237"/>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247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05">
                <a:solidFill>
                  <a:schemeClr val="bg1"/>
                </a:solidFill>
              </a:endParaRPr>
            </a:p>
          </p:txBody>
        </p:sp>
        <p:sp>
          <p:nvSpPr>
            <p:cNvPr id="13" name="Freeform 37"/>
            <p:cNvSpPr/>
            <p:nvPr/>
          </p:nvSpPr>
          <p:spPr bwMode="auto">
            <a:xfrm rot="9355996">
              <a:off x="11672708" y="4198728"/>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solidFill>
            <a:ln>
              <a:noFill/>
            </a:ln>
          </p:spPr>
          <p:txBody>
            <a:bodyPr/>
            <a:lstStyle/>
            <a:p>
              <a:pPr defTabSz="407670">
                <a:defRPr/>
              </a:pPr>
              <a:endParaRPr lang="id-ID" sz="805" dirty="0">
                <a:solidFill>
                  <a:schemeClr val="bg1"/>
                </a:solidFill>
                <a:latin typeface="Open Sans Light" panose="020B0306030504020204"/>
              </a:endParaRPr>
            </a:p>
          </p:txBody>
        </p:sp>
        <p:sp>
          <p:nvSpPr>
            <p:cNvPr id="14" name="Freeform 38"/>
            <p:cNvSpPr/>
            <p:nvPr/>
          </p:nvSpPr>
          <p:spPr bwMode="auto">
            <a:xfrm rot="10800000">
              <a:off x="14377759" y="5168656"/>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72A81D"/>
            </a:solidFill>
            <a:ln>
              <a:noFill/>
            </a:ln>
          </p:spPr>
          <p:txBody>
            <a:bodyPr/>
            <a:lstStyle/>
            <a:p>
              <a:pPr defTabSz="407670">
                <a:defRPr/>
              </a:pPr>
              <a:endParaRPr lang="id-ID" sz="805" dirty="0">
                <a:solidFill>
                  <a:schemeClr val="bg1"/>
                </a:solidFill>
                <a:latin typeface="Open Sans Light" panose="020B0306030504020204"/>
              </a:endParaRPr>
            </a:p>
          </p:txBody>
        </p:sp>
        <p:sp>
          <p:nvSpPr>
            <p:cNvPr id="15" name="Freeform 39"/>
            <p:cNvSpPr/>
            <p:nvPr/>
          </p:nvSpPr>
          <p:spPr bwMode="auto">
            <a:xfrm rot="5696320">
              <a:off x="9243442" y="7157116"/>
              <a:ext cx="2126128" cy="2308271"/>
            </a:xfrm>
            <a:custGeom>
              <a:avLst/>
              <a:gdLst>
                <a:gd name="T0" fmla="*/ 2124139 w 1069"/>
                <a:gd name="T1" fmla="*/ 244546 h 1161"/>
                <a:gd name="T2" fmla="*/ 2120161 w 1069"/>
                <a:gd name="T3" fmla="*/ 91456 h 1161"/>
                <a:gd name="T4" fmla="*/ 497224 w 1069"/>
                <a:gd name="T5" fmla="*/ 586512 h 1161"/>
                <a:gd name="T6" fmla="*/ 0 w 1069"/>
                <a:gd name="T7" fmla="*/ 2039867 h 1161"/>
                <a:gd name="T8" fmla="*/ 3978 w 1069"/>
                <a:gd name="T9" fmla="*/ 2214827 h 1161"/>
                <a:gd name="T10" fmla="*/ 1626916 w 1069"/>
                <a:gd name="T11" fmla="*/ 1721759 h 1161"/>
                <a:gd name="T12" fmla="*/ 1877516 w 1069"/>
                <a:gd name="T13" fmla="*/ 1375817 h 1161"/>
                <a:gd name="T14" fmla="*/ 1976961 w 1069"/>
                <a:gd name="T15" fmla="*/ 1151153 h 1161"/>
                <a:gd name="T16" fmla="*/ 2124139 w 1069"/>
                <a:gd name="T17" fmla="*/ 244546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05">
                <a:solidFill>
                  <a:schemeClr val="bg1"/>
                </a:solidFill>
              </a:endParaRPr>
            </a:p>
          </p:txBody>
        </p:sp>
        <p:sp>
          <p:nvSpPr>
            <p:cNvPr id="17" name="Freeform 41"/>
            <p:cNvSpPr/>
            <p:nvPr/>
          </p:nvSpPr>
          <p:spPr bwMode="auto">
            <a:xfrm rot="10051992">
              <a:off x="14487295" y="4847992"/>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670">
                <a:defRPr/>
              </a:pPr>
              <a:endParaRPr lang="id-ID" sz="805" dirty="0">
                <a:solidFill>
                  <a:schemeClr val="bg1"/>
                </a:solidFill>
                <a:latin typeface="Open Sans Light" panose="020B0306030504020204"/>
              </a:endParaRPr>
            </a:p>
          </p:txBody>
        </p:sp>
        <p:sp>
          <p:nvSpPr>
            <p:cNvPr id="18" name="Freeform 42"/>
            <p:cNvSpPr/>
            <p:nvPr/>
          </p:nvSpPr>
          <p:spPr bwMode="auto">
            <a:xfrm rot="13144547">
              <a:off x="13974542" y="7927635"/>
              <a:ext cx="2125624" cy="23081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31000"/>
              </a:schemeClr>
            </a:solidFill>
            <a:ln>
              <a:noFill/>
            </a:ln>
          </p:spPr>
          <p:txBody>
            <a:bodyPr/>
            <a:lstStyle/>
            <a:p>
              <a:pPr defTabSz="407670">
                <a:defRPr/>
              </a:pPr>
              <a:endParaRPr lang="id-ID" sz="805" dirty="0">
                <a:solidFill>
                  <a:schemeClr val="bg1"/>
                </a:solidFill>
                <a:latin typeface="Open Sans Light" panose="020B0306030504020204"/>
              </a:endParaRPr>
            </a:p>
          </p:txBody>
        </p:sp>
        <p:sp>
          <p:nvSpPr>
            <p:cNvPr id="19" name="Freeform 43"/>
            <p:cNvSpPr/>
            <p:nvPr/>
          </p:nvSpPr>
          <p:spPr bwMode="auto">
            <a:xfrm rot="5080426">
              <a:off x="7236038" y="5325278"/>
              <a:ext cx="1619874" cy="1758646"/>
            </a:xfrm>
            <a:custGeom>
              <a:avLst/>
              <a:gdLst>
                <a:gd name="T0" fmla="*/ 1618359 w 1069"/>
                <a:gd name="T1" fmla="*/ 186317 h 1161"/>
                <a:gd name="T2" fmla="*/ 1615328 w 1069"/>
                <a:gd name="T3" fmla="*/ 69679 h 1161"/>
                <a:gd name="T4" fmla="*/ 378829 w 1069"/>
                <a:gd name="T5" fmla="*/ 446857 h 1161"/>
                <a:gd name="T6" fmla="*/ 0 w 1069"/>
                <a:gd name="T7" fmla="*/ 1554152 h 1161"/>
                <a:gd name="T8" fmla="*/ 3031 w 1069"/>
                <a:gd name="T9" fmla="*/ 1687452 h 1161"/>
                <a:gd name="T10" fmla="*/ 1239529 w 1069"/>
                <a:gd name="T11" fmla="*/ 1311789 h 1161"/>
                <a:gd name="T12" fmla="*/ 1430459 w 1069"/>
                <a:gd name="T13" fmla="*/ 1048220 h 1161"/>
                <a:gd name="T14" fmla="*/ 1506225 w 1069"/>
                <a:gd name="T15" fmla="*/ 877051 h 1161"/>
                <a:gd name="T16" fmla="*/ 1618359 w 1069"/>
                <a:gd name="T17" fmla="*/ 186317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05">
                <a:solidFill>
                  <a:schemeClr val="bg1"/>
                </a:solidFill>
              </a:endParaRPr>
            </a:p>
          </p:txBody>
        </p:sp>
        <p:sp>
          <p:nvSpPr>
            <p:cNvPr id="22" name="Freeform 46"/>
            <p:cNvSpPr/>
            <p:nvPr/>
          </p:nvSpPr>
          <p:spPr bwMode="auto">
            <a:xfrm rot="10051992">
              <a:off x="13103020" y="7670469"/>
              <a:ext cx="1496986" cy="162395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670">
                <a:defRPr/>
              </a:pPr>
              <a:endParaRPr lang="id-ID" sz="805" dirty="0">
                <a:solidFill>
                  <a:schemeClr val="bg1"/>
                </a:solidFill>
                <a:latin typeface="Open Sans Light" panose="020B0306030504020204"/>
              </a:endParaRPr>
            </a:p>
          </p:txBody>
        </p:sp>
        <p:sp>
          <p:nvSpPr>
            <p:cNvPr id="23" name="Freeform 47"/>
            <p:cNvSpPr/>
            <p:nvPr/>
          </p:nvSpPr>
          <p:spPr bwMode="auto">
            <a:xfrm rot="11618841">
              <a:off x="16671655" y="6544971"/>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60000"/>
              </a:schemeClr>
            </a:solidFill>
            <a:ln>
              <a:noFill/>
            </a:ln>
          </p:spPr>
          <p:txBody>
            <a:bodyPr/>
            <a:lstStyle/>
            <a:p>
              <a:pPr defTabSz="407670">
                <a:defRPr/>
              </a:pPr>
              <a:endParaRPr lang="id-ID" sz="805" dirty="0">
                <a:solidFill>
                  <a:schemeClr val="bg1"/>
                </a:solidFill>
                <a:latin typeface="Open Sans Light" panose="020B0306030504020204"/>
              </a:endParaRPr>
            </a:p>
          </p:txBody>
        </p:sp>
      </p:grpSp>
      <p:sp>
        <p:nvSpPr>
          <p:cNvPr id="24" name="AutoShape 84"/>
          <p:cNvSpPr/>
          <p:nvPr/>
        </p:nvSpPr>
        <p:spPr bwMode="auto">
          <a:xfrm>
            <a:off x="3753210" y="2697513"/>
            <a:ext cx="374998" cy="366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5" name="AutoShape 15"/>
          <p:cNvSpPr/>
          <p:nvPr/>
        </p:nvSpPr>
        <p:spPr bwMode="auto">
          <a:xfrm>
            <a:off x="5854984" y="3140368"/>
            <a:ext cx="329165" cy="320832"/>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14286" tIns="14286" rIns="14286" bIns="14286" anchor="ctr"/>
          <a:lstStyle/>
          <a:p>
            <a:pPr defTabSz="128270">
              <a:defRPr/>
            </a:pPr>
            <a:endParaRPr lang="es-ES" sz="79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6" name="AutoShape 44"/>
          <p:cNvSpPr/>
          <p:nvPr/>
        </p:nvSpPr>
        <p:spPr bwMode="auto">
          <a:xfrm>
            <a:off x="4862133" y="2747513"/>
            <a:ext cx="288689" cy="31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7" name="AutoShape 92"/>
          <p:cNvSpPr/>
          <p:nvPr/>
        </p:nvSpPr>
        <p:spPr bwMode="auto">
          <a:xfrm>
            <a:off x="2723453" y="3460605"/>
            <a:ext cx="461307" cy="3863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grpSp>
        <p:nvGrpSpPr>
          <p:cNvPr id="28" name="Group 98"/>
          <p:cNvGrpSpPr/>
          <p:nvPr/>
        </p:nvGrpSpPr>
        <p:grpSpPr bwMode="auto">
          <a:xfrm>
            <a:off x="1020486" y="3961197"/>
            <a:ext cx="1599992" cy="852377"/>
            <a:chOff x="838200" y="2992185"/>
            <a:chExt cx="1600200" cy="852868"/>
          </a:xfrm>
        </p:grpSpPr>
        <p:sp>
          <p:nvSpPr>
            <p:cNvPr id="29" name="TextBox 99"/>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30" name="TextBox 10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31" name="Group 101"/>
          <p:cNvGrpSpPr/>
          <p:nvPr/>
        </p:nvGrpSpPr>
        <p:grpSpPr bwMode="auto">
          <a:xfrm>
            <a:off x="1557983" y="1998112"/>
            <a:ext cx="1968443" cy="244642"/>
            <a:chOff x="1848067" y="2697524"/>
            <a:chExt cx="2311184" cy="316190"/>
          </a:xfrm>
        </p:grpSpPr>
        <p:cxnSp>
          <p:nvCxnSpPr>
            <p:cNvPr id="32" name="Straight Connector 102"/>
            <p:cNvCxnSpPr/>
            <p:nvPr/>
          </p:nvCxnSpPr>
          <p:spPr>
            <a:xfrm flipH="1" flipV="1">
              <a:off x="3660952" y="2697524"/>
              <a:ext cx="49829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3" name="Straight Connector 103"/>
            <p:cNvCxnSpPr/>
            <p:nvPr/>
          </p:nvCxnSpPr>
          <p:spPr>
            <a:xfrm flipH="1">
              <a:off x="1848067" y="2697524"/>
              <a:ext cx="181288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4" name="Group 104"/>
          <p:cNvGrpSpPr/>
          <p:nvPr/>
        </p:nvGrpSpPr>
        <p:grpSpPr bwMode="auto">
          <a:xfrm>
            <a:off x="1614530" y="1715375"/>
            <a:ext cx="1600587" cy="852377"/>
            <a:chOff x="838200" y="2992185"/>
            <a:chExt cx="1600200" cy="852868"/>
          </a:xfrm>
        </p:grpSpPr>
        <p:sp>
          <p:nvSpPr>
            <p:cNvPr id="35" name="TextBox 105"/>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36" name="TextBox 10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37" name="Group 107"/>
          <p:cNvGrpSpPr/>
          <p:nvPr/>
        </p:nvGrpSpPr>
        <p:grpSpPr bwMode="auto">
          <a:xfrm>
            <a:off x="5566891" y="2007041"/>
            <a:ext cx="2205941" cy="190475"/>
            <a:chOff x="7528087" y="2680840"/>
            <a:chExt cx="2061939" cy="316190"/>
          </a:xfrm>
        </p:grpSpPr>
        <p:cxnSp>
          <p:nvCxnSpPr>
            <p:cNvPr id="38" name="Straight Connector 108"/>
            <p:cNvCxnSpPr/>
            <p:nvPr/>
          </p:nvCxnSpPr>
          <p:spPr>
            <a:xfrm flipV="1">
              <a:off x="7528087" y="2680840"/>
              <a:ext cx="49795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109"/>
            <p:cNvCxnSpPr/>
            <p:nvPr/>
          </p:nvCxnSpPr>
          <p:spPr>
            <a:xfrm>
              <a:off x="8026046" y="2680840"/>
              <a:ext cx="1563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43" name="Group 110"/>
          <p:cNvGrpSpPr/>
          <p:nvPr/>
        </p:nvGrpSpPr>
        <p:grpSpPr bwMode="auto">
          <a:xfrm>
            <a:off x="6178792" y="1696924"/>
            <a:ext cx="1599992" cy="852971"/>
            <a:chOff x="838200" y="2992185"/>
            <a:chExt cx="1600200" cy="852868"/>
          </a:xfrm>
        </p:grpSpPr>
        <p:sp>
          <p:nvSpPr>
            <p:cNvPr id="45" name="TextBox 111"/>
            <p:cNvSpPr txBox="1">
              <a:spLocks noChangeArrowheads="1"/>
            </p:cNvSpPr>
            <p:nvPr/>
          </p:nvSpPr>
          <p:spPr bwMode="auto">
            <a:xfrm>
              <a:off x="838200" y="2992185"/>
              <a:ext cx="1600200" cy="2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46" name="TextBox 112"/>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7" name="Group 113"/>
          <p:cNvGrpSpPr/>
          <p:nvPr/>
        </p:nvGrpSpPr>
        <p:grpSpPr bwMode="auto">
          <a:xfrm flipV="1">
            <a:off x="6338316" y="3782031"/>
            <a:ext cx="2005346" cy="324404"/>
            <a:chOff x="7495444" y="2680840"/>
            <a:chExt cx="2061939" cy="316190"/>
          </a:xfrm>
        </p:grpSpPr>
        <p:cxnSp>
          <p:nvCxnSpPr>
            <p:cNvPr id="48" name="Straight Connector 114"/>
            <p:cNvCxnSpPr/>
            <p:nvPr/>
          </p:nvCxnSpPr>
          <p:spPr>
            <a:xfrm flipV="1">
              <a:off x="7495444" y="2680840"/>
              <a:ext cx="498195"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9" name="Straight Connector 115"/>
            <p:cNvCxnSpPr/>
            <p:nvPr/>
          </p:nvCxnSpPr>
          <p:spPr>
            <a:xfrm>
              <a:off x="7993639" y="2680840"/>
              <a:ext cx="1563744"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50" name="Group 116"/>
          <p:cNvGrpSpPr/>
          <p:nvPr/>
        </p:nvGrpSpPr>
        <p:grpSpPr bwMode="auto">
          <a:xfrm>
            <a:off x="6754385" y="3807031"/>
            <a:ext cx="1600587" cy="852972"/>
            <a:chOff x="838200" y="2992185"/>
            <a:chExt cx="1600200" cy="852868"/>
          </a:xfrm>
        </p:grpSpPr>
        <p:sp>
          <p:nvSpPr>
            <p:cNvPr id="51" name="TextBox 11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52" name="TextBox 11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500"/>
                                        <p:tgtEl>
                                          <p:spTgt spid="47"/>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4"/>
          <p:cNvSpPr/>
          <p:nvPr/>
        </p:nvSpPr>
        <p:spPr>
          <a:xfrm>
            <a:off x="2803587" y="2626134"/>
            <a:ext cx="1558637" cy="1484482"/>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p>
        </p:txBody>
      </p:sp>
      <p:sp>
        <p:nvSpPr>
          <p:cNvPr id="8" name="Rounded Rectangle 5"/>
          <p:cNvSpPr/>
          <p:nvPr/>
        </p:nvSpPr>
        <p:spPr>
          <a:xfrm>
            <a:off x="909223" y="2626134"/>
            <a:ext cx="1558637" cy="1484482"/>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p>
        </p:txBody>
      </p:sp>
      <p:sp>
        <p:nvSpPr>
          <p:cNvPr id="9" name="Rounded Rectangle 6"/>
          <p:cNvSpPr/>
          <p:nvPr/>
        </p:nvSpPr>
        <p:spPr>
          <a:xfrm>
            <a:off x="4695535" y="2626134"/>
            <a:ext cx="1558637" cy="1484482"/>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p>
        </p:txBody>
      </p:sp>
      <p:sp>
        <p:nvSpPr>
          <p:cNvPr id="10" name="Rounded Rectangle 7"/>
          <p:cNvSpPr/>
          <p:nvPr/>
        </p:nvSpPr>
        <p:spPr>
          <a:xfrm>
            <a:off x="6587482" y="2626134"/>
            <a:ext cx="1558637" cy="1484482"/>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chemeClr val="tx1"/>
              </a:solidFill>
            </a:endParaRPr>
          </a:p>
        </p:txBody>
      </p:sp>
      <p:sp>
        <p:nvSpPr>
          <p:cNvPr id="14" name="TextBox 12"/>
          <p:cNvSpPr txBox="1"/>
          <p:nvPr/>
        </p:nvSpPr>
        <p:spPr>
          <a:xfrm>
            <a:off x="1111396" y="3091711"/>
            <a:ext cx="1154291" cy="692497"/>
          </a:xfrm>
          <a:prstGeom prst="rect">
            <a:avLst/>
          </a:prstGeom>
          <a:noFill/>
        </p:spPr>
        <p:txBody>
          <a:bodyPr wrap="square" lIns="0" tIns="0" rIns="0" bIns="0" rtlCol="0">
            <a:spAutoFit/>
          </a:bodyPr>
          <a:lstStyle/>
          <a:p>
            <a:r>
              <a:rPr lang="id-ID" sz="900" dirty="0"/>
              <a:t>Lorem ipsum dolor sit amet business requires seriousness and patience in doing it. Whether you want</a:t>
            </a:r>
            <a:endParaRPr lang="en-AU" sz="900" dirty="0"/>
          </a:p>
        </p:txBody>
      </p:sp>
      <p:sp>
        <p:nvSpPr>
          <p:cNvPr id="15" name="TextBox 13"/>
          <p:cNvSpPr txBox="1"/>
          <p:nvPr/>
        </p:nvSpPr>
        <p:spPr>
          <a:xfrm>
            <a:off x="3004590" y="3091711"/>
            <a:ext cx="1154291" cy="692497"/>
          </a:xfrm>
          <a:prstGeom prst="rect">
            <a:avLst/>
          </a:prstGeom>
          <a:noFill/>
        </p:spPr>
        <p:txBody>
          <a:bodyPr wrap="square" lIns="0" tIns="0" rIns="0" bIns="0" rtlCol="0">
            <a:spAutoFit/>
          </a:bodyPr>
          <a:lstStyle/>
          <a:p>
            <a:r>
              <a:rPr lang="id-ID" sz="900" dirty="0"/>
              <a:t>Lorem ipsum dolor sit amet business requires seriousness and patience in doing it. Whether you want</a:t>
            </a:r>
            <a:endParaRPr lang="en-AU" sz="900" dirty="0"/>
          </a:p>
        </p:txBody>
      </p:sp>
      <p:sp>
        <p:nvSpPr>
          <p:cNvPr id="16" name="TextBox 14"/>
          <p:cNvSpPr txBox="1"/>
          <p:nvPr/>
        </p:nvSpPr>
        <p:spPr>
          <a:xfrm>
            <a:off x="4912350" y="3090876"/>
            <a:ext cx="1154291" cy="692497"/>
          </a:xfrm>
          <a:prstGeom prst="rect">
            <a:avLst/>
          </a:prstGeom>
          <a:noFill/>
        </p:spPr>
        <p:txBody>
          <a:bodyPr wrap="square" lIns="0" tIns="0" rIns="0" bIns="0" rtlCol="0">
            <a:spAutoFit/>
          </a:bodyPr>
          <a:lstStyle/>
          <a:p>
            <a:r>
              <a:rPr lang="id-ID" sz="900" dirty="0"/>
              <a:t>Lorem ipsum dolor sit amet business requires seriousness and patience in doing it. Whether you want</a:t>
            </a:r>
            <a:endParaRPr lang="en-AU" sz="900" dirty="0"/>
          </a:p>
        </p:txBody>
      </p:sp>
      <p:sp>
        <p:nvSpPr>
          <p:cNvPr id="17" name="TextBox 15"/>
          <p:cNvSpPr txBox="1"/>
          <p:nvPr/>
        </p:nvSpPr>
        <p:spPr>
          <a:xfrm>
            <a:off x="6789655" y="3090876"/>
            <a:ext cx="1154291" cy="692497"/>
          </a:xfrm>
          <a:prstGeom prst="rect">
            <a:avLst/>
          </a:prstGeom>
          <a:noFill/>
        </p:spPr>
        <p:txBody>
          <a:bodyPr wrap="square" lIns="0" tIns="0" rIns="0" bIns="0" rtlCol="0">
            <a:spAutoFit/>
          </a:bodyPr>
          <a:lstStyle/>
          <a:p>
            <a:r>
              <a:rPr lang="id-ID" sz="900" dirty="0"/>
              <a:t>Lorem ipsum dolor sit amet business requires seriousness and patience in doing it. Whether you want</a:t>
            </a:r>
            <a:endParaRPr lang="en-AU" sz="900" dirty="0"/>
          </a:p>
        </p:txBody>
      </p:sp>
      <p:cxnSp>
        <p:nvCxnSpPr>
          <p:cNvPr id="18" name="Straight Connector 16"/>
          <p:cNvCxnSpPr/>
          <p:nvPr/>
        </p:nvCxnSpPr>
        <p:spPr>
          <a:xfrm flipH="1">
            <a:off x="1934800" y="1514475"/>
            <a:ext cx="2122850" cy="719773"/>
          </a:xfrm>
          <a:prstGeom prst="line">
            <a:avLst/>
          </a:prstGeom>
          <a:ln w="6350" cmpd="sng">
            <a:solidFill>
              <a:schemeClr val="bg1"/>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7"/>
          <p:cNvCxnSpPr/>
          <p:nvPr/>
        </p:nvCxnSpPr>
        <p:spPr>
          <a:xfrm>
            <a:off x="4912350" y="1533898"/>
            <a:ext cx="2122850" cy="719773"/>
          </a:xfrm>
          <a:prstGeom prst="line">
            <a:avLst/>
          </a:prstGeom>
          <a:ln w="6350" cmpd="sng">
            <a:solidFill>
              <a:schemeClr val="bg1"/>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8"/>
          <p:cNvCxnSpPr/>
          <p:nvPr/>
        </p:nvCxnSpPr>
        <p:spPr>
          <a:xfrm flipH="1">
            <a:off x="3854911" y="1744952"/>
            <a:ext cx="405478" cy="434396"/>
          </a:xfrm>
          <a:prstGeom prst="line">
            <a:avLst/>
          </a:prstGeom>
          <a:ln w="6350" cmpd="sng">
            <a:solidFill>
              <a:schemeClr val="bg1"/>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21" name="Straight Connector 19"/>
          <p:cNvCxnSpPr/>
          <p:nvPr/>
        </p:nvCxnSpPr>
        <p:spPr>
          <a:xfrm>
            <a:off x="4764429" y="1749715"/>
            <a:ext cx="405478" cy="434396"/>
          </a:xfrm>
          <a:prstGeom prst="line">
            <a:avLst/>
          </a:prstGeom>
          <a:ln w="6350" cmpd="sng">
            <a:solidFill>
              <a:schemeClr val="bg1"/>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grpSp>
        <p:nvGrpSpPr>
          <p:cNvPr id="22" name="Group 26"/>
          <p:cNvGrpSpPr/>
          <p:nvPr/>
        </p:nvGrpSpPr>
        <p:grpSpPr>
          <a:xfrm>
            <a:off x="1315054" y="2253671"/>
            <a:ext cx="746975" cy="744927"/>
            <a:chOff x="1829606" y="3817694"/>
            <a:chExt cx="995966" cy="993236"/>
          </a:xfrm>
        </p:grpSpPr>
        <p:sp>
          <p:nvSpPr>
            <p:cNvPr id="23" name="Oval 19"/>
            <p:cNvSpPr>
              <a:spLocks noChangeArrowheads="1"/>
            </p:cNvSpPr>
            <p:nvPr/>
          </p:nvSpPr>
          <p:spPr bwMode="auto">
            <a:xfrm>
              <a:off x="1829606" y="3817694"/>
              <a:ext cx="995966" cy="993236"/>
            </a:xfrm>
            <a:prstGeom prst="ellipse">
              <a:avLst/>
            </a:prstGeom>
            <a:solidFill>
              <a:srgbClr val="72A81D"/>
            </a:solidFill>
            <a:ln w="19050">
              <a:solidFill>
                <a:schemeClr val="bg1"/>
              </a:solidFill>
            </a:ln>
          </p:spPr>
          <p:txBody>
            <a:bodyPr vert="horz" wrap="square" lIns="68580" tIns="34290" rIns="68580" bIns="34290" numCol="1" anchor="ctr" anchorCtr="0" compatLnSpc="1"/>
            <a:lstStyle/>
            <a:p>
              <a:pPr algn="ctr"/>
              <a:endParaRPr lang="en-US" sz="1800" dirty="0">
                <a:solidFill>
                  <a:srgbClr val="FFFFFF"/>
                </a:solidFill>
                <a:latin typeface="FontAwesome" pitchFamily="2" charset="0"/>
              </a:endParaRPr>
            </a:p>
          </p:txBody>
        </p:sp>
        <p:grpSp>
          <p:nvGrpSpPr>
            <p:cNvPr id="24" name="Group 28"/>
            <p:cNvGrpSpPr/>
            <p:nvPr/>
          </p:nvGrpSpPr>
          <p:grpSpPr>
            <a:xfrm>
              <a:off x="2101662" y="4089162"/>
              <a:ext cx="451851" cy="449859"/>
              <a:chOff x="-365126" y="-2462213"/>
              <a:chExt cx="4321176" cy="4302126"/>
            </a:xfrm>
            <a:solidFill>
              <a:schemeClr val="bg1"/>
            </a:solidFill>
          </p:grpSpPr>
          <p:sp>
            <p:nvSpPr>
              <p:cNvPr id="25"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p:spPr>
            <p:txBody>
              <a:bodyPr vert="horz" wrap="square" lIns="68580" tIns="34290" rIns="68580" bIns="34290" numCol="1" anchor="t" anchorCtr="0" compatLnSpc="1"/>
              <a:lstStyle/>
              <a:p>
                <a:endParaRPr lang="id-ID" sz="1015"/>
              </a:p>
            </p:txBody>
          </p:sp>
          <p:sp>
            <p:nvSpPr>
              <p:cNvPr id="26"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p:spPr>
            <p:txBody>
              <a:bodyPr vert="horz" wrap="square" lIns="68580" tIns="34290" rIns="68580" bIns="34290" numCol="1" anchor="t" anchorCtr="0" compatLnSpc="1"/>
              <a:lstStyle/>
              <a:p>
                <a:endParaRPr lang="id-ID" sz="1015"/>
              </a:p>
            </p:txBody>
          </p:sp>
          <p:sp>
            <p:nvSpPr>
              <p:cNvPr id="27"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p:spPr>
            <p:txBody>
              <a:bodyPr vert="horz" wrap="square" lIns="68580" tIns="34290" rIns="68580" bIns="34290" numCol="1" anchor="t" anchorCtr="0" compatLnSpc="1"/>
              <a:lstStyle/>
              <a:p>
                <a:endParaRPr lang="id-ID" sz="1015"/>
              </a:p>
            </p:txBody>
          </p:sp>
          <p:sp>
            <p:nvSpPr>
              <p:cNvPr id="28"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p:spPr>
            <p:txBody>
              <a:bodyPr vert="horz" wrap="square" lIns="68580" tIns="34290" rIns="68580" bIns="34290" numCol="1" anchor="t" anchorCtr="0" compatLnSpc="1"/>
              <a:lstStyle/>
              <a:p>
                <a:endParaRPr lang="id-ID" sz="1015"/>
              </a:p>
            </p:txBody>
          </p:sp>
          <p:sp>
            <p:nvSpPr>
              <p:cNvPr id="29" name="Oval 9"/>
              <p:cNvSpPr>
                <a:spLocks noChangeArrowheads="1"/>
              </p:cNvSpPr>
              <p:nvPr/>
            </p:nvSpPr>
            <p:spPr bwMode="auto">
              <a:xfrm>
                <a:off x="1266825" y="496888"/>
                <a:ext cx="269875" cy="266700"/>
              </a:xfrm>
              <a:prstGeom prst="ellipse">
                <a:avLst/>
              </a:prstGeom>
              <a:grpFill/>
              <a:ln>
                <a:noFill/>
              </a:ln>
            </p:spPr>
            <p:txBody>
              <a:bodyPr vert="horz" wrap="square" lIns="68580" tIns="34290" rIns="68580" bIns="34290" numCol="1" anchor="t" anchorCtr="0" compatLnSpc="1"/>
              <a:lstStyle/>
              <a:p>
                <a:endParaRPr lang="id-ID" sz="1015"/>
              </a:p>
            </p:txBody>
          </p:sp>
          <p:sp>
            <p:nvSpPr>
              <p:cNvPr id="30" name="Oval 10"/>
              <p:cNvSpPr>
                <a:spLocks noChangeArrowheads="1"/>
              </p:cNvSpPr>
              <p:nvPr/>
            </p:nvSpPr>
            <p:spPr bwMode="auto">
              <a:xfrm>
                <a:off x="3417887" y="-1522413"/>
                <a:ext cx="269875" cy="271463"/>
              </a:xfrm>
              <a:prstGeom prst="ellipse">
                <a:avLst/>
              </a:prstGeom>
              <a:grpFill/>
              <a:ln>
                <a:noFill/>
              </a:ln>
            </p:spPr>
            <p:txBody>
              <a:bodyPr vert="horz" wrap="square" lIns="68580" tIns="34290" rIns="68580" bIns="34290" numCol="1" anchor="t" anchorCtr="0" compatLnSpc="1"/>
              <a:lstStyle/>
              <a:p>
                <a:endParaRPr lang="id-ID" sz="1015"/>
              </a:p>
            </p:txBody>
          </p:sp>
        </p:grpSp>
      </p:grpSp>
      <p:grpSp>
        <p:nvGrpSpPr>
          <p:cNvPr id="31" name="Group 35"/>
          <p:cNvGrpSpPr/>
          <p:nvPr/>
        </p:nvGrpSpPr>
        <p:grpSpPr>
          <a:xfrm>
            <a:off x="3208248" y="2253671"/>
            <a:ext cx="746975" cy="744927"/>
            <a:chOff x="4353864" y="3817694"/>
            <a:chExt cx="995966" cy="993236"/>
          </a:xfrm>
        </p:grpSpPr>
        <p:sp>
          <p:nvSpPr>
            <p:cNvPr id="32" name="Oval 19"/>
            <p:cNvSpPr>
              <a:spLocks noChangeArrowheads="1"/>
            </p:cNvSpPr>
            <p:nvPr/>
          </p:nvSpPr>
          <p:spPr bwMode="auto">
            <a:xfrm>
              <a:off x="4353864" y="3817694"/>
              <a:ext cx="995966" cy="993236"/>
            </a:xfrm>
            <a:prstGeom prst="ellipse">
              <a:avLst/>
            </a:prstGeom>
            <a:solidFill>
              <a:srgbClr val="35AFFF"/>
            </a:solidFill>
            <a:ln w="19050">
              <a:solidFill>
                <a:schemeClr val="bg1"/>
              </a:solidFill>
            </a:ln>
          </p:spPr>
          <p:txBody>
            <a:bodyPr vert="horz" wrap="square" lIns="68580" tIns="34290" rIns="68580" bIns="34290" numCol="1" anchor="ctr" anchorCtr="0" compatLnSpc="1"/>
            <a:lstStyle/>
            <a:p>
              <a:pPr algn="ctr"/>
              <a:endParaRPr lang="en-US" sz="1800" dirty="0">
                <a:solidFill>
                  <a:schemeClr val="bg1"/>
                </a:solidFill>
                <a:latin typeface="FontAwesome" pitchFamily="2" charset="0"/>
              </a:endParaRPr>
            </a:p>
          </p:txBody>
        </p:sp>
        <p:grpSp>
          <p:nvGrpSpPr>
            <p:cNvPr id="33" name="Group 37"/>
            <p:cNvGrpSpPr/>
            <p:nvPr/>
          </p:nvGrpSpPr>
          <p:grpSpPr>
            <a:xfrm>
              <a:off x="4679625" y="4077785"/>
              <a:ext cx="344442" cy="500499"/>
              <a:chOff x="-1587" y="-1587"/>
              <a:chExt cx="4211637" cy="6119812"/>
            </a:xfrm>
            <a:solidFill>
              <a:schemeClr val="bg1"/>
            </a:solidFill>
          </p:grpSpPr>
          <p:sp>
            <p:nvSpPr>
              <p:cNvPr id="34"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p:spPr>
            <p:txBody>
              <a:bodyPr vert="horz" wrap="square" lIns="68580" tIns="34290" rIns="68580" bIns="34290" numCol="1" anchor="t" anchorCtr="0" compatLnSpc="1"/>
              <a:lstStyle/>
              <a:p>
                <a:endParaRPr lang="id-ID" sz="1015"/>
              </a:p>
            </p:txBody>
          </p:sp>
          <p:sp>
            <p:nvSpPr>
              <p:cNvPr id="35"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p:spPr>
            <p:txBody>
              <a:bodyPr vert="horz" wrap="square" lIns="68580" tIns="34290" rIns="68580" bIns="34290" numCol="1" anchor="t" anchorCtr="0" compatLnSpc="1"/>
              <a:lstStyle/>
              <a:p>
                <a:endParaRPr lang="id-ID" sz="1015"/>
              </a:p>
            </p:txBody>
          </p:sp>
        </p:grpSp>
      </p:grpSp>
      <p:grpSp>
        <p:nvGrpSpPr>
          <p:cNvPr id="36" name="Group 40"/>
          <p:cNvGrpSpPr/>
          <p:nvPr/>
        </p:nvGrpSpPr>
        <p:grpSpPr>
          <a:xfrm>
            <a:off x="5101441" y="2253671"/>
            <a:ext cx="746975" cy="744927"/>
            <a:chOff x="6878122" y="3817694"/>
            <a:chExt cx="995966" cy="993236"/>
          </a:xfrm>
        </p:grpSpPr>
        <p:sp>
          <p:nvSpPr>
            <p:cNvPr id="37" name="Oval 19"/>
            <p:cNvSpPr>
              <a:spLocks noChangeArrowheads="1"/>
            </p:cNvSpPr>
            <p:nvPr/>
          </p:nvSpPr>
          <p:spPr bwMode="auto">
            <a:xfrm>
              <a:off x="6878122" y="3817694"/>
              <a:ext cx="995966" cy="993236"/>
            </a:xfrm>
            <a:prstGeom prst="ellipse">
              <a:avLst/>
            </a:prstGeom>
            <a:solidFill>
              <a:srgbClr val="6334E5"/>
            </a:solidFill>
            <a:ln w="19050">
              <a:solidFill>
                <a:schemeClr val="bg1"/>
              </a:solidFill>
            </a:ln>
          </p:spPr>
          <p:txBody>
            <a:bodyPr vert="horz" wrap="square" lIns="68580" tIns="34290" rIns="68580" bIns="34290" numCol="1" anchor="ctr" anchorCtr="0" compatLnSpc="1"/>
            <a:lstStyle/>
            <a:p>
              <a:pPr algn="ctr"/>
              <a:endParaRPr lang="en-AU" sz="1800" dirty="0">
                <a:solidFill>
                  <a:srgbClr val="FFFFFF"/>
                </a:solidFill>
                <a:latin typeface="FontAwesome" pitchFamily="2" charset="0"/>
              </a:endParaRPr>
            </a:p>
          </p:txBody>
        </p:sp>
        <p:grpSp>
          <p:nvGrpSpPr>
            <p:cNvPr id="38" name="Group 42"/>
            <p:cNvGrpSpPr/>
            <p:nvPr/>
          </p:nvGrpSpPr>
          <p:grpSpPr>
            <a:xfrm>
              <a:off x="7214471" y="4179013"/>
              <a:ext cx="362109" cy="340542"/>
              <a:chOff x="-1587" y="-3175"/>
              <a:chExt cx="506412" cy="476250"/>
            </a:xfrm>
            <a:solidFill>
              <a:schemeClr val="bg1"/>
            </a:solidFill>
          </p:grpSpPr>
          <p:sp>
            <p:nvSpPr>
              <p:cNvPr id="42" name="Oval 14"/>
              <p:cNvSpPr>
                <a:spLocks noChangeArrowheads="1"/>
              </p:cNvSpPr>
              <p:nvPr/>
            </p:nvSpPr>
            <p:spPr bwMode="auto">
              <a:xfrm>
                <a:off x="244475" y="257175"/>
                <a:ext cx="60325" cy="61913"/>
              </a:xfrm>
              <a:prstGeom prst="ellipse">
                <a:avLst/>
              </a:prstGeom>
              <a:grpFill/>
              <a:ln>
                <a:noFill/>
              </a:ln>
            </p:spPr>
            <p:txBody>
              <a:bodyPr vert="horz" wrap="square" lIns="68580" tIns="34290" rIns="68580" bIns="34290" numCol="1" anchor="t" anchorCtr="0" compatLnSpc="1"/>
              <a:lstStyle/>
              <a:p>
                <a:endParaRPr lang="id-ID" sz="1015"/>
              </a:p>
            </p:txBody>
          </p:sp>
          <p:sp>
            <p:nvSpPr>
              <p:cNvPr id="43"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68580" tIns="34290" rIns="68580" bIns="34290" numCol="1" anchor="t" anchorCtr="0" compatLnSpc="1"/>
              <a:lstStyle/>
              <a:p>
                <a:endParaRPr lang="id-ID" sz="1015"/>
              </a:p>
            </p:txBody>
          </p:sp>
        </p:grpSp>
      </p:grpSp>
      <p:grpSp>
        <p:nvGrpSpPr>
          <p:cNvPr id="45" name="Group 46"/>
          <p:cNvGrpSpPr/>
          <p:nvPr/>
        </p:nvGrpSpPr>
        <p:grpSpPr>
          <a:xfrm>
            <a:off x="4142000" y="898364"/>
            <a:ext cx="746975" cy="744927"/>
            <a:chOff x="5598867" y="2010618"/>
            <a:chExt cx="995966" cy="993236"/>
          </a:xfrm>
        </p:grpSpPr>
        <p:sp>
          <p:nvSpPr>
            <p:cNvPr id="46" name="Oval 19"/>
            <p:cNvSpPr>
              <a:spLocks noChangeArrowheads="1"/>
            </p:cNvSpPr>
            <p:nvPr/>
          </p:nvSpPr>
          <p:spPr bwMode="auto">
            <a:xfrm>
              <a:off x="5598867" y="2010618"/>
              <a:ext cx="995966" cy="993236"/>
            </a:xfrm>
            <a:prstGeom prst="ellipse">
              <a:avLst/>
            </a:prstGeom>
            <a:solidFill>
              <a:srgbClr val="F24700"/>
            </a:solidFill>
            <a:ln>
              <a:noFill/>
            </a:ln>
          </p:spPr>
          <p:txBody>
            <a:bodyPr vert="horz" wrap="square" lIns="0" tIns="0" rIns="0" bIns="0" numCol="1" anchor="ctr" anchorCtr="0" compatLnSpc="1"/>
            <a:lstStyle/>
            <a:p>
              <a:pPr lvl="0" algn="ctr"/>
              <a:endParaRPr lang="en-US" sz="2100" dirty="0">
                <a:solidFill>
                  <a:schemeClr val="bg1"/>
                </a:solidFill>
              </a:endParaRPr>
            </a:p>
          </p:txBody>
        </p:sp>
        <p:sp>
          <p:nvSpPr>
            <p:cNvPr id="47" name="Shape 214"/>
            <p:cNvSpPr/>
            <p:nvPr/>
          </p:nvSpPr>
          <p:spPr>
            <a:xfrm>
              <a:off x="5898973" y="2310231"/>
              <a:ext cx="394053" cy="394010"/>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chemeClr val="bg1"/>
            </a:solidFill>
            <a:ln w="12700">
              <a:miter lim="400000"/>
            </a:ln>
          </p:spPr>
          <p:txBody>
            <a:bodyPr lIns="32742" tIns="32742" rIns="32742" bIns="32742" anchor="ctr"/>
            <a:lstStyle/>
            <a:p>
              <a:pPr algn="ctr">
                <a:defRPr sz="3200">
                  <a:solidFill>
                    <a:srgbClr val="FFFFFF"/>
                  </a:solidFill>
                  <a:latin typeface="+mn-lt"/>
                  <a:ea typeface="+mn-ea"/>
                  <a:cs typeface="+mn-cs"/>
                  <a:sym typeface="Helvetica Light"/>
                </a:defRPr>
              </a:pPr>
              <a:endParaRPr sz="2400"/>
            </a:p>
          </p:txBody>
        </p:sp>
      </p:grpSp>
      <p:grpSp>
        <p:nvGrpSpPr>
          <p:cNvPr id="48" name="Group 50"/>
          <p:cNvGrpSpPr/>
          <p:nvPr/>
        </p:nvGrpSpPr>
        <p:grpSpPr>
          <a:xfrm>
            <a:off x="6994635" y="2253671"/>
            <a:ext cx="746975" cy="744927"/>
            <a:chOff x="9402380" y="3817694"/>
            <a:chExt cx="995966" cy="993236"/>
          </a:xfrm>
        </p:grpSpPr>
        <p:sp>
          <p:nvSpPr>
            <p:cNvPr id="49" name="Oval 19"/>
            <p:cNvSpPr>
              <a:spLocks noChangeArrowheads="1"/>
            </p:cNvSpPr>
            <p:nvPr/>
          </p:nvSpPr>
          <p:spPr bwMode="auto">
            <a:xfrm>
              <a:off x="9402380" y="3817694"/>
              <a:ext cx="995966" cy="993236"/>
            </a:xfrm>
            <a:prstGeom prst="ellipse">
              <a:avLst/>
            </a:prstGeom>
            <a:solidFill>
              <a:srgbClr val="FBC600"/>
            </a:solidFill>
            <a:ln w="19050">
              <a:solidFill>
                <a:schemeClr val="bg1"/>
              </a:solidFill>
            </a:ln>
          </p:spPr>
          <p:txBody>
            <a:bodyPr vert="horz" wrap="square" lIns="68580" tIns="34290" rIns="68580" bIns="34290" numCol="1" anchor="ctr" anchorCtr="0" compatLnSpc="1"/>
            <a:lstStyle/>
            <a:p>
              <a:pPr algn="ctr"/>
              <a:endParaRPr lang="en-US" sz="1800" dirty="0">
                <a:solidFill>
                  <a:schemeClr val="bg1"/>
                </a:solidFill>
                <a:latin typeface="FontAwesome" pitchFamily="2" charset="0"/>
              </a:endParaRPr>
            </a:p>
          </p:txBody>
        </p:sp>
        <p:grpSp>
          <p:nvGrpSpPr>
            <p:cNvPr id="50" name="Group 47"/>
            <p:cNvGrpSpPr/>
            <p:nvPr/>
          </p:nvGrpSpPr>
          <p:grpSpPr>
            <a:xfrm>
              <a:off x="9688760" y="4118242"/>
              <a:ext cx="419680" cy="391700"/>
              <a:chOff x="1511296" y="1234210"/>
              <a:chExt cx="256867" cy="239742"/>
            </a:xfrm>
            <a:solidFill>
              <a:schemeClr val="bg1"/>
            </a:solidFill>
          </p:grpSpPr>
          <p:sp>
            <p:nvSpPr>
              <p:cNvPr id="51" name="Freeform 76"/>
              <p:cNvSpPr>
                <a:spLocks noEditPoints="1"/>
              </p:cNvSpPr>
              <p:nvPr/>
            </p:nvSpPr>
            <p:spPr bwMode="auto">
              <a:xfrm>
                <a:off x="1543231" y="1266144"/>
                <a:ext cx="191609" cy="127739"/>
              </a:xfrm>
              <a:custGeom>
                <a:avLst/>
                <a:gdLst>
                  <a:gd name="T0" fmla="*/ 168 w 175"/>
                  <a:gd name="T1" fmla="*/ 0 h 117"/>
                  <a:gd name="T2" fmla="*/ 7 w 175"/>
                  <a:gd name="T3" fmla="*/ 0 h 117"/>
                  <a:gd name="T4" fmla="*/ 0 w 175"/>
                  <a:gd name="T5" fmla="*/ 8 h 117"/>
                  <a:gd name="T6" fmla="*/ 0 w 175"/>
                  <a:gd name="T7" fmla="*/ 110 h 117"/>
                  <a:gd name="T8" fmla="*/ 7 w 175"/>
                  <a:gd name="T9" fmla="*/ 117 h 117"/>
                  <a:gd name="T10" fmla="*/ 168 w 175"/>
                  <a:gd name="T11" fmla="*/ 117 h 117"/>
                  <a:gd name="T12" fmla="*/ 175 w 175"/>
                  <a:gd name="T13" fmla="*/ 110 h 117"/>
                  <a:gd name="T14" fmla="*/ 175 w 175"/>
                  <a:gd name="T15" fmla="*/ 8 h 117"/>
                  <a:gd name="T16" fmla="*/ 168 w 175"/>
                  <a:gd name="T17" fmla="*/ 0 h 117"/>
                  <a:gd name="T18" fmla="*/ 168 w 175"/>
                  <a:gd name="T19" fmla="*/ 110 h 117"/>
                  <a:gd name="T20" fmla="*/ 7 w 175"/>
                  <a:gd name="T21" fmla="*/ 110 h 117"/>
                  <a:gd name="T22" fmla="*/ 7 w 175"/>
                  <a:gd name="T23" fmla="*/ 8 h 117"/>
                  <a:gd name="T24" fmla="*/ 168 w 175"/>
                  <a:gd name="T25" fmla="*/ 8 h 117"/>
                  <a:gd name="T26" fmla="*/ 168 w 175"/>
                  <a:gd name="T27" fmla="*/ 11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5" h="117">
                    <a:moveTo>
                      <a:pt x="168" y="0"/>
                    </a:moveTo>
                    <a:cubicBezTo>
                      <a:pt x="7" y="0"/>
                      <a:pt x="7" y="0"/>
                      <a:pt x="7" y="0"/>
                    </a:cubicBezTo>
                    <a:cubicBezTo>
                      <a:pt x="3" y="0"/>
                      <a:pt x="0" y="3"/>
                      <a:pt x="0" y="8"/>
                    </a:cubicBezTo>
                    <a:cubicBezTo>
                      <a:pt x="0" y="110"/>
                      <a:pt x="0" y="110"/>
                      <a:pt x="0" y="110"/>
                    </a:cubicBezTo>
                    <a:cubicBezTo>
                      <a:pt x="0" y="114"/>
                      <a:pt x="3" y="117"/>
                      <a:pt x="7" y="117"/>
                    </a:cubicBezTo>
                    <a:cubicBezTo>
                      <a:pt x="168" y="117"/>
                      <a:pt x="168" y="117"/>
                      <a:pt x="168" y="117"/>
                    </a:cubicBezTo>
                    <a:cubicBezTo>
                      <a:pt x="172" y="117"/>
                      <a:pt x="175" y="114"/>
                      <a:pt x="175" y="110"/>
                    </a:cubicBezTo>
                    <a:cubicBezTo>
                      <a:pt x="175" y="8"/>
                      <a:pt x="175" y="8"/>
                      <a:pt x="175" y="8"/>
                    </a:cubicBezTo>
                    <a:cubicBezTo>
                      <a:pt x="175" y="3"/>
                      <a:pt x="172" y="0"/>
                      <a:pt x="168" y="0"/>
                    </a:cubicBezTo>
                    <a:close/>
                    <a:moveTo>
                      <a:pt x="168" y="110"/>
                    </a:moveTo>
                    <a:cubicBezTo>
                      <a:pt x="7" y="110"/>
                      <a:pt x="7" y="110"/>
                      <a:pt x="7" y="110"/>
                    </a:cubicBezTo>
                    <a:cubicBezTo>
                      <a:pt x="7" y="8"/>
                      <a:pt x="7" y="8"/>
                      <a:pt x="7" y="8"/>
                    </a:cubicBezTo>
                    <a:cubicBezTo>
                      <a:pt x="168" y="8"/>
                      <a:pt x="168" y="8"/>
                      <a:pt x="168" y="8"/>
                    </a:cubicBezTo>
                    <a:lnTo>
                      <a:pt x="168" y="110"/>
                    </a:lnTo>
                    <a:close/>
                  </a:path>
                </a:pathLst>
              </a:custGeom>
              <a:grpFill/>
              <a:ln>
                <a:noFill/>
              </a:ln>
            </p:spPr>
            <p:txBody>
              <a:bodyPr vert="horz" wrap="square" lIns="68580" tIns="34290" rIns="68580" bIns="34290" numCol="1" anchor="t" anchorCtr="0" compatLnSpc="1"/>
              <a:lstStyle/>
              <a:p>
                <a:endParaRPr lang="id-ID" sz="1015"/>
              </a:p>
            </p:txBody>
          </p:sp>
          <p:sp>
            <p:nvSpPr>
              <p:cNvPr id="52" name="Freeform 77"/>
              <p:cNvSpPr>
                <a:spLocks noEditPoints="1"/>
              </p:cNvSpPr>
              <p:nvPr/>
            </p:nvSpPr>
            <p:spPr bwMode="auto">
              <a:xfrm>
                <a:off x="1511296" y="1234210"/>
                <a:ext cx="256867" cy="239742"/>
              </a:xfrm>
              <a:custGeom>
                <a:avLst/>
                <a:gdLst>
                  <a:gd name="T0" fmla="*/ 212 w 234"/>
                  <a:gd name="T1" fmla="*/ 0 h 219"/>
                  <a:gd name="T2" fmla="*/ 22 w 234"/>
                  <a:gd name="T3" fmla="*/ 0 h 219"/>
                  <a:gd name="T4" fmla="*/ 0 w 234"/>
                  <a:gd name="T5" fmla="*/ 22 h 219"/>
                  <a:gd name="T6" fmla="*/ 0 w 234"/>
                  <a:gd name="T7" fmla="*/ 168 h 219"/>
                  <a:gd name="T8" fmla="*/ 22 w 234"/>
                  <a:gd name="T9" fmla="*/ 190 h 219"/>
                  <a:gd name="T10" fmla="*/ 95 w 234"/>
                  <a:gd name="T11" fmla="*/ 190 h 219"/>
                  <a:gd name="T12" fmla="*/ 95 w 234"/>
                  <a:gd name="T13" fmla="*/ 199 h 219"/>
                  <a:gd name="T14" fmla="*/ 49 w 234"/>
                  <a:gd name="T15" fmla="*/ 205 h 219"/>
                  <a:gd name="T16" fmla="*/ 44 w 234"/>
                  <a:gd name="T17" fmla="*/ 212 h 219"/>
                  <a:gd name="T18" fmla="*/ 51 w 234"/>
                  <a:gd name="T19" fmla="*/ 219 h 219"/>
                  <a:gd name="T20" fmla="*/ 182 w 234"/>
                  <a:gd name="T21" fmla="*/ 219 h 219"/>
                  <a:gd name="T22" fmla="*/ 190 w 234"/>
                  <a:gd name="T23" fmla="*/ 212 h 219"/>
                  <a:gd name="T24" fmla="*/ 184 w 234"/>
                  <a:gd name="T25" fmla="*/ 205 h 219"/>
                  <a:gd name="T26" fmla="*/ 139 w 234"/>
                  <a:gd name="T27" fmla="*/ 199 h 219"/>
                  <a:gd name="T28" fmla="*/ 139 w 234"/>
                  <a:gd name="T29" fmla="*/ 190 h 219"/>
                  <a:gd name="T30" fmla="*/ 212 w 234"/>
                  <a:gd name="T31" fmla="*/ 190 h 219"/>
                  <a:gd name="T32" fmla="*/ 234 w 234"/>
                  <a:gd name="T33" fmla="*/ 168 h 219"/>
                  <a:gd name="T34" fmla="*/ 234 w 234"/>
                  <a:gd name="T35" fmla="*/ 22 h 219"/>
                  <a:gd name="T36" fmla="*/ 212 w 234"/>
                  <a:gd name="T37" fmla="*/ 0 h 219"/>
                  <a:gd name="T38" fmla="*/ 219 w 234"/>
                  <a:gd name="T39" fmla="*/ 168 h 219"/>
                  <a:gd name="T40" fmla="*/ 212 w 234"/>
                  <a:gd name="T41" fmla="*/ 175 h 219"/>
                  <a:gd name="T42" fmla="*/ 146 w 234"/>
                  <a:gd name="T43" fmla="*/ 175 h 219"/>
                  <a:gd name="T44" fmla="*/ 88 w 234"/>
                  <a:gd name="T45" fmla="*/ 175 h 219"/>
                  <a:gd name="T46" fmla="*/ 22 w 234"/>
                  <a:gd name="T47" fmla="*/ 175 h 219"/>
                  <a:gd name="T48" fmla="*/ 14 w 234"/>
                  <a:gd name="T49" fmla="*/ 168 h 219"/>
                  <a:gd name="T50" fmla="*/ 14 w 234"/>
                  <a:gd name="T51" fmla="*/ 22 h 219"/>
                  <a:gd name="T52" fmla="*/ 22 w 234"/>
                  <a:gd name="T53" fmla="*/ 15 h 219"/>
                  <a:gd name="T54" fmla="*/ 212 w 234"/>
                  <a:gd name="T55" fmla="*/ 15 h 219"/>
                  <a:gd name="T56" fmla="*/ 219 w 234"/>
                  <a:gd name="T57" fmla="*/ 22 h 219"/>
                  <a:gd name="T58" fmla="*/ 219 w 234"/>
                  <a:gd name="T59" fmla="*/ 16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219">
                    <a:moveTo>
                      <a:pt x="212" y="0"/>
                    </a:moveTo>
                    <a:cubicBezTo>
                      <a:pt x="22" y="0"/>
                      <a:pt x="22" y="0"/>
                      <a:pt x="22" y="0"/>
                    </a:cubicBezTo>
                    <a:cubicBezTo>
                      <a:pt x="10" y="0"/>
                      <a:pt x="0" y="10"/>
                      <a:pt x="0" y="22"/>
                    </a:cubicBezTo>
                    <a:cubicBezTo>
                      <a:pt x="0" y="168"/>
                      <a:pt x="0" y="168"/>
                      <a:pt x="0" y="168"/>
                    </a:cubicBezTo>
                    <a:cubicBezTo>
                      <a:pt x="0" y="180"/>
                      <a:pt x="10" y="190"/>
                      <a:pt x="22" y="190"/>
                    </a:cubicBezTo>
                    <a:cubicBezTo>
                      <a:pt x="95" y="190"/>
                      <a:pt x="95" y="190"/>
                      <a:pt x="95" y="190"/>
                    </a:cubicBezTo>
                    <a:cubicBezTo>
                      <a:pt x="95" y="199"/>
                      <a:pt x="95" y="199"/>
                      <a:pt x="95" y="199"/>
                    </a:cubicBezTo>
                    <a:cubicBezTo>
                      <a:pt x="49" y="205"/>
                      <a:pt x="49" y="205"/>
                      <a:pt x="49" y="205"/>
                    </a:cubicBezTo>
                    <a:cubicBezTo>
                      <a:pt x="46" y="206"/>
                      <a:pt x="44" y="208"/>
                      <a:pt x="44" y="212"/>
                    </a:cubicBezTo>
                    <a:cubicBezTo>
                      <a:pt x="44" y="216"/>
                      <a:pt x="47" y="219"/>
                      <a:pt x="51" y="219"/>
                    </a:cubicBezTo>
                    <a:cubicBezTo>
                      <a:pt x="182" y="219"/>
                      <a:pt x="182" y="219"/>
                      <a:pt x="182" y="219"/>
                    </a:cubicBezTo>
                    <a:cubicBezTo>
                      <a:pt x="186" y="219"/>
                      <a:pt x="190" y="216"/>
                      <a:pt x="190" y="212"/>
                    </a:cubicBezTo>
                    <a:cubicBezTo>
                      <a:pt x="190" y="208"/>
                      <a:pt x="187" y="206"/>
                      <a:pt x="184" y="205"/>
                    </a:cubicBezTo>
                    <a:cubicBezTo>
                      <a:pt x="139" y="199"/>
                      <a:pt x="139" y="199"/>
                      <a:pt x="139" y="199"/>
                    </a:cubicBezTo>
                    <a:cubicBezTo>
                      <a:pt x="139" y="190"/>
                      <a:pt x="139" y="190"/>
                      <a:pt x="139" y="190"/>
                    </a:cubicBezTo>
                    <a:cubicBezTo>
                      <a:pt x="212" y="190"/>
                      <a:pt x="212" y="190"/>
                      <a:pt x="212" y="190"/>
                    </a:cubicBezTo>
                    <a:cubicBezTo>
                      <a:pt x="224" y="190"/>
                      <a:pt x="234" y="180"/>
                      <a:pt x="234" y="168"/>
                    </a:cubicBezTo>
                    <a:cubicBezTo>
                      <a:pt x="234" y="22"/>
                      <a:pt x="234" y="22"/>
                      <a:pt x="234" y="22"/>
                    </a:cubicBezTo>
                    <a:cubicBezTo>
                      <a:pt x="234" y="10"/>
                      <a:pt x="224" y="0"/>
                      <a:pt x="212" y="0"/>
                    </a:cubicBezTo>
                    <a:close/>
                    <a:moveTo>
                      <a:pt x="219" y="168"/>
                    </a:moveTo>
                    <a:cubicBezTo>
                      <a:pt x="219" y="172"/>
                      <a:pt x="216" y="175"/>
                      <a:pt x="212" y="175"/>
                    </a:cubicBezTo>
                    <a:cubicBezTo>
                      <a:pt x="146" y="175"/>
                      <a:pt x="146" y="175"/>
                      <a:pt x="146" y="175"/>
                    </a:cubicBezTo>
                    <a:cubicBezTo>
                      <a:pt x="88" y="175"/>
                      <a:pt x="88" y="175"/>
                      <a:pt x="88" y="175"/>
                    </a:cubicBezTo>
                    <a:cubicBezTo>
                      <a:pt x="22" y="175"/>
                      <a:pt x="22" y="175"/>
                      <a:pt x="22" y="175"/>
                    </a:cubicBezTo>
                    <a:cubicBezTo>
                      <a:pt x="18" y="175"/>
                      <a:pt x="14" y="172"/>
                      <a:pt x="14" y="168"/>
                    </a:cubicBezTo>
                    <a:cubicBezTo>
                      <a:pt x="14" y="22"/>
                      <a:pt x="14" y="22"/>
                      <a:pt x="14" y="22"/>
                    </a:cubicBezTo>
                    <a:cubicBezTo>
                      <a:pt x="14" y="18"/>
                      <a:pt x="18" y="15"/>
                      <a:pt x="22" y="15"/>
                    </a:cubicBezTo>
                    <a:cubicBezTo>
                      <a:pt x="212" y="15"/>
                      <a:pt x="212" y="15"/>
                      <a:pt x="212" y="15"/>
                    </a:cubicBezTo>
                    <a:cubicBezTo>
                      <a:pt x="216" y="15"/>
                      <a:pt x="219" y="18"/>
                      <a:pt x="219" y="22"/>
                    </a:cubicBezTo>
                    <a:lnTo>
                      <a:pt x="219" y="168"/>
                    </a:lnTo>
                    <a:close/>
                  </a:path>
                </a:pathLst>
              </a:custGeom>
              <a:grpFill/>
              <a:ln>
                <a:noFill/>
              </a:ln>
            </p:spPr>
            <p:txBody>
              <a:bodyPr vert="horz" wrap="square" lIns="68580" tIns="34290" rIns="68580" bIns="34290" numCol="1" anchor="t" anchorCtr="0" compatLnSpc="1"/>
              <a:lstStyle/>
              <a:p>
                <a:endParaRPr lang="id-ID" sz="1015"/>
              </a:p>
            </p:txBody>
          </p:sp>
        </p:gr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par>
                                <p:cTn id="12" presetID="14" presetClass="entr" presetSubtype="1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randombar(horizontal)">
                                      <p:cBhvr>
                                        <p:cTn id="14" dur="500"/>
                                        <p:tgtEl>
                                          <p:spTgt spid="2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par>
                                <p:cTn id="27" presetID="14" presetClass="entr" presetSubtype="1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randombar(horizontal)">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par>
                                <p:cTn id="42" presetID="14" presetClass="entr" presetSubtype="1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randombar(horizontal)">
                                      <p:cBhvr>
                                        <p:cTn id="44" dur="500"/>
                                        <p:tgtEl>
                                          <p:spTgt spid="3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up)">
                                      <p:cBhvr>
                                        <p:cTn id="56" dur="500"/>
                                        <p:tgtEl>
                                          <p:spTgt spid="19"/>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up)">
                                      <p:cBhvr>
                                        <p:cTn id="60" dur="500"/>
                                        <p:tgtEl>
                                          <p:spTgt spid="10"/>
                                        </p:tgtEl>
                                      </p:cBhvr>
                                    </p:animEffect>
                                  </p:childTnLst>
                                </p:cTn>
                              </p:par>
                              <p:par>
                                <p:cTn id="61" presetID="14" presetClass="entr" presetSubtype="10" fill="hold"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randombar(horizontal)">
                                      <p:cBhvr>
                                        <p:cTn id="63" dur="500"/>
                                        <p:tgtEl>
                                          <p:spTgt spid="48"/>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7"/>
          <p:cNvSpPr txBox="1"/>
          <p:nvPr/>
        </p:nvSpPr>
        <p:spPr>
          <a:xfrm>
            <a:off x="5810617" y="3752263"/>
            <a:ext cx="1446324" cy="288220"/>
          </a:xfrm>
          <a:prstGeom prst="rect">
            <a:avLst/>
          </a:prstGeom>
          <a:noFill/>
        </p:spPr>
        <p:txBody>
          <a:bodyPr lIns="65852" tIns="32925" rIns="65852" bIns="32925">
            <a:spAutoFit/>
          </a:bodyPr>
          <a:lstStyle/>
          <a:p>
            <a:pPr defTabSz="658495">
              <a:defRPr/>
            </a:pPr>
            <a:r>
              <a:rPr lang="zh-CN" altLang="en-US" sz="144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44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8"/>
          <p:cNvSpPr txBox="1"/>
          <p:nvPr/>
        </p:nvSpPr>
        <p:spPr>
          <a:xfrm>
            <a:off x="5408163" y="4022092"/>
            <a:ext cx="2610242" cy="565091"/>
          </a:xfrm>
          <a:prstGeom prst="rect">
            <a:avLst/>
          </a:prstGeom>
          <a:noFill/>
        </p:spPr>
        <p:txBody>
          <a:bodyPr lIns="65852" tIns="32925" rIns="65852" bIns="32925">
            <a:spAutoFit/>
          </a:bodyPr>
          <a:lstStyle/>
          <a:p>
            <a:pPr defTabSz="658495">
              <a:lnSpc>
                <a:spcPct val="120000"/>
              </a:lnSpc>
              <a:defRPr/>
            </a:pPr>
            <a:r>
              <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12"/>
          <p:cNvSpPr txBox="1"/>
          <p:nvPr/>
        </p:nvSpPr>
        <p:spPr>
          <a:xfrm>
            <a:off x="5848347" y="1372975"/>
            <a:ext cx="1544651" cy="288220"/>
          </a:xfrm>
          <a:prstGeom prst="rect">
            <a:avLst/>
          </a:prstGeom>
          <a:noFill/>
        </p:spPr>
        <p:txBody>
          <a:bodyPr lIns="65852" tIns="32925" rIns="65852" bIns="32925">
            <a:spAutoFit/>
          </a:bodyPr>
          <a:lstStyle/>
          <a:p>
            <a:pPr defTabSz="658495">
              <a:defRPr/>
            </a:pPr>
            <a:r>
              <a:rPr lang="zh-CN" altLang="en-US" sz="144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44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13"/>
          <p:cNvSpPr txBox="1"/>
          <p:nvPr/>
        </p:nvSpPr>
        <p:spPr>
          <a:xfrm>
            <a:off x="5408163" y="1642803"/>
            <a:ext cx="2610242" cy="565091"/>
          </a:xfrm>
          <a:prstGeom prst="rect">
            <a:avLst/>
          </a:prstGeom>
          <a:noFill/>
        </p:spPr>
        <p:txBody>
          <a:bodyPr lIns="65852" tIns="32925" rIns="65852" bIns="32925">
            <a:spAutoFit/>
          </a:bodyPr>
          <a:lstStyle/>
          <a:p>
            <a:pPr defTabSz="658495">
              <a:lnSpc>
                <a:spcPct val="120000"/>
              </a:lnSpc>
              <a:defRPr/>
            </a:pPr>
            <a:r>
              <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16"/>
          <p:cNvSpPr txBox="1"/>
          <p:nvPr/>
        </p:nvSpPr>
        <p:spPr>
          <a:xfrm>
            <a:off x="1545963" y="3752263"/>
            <a:ext cx="1572092" cy="288220"/>
          </a:xfrm>
          <a:prstGeom prst="rect">
            <a:avLst/>
          </a:prstGeom>
          <a:noFill/>
        </p:spPr>
        <p:txBody>
          <a:bodyPr lIns="65852" tIns="32925" rIns="65852" bIns="32925">
            <a:spAutoFit/>
          </a:bodyPr>
          <a:lstStyle/>
          <a:p>
            <a:pPr algn="r" defTabSz="658495">
              <a:defRPr/>
            </a:pPr>
            <a:r>
              <a:rPr lang="zh-CN" altLang="en-US" sz="144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44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7"/>
          <p:cNvSpPr txBox="1"/>
          <p:nvPr/>
        </p:nvSpPr>
        <p:spPr>
          <a:xfrm>
            <a:off x="933134" y="4018661"/>
            <a:ext cx="2604526" cy="565091"/>
          </a:xfrm>
          <a:prstGeom prst="rect">
            <a:avLst/>
          </a:prstGeom>
          <a:noFill/>
        </p:spPr>
        <p:txBody>
          <a:bodyPr lIns="65852" tIns="32925" rIns="65852" bIns="32925">
            <a:spAutoFit/>
          </a:bodyPr>
          <a:lstStyle/>
          <a:p>
            <a:pPr algn="r" defTabSz="658495">
              <a:lnSpc>
                <a:spcPct val="120000"/>
              </a:lnSpc>
              <a:defRPr/>
            </a:pPr>
            <a:r>
              <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20"/>
          <p:cNvSpPr txBox="1"/>
          <p:nvPr/>
        </p:nvSpPr>
        <p:spPr>
          <a:xfrm>
            <a:off x="1795212" y="1372975"/>
            <a:ext cx="1318270" cy="288220"/>
          </a:xfrm>
          <a:prstGeom prst="rect">
            <a:avLst/>
          </a:prstGeom>
          <a:noFill/>
        </p:spPr>
        <p:txBody>
          <a:bodyPr lIns="65852" tIns="32925" rIns="65852" bIns="32925">
            <a:spAutoFit/>
          </a:bodyPr>
          <a:lstStyle/>
          <a:p>
            <a:pPr algn="r" defTabSz="658495">
              <a:defRPr/>
            </a:pPr>
            <a:r>
              <a:rPr lang="zh-CN" altLang="en-US" sz="144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44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21"/>
          <p:cNvSpPr txBox="1"/>
          <p:nvPr/>
        </p:nvSpPr>
        <p:spPr>
          <a:xfrm>
            <a:off x="933134" y="1639373"/>
            <a:ext cx="2604526" cy="565091"/>
          </a:xfrm>
          <a:prstGeom prst="rect">
            <a:avLst/>
          </a:prstGeom>
          <a:noFill/>
        </p:spPr>
        <p:txBody>
          <a:bodyPr lIns="65852" tIns="32925" rIns="65852" bIns="32925">
            <a:spAutoFit/>
          </a:bodyPr>
          <a:lstStyle/>
          <a:p>
            <a:pPr algn="r" defTabSz="658495">
              <a:lnSpc>
                <a:spcPct val="120000"/>
              </a:lnSpc>
              <a:defRPr/>
            </a:pPr>
            <a:r>
              <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900" spc="2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2651573" y="2177888"/>
            <a:ext cx="1384677" cy="1366290"/>
            <a:chOff x="3535429" y="2846700"/>
            <a:chExt cx="1846235" cy="1821720"/>
          </a:xfrm>
          <a:solidFill>
            <a:srgbClr val="72A81D"/>
          </a:solidFill>
        </p:grpSpPr>
        <p:sp>
          <p:nvSpPr>
            <p:cNvPr id="17" name="泪滴形 16"/>
            <p:cNvSpPr/>
            <p:nvPr/>
          </p:nvSpPr>
          <p:spPr bwMode="auto">
            <a:xfrm rot="13500000" flipH="1" flipV="1">
              <a:off x="3536192" y="2845937"/>
              <a:ext cx="1821720" cy="1823245"/>
            </a:xfrm>
            <a:prstGeom prst="teardrop">
              <a:avLst/>
            </a:prstGeom>
            <a:solidFill>
              <a:srgbClr val="35A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17"/>
            <p:cNvSpPr/>
            <p:nvPr/>
          </p:nvSpPr>
          <p:spPr>
            <a:xfrm>
              <a:off x="4024542" y="3487877"/>
              <a:ext cx="1357122" cy="396433"/>
            </a:xfrm>
            <a:prstGeom prst="rect">
              <a:avLst/>
            </a:prstGeom>
            <a:noFill/>
          </p:spPr>
          <p:txBody>
            <a:bodyPr wrap="none" lIns="65849" tIns="32925" rIns="65849" bIns="32925">
              <a:spAutoFit/>
            </a:bodyPr>
            <a:lstStyle/>
            <a:p>
              <a:pPr defTabSz="658495">
                <a:defRPr/>
              </a:pPr>
              <a:r>
                <a:rPr lang="zh-CN" altLang="en-US" sz="1500" b="1" spc="225" dirty="0">
                  <a:solidFill>
                    <a:schemeClr val="bg1"/>
                  </a:solidFill>
                  <a:latin typeface="微软雅黑" panose="020B0503020204020204" pitchFamily="34" charset="-122"/>
                  <a:ea typeface="微软雅黑" panose="020B0503020204020204" pitchFamily="34" charset="-122"/>
                </a:rPr>
                <a:t>添加标题</a:t>
              </a:r>
              <a:endParaRPr lang="en-US" altLang="zh-CN" sz="1500" b="1" spc="225"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32533" y="2177886"/>
            <a:ext cx="1366290" cy="1366290"/>
            <a:chOff x="6576711" y="2846698"/>
            <a:chExt cx="1821720" cy="1821720"/>
          </a:xfrm>
          <a:solidFill>
            <a:srgbClr val="F24700"/>
          </a:solidFill>
        </p:grpSpPr>
        <p:grpSp>
          <p:nvGrpSpPr>
            <p:cNvPr id="21" name="组合 20"/>
            <p:cNvGrpSpPr/>
            <p:nvPr/>
          </p:nvGrpSpPr>
          <p:grpSpPr bwMode="auto">
            <a:xfrm>
              <a:off x="6576711" y="2846698"/>
              <a:ext cx="1821720" cy="1821720"/>
              <a:chOff x="6438262" y="3038866"/>
              <a:chExt cx="1897870" cy="1897870"/>
            </a:xfrm>
            <a:grpFill/>
          </p:grpSpPr>
          <p:sp>
            <p:nvSpPr>
              <p:cNvPr id="24" name="泪滴形 23"/>
              <p:cNvSpPr/>
              <p:nvPr/>
            </p:nvSpPr>
            <p:spPr>
              <a:xfrm rot="8100000" flipV="1">
                <a:off x="6438262" y="3038866"/>
                <a:ext cx="1897870" cy="189787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5" name="组合 24"/>
              <p:cNvGrpSpPr>
                <a:grpSpLocks noChangeAspect="1"/>
              </p:cNvGrpSpPr>
              <p:nvPr/>
            </p:nvGrpSpPr>
            <p:grpSpPr>
              <a:xfrm>
                <a:off x="7839999" y="3717801"/>
                <a:ext cx="318025" cy="540000"/>
                <a:chOff x="11322051" y="6770687"/>
                <a:chExt cx="236538" cy="401638"/>
              </a:xfrm>
              <a:grpFill/>
            </p:grpSpPr>
            <p:sp>
              <p:nvSpPr>
                <p:cNvPr id="26"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a:noFill/>
                </a:ln>
              </p:spPr>
              <p:txBody>
                <a:bodyPr lIns="117078" tIns="58539" rIns="117078" bIns="58539"/>
                <a:lstStyle/>
                <a:p>
                  <a:pP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Rectangle 493"/>
                <p:cNvSpPr>
                  <a:spLocks noChangeArrowheads="1"/>
                </p:cNvSpPr>
                <p:nvPr/>
              </p:nvSpPr>
              <p:spPr bwMode="auto">
                <a:xfrm>
                  <a:off x="11391901" y="7105649"/>
                  <a:ext cx="98425" cy="26988"/>
                </a:xfrm>
                <a:prstGeom prst="rect">
                  <a:avLst/>
                </a:prstGeom>
                <a:grpFill/>
                <a:ln>
                  <a:noFill/>
                </a:ln>
              </p:spPr>
              <p:txBody>
                <a:bodyPr lIns="117078" tIns="58539" rIns="117078" bIns="58539"/>
                <a:lstStyle/>
                <a:p>
                  <a:pP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Rectangle 494"/>
                <p:cNvSpPr>
                  <a:spLocks noChangeArrowheads="1"/>
                </p:cNvSpPr>
                <p:nvPr/>
              </p:nvSpPr>
              <p:spPr bwMode="auto">
                <a:xfrm>
                  <a:off x="11417301" y="7145337"/>
                  <a:ext cx="49213" cy="26988"/>
                </a:xfrm>
                <a:prstGeom prst="rect">
                  <a:avLst/>
                </a:prstGeom>
                <a:grpFill/>
                <a:ln>
                  <a:noFill/>
                </a:ln>
              </p:spPr>
              <p:txBody>
                <a:bodyPr lIns="117078" tIns="58539" rIns="117078" bIns="58539"/>
                <a:lstStyle/>
                <a:p>
                  <a:pP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22" name="矩形 21"/>
            <p:cNvSpPr/>
            <p:nvPr/>
          </p:nvSpPr>
          <p:spPr>
            <a:xfrm>
              <a:off x="6591758" y="3503419"/>
              <a:ext cx="1357123" cy="396433"/>
            </a:xfrm>
            <a:prstGeom prst="rect">
              <a:avLst/>
            </a:prstGeom>
            <a:grpFill/>
          </p:spPr>
          <p:txBody>
            <a:bodyPr wrap="none" lIns="65849" tIns="32925" rIns="65849" bIns="32925">
              <a:spAutoFit/>
            </a:bodyPr>
            <a:lstStyle/>
            <a:p>
              <a:pPr algn="r" defTabSz="658495">
                <a:defRPr/>
              </a:pPr>
              <a:r>
                <a:rPr lang="zh-CN" altLang="en-US" sz="1500" b="1" spc="225" dirty="0">
                  <a:solidFill>
                    <a:schemeClr val="bg1"/>
                  </a:solidFill>
                  <a:latin typeface="微软雅黑" panose="020B0503020204020204" pitchFamily="34" charset="-122"/>
                  <a:ea typeface="微软雅黑" panose="020B0503020204020204" pitchFamily="34" charset="-122"/>
                </a:rPr>
                <a:t>添加标题</a:t>
              </a:r>
              <a:endParaRPr lang="en-US" altLang="zh-CN" sz="1500" b="1" spc="225"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792624" y="1132874"/>
            <a:ext cx="1366290" cy="1366290"/>
            <a:chOff x="5056832" y="1453348"/>
            <a:chExt cx="1821720" cy="1821720"/>
          </a:xfrm>
          <a:solidFill>
            <a:srgbClr val="72A81D"/>
          </a:solidFill>
        </p:grpSpPr>
        <p:sp>
          <p:nvSpPr>
            <p:cNvPr id="30" name="泪滴形 29"/>
            <p:cNvSpPr/>
            <p:nvPr/>
          </p:nvSpPr>
          <p:spPr bwMode="auto">
            <a:xfrm rot="8100000">
              <a:off x="5056832" y="1453348"/>
              <a:ext cx="1821720" cy="182172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矩形 30"/>
            <p:cNvSpPr/>
            <p:nvPr/>
          </p:nvSpPr>
          <p:spPr>
            <a:xfrm>
              <a:off x="5289131" y="2146973"/>
              <a:ext cx="1357124" cy="396433"/>
            </a:xfrm>
            <a:prstGeom prst="rect">
              <a:avLst/>
            </a:prstGeom>
            <a:noFill/>
          </p:spPr>
          <p:txBody>
            <a:bodyPr wrap="none" lIns="65849" tIns="32925" rIns="65849" bIns="32925">
              <a:spAutoFit/>
            </a:bodyPr>
            <a:lstStyle/>
            <a:p>
              <a:pPr algn="ctr" defTabSz="658495">
                <a:defRPr/>
              </a:pPr>
              <a:r>
                <a:rPr lang="zh-CN" altLang="en-US" sz="1500" b="1" spc="225" dirty="0">
                  <a:solidFill>
                    <a:schemeClr val="bg1"/>
                  </a:solidFill>
                  <a:latin typeface="微软雅黑" panose="020B0503020204020204" pitchFamily="34" charset="-122"/>
                  <a:ea typeface="微软雅黑" panose="020B0503020204020204" pitchFamily="34" charset="-122"/>
                </a:rPr>
                <a:t>添加标题</a:t>
              </a:r>
              <a:endParaRPr lang="en-US" altLang="zh-CN" sz="1500" b="1" spc="225"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792053" y="3228041"/>
            <a:ext cx="1367433" cy="1366290"/>
            <a:chOff x="5056070" y="4246905"/>
            <a:chExt cx="1823244" cy="1821720"/>
          </a:xfrm>
          <a:solidFill>
            <a:srgbClr val="72A81D"/>
          </a:solidFill>
        </p:grpSpPr>
        <p:sp>
          <p:nvSpPr>
            <p:cNvPr id="34" name="泪滴形 33"/>
            <p:cNvSpPr/>
            <p:nvPr/>
          </p:nvSpPr>
          <p:spPr bwMode="auto">
            <a:xfrm rot="13500000" flipV="1">
              <a:off x="5056832" y="4246143"/>
              <a:ext cx="1821720" cy="1823244"/>
            </a:xfrm>
            <a:prstGeom prst="teardrop">
              <a:avLst/>
            </a:prstGeom>
            <a:solidFill>
              <a:srgbClr val="6334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58495">
                <a:defRPr/>
              </a:pPr>
              <a:endParaRPr lang="zh-CN" altLang="en-US" sz="1500" b="1" spc="22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矩形 34"/>
            <p:cNvSpPr/>
            <p:nvPr/>
          </p:nvSpPr>
          <p:spPr>
            <a:xfrm>
              <a:off x="5296754" y="4862344"/>
              <a:ext cx="1357124" cy="396433"/>
            </a:xfrm>
            <a:prstGeom prst="rect">
              <a:avLst/>
            </a:prstGeom>
            <a:noFill/>
          </p:spPr>
          <p:txBody>
            <a:bodyPr wrap="none" lIns="65849" tIns="32925" rIns="65849" bIns="32925">
              <a:spAutoFit/>
            </a:bodyPr>
            <a:lstStyle/>
            <a:p>
              <a:pPr algn="ctr" defTabSz="658495">
                <a:defRPr/>
              </a:pPr>
              <a:r>
                <a:rPr lang="zh-CN" altLang="en-US" sz="1500" b="1" spc="225" dirty="0">
                  <a:solidFill>
                    <a:schemeClr val="bg1"/>
                  </a:solidFill>
                  <a:latin typeface="微软雅黑" panose="020B0503020204020204" pitchFamily="34" charset="-122"/>
                  <a:ea typeface="微软雅黑" panose="020B0503020204020204" pitchFamily="34" charset="-122"/>
                </a:rPr>
                <a:t>添加标题</a:t>
              </a:r>
              <a:endParaRPr lang="en-US" altLang="zh-CN" sz="1500" b="1" spc="22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750"/>
                                        <p:tgtEl>
                                          <p:spTgt spid="14"/>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350"/>
                                        <p:tgtEl>
                                          <p:spTgt spid="1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750"/>
                                        <p:tgtEl>
                                          <p:spTgt spid="9"/>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350"/>
                                        <p:tgtEl>
                                          <p:spTgt spid="8"/>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750"/>
                                        <p:tgtEl>
                                          <p:spTgt spid="7"/>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350"/>
                                        <p:tgtEl>
                                          <p:spTgt spid="6"/>
                                        </p:tgtEl>
                                      </p:cBhvr>
                                    </p:animEffect>
                                  </p:childTnLst>
                                </p:cTn>
                              </p:par>
                            </p:childTnLst>
                          </p:cTn>
                        </p:par>
                        <p:par>
                          <p:cTn id="28" fill="hold">
                            <p:stCondLst>
                              <p:cond delay="4500"/>
                            </p:stCondLst>
                            <p:childTnLst>
                              <p:par>
                                <p:cTn id="29" presetID="22" presetClass="entr" presetSubtype="2"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750"/>
                                        <p:tgtEl>
                                          <p:spTgt spid="11"/>
                                        </p:tgtEl>
                                      </p:cBhvr>
                                    </p:animEffect>
                                  </p:childTnLst>
                                </p:cTn>
                              </p:par>
                            </p:childTnLst>
                          </p:cTn>
                        </p:par>
                        <p:par>
                          <p:cTn id="32" fill="hold">
                            <p:stCondLst>
                              <p:cond delay="5500"/>
                            </p:stCondLst>
                            <p:childTnLst>
                              <p:par>
                                <p:cTn id="33" presetID="2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right)">
                                      <p:cBhvr>
                                        <p:cTn id="35" dur="350"/>
                                        <p:tgtEl>
                                          <p:spTgt spid="10"/>
                                        </p:tgtEl>
                                      </p:cBhvr>
                                    </p:animEffect>
                                  </p:childTnLst>
                                </p:cTn>
                              </p:par>
                            </p:childTnLst>
                          </p:cTn>
                        </p:par>
                        <p:par>
                          <p:cTn id="36" fill="hold">
                            <p:stCondLst>
                              <p:cond delay="6000"/>
                            </p:stCondLst>
                            <p:childTnLst>
                              <p:par>
                                <p:cTn id="37" presetID="42"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70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7500"/>
                            </p:stCondLst>
                            <p:childTnLst>
                              <p:par>
                                <p:cTn id="47" presetID="2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right)">
                                      <p:cBhvr>
                                        <p:cTn id="49" dur="500"/>
                                        <p:tgtEl>
                                          <p:spTgt spid="20"/>
                                        </p:tgtEl>
                                      </p:cBhvr>
                                    </p:animEffect>
                                  </p:childTnLst>
                                </p:cTn>
                              </p:par>
                            </p:childTnLst>
                          </p:cTn>
                        </p:par>
                        <p:par>
                          <p:cTn id="50" fill="hold">
                            <p:stCondLst>
                              <p:cond delay="8000"/>
                            </p:stCondLst>
                            <p:childTnLst>
                              <p:par>
                                <p:cTn id="51" presetID="47"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19"/>
          <p:cNvGrpSpPr/>
          <p:nvPr/>
        </p:nvGrpSpPr>
        <p:grpSpPr>
          <a:xfrm>
            <a:off x="6056234" y="2265778"/>
            <a:ext cx="829818" cy="962588"/>
            <a:chOff x="8074978" y="3021037"/>
            <a:chExt cx="1106424" cy="1283451"/>
          </a:xfrm>
        </p:grpSpPr>
        <p:sp>
          <p:nvSpPr>
            <p:cNvPr id="59" name="Hexagon 8"/>
            <p:cNvSpPr/>
            <p:nvPr/>
          </p:nvSpPr>
          <p:spPr>
            <a:xfrm rot="16200000">
              <a:off x="7986464" y="3109551"/>
              <a:ext cx="1283451" cy="1106424"/>
            </a:xfrm>
            <a:prstGeom prst="hexagon">
              <a:avLst/>
            </a:prstGeom>
            <a:solidFill>
              <a:srgbClr val="0070C0"/>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60"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61" name="Group 17"/>
          <p:cNvGrpSpPr/>
          <p:nvPr/>
        </p:nvGrpSpPr>
        <p:grpSpPr>
          <a:xfrm>
            <a:off x="5106662" y="2265778"/>
            <a:ext cx="829818" cy="962588"/>
            <a:chOff x="6808883" y="3021037"/>
            <a:chExt cx="1106424" cy="1283451"/>
          </a:xfrm>
        </p:grpSpPr>
        <p:sp>
          <p:nvSpPr>
            <p:cNvPr id="62" name="Hexagon 7"/>
            <p:cNvSpPr/>
            <p:nvPr/>
          </p:nvSpPr>
          <p:spPr>
            <a:xfrm rot="16200000">
              <a:off x="6720369" y="3109551"/>
              <a:ext cx="1283451" cy="1106424"/>
            </a:xfrm>
            <a:prstGeom prst="hexagon">
              <a:avLst/>
            </a:prstGeom>
            <a:solidFill>
              <a:srgbClr val="E2376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63"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64" name="Group 15"/>
          <p:cNvGrpSpPr/>
          <p:nvPr/>
        </p:nvGrpSpPr>
        <p:grpSpPr>
          <a:xfrm>
            <a:off x="4157091" y="2265778"/>
            <a:ext cx="829818" cy="962588"/>
            <a:chOff x="5542788" y="3021037"/>
            <a:chExt cx="1106424" cy="1283451"/>
          </a:xfrm>
        </p:grpSpPr>
        <p:sp>
          <p:nvSpPr>
            <p:cNvPr id="65" name="Hexagon 5"/>
            <p:cNvSpPr/>
            <p:nvPr/>
          </p:nvSpPr>
          <p:spPr>
            <a:xfrm rot="16200000">
              <a:off x="5454274" y="3109551"/>
              <a:ext cx="1283451" cy="1106424"/>
            </a:xfrm>
            <a:prstGeom prst="hexagon">
              <a:avLst/>
            </a:prstGeom>
            <a:solidFill>
              <a:srgbClr val="F39C1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66"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67" name="Group 9"/>
          <p:cNvGrpSpPr/>
          <p:nvPr/>
        </p:nvGrpSpPr>
        <p:grpSpPr>
          <a:xfrm>
            <a:off x="3207520" y="2265778"/>
            <a:ext cx="829818" cy="962588"/>
            <a:chOff x="4276693" y="3021037"/>
            <a:chExt cx="1106424" cy="1283451"/>
          </a:xfrm>
        </p:grpSpPr>
        <p:sp>
          <p:nvSpPr>
            <p:cNvPr id="68" name="Hexagon 4"/>
            <p:cNvSpPr/>
            <p:nvPr/>
          </p:nvSpPr>
          <p:spPr>
            <a:xfrm rot="16200000">
              <a:off x="4188179" y="3109551"/>
              <a:ext cx="1283451" cy="1106424"/>
            </a:xfrm>
            <a:prstGeom prst="hexagon">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69"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70" name="Group 6"/>
          <p:cNvGrpSpPr/>
          <p:nvPr/>
        </p:nvGrpSpPr>
        <p:grpSpPr>
          <a:xfrm>
            <a:off x="2257949" y="2265778"/>
            <a:ext cx="829818" cy="962588"/>
            <a:chOff x="3010598" y="3021037"/>
            <a:chExt cx="1106424" cy="1283451"/>
          </a:xfrm>
        </p:grpSpPr>
        <p:sp>
          <p:nvSpPr>
            <p:cNvPr id="71" name="Hexagon 3"/>
            <p:cNvSpPr/>
            <p:nvPr/>
          </p:nvSpPr>
          <p:spPr>
            <a:xfrm rot="16200000">
              <a:off x="2922084" y="3109551"/>
              <a:ext cx="1283451" cy="1106424"/>
            </a:xfrm>
            <a:prstGeom prst="hexagon">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72"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73" name="Group 20"/>
          <p:cNvGrpSpPr/>
          <p:nvPr/>
        </p:nvGrpSpPr>
        <p:grpSpPr>
          <a:xfrm>
            <a:off x="506437" y="3044700"/>
            <a:ext cx="2166420" cy="326101"/>
            <a:chOff x="7258929" y="1631852"/>
            <a:chExt cx="1674056" cy="464234"/>
          </a:xfrm>
        </p:grpSpPr>
        <p:cxnSp>
          <p:nvCxnSpPr>
            <p:cNvPr id="74" name="Straight Connector 16"/>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75" name="Straight Connector 18"/>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79" name="Group 24"/>
          <p:cNvGrpSpPr/>
          <p:nvPr/>
        </p:nvGrpSpPr>
        <p:grpSpPr>
          <a:xfrm flipH="1">
            <a:off x="3617425" y="3309374"/>
            <a:ext cx="531146" cy="678818"/>
            <a:chOff x="5589563" y="1631852"/>
            <a:chExt cx="1674057" cy="464234"/>
          </a:xfrm>
        </p:grpSpPr>
        <p:cxnSp>
          <p:nvCxnSpPr>
            <p:cNvPr id="80" name="Straight Connector 25"/>
            <p:cNvCxnSpPr/>
            <p:nvPr/>
          </p:nvCxnSpPr>
          <p:spPr>
            <a:xfrm>
              <a:off x="5589563"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81" name="Straight Connector 26"/>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85" name="Group 33"/>
          <p:cNvGrpSpPr/>
          <p:nvPr/>
        </p:nvGrpSpPr>
        <p:grpSpPr>
          <a:xfrm flipH="1" flipV="1">
            <a:off x="3758372" y="1812682"/>
            <a:ext cx="813626" cy="358410"/>
            <a:chOff x="7258929" y="1631852"/>
            <a:chExt cx="1674056" cy="464234"/>
          </a:xfrm>
        </p:grpSpPr>
        <p:cxnSp>
          <p:nvCxnSpPr>
            <p:cNvPr id="86" name="Straight Connector 34"/>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87" name="Straight Connector 35"/>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91" name="Group 39"/>
          <p:cNvGrpSpPr/>
          <p:nvPr/>
        </p:nvGrpSpPr>
        <p:grpSpPr>
          <a:xfrm flipV="1">
            <a:off x="5519117" y="1810631"/>
            <a:ext cx="537117" cy="358410"/>
            <a:chOff x="7258929" y="1631852"/>
            <a:chExt cx="1674056" cy="464234"/>
          </a:xfrm>
        </p:grpSpPr>
        <p:cxnSp>
          <p:nvCxnSpPr>
            <p:cNvPr id="92" name="Straight Connector 40"/>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93" name="Straight Connector 41"/>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grpSp>
        <p:nvGrpSpPr>
          <p:cNvPr id="97" name="Group 48"/>
          <p:cNvGrpSpPr/>
          <p:nvPr/>
        </p:nvGrpSpPr>
        <p:grpSpPr>
          <a:xfrm flipH="1" flipV="1">
            <a:off x="6488723" y="2169041"/>
            <a:ext cx="802432" cy="358410"/>
            <a:chOff x="7258929" y="1631852"/>
            <a:chExt cx="1674056" cy="464234"/>
          </a:xfrm>
        </p:grpSpPr>
        <p:cxnSp>
          <p:nvCxnSpPr>
            <p:cNvPr id="98" name="Straight Connector 49"/>
            <p:cNvCxnSpPr/>
            <p:nvPr/>
          </p:nvCxnSpPr>
          <p:spPr>
            <a:xfrm>
              <a:off x="7258929" y="2096086"/>
              <a:ext cx="1674056" cy="0"/>
            </a:xfrm>
            <a:prstGeom prst="line">
              <a:avLst/>
            </a:prstGeom>
            <a:noFill/>
            <a:ln w="6350" cap="flat" cmpd="sng" algn="ctr">
              <a:solidFill>
                <a:srgbClr val="44546A">
                  <a:lumMod val="40000"/>
                  <a:lumOff val="60000"/>
                </a:srgbClr>
              </a:solidFill>
              <a:prstDash val="sysDash"/>
              <a:miter lim="800000"/>
              <a:headEnd type="oval"/>
              <a:tailEnd type="oval"/>
            </a:ln>
            <a:effectLst/>
          </p:spPr>
        </p:cxnSp>
        <p:cxnSp>
          <p:nvCxnSpPr>
            <p:cNvPr id="99" name="Straight Connector 50"/>
            <p:cNvCxnSpPr/>
            <p:nvPr/>
          </p:nvCxnSpPr>
          <p:spPr>
            <a:xfrm flipV="1">
              <a:off x="7263620" y="1631852"/>
              <a:ext cx="0" cy="464234"/>
            </a:xfrm>
            <a:prstGeom prst="line">
              <a:avLst/>
            </a:prstGeom>
            <a:noFill/>
            <a:ln w="6350" cap="flat" cmpd="sng" algn="ctr">
              <a:solidFill>
                <a:srgbClr val="44546A">
                  <a:lumMod val="40000"/>
                  <a:lumOff val="60000"/>
                </a:srgbClr>
              </a:solidFill>
              <a:prstDash val="sysDash"/>
              <a:miter lim="800000"/>
              <a:headEnd type="oval"/>
              <a:tailEnd type="oval"/>
            </a:ln>
            <a:effectLst/>
          </p:spPr>
        </p:cxnSp>
      </p:grpSp>
      <p:sp>
        <p:nvSpPr>
          <p:cNvPr id="105" name="TextBox 12"/>
          <p:cNvSpPr txBox="1"/>
          <p:nvPr/>
        </p:nvSpPr>
        <p:spPr>
          <a:xfrm>
            <a:off x="4194789" y="3522006"/>
            <a:ext cx="1093569" cy="248209"/>
          </a:xfrm>
          <a:prstGeom prst="rect">
            <a:avLst/>
          </a:prstGeom>
          <a:noFill/>
        </p:spPr>
        <p:txBody>
          <a:bodyPr wrap="none" rtlCol="0">
            <a:spAutoFit/>
          </a:bodyPr>
          <a:lstStyle/>
          <a:p>
            <a:r>
              <a:rPr lang="zh-CN" altLang="en-US"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6" name="Rectangle 13"/>
          <p:cNvSpPr/>
          <p:nvPr/>
        </p:nvSpPr>
        <p:spPr>
          <a:xfrm>
            <a:off x="4190505" y="3837252"/>
            <a:ext cx="3796598" cy="611706"/>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07" name="TextBox 12"/>
          <p:cNvSpPr txBox="1"/>
          <p:nvPr/>
        </p:nvSpPr>
        <p:spPr>
          <a:xfrm>
            <a:off x="6913121" y="2569854"/>
            <a:ext cx="1093569" cy="248209"/>
          </a:xfrm>
          <a:prstGeom prst="rect">
            <a:avLst/>
          </a:prstGeom>
          <a:noFill/>
        </p:spPr>
        <p:txBody>
          <a:bodyPr wrap="none" rtlCol="0">
            <a:spAutoFit/>
          </a:bodyPr>
          <a:lstStyle/>
          <a:p>
            <a:r>
              <a:rPr lang="zh-CN" altLang="en-US" sz="1015"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8" name="Rectangle 13"/>
          <p:cNvSpPr/>
          <p:nvPr/>
        </p:nvSpPr>
        <p:spPr>
          <a:xfrm>
            <a:off x="6908837" y="2885101"/>
            <a:ext cx="1916508" cy="611706"/>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09" name="TextBox 12"/>
          <p:cNvSpPr txBox="1"/>
          <p:nvPr/>
        </p:nvSpPr>
        <p:spPr>
          <a:xfrm>
            <a:off x="6146451" y="1230454"/>
            <a:ext cx="1093569" cy="248209"/>
          </a:xfrm>
          <a:prstGeom prst="rect">
            <a:avLst/>
          </a:prstGeom>
          <a:noFill/>
        </p:spPr>
        <p:txBody>
          <a:bodyPr wrap="none" rtlCol="0">
            <a:spAutoFit/>
          </a:bodyPr>
          <a:lstStyle/>
          <a:p>
            <a:r>
              <a:rPr lang="zh-CN" altLang="en-US" sz="1015" b="1" dirty="0">
                <a:solidFill>
                  <a:srgbClr val="E2376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rgbClr val="E2376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0" name="Rectangle 13"/>
          <p:cNvSpPr/>
          <p:nvPr/>
        </p:nvSpPr>
        <p:spPr>
          <a:xfrm>
            <a:off x="6142167" y="1545700"/>
            <a:ext cx="2447651" cy="438582"/>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11" name="TextBox 12"/>
          <p:cNvSpPr txBox="1"/>
          <p:nvPr/>
        </p:nvSpPr>
        <p:spPr>
          <a:xfrm>
            <a:off x="2697806" y="1294270"/>
            <a:ext cx="1093569" cy="248209"/>
          </a:xfrm>
          <a:prstGeom prst="rect">
            <a:avLst/>
          </a:prstGeom>
          <a:noFill/>
        </p:spPr>
        <p:txBody>
          <a:bodyPr wrap="none" rtlCol="0">
            <a:spAutoFit/>
          </a:bodyPr>
          <a:lstStyle/>
          <a:p>
            <a:pPr algn="r"/>
            <a:r>
              <a:rPr lang="zh-CN" altLang="en-US"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2" name="Rectangle 13"/>
          <p:cNvSpPr/>
          <p:nvPr/>
        </p:nvSpPr>
        <p:spPr>
          <a:xfrm>
            <a:off x="1874867" y="1610188"/>
            <a:ext cx="1916508" cy="611706"/>
          </a:xfrm>
          <a:prstGeom prst="rect">
            <a:avLst/>
          </a:prstGeom>
        </p:spPr>
        <p:txBody>
          <a:bodyPr wrap="square">
            <a:spAutoFit/>
          </a:bodyPr>
          <a:lstStyle/>
          <a:p>
            <a:pPr algn="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13" name="TextBox 12"/>
          <p:cNvSpPr txBox="1"/>
          <p:nvPr/>
        </p:nvSpPr>
        <p:spPr>
          <a:xfrm>
            <a:off x="385285" y="2114468"/>
            <a:ext cx="1093569" cy="248209"/>
          </a:xfrm>
          <a:prstGeom prst="rect">
            <a:avLst/>
          </a:prstGeom>
          <a:noFill/>
        </p:spPr>
        <p:txBody>
          <a:bodyPr wrap="none" rtlCol="0">
            <a:spAutoFit/>
          </a:bodyPr>
          <a:lstStyle/>
          <a:p>
            <a:r>
              <a:rPr lang="zh-CN" altLang="en-US" sz="1015" b="1" dirty="0">
                <a:solidFill>
                  <a:srgbClr val="00A39E"/>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015" b="1" dirty="0">
              <a:solidFill>
                <a:srgbClr val="00A39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4" name="Rectangle 13"/>
          <p:cNvSpPr/>
          <p:nvPr/>
        </p:nvSpPr>
        <p:spPr>
          <a:xfrm>
            <a:off x="381002" y="2429714"/>
            <a:ext cx="1916508" cy="611706"/>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p:cTn id="19" dur="500" fill="hold"/>
                                        <p:tgtEl>
                                          <p:spTgt spid="64"/>
                                        </p:tgtEl>
                                        <p:attrNameLst>
                                          <p:attrName>ppt_w</p:attrName>
                                        </p:attrNameLst>
                                      </p:cBhvr>
                                      <p:tavLst>
                                        <p:tav tm="0">
                                          <p:val>
                                            <p:fltVal val="0"/>
                                          </p:val>
                                        </p:tav>
                                        <p:tav tm="100000">
                                          <p:val>
                                            <p:strVal val="#ppt_w"/>
                                          </p:val>
                                        </p:tav>
                                      </p:tavLst>
                                    </p:anim>
                                    <p:anim calcmode="lin" valueType="num">
                                      <p:cBhvr>
                                        <p:cTn id="20" dur="500" fill="hold"/>
                                        <p:tgtEl>
                                          <p:spTgt spid="64"/>
                                        </p:tgtEl>
                                        <p:attrNameLst>
                                          <p:attrName>ppt_h</p:attrName>
                                        </p:attrNameLst>
                                      </p:cBhvr>
                                      <p:tavLst>
                                        <p:tav tm="0">
                                          <p:val>
                                            <p:fltVal val="0"/>
                                          </p:val>
                                        </p:tav>
                                        <p:tav tm="100000">
                                          <p:val>
                                            <p:strVal val="#ppt_h"/>
                                          </p:val>
                                        </p:tav>
                                      </p:tavLst>
                                    </p:anim>
                                    <p:animEffect transition="in" filter="fade">
                                      <p:cBhvr>
                                        <p:cTn id="21" dur="500"/>
                                        <p:tgtEl>
                                          <p:spTgt spid="6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fill="hold"/>
                                        <p:tgtEl>
                                          <p:spTgt spid="61"/>
                                        </p:tgtEl>
                                        <p:attrNameLst>
                                          <p:attrName>ppt_w</p:attrName>
                                        </p:attrNameLst>
                                      </p:cBhvr>
                                      <p:tavLst>
                                        <p:tav tm="0">
                                          <p:val>
                                            <p:fltVal val="0"/>
                                          </p:val>
                                        </p:tav>
                                        <p:tav tm="100000">
                                          <p:val>
                                            <p:strVal val="#ppt_w"/>
                                          </p:val>
                                        </p:tav>
                                      </p:tavLst>
                                    </p:anim>
                                    <p:anim calcmode="lin" valueType="num">
                                      <p:cBhvr>
                                        <p:cTn id="26" dur="500" fill="hold"/>
                                        <p:tgtEl>
                                          <p:spTgt spid="61"/>
                                        </p:tgtEl>
                                        <p:attrNameLst>
                                          <p:attrName>ppt_h</p:attrName>
                                        </p:attrNameLst>
                                      </p:cBhvr>
                                      <p:tavLst>
                                        <p:tav tm="0">
                                          <p:val>
                                            <p:fltVal val="0"/>
                                          </p:val>
                                        </p:tav>
                                        <p:tav tm="100000">
                                          <p:val>
                                            <p:strVal val="#ppt_h"/>
                                          </p:val>
                                        </p:tav>
                                      </p:tavLst>
                                    </p:anim>
                                    <p:animEffect transition="in" filter="fade">
                                      <p:cBhvr>
                                        <p:cTn id="27" dur="500"/>
                                        <p:tgtEl>
                                          <p:spTgt spid="6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childTnLst>
                          </p:cTn>
                        </p:par>
                        <p:par>
                          <p:cTn id="34" fill="hold">
                            <p:stCondLst>
                              <p:cond delay="2500"/>
                            </p:stCondLst>
                            <p:childTnLst>
                              <p:par>
                                <p:cTn id="35" presetID="22" presetClass="entr" presetSubtype="2"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right)">
                                      <p:cBhvr>
                                        <p:cTn id="37" dur="500"/>
                                        <p:tgtEl>
                                          <p:spTgt spid="73"/>
                                        </p:tgtEl>
                                      </p:cBhvr>
                                    </p:animEffect>
                                  </p:childTnLst>
                                </p:cTn>
                              </p:par>
                            </p:childTnLst>
                          </p:cTn>
                        </p:par>
                        <p:par>
                          <p:cTn id="38" fill="hold">
                            <p:stCondLst>
                              <p:cond delay="3000"/>
                            </p:stCondLst>
                            <p:childTnLst>
                              <p:par>
                                <p:cTn id="39" presetID="22" presetClass="entr" presetSubtype="2"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right)">
                                      <p:cBhvr>
                                        <p:cTn id="41" dur="500"/>
                                        <p:tgtEl>
                                          <p:spTgt spid="79"/>
                                        </p:tgtEl>
                                      </p:cBhvr>
                                    </p:animEffect>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wipe(right)">
                                      <p:cBhvr>
                                        <p:cTn id="45" dur="500"/>
                                        <p:tgtEl>
                                          <p:spTgt spid="85"/>
                                        </p:tgtEl>
                                      </p:cBhvr>
                                    </p:animEffect>
                                  </p:childTnLst>
                                </p:cTn>
                              </p:par>
                            </p:childTnLst>
                          </p:cTn>
                        </p:par>
                        <p:par>
                          <p:cTn id="46" fill="hold">
                            <p:stCondLst>
                              <p:cond delay="4000"/>
                            </p:stCondLst>
                            <p:childTnLst>
                              <p:par>
                                <p:cTn id="47" presetID="22" presetClass="entr" presetSubtype="2" fill="hold" nodeType="afterEffect">
                                  <p:stCondLst>
                                    <p:cond delay="0"/>
                                  </p:stCondLst>
                                  <p:childTnLst>
                                    <p:set>
                                      <p:cBhvr>
                                        <p:cTn id="48" dur="1" fill="hold">
                                          <p:stCondLst>
                                            <p:cond delay="0"/>
                                          </p:stCondLst>
                                        </p:cTn>
                                        <p:tgtEl>
                                          <p:spTgt spid="91"/>
                                        </p:tgtEl>
                                        <p:attrNameLst>
                                          <p:attrName>style.visibility</p:attrName>
                                        </p:attrNameLst>
                                      </p:cBhvr>
                                      <p:to>
                                        <p:strVal val="visible"/>
                                      </p:to>
                                    </p:set>
                                    <p:animEffect transition="in" filter="wipe(right)">
                                      <p:cBhvr>
                                        <p:cTn id="49" dur="500"/>
                                        <p:tgtEl>
                                          <p:spTgt spid="91"/>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right)">
                                      <p:cBhvr>
                                        <p:cTn id="53"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4709" y="842204"/>
            <a:ext cx="1622506" cy="1696826"/>
            <a:chOff x="3744709" y="842204"/>
            <a:chExt cx="1622506" cy="1696826"/>
          </a:xfrm>
        </p:grpSpPr>
        <p:sp>
          <p:nvSpPr>
            <p:cNvPr id="10" name="矩形 9"/>
            <p:cNvSpPr/>
            <p:nvPr/>
          </p:nvSpPr>
          <p:spPr>
            <a:xfrm>
              <a:off x="3744709" y="842204"/>
              <a:ext cx="1350000" cy="1696826"/>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0" name="矩形 39"/>
            <p:cNvSpPr/>
            <p:nvPr/>
          </p:nvSpPr>
          <p:spPr>
            <a:xfrm>
              <a:off x="5254093" y="842204"/>
              <a:ext cx="54000" cy="169682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矩形 40"/>
            <p:cNvSpPr/>
            <p:nvPr/>
          </p:nvSpPr>
          <p:spPr>
            <a:xfrm>
              <a:off x="5340215" y="842204"/>
              <a:ext cx="27000" cy="1696826"/>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2" name="矩形 41"/>
            <p:cNvSpPr/>
            <p:nvPr/>
          </p:nvSpPr>
          <p:spPr>
            <a:xfrm>
              <a:off x="5133901" y="842204"/>
              <a:ext cx="81000" cy="169682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3" name="文本框 42"/>
            <p:cNvSpPr txBox="1"/>
            <p:nvPr/>
          </p:nvSpPr>
          <p:spPr>
            <a:xfrm>
              <a:off x="3956307" y="1182165"/>
              <a:ext cx="1037463"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rPr>
                <a:t>02</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1986872" y="3631750"/>
            <a:ext cx="5400000" cy="27000"/>
          </a:xfrm>
          <a:prstGeom prst="rect">
            <a:avLst/>
          </a:prstGeom>
          <a:solidFill>
            <a:srgbClr val="6C7A9A"/>
          </a:solidFill>
          <a:ln w="25400" cap="flat" cmpd="sng" algn="ctr">
            <a:solidFill>
              <a:schemeClr val="bg1"/>
            </a:solidFill>
            <a:prstDash val="solid"/>
          </a:ln>
          <a:effectLst/>
        </p:spPr>
        <p:txBody>
          <a:bodyPr rtlCol="0" anchor="ctr"/>
          <a:lstStyle/>
          <a:p>
            <a:pPr algn="ctr">
              <a:defRPr/>
            </a:pP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48"/>
          <p:cNvSpPr txBox="1"/>
          <p:nvPr/>
        </p:nvSpPr>
        <p:spPr>
          <a:xfrm>
            <a:off x="2082122" y="2748082"/>
            <a:ext cx="5339923" cy="830997"/>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4800" b="1" spc="225" dirty="0">
                <a:solidFill>
                  <a:schemeClr val="bg1"/>
                </a:solidFill>
                <a:effectLst/>
                <a:latin typeface="微软雅黑" panose="020B0503020204020204" pitchFamily="34" charset="-122"/>
                <a:ea typeface="微软雅黑" panose="020B0503020204020204" pitchFamily="34" charset="-122"/>
              </a:rPr>
              <a:t>单击添加文字标题</a:t>
            </a:r>
            <a:endParaRPr lang="zh-CN" altLang="en-US" sz="4800" b="1" spc="225" dirty="0">
              <a:solidFill>
                <a:schemeClr val="bg1"/>
              </a:solidFill>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539543" y="3843940"/>
            <a:ext cx="4235605" cy="193627"/>
            <a:chOff x="2539543" y="3843940"/>
            <a:chExt cx="4235605" cy="193627"/>
          </a:xfrm>
        </p:grpSpPr>
        <p:sp>
          <p:nvSpPr>
            <p:cNvPr id="50" name="文本框 9"/>
            <p:cNvSpPr txBox="1"/>
            <p:nvPr/>
          </p:nvSpPr>
          <p:spPr>
            <a:xfrm>
              <a:off x="2539543"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3989469" y="3852901"/>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文本框 9"/>
            <p:cNvSpPr txBox="1"/>
            <p:nvPr/>
          </p:nvSpPr>
          <p:spPr>
            <a:xfrm>
              <a:off x="5566726"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49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1437" y="1385153"/>
            <a:ext cx="1572587" cy="2773907"/>
            <a:chOff x="821437" y="1385153"/>
            <a:chExt cx="1572587" cy="2773907"/>
          </a:xfrm>
        </p:grpSpPr>
        <p:grpSp>
          <p:nvGrpSpPr>
            <p:cNvPr id="11" name="Group 6"/>
            <p:cNvGrpSpPr/>
            <p:nvPr/>
          </p:nvGrpSpPr>
          <p:grpSpPr>
            <a:xfrm>
              <a:off x="988854" y="1388131"/>
              <a:ext cx="1214937" cy="1214936"/>
              <a:chOff x="1336945" y="2133708"/>
              <a:chExt cx="1619916" cy="1619915"/>
            </a:xfrm>
          </p:grpSpPr>
          <p:grpSp>
            <p:nvGrpSpPr>
              <p:cNvPr id="12" name="Group 5"/>
              <p:cNvGrpSpPr/>
              <p:nvPr/>
            </p:nvGrpSpPr>
            <p:grpSpPr>
              <a:xfrm>
                <a:off x="1336945" y="2133708"/>
                <a:ext cx="1619916" cy="1619915"/>
                <a:chOff x="2488916" y="3076243"/>
                <a:chExt cx="1619916" cy="1619915"/>
              </a:xfrm>
            </p:grpSpPr>
            <p:sp>
              <p:nvSpPr>
                <p:cNvPr id="14" name="Rectangle 3"/>
                <p:cNvSpPr/>
                <p:nvPr/>
              </p:nvSpPr>
              <p:spPr>
                <a:xfrm>
                  <a:off x="2488917" y="3076243"/>
                  <a:ext cx="1619915" cy="1619915"/>
                </a:xfrm>
                <a:prstGeom prst="rect">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5" name="Rectangle 4"/>
                <p:cNvSpPr/>
                <p:nvPr/>
              </p:nvSpPr>
              <p:spPr>
                <a:xfrm>
                  <a:off x="2488916" y="4220308"/>
                  <a:ext cx="1619915" cy="475849"/>
                </a:xfrm>
                <a:prstGeom prst="rect">
                  <a:avLst/>
                </a:prstGeom>
                <a:solidFill>
                  <a:srgbClr val="00A39E">
                    <a:lumMod val="75000"/>
                  </a:srgbClr>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13" name="TextBox 7"/>
              <p:cNvSpPr txBox="1"/>
              <p:nvPr/>
            </p:nvSpPr>
            <p:spPr>
              <a:xfrm>
                <a:off x="1456329" y="2272332"/>
                <a:ext cx="1381148" cy="954108"/>
              </a:xfrm>
              <a:prstGeom prst="rect">
                <a:avLst/>
              </a:prstGeom>
              <a:noFill/>
            </p:spPr>
            <p:txBody>
              <a:bodyPr wrap="none" rtlCol="0">
                <a:spAutoFit/>
              </a:bodyPr>
              <a:lstStyle/>
              <a:p>
                <a:pPr algn="ctr">
                  <a:defRPr/>
                </a:pPr>
                <a:r>
                  <a:rPr lang="en-US" sz="4050" b="1" kern="0">
                    <a:solidFill>
                      <a:srgbClr val="FCFCFC"/>
                    </a:solidFill>
                    <a:latin typeface="Arial" panose="020B0604020202020204" pitchFamily="34" charset="0"/>
                    <a:cs typeface="Arial" panose="020B0604020202020204" pitchFamily="34" charset="0"/>
                  </a:rPr>
                  <a:t>54</a:t>
                </a:r>
                <a:r>
                  <a:rPr lang="en-US" sz="2400" b="1" kern="0">
                    <a:solidFill>
                      <a:srgbClr val="FCFCFC"/>
                    </a:solidFill>
                    <a:latin typeface="Arial" panose="020B0604020202020204" pitchFamily="34" charset="0"/>
                    <a:cs typeface="Arial" panose="020B0604020202020204" pitchFamily="34" charset="0"/>
                  </a:rPr>
                  <a:t>%</a:t>
                </a:r>
                <a:endParaRPr lang="en-GB" sz="4050" b="1" kern="0">
                  <a:solidFill>
                    <a:srgbClr val="FCFCFC"/>
                  </a:solidFill>
                  <a:latin typeface="Arial" panose="020B0604020202020204" pitchFamily="34" charset="0"/>
                  <a:cs typeface="Arial" panose="020B0604020202020204" pitchFamily="34" charset="0"/>
                </a:endParaRPr>
              </a:p>
            </p:txBody>
          </p:sp>
        </p:grpSp>
        <p:sp>
          <p:nvSpPr>
            <p:cNvPr id="31" name="TextBox 27"/>
            <p:cNvSpPr txBox="1"/>
            <p:nvPr/>
          </p:nvSpPr>
          <p:spPr>
            <a:xfrm>
              <a:off x="1169161" y="2904145"/>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31"/>
            <p:cNvSpPr/>
            <p:nvPr/>
          </p:nvSpPr>
          <p:spPr>
            <a:xfrm>
              <a:off x="821437" y="3235730"/>
              <a:ext cx="1572587"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grpSp>
          <p:nvGrpSpPr>
            <p:cNvPr id="40" name="Group 5"/>
            <p:cNvGrpSpPr/>
            <p:nvPr/>
          </p:nvGrpSpPr>
          <p:grpSpPr>
            <a:xfrm>
              <a:off x="988853" y="1385153"/>
              <a:ext cx="1214937" cy="1214936"/>
              <a:chOff x="2488916" y="3076243"/>
              <a:chExt cx="1619916" cy="1619915"/>
            </a:xfrm>
          </p:grpSpPr>
          <p:sp>
            <p:nvSpPr>
              <p:cNvPr id="42" name="Rectangle 3"/>
              <p:cNvSpPr/>
              <p:nvPr/>
            </p:nvSpPr>
            <p:spPr>
              <a:xfrm>
                <a:off x="2488917" y="3076243"/>
                <a:ext cx="1619915" cy="1619915"/>
              </a:xfrm>
              <a:prstGeom prst="rect">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3" name="Rectangle 4"/>
              <p:cNvSpPr/>
              <p:nvPr/>
            </p:nvSpPr>
            <p:spPr>
              <a:xfrm>
                <a:off x="2488916" y="4220308"/>
                <a:ext cx="1619915" cy="475849"/>
              </a:xfrm>
              <a:prstGeom prst="rect">
                <a:avLst/>
              </a:prstGeom>
              <a:solidFill>
                <a:srgbClr val="00A39E">
                  <a:lumMod val="75000"/>
                </a:srgbClr>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49" name="Freeform 23"/>
            <p:cNvSpPr>
              <a:spLocks noEditPoints="1"/>
            </p:cNvSpPr>
            <p:nvPr/>
          </p:nvSpPr>
          <p:spPr bwMode="auto">
            <a:xfrm>
              <a:off x="1286899" y="1539173"/>
              <a:ext cx="621000" cy="621000"/>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4" name="组合 3"/>
          <p:cNvGrpSpPr/>
          <p:nvPr/>
        </p:nvGrpSpPr>
        <p:grpSpPr>
          <a:xfrm>
            <a:off x="4783053" y="1392497"/>
            <a:ext cx="1572587" cy="2766563"/>
            <a:chOff x="4783053" y="1392497"/>
            <a:chExt cx="1572587" cy="2766563"/>
          </a:xfrm>
        </p:grpSpPr>
        <p:grpSp>
          <p:nvGrpSpPr>
            <p:cNvPr id="22" name="Group 16"/>
            <p:cNvGrpSpPr/>
            <p:nvPr/>
          </p:nvGrpSpPr>
          <p:grpSpPr>
            <a:xfrm>
              <a:off x="4939078" y="1392497"/>
              <a:ext cx="1214937" cy="1214936"/>
              <a:chOff x="2488916" y="3076243"/>
              <a:chExt cx="1619916" cy="1619915"/>
            </a:xfrm>
          </p:grpSpPr>
          <p:sp>
            <p:nvSpPr>
              <p:cNvPr id="24" name="Rectangle 18"/>
              <p:cNvSpPr/>
              <p:nvPr/>
            </p:nvSpPr>
            <p:spPr>
              <a:xfrm>
                <a:off x="2488917" y="3076243"/>
                <a:ext cx="1619915" cy="1619915"/>
              </a:xfrm>
              <a:prstGeom prst="rect">
                <a:avLst/>
              </a:prstGeom>
              <a:solidFill>
                <a:srgbClr val="F39C1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5" name="Rectangle 19"/>
              <p:cNvSpPr/>
              <p:nvPr/>
            </p:nvSpPr>
            <p:spPr>
              <a:xfrm>
                <a:off x="2488916" y="4220308"/>
                <a:ext cx="1619915" cy="475849"/>
              </a:xfrm>
              <a:prstGeom prst="rect">
                <a:avLst/>
              </a:prstGeom>
              <a:solidFill>
                <a:srgbClr val="F39C11">
                  <a:lumMod val="75000"/>
                </a:srgbClr>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35" name="TextBox 27"/>
            <p:cNvSpPr txBox="1"/>
            <p:nvPr/>
          </p:nvSpPr>
          <p:spPr>
            <a:xfrm>
              <a:off x="5130777" y="2904145"/>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矩形 35"/>
            <p:cNvSpPr/>
            <p:nvPr/>
          </p:nvSpPr>
          <p:spPr>
            <a:xfrm>
              <a:off x="4783053" y="3235730"/>
              <a:ext cx="1572587"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50" name="Freeform 24"/>
            <p:cNvSpPr>
              <a:spLocks noEditPoints="1"/>
            </p:cNvSpPr>
            <p:nvPr/>
          </p:nvSpPr>
          <p:spPr bwMode="auto">
            <a:xfrm>
              <a:off x="5266575" y="1579673"/>
              <a:ext cx="540000" cy="540000"/>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3" name="组合 2"/>
          <p:cNvGrpSpPr/>
          <p:nvPr/>
        </p:nvGrpSpPr>
        <p:grpSpPr>
          <a:xfrm>
            <a:off x="2802245" y="1383394"/>
            <a:ext cx="1572587" cy="2775666"/>
            <a:chOff x="2802245" y="1383394"/>
            <a:chExt cx="1572587" cy="2775666"/>
          </a:xfrm>
        </p:grpSpPr>
        <p:grpSp>
          <p:nvGrpSpPr>
            <p:cNvPr id="16" name="Group 8"/>
            <p:cNvGrpSpPr/>
            <p:nvPr/>
          </p:nvGrpSpPr>
          <p:grpSpPr>
            <a:xfrm>
              <a:off x="2965656" y="1386371"/>
              <a:ext cx="1214937" cy="1214936"/>
              <a:chOff x="3972681" y="2131362"/>
              <a:chExt cx="1619916" cy="1619915"/>
            </a:xfrm>
          </p:grpSpPr>
          <p:grpSp>
            <p:nvGrpSpPr>
              <p:cNvPr id="17" name="Group 11"/>
              <p:cNvGrpSpPr/>
              <p:nvPr/>
            </p:nvGrpSpPr>
            <p:grpSpPr>
              <a:xfrm>
                <a:off x="3972681" y="2131362"/>
                <a:ext cx="1619916" cy="1619915"/>
                <a:chOff x="2488916" y="3076243"/>
                <a:chExt cx="1619916" cy="1619915"/>
              </a:xfrm>
            </p:grpSpPr>
            <p:sp>
              <p:nvSpPr>
                <p:cNvPr id="19" name="Rectangle 13"/>
                <p:cNvSpPr/>
                <p:nvPr/>
              </p:nvSpPr>
              <p:spPr>
                <a:xfrm>
                  <a:off x="2488917" y="3076243"/>
                  <a:ext cx="1619915" cy="1619915"/>
                </a:xfrm>
                <a:prstGeom prst="rect">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0" name="Rectangle 14"/>
                <p:cNvSpPr/>
                <p:nvPr/>
              </p:nvSpPr>
              <p:spPr>
                <a:xfrm>
                  <a:off x="2488916" y="4220308"/>
                  <a:ext cx="1619915" cy="475849"/>
                </a:xfrm>
                <a:prstGeom prst="rect">
                  <a:avLst/>
                </a:prstGeom>
                <a:solidFill>
                  <a:srgbClr val="82B732">
                    <a:lumMod val="75000"/>
                  </a:srgbClr>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18" name="TextBox 12"/>
              <p:cNvSpPr txBox="1"/>
              <p:nvPr/>
            </p:nvSpPr>
            <p:spPr>
              <a:xfrm>
                <a:off x="4092064" y="2269986"/>
                <a:ext cx="1381148" cy="954108"/>
              </a:xfrm>
              <a:prstGeom prst="rect">
                <a:avLst/>
              </a:prstGeom>
              <a:noFill/>
            </p:spPr>
            <p:txBody>
              <a:bodyPr wrap="none" rtlCol="0">
                <a:spAutoFit/>
              </a:bodyPr>
              <a:lstStyle/>
              <a:p>
                <a:pPr algn="ctr">
                  <a:defRPr/>
                </a:pPr>
                <a:r>
                  <a:rPr lang="en-US" sz="4050" b="1" kern="0">
                    <a:solidFill>
                      <a:srgbClr val="FCFCFC"/>
                    </a:solidFill>
                    <a:latin typeface="Arial" panose="020B0604020202020204" pitchFamily="34" charset="0"/>
                    <a:cs typeface="Arial" panose="020B0604020202020204" pitchFamily="34" charset="0"/>
                  </a:rPr>
                  <a:t>68</a:t>
                </a:r>
                <a:r>
                  <a:rPr lang="en-US" sz="2400" b="1" kern="0">
                    <a:solidFill>
                      <a:srgbClr val="FCFCFC"/>
                    </a:solidFill>
                    <a:latin typeface="Arial" panose="020B0604020202020204" pitchFamily="34" charset="0"/>
                    <a:cs typeface="Arial" panose="020B0604020202020204" pitchFamily="34" charset="0"/>
                  </a:rPr>
                  <a:t>%</a:t>
                </a:r>
                <a:endParaRPr lang="en-GB" sz="4050" b="1" kern="0">
                  <a:solidFill>
                    <a:srgbClr val="FCFCFC"/>
                  </a:solidFill>
                  <a:latin typeface="Arial" panose="020B0604020202020204" pitchFamily="34" charset="0"/>
                  <a:cs typeface="Arial" panose="020B0604020202020204" pitchFamily="34" charset="0"/>
                </a:endParaRPr>
              </a:p>
            </p:txBody>
          </p:sp>
        </p:grpSp>
        <p:sp>
          <p:nvSpPr>
            <p:cNvPr id="33" name="TextBox 27"/>
            <p:cNvSpPr txBox="1"/>
            <p:nvPr/>
          </p:nvSpPr>
          <p:spPr>
            <a:xfrm>
              <a:off x="3149969" y="2904145"/>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矩形 33"/>
            <p:cNvSpPr/>
            <p:nvPr/>
          </p:nvSpPr>
          <p:spPr>
            <a:xfrm>
              <a:off x="2802245" y="3235730"/>
              <a:ext cx="1572587"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grpSp>
          <p:nvGrpSpPr>
            <p:cNvPr id="45" name="Group 11"/>
            <p:cNvGrpSpPr/>
            <p:nvPr/>
          </p:nvGrpSpPr>
          <p:grpSpPr>
            <a:xfrm>
              <a:off x="2965655" y="1383394"/>
              <a:ext cx="1214937" cy="1214936"/>
              <a:chOff x="2488916" y="3076243"/>
              <a:chExt cx="1619916" cy="1619915"/>
            </a:xfrm>
          </p:grpSpPr>
          <p:sp>
            <p:nvSpPr>
              <p:cNvPr id="47" name="Rectangle 13"/>
              <p:cNvSpPr/>
              <p:nvPr/>
            </p:nvSpPr>
            <p:spPr>
              <a:xfrm>
                <a:off x="2488917" y="3076243"/>
                <a:ext cx="1619915" cy="1619915"/>
              </a:xfrm>
              <a:prstGeom prst="rect">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8" name="Rectangle 14"/>
              <p:cNvSpPr/>
              <p:nvPr/>
            </p:nvSpPr>
            <p:spPr>
              <a:xfrm>
                <a:off x="2488916" y="4220308"/>
                <a:ext cx="1619915" cy="475849"/>
              </a:xfrm>
              <a:prstGeom prst="rect">
                <a:avLst/>
              </a:prstGeom>
              <a:solidFill>
                <a:srgbClr val="82B732">
                  <a:lumMod val="75000"/>
                </a:srgbClr>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51" name="Freeform 25"/>
            <p:cNvSpPr>
              <a:spLocks noEditPoints="1"/>
            </p:cNvSpPr>
            <p:nvPr/>
          </p:nvSpPr>
          <p:spPr bwMode="auto">
            <a:xfrm>
              <a:off x="3312717" y="1601020"/>
              <a:ext cx="540000" cy="54000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9" name="组合 8"/>
          <p:cNvGrpSpPr/>
          <p:nvPr/>
        </p:nvGrpSpPr>
        <p:grpSpPr>
          <a:xfrm>
            <a:off x="6733212" y="1386370"/>
            <a:ext cx="1572587" cy="2772690"/>
            <a:chOff x="6733212" y="1386370"/>
            <a:chExt cx="1572587" cy="2772690"/>
          </a:xfrm>
        </p:grpSpPr>
        <p:grpSp>
          <p:nvGrpSpPr>
            <p:cNvPr id="27" name="Group 21"/>
            <p:cNvGrpSpPr/>
            <p:nvPr/>
          </p:nvGrpSpPr>
          <p:grpSpPr>
            <a:xfrm>
              <a:off x="6912500" y="1386370"/>
              <a:ext cx="1214937" cy="1214936"/>
              <a:chOff x="2488916" y="3076243"/>
              <a:chExt cx="1619916" cy="1619915"/>
            </a:xfrm>
          </p:grpSpPr>
          <p:sp>
            <p:nvSpPr>
              <p:cNvPr id="29" name="Rectangle 23"/>
              <p:cNvSpPr/>
              <p:nvPr/>
            </p:nvSpPr>
            <p:spPr>
              <a:xfrm>
                <a:off x="2488917" y="3076243"/>
                <a:ext cx="1619915" cy="1619915"/>
              </a:xfrm>
              <a:prstGeom prst="rect">
                <a:avLst/>
              </a:prstGeom>
              <a:solidFill>
                <a:srgbClr val="E2376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0" name="Rectangle 24"/>
              <p:cNvSpPr/>
              <p:nvPr/>
            </p:nvSpPr>
            <p:spPr>
              <a:xfrm>
                <a:off x="2488916" y="4220308"/>
                <a:ext cx="1619915" cy="475849"/>
              </a:xfrm>
              <a:prstGeom prst="rect">
                <a:avLst/>
              </a:prstGeom>
              <a:solidFill>
                <a:srgbClr val="F15D8B"/>
              </a:solidFill>
              <a:ln w="12700" cap="flat" cmpd="sng" algn="ctr">
                <a:noFill/>
                <a:prstDash val="solid"/>
                <a:miter lim="800000"/>
              </a:ln>
              <a:effectLst/>
            </p:spPr>
            <p:txBody>
              <a:bodyPr rtlCol="0" anchor="ctr"/>
              <a:lstStyle/>
              <a:p>
                <a:pPr algn="ctr">
                  <a:defRPr/>
                </a:pPr>
                <a:r>
                  <a:rPr lang="en-US" b="1" kern="0">
                    <a:solidFill>
                      <a:srgbClr val="FFFFFF"/>
                    </a:solidFill>
                    <a:latin typeface="Arial" panose="020B0604020202020204" pitchFamily="34" charset="0"/>
                    <a:cs typeface="Arial" panose="020B0604020202020204" pitchFamily="34" charset="0"/>
                  </a:rPr>
                  <a:t>THE TEXT</a:t>
                </a:r>
                <a:endParaRPr lang="en-GB" b="1" kern="0">
                  <a:solidFill>
                    <a:srgbClr val="FFFFFF"/>
                  </a:solidFill>
                  <a:latin typeface="Arial" panose="020B0604020202020204" pitchFamily="34" charset="0"/>
                  <a:cs typeface="Arial" panose="020B0604020202020204" pitchFamily="34" charset="0"/>
                </a:endParaRPr>
              </a:p>
            </p:txBody>
          </p:sp>
        </p:grpSp>
        <p:sp>
          <p:nvSpPr>
            <p:cNvPr id="37" name="TextBox 27"/>
            <p:cNvSpPr txBox="1"/>
            <p:nvPr/>
          </p:nvSpPr>
          <p:spPr>
            <a:xfrm>
              <a:off x="7080937" y="2904145"/>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p:cNvSpPr/>
            <p:nvPr/>
          </p:nvSpPr>
          <p:spPr>
            <a:xfrm>
              <a:off x="6733212" y="3235730"/>
              <a:ext cx="1572587"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52" name="Freeform 26"/>
            <p:cNvSpPr>
              <a:spLocks noEditPoints="1"/>
            </p:cNvSpPr>
            <p:nvPr/>
          </p:nvSpPr>
          <p:spPr bwMode="auto">
            <a:xfrm>
              <a:off x="7258202" y="1613979"/>
              <a:ext cx="540000" cy="540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
          <p:cNvGrpSpPr/>
          <p:nvPr/>
        </p:nvGrpSpPr>
        <p:grpSpPr>
          <a:xfrm>
            <a:off x="2320907" y="1996831"/>
            <a:ext cx="4160925" cy="1891716"/>
            <a:chOff x="3345973" y="2694618"/>
            <a:chExt cx="5547900" cy="2522288"/>
          </a:xfrm>
        </p:grpSpPr>
        <p:sp>
          <p:nvSpPr>
            <p:cNvPr id="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sp>
          <p:nvSpPr>
            <p:cNvPr id="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sp>
          <p:nvSpPr>
            <p:cNvPr id="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sp>
          <p:nvSpPr>
            <p:cNvPr id="1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sp>
          <p:nvSpPr>
            <p:cNvPr id="1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sp>
          <p:nvSpPr>
            <p:cNvPr id="1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solidFill>
                  <a:schemeClr val="bg1"/>
                </a:solidFill>
                <a:latin typeface="微软雅黑" panose="020B0503020204020204" pitchFamily="34" charset="-122"/>
                <a:ea typeface="Helvetica Light"/>
                <a:cs typeface="Helvetica Light"/>
                <a:sym typeface="Helvetica Light"/>
              </a:endParaRPr>
            </a:p>
          </p:txBody>
        </p:sp>
      </p:grpSp>
      <p:sp>
        <p:nvSpPr>
          <p:cNvPr id="13" name="Shape 1931"/>
          <p:cNvSpPr/>
          <p:nvPr/>
        </p:nvSpPr>
        <p:spPr>
          <a:xfrm>
            <a:off x="1459240" y="2976454"/>
            <a:ext cx="1265319" cy="404237"/>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14" name="Shape 1932"/>
          <p:cNvSpPr/>
          <p:nvPr/>
        </p:nvSpPr>
        <p:spPr>
          <a:xfrm>
            <a:off x="3580884" y="1708228"/>
            <a:ext cx="189228" cy="118149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15" name="Shape 1933"/>
          <p:cNvSpPr/>
          <p:nvPr/>
        </p:nvSpPr>
        <p:spPr>
          <a:xfrm>
            <a:off x="5269856" y="3617252"/>
            <a:ext cx="322899" cy="3591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16" name="Shape 1934"/>
          <p:cNvSpPr/>
          <p:nvPr/>
        </p:nvSpPr>
        <p:spPr>
          <a:xfrm>
            <a:off x="4215040" y="2990085"/>
            <a:ext cx="549158" cy="7184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17" name="Shape 1925"/>
          <p:cNvSpPr/>
          <p:nvPr/>
        </p:nvSpPr>
        <p:spPr>
          <a:xfrm>
            <a:off x="2320908" y="2629527"/>
            <a:ext cx="775495" cy="77552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6334E5"/>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18" name="Shape 1926"/>
          <p:cNvSpPr/>
          <p:nvPr/>
        </p:nvSpPr>
        <p:spPr>
          <a:xfrm>
            <a:off x="3115863" y="2307176"/>
            <a:ext cx="1123694" cy="112373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24700"/>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19" name="Shape 1927"/>
          <p:cNvSpPr/>
          <p:nvPr/>
        </p:nvSpPr>
        <p:spPr>
          <a:xfrm>
            <a:off x="4308571" y="2561005"/>
            <a:ext cx="912533" cy="91256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20" name="Shape 1928"/>
          <p:cNvSpPr/>
          <p:nvPr/>
        </p:nvSpPr>
        <p:spPr>
          <a:xfrm>
            <a:off x="4159530" y="1996833"/>
            <a:ext cx="560648" cy="5606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21" name="Shape 1929"/>
          <p:cNvSpPr/>
          <p:nvPr/>
        </p:nvSpPr>
        <p:spPr>
          <a:xfrm>
            <a:off x="5014063" y="3373902"/>
            <a:ext cx="514627" cy="51464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35AFFF"/>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22" name="Shape 1930"/>
          <p:cNvSpPr/>
          <p:nvPr/>
        </p:nvSpPr>
        <p:spPr>
          <a:xfrm>
            <a:off x="5299773" y="2320085"/>
            <a:ext cx="1182059" cy="11821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2A81D"/>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solidFill>
                <a:schemeClr val="bg1"/>
              </a:solidFill>
              <a:latin typeface="微软雅黑" panose="020B0503020204020204" pitchFamily="34" charset="-122"/>
              <a:ea typeface="Helvetica Light"/>
              <a:cs typeface="Helvetica Light"/>
              <a:sym typeface="Helvetica Light"/>
            </a:endParaRPr>
          </a:p>
        </p:txBody>
      </p:sp>
      <p:sp>
        <p:nvSpPr>
          <p:cNvPr id="23" name="Shape 1935"/>
          <p:cNvSpPr/>
          <p:nvPr/>
        </p:nvSpPr>
        <p:spPr>
          <a:xfrm>
            <a:off x="5881232" y="2851845"/>
            <a:ext cx="912023" cy="7860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24" name="Shape 1936"/>
          <p:cNvSpPr/>
          <p:nvPr/>
        </p:nvSpPr>
        <p:spPr>
          <a:xfrm>
            <a:off x="4444915" y="1728445"/>
            <a:ext cx="382550" cy="55388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sz="1015" kern="0">
              <a:solidFill>
                <a:schemeClr val="bg1"/>
              </a:solidFill>
              <a:latin typeface="微软雅黑" panose="020B0503020204020204" pitchFamily="34" charset="-122"/>
              <a:ea typeface="微软雅黑" panose="020B0503020204020204" pitchFamily="34" charset="-122"/>
            </a:endParaRPr>
          </a:p>
        </p:txBody>
      </p:sp>
      <p:sp>
        <p:nvSpPr>
          <p:cNvPr id="25" name="TextBox 26"/>
          <p:cNvSpPr txBox="1"/>
          <p:nvPr/>
        </p:nvSpPr>
        <p:spPr>
          <a:xfrm>
            <a:off x="5014062" y="1791559"/>
            <a:ext cx="1810990" cy="311624"/>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5014064" y="1595845"/>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6710406" y="3247072"/>
            <a:ext cx="1810990" cy="293285"/>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6710408" y="3051357"/>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
        <p:nvSpPr>
          <p:cNvPr id="29" name="TextBox 30"/>
          <p:cNvSpPr txBox="1"/>
          <p:nvPr/>
        </p:nvSpPr>
        <p:spPr>
          <a:xfrm>
            <a:off x="5747537" y="4070335"/>
            <a:ext cx="1810990" cy="311624"/>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30" name="TextBox 31"/>
          <p:cNvSpPr txBox="1"/>
          <p:nvPr/>
        </p:nvSpPr>
        <p:spPr>
          <a:xfrm>
            <a:off x="5747537" y="3874621"/>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3294414" y="3867115"/>
            <a:ext cx="1810990" cy="311624"/>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32" name="TextBox 33"/>
          <p:cNvSpPr txBox="1"/>
          <p:nvPr/>
        </p:nvSpPr>
        <p:spPr>
          <a:xfrm>
            <a:off x="3294416" y="3671400"/>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
        <p:nvSpPr>
          <p:cNvPr id="33" name="TextBox 34"/>
          <p:cNvSpPr txBox="1"/>
          <p:nvPr/>
        </p:nvSpPr>
        <p:spPr>
          <a:xfrm>
            <a:off x="1451687" y="3663326"/>
            <a:ext cx="1581639" cy="467436"/>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34" name="TextBox 35"/>
          <p:cNvSpPr txBox="1"/>
          <p:nvPr/>
        </p:nvSpPr>
        <p:spPr>
          <a:xfrm>
            <a:off x="1451687" y="3467611"/>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1685028" y="1798906"/>
            <a:ext cx="1810990" cy="311624"/>
          </a:xfrm>
          <a:prstGeom prst="rect">
            <a:avLst/>
          </a:prstGeom>
          <a:noFill/>
        </p:spPr>
        <p:txBody>
          <a:bodyPr wrap="square" lIns="0" tIns="0" rIns="0" bIns="0" rtlCol="0">
            <a:spAutoFit/>
          </a:bodyPr>
          <a:lstStyle/>
          <a:p>
            <a:pPr>
              <a:lnSpc>
                <a:spcPct val="150000"/>
              </a:lnSpc>
            </a:pPr>
            <a:r>
              <a:rPr lang="zh-CN" altLang="en-US" sz="675" spc="225"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675" spc="225" dirty="0">
              <a:solidFill>
                <a:schemeClr val="bg1"/>
              </a:solidFill>
              <a:latin typeface="微软雅黑" panose="020B0503020204020204" pitchFamily="34" charset="-122"/>
              <a:ea typeface="微软雅黑" panose="020B0503020204020204" pitchFamily="34" charset="-122"/>
            </a:endParaRPr>
          </a:p>
        </p:txBody>
      </p:sp>
      <p:sp>
        <p:nvSpPr>
          <p:cNvPr id="36" name="TextBox 37"/>
          <p:cNvSpPr txBox="1"/>
          <p:nvPr/>
        </p:nvSpPr>
        <p:spPr>
          <a:xfrm>
            <a:off x="1685027" y="1595845"/>
            <a:ext cx="1810989" cy="161583"/>
          </a:xfrm>
          <a:prstGeom prst="rect">
            <a:avLst/>
          </a:prstGeom>
          <a:noFill/>
        </p:spPr>
        <p:txBody>
          <a:bodyPr wrap="square" lIns="0" tIns="0" rIns="0" bIns="0" rtlCol="0">
            <a:spAutoFit/>
          </a:bodyPr>
          <a:lstStyle/>
          <a:p>
            <a:r>
              <a:rPr lang="zh-CN" altLang="en-US" sz="1050" b="1" kern="3000" spc="23" dirty="0">
                <a:solidFill>
                  <a:schemeClr val="bg1"/>
                </a:solidFill>
                <a:latin typeface="微软雅黑" panose="020B0503020204020204" pitchFamily="34" charset="-122"/>
                <a:ea typeface="微软雅黑" panose="020B0503020204020204" pitchFamily="34" charset="-122"/>
              </a:rPr>
              <a:t>添加标题</a:t>
            </a:r>
            <a:endParaRPr lang="en-US" altLang="zh-CN" sz="1050" b="1" kern="3000" spc="23"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
                                        <p:tgtEl>
                                          <p:spTgt spid="1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200"/>
                                        <p:tgtEl>
                                          <p:spTgt spid="13"/>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199"/>
                                          </p:stCondLst>
                                        </p:cTn>
                                        <p:tgtEl>
                                          <p:spTgt spid="34"/>
                                        </p:tgtEl>
                                        <p:attrNameLst>
                                          <p:attrName>style.visibility</p:attrName>
                                        </p:attrNameLst>
                                      </p:cBhvr>
                                      <p:to>
                                        <p:strVal val="visible"/>
                                      </p:to>
                                    </p:set>
                                  </p:childTnLst>
                                </p:cTn>
                              </p:par>
                              <p:par>
                                <p:cTn id="19" presetID="18" presetClass="entr" presetSubtype="6"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strips(downRight)">
                                      <p:cBhvr>
                                        <p:cTn id="21" dur="200"/>
                                        <p:tgtEl>
                                          <p:spTgt spid="3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
                                        <p:tgtEl>
                                          <p:spTgt spid="18"/>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200"/>
                                        <p:tgtEl>
                                          <p:spTgt spid="14"/>
                                        </p:tgtEl>
                                      </p:cBhvr>
                                    </p:animEffec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199"/>
                                          </p:stCondLst>
                                        </p:cTn>
                                        <p:tgtEl>
                                          <p:spTgt spid="36"/>
                                        </p:tgtEl>
                                        <p:attrNameLst>
                                          <p:attrName>style.visibility</p:attrName>
                                        </p:attrNameLst>
                                      </p:cBhvr>
                                      <p:to>
                                        <p:strVal val="visible"/>
                                      </p:to>
                                    </p:set>
                                  </p:childTnLst>
                                </p:cTn>
                              </p:par>
                              <p:par>
                                <p:cTn id="33" presetID="18" presetClass="entr" presetSubtype="6"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downRight)">
                                      <p:cBhvr>
                                        <p:cTn id="35" dur="200"/>
                                        <p:tgtEl>
                                          <p:spTgt spid="3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200"/>
                                        <p:tgtEl>
                                          <p:spTgt spid="16"/>
                                        </p:tgtEl>
                                      </p:cBhvr>
                                    </p:animEffect>
                                  </p:childTnLst>
                                </p:cTn>
                              </p:par>
                            </p:childTnLst>
                          </p:cTn>
                        </p:par>
                        <p:par>
                          <p:cTn id="44" fill="hold">
                            <p:stCondLst>
                              <p:cond delay="4500"/>
                            </p:stCondLst>
                            <p:childTnLst>
                              <p:par>
                                <p:cTn id="45" presetID="1" presetClass="entr" presetSubtype="0" fill="hold" grpId="0" nodeType="afterEffect">
                                  <p:stCondLst>
                                    <p:cond delay="0"/>
                                  </p:stCondLst>
                                  <p:childTnLst>
                                    <p:set>
                                      <p:cBhvr>
                                        <p:cTn id="46" dur="1" fill="hold">
                                          <p:stCondLst>
                                            <p:cond delay="199"/>
                                          </p:stCondLst>
                                        </p:cTn>
                                        <p:tgtEl>
                                          <p:spTgt spid="32"/>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strips(downRight)">
                                      <p:cBhvr>
                                        <p:cTn id="49" dur="200"/>
                                        <p:tgtEl>
                                          <p:spTgt spid="31"/>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00"/>
                                        <p:tgtEl>
                                          <p:spTgt spid="20"/>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200"/>
                                        <p:tgtEl>
                                          <p:spTgt spid="24"/>
                                        </p:tgtEl>
                                      </p:cBhvr>
                                    </p:animEffect>
                                  </p:childTnLst>
                                </p:cTn>
                              </p:par>
                            </p:childTnLst>
                          </p:cTn>
                        </p:par>
                        <p:par>
                          <p:cTn id="58" fill="hold">
                            <p:stCondLst>
                              <p:cond delay="6000"/>
                            </p:stCondLst>
                            <p:childTnLst>
                              <p:par>
                                <p:cTn id="59" presetID="1" presetClass="entr" presetSubtype="0" fill="hold" grpId="0" nodeType="afterEffect">
                                  <p:stCondLst>
                                    <p:cond delay="0"/>
                                  </p:stCondLst>
                                  <p:childTnLst>
                                    <p:set>
                                      <p:cBhvr>
                                        <p:cTn id="60" dur="1" fill="hold">
                                          <p:stCondLst>
                                            <p:cond delay="199"/>
                                          </p:stCondLst>
                                        </p:cTn>
                                        <p:tgtEl>
                                          <p:spTgt spid="2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strips(downRight)">
                                      <p:cBhvr>
                                        <p:cTn id="63" dur="200"/>
                                        <p:tgtEl>
                                          <p:spTgt spid="25"/>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
                                        <p:tgtEl>
                                          <p:spTgt spid="21"/>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200"/>
                                        <p:tgtEl>
                                          <p:spTgt spid="15"/>
                                        </p:tgtEl>
                                      </p:cBhvr>
                                    </p:animEffect>
                                  </p:childTnLst>
                                </p:cTn>
                              </p:par>
                            </p:childTnLst>
                          </p:cTn>
                        </p:par>
                        <p:par>
                          <p:cTn id="72" fill="hold">
                            <p:stCondLst>
                              <p:cond delay="7500"/>
                            </p:stCondLst>
                            <p:childTnLst>
                              <p:par>
                                <p:cTn id="73" presetID="1" presetClass="entr" presetSubtype="0" fill="hold" grpId="0" nodeType="afterEffect">
                                  <p:stCondLst>
                                    <p:cond delay="0"/>
                                  </p:stCondLst>
                                  <p:childTnLst>
                                    <p:set>
                                      <p:cBhvr>
                                        <p:cTn id="74" dur="1" fill="hold">
                                          <p:stCondLst>
                                            <p:cond delay="199"/>
                                          </p:stCondLst>
                                        </p:cTn>
                                        <p:tgtEl>
                                          <p:spTgt spid="30"/>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strips(downRight)">
                                      <p:cBhvr>
                                        <p:cTn id="77" dur="200"/>
                                        <p:tgtEl>
                                          <p:spTgt spid="29"/>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200"/>
                                        <p:tgtEl>
                                          <p:spTgt spid="22"/>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left)">
                                      <p:cBhvr>
                                        <p:cTn id="85" dur="200"/>
                                        <p:tgtEl>
                                          <p:spTgt spid="23"/>
                                        </p:tgtEl>
                                      </p:cBhvr>
                                    </p:animEffect>
                                  </p:childTnLst>
                                </p:cTn>
                              </p:par>
                            </p:childTnLst>
                          </p:cTn>
                        </p:par>
                        <p:par>
                          <p:cTn id="86" fill="hold">
                            <p:stCondLst>
                              <p:cond delay="9000"/>
                            </p:stCondLst>
                            <p:childTnLst>
                              <p:par>
                                <p:cTn id="87" presetID="1" presetClass="entr" presetSubtype="0" fill="hold" grpId="0" nodeType="afterEffect">
                                  <p:stCondLst>
                                    <p:cond delay="0"/>
                                  </p:stCondLst>
                                  <p:childTnLst>
                                    <p:set>
                                      <p:cBhvr>
                                        <p:cTn id="88" dur="1" fill="hold">
                                          <p:stCondLst>
                                            <p:cond delay="199"/>
                                          </p:stCondLst>
                                        </p:cTn>
                                        <p:tgtEl>
                                          <p:spTgt spid="28"/>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flipH="1">
            <a:off x="3010718" y="3728049"/>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766766" y="3728049"/>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200000" flipV="1">
            <a:off x="3888744" y="2850026"/>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700000" flipH="1">
            <a:off x="3267884" y="3107192"/>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8900000">
            <a:off x="4509600" y="3107192"/>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1808361" y="3205141"/>
            <a:ext cx="985600" cy="1001132"/>
          </a:xfrm>
          <a:prstGeom prst="ellipse">
            <a:avLst/>
          </a:prstGeom>
          <a:solidFill>
            <a:srgbClr val="35AFFF"/>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00"/>
          </a:p>
        </p:txBody>
      </p:sp>
      <p:sp>
        <p:nvSpPr>
          <p:cNvPr id="27" name="TextBox 33"/>
          <p:cNvSpPr txBox="1"/>
          <p:nvPr/>
        </p:nvSpPr>
        <p:spPr>
          <a:xfrm>
            <a:off x="1712406" y="3336409"/>
            <a:ext cx="1157196" cy="667366"/>
          </a:xfrm>
          <a:prstGeom prst="rect">
            <a:avLst/>
          </a:prstGeom>
          <a:noFill/>
        </p:spPr>
        <p:txBody>
          <a:bodyPr wrap="square" lIns="112274" tIns="56136" rIns="112274" bIns="56136" rtlCol="0">
            <a:spAutoFit/>
          </a:bodyPr>
          <a:lstStyle/>
          <a:p>
            <a:pPr lvl="0" algn="ctr"/>
            <a:r>
              <a:rPr lang="zh-CN" altLang="en-US" sz="1800" dirty="0">
                <a:solidFill>
                  <a:prstClr val="white"/>
                </a:solidFill>
              </a:rPr>
              <a:t>添加</a:t>
            </a:r>
            <a:endParaRPr lang="en-US" altLang="zh-CN" sz="1800" dirty="0">
              <a:solidFill>
                <a:prstClr val="white"/>
              </a:solidFill>
            </a:endParaRPr>
          </a:p>
          <a:p>
            <a:pPr lvl="0" algn="ctr"/>
            <a:r>
              <a:rPr lang="zh-CN" altLang="en-US" sz="1800" dirty="0">
                <a:solidFill>
                  <a:prstClr val="white"/>
                </a:solidFill>
              </a:rPr>
              <a:t>文字</a:t>
            </a:r>
            <a:endParaRPr lang="zh-CN" altLang="en-US" sz="1800" dirty="0">
              <a:solidFill>
                <a:prstClr val="white"/>
              </a:solidFill>
            </a:endParaRPr>
          </a:p>
        </p:txBody>
      </p:sp>
      <p:sp>
        <p:nvSpPr>
          <p:cNvPr id="28" name="椭圆 27"/>
          <p:cNvSpPr/>
          <p:nvPr/>
        </p:nvSpPr>
        <p:spPr>
          <a:xfrm>
            <a:off x="3820245" y="2602551"/>
            <a:ext cx="1872208" cy="1872208"/>
          </a:xfrm>
          <a:prstGeom prst="ellipse">
            <a:avLst/>
          </a:prstGeom>
          <a:solidFill>
            <a:srgbClr val="72A81D"/>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9" name="Rectangle 11"/>
          <p:cNvSpPr>
            <a:spLocks noChangeArrowheads="1"/>
          </p:cNvSpPr>
          <p:nvPr/>
        </p:nvSpPr>
        <p:spPr bwMode="gray">
          <a:xfrm>
            <a:off x="3974716" y="3348219"/>
            <a:ext cx="1463708" cy="523220"/>
          </a:xfrm>
          <a:prstGeom prst="rect">
            <a:avLst/>
          </a:prstGeom>
          <a:noFill/>
          <a:ln>
            <a:noFill/>
          </a:ln>
        </p:spPr>
        <p:txBody>
          <a:bodyPr wrap="squar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 目 录</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0" name="椭圆 29"/>
          <p:cNvSpPr/>
          <p:nvPr/>
        </p:nvSpPr>
        <p:spPr>
          <a:xfrm>
            <a:off x="2550953" y="1488087"/>
            <a:ext cx="985600" cy="1001132"/>
          </a:xfrm>
          <a:prstGeom prst="ellipse">
            <a:avLst/>
          </a:prstGeom>
          <a:solidFill>
            <a:schemeClr val="bg1">
              <a:lumMod val="6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00"/>
          </a:p>
        </p:txBody>
      </p:sp>
      <p:sp>
        <p:nvSpPr>
          <p:cNvPr id="31" name="椭圆 30"/>
          <p:cNvSpPr/>
          <p:nvPr/>
        </p:nvSpPr>
        <p:spPr>
          <a:xfrm>
            <a:off x="4279145" y="835857"/>
            <a:ext cx="985600" cy="1001132"/>
          </a:xfrm>
          <a:prstGeom prst="ellipse">
            <a:avLst/>
          </a:prstGeom>
          <a:solidFill>
            <a:srgbClr val="FBC6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00"/>
          </a:p>
        </p:txBody>
      </p:sp>
      <p:sp>
        <p:nvSpPr>
          <p:cNvPr id="32" name="椭圆 31"/>
          <p:cNvSpPr/>
          <p:nvPr/>
        </p:nvSpPr>
        <p:spPr>
          <a:xfrm>
            <a:off x="5935329" y="1542448"/>
            <a:ext cx="985600" cy="1001132"/>
          </a:xfrm>
          <a:prstGeom prst="ellipse">
            <a:avLst/>
          </a:prstGeom>
          <a:solidFill>
            <a:srgbClr val="F247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r>
              <a:rPr lang="zh-CN" altLang="en-US" sz="1800" dirty="0"/>
              <a:t>添加</a:t>
            </a:r>
            <a:endParaRPr lang="en-US" altLang="zh-CN" sz="1800" dirty="0"/>
          </a:p>
          <a:p>
            <a:pPr algn="ctr"/>
            <a:r>
              <a:rPr lang="zh-CN" altLang="en-US" sz="1800" dirty="0"/>
              <a:t>文字</a:t>
            </a:r>
            <a:endParaRPr lang="zh-CN" altLang="en-US" sz="1800" dirty="0"/>
          </a:p>
        </p:txBody>
      </p:sp>
      <p:sp>
        <p:nvSpPr>
          <p:cNvPr id="33" name="椭圆 32"/>
          <p:cNvSpPr/>
          <p:nvPr/>
        </p:nvSpPr>
        <p:spPr>
          <a:xfrm>
            <a:off x="6645561" y="3205141"/>
            <a:ext cx="985600" cy="1001132"/>
          </a:xfrm>
          <a:prstGeom prst="ellipse">
            <a:avLst/>
          </a:prstGeom>
          <a:solidFill>
            <a:srgbClr val="6334E5"/>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00"/>
          </a:p>
        </p:txBody>
      </p:sp>
      <p:sp>
        <p:nvSpPr>
          <p:cNvPr id="34" name="TextBox 69"/>
          <p:cNvSpPr txBox="1"/>
          <p:nvPr/>
        </p:nvSpPr>
        <p:spPr>
          <a:xfrm>
            <a:off x="2466176" y="1624524"/>
            <a:ext cx="1121136" cy="667366"/>
          </a:xfrm>
          <a:prstGeom prst="rect">
            <a:avLst/>
          </a:prstGeom>
          <a:noFill/>
        </p:spPr>
        <p:txBody>
          <a:bodyPr wrap="square" lIns="112274" tIns="56136" rIns="112274" bIns="56136" rtlCol="0">
            <a:spAutoFit/>
          </a:bodyPr>
          <a:lstStyle/>
          <a:p>
            <a:pPr lvl="0" algn="ctr"/>
            <a:r>
              <a:rPr lang="zh-CN" altLang="en-US" sz="1800" dirty="0">
                <a:solidFill>
                  <a:prstClr val="white"/>
                </a:solidFill>
              </a:rPr>
              <a:t>添加</a:t>
            </a:r>
            <a:endParaRPr lang="en-US" altLang="zh-CN" sz="1800" dirty="0">
              <a:solidFill>
                <a:prstClr val="white"/>
              </a:solidFill>
            </a:endParaRPr>
          </a:p>
          <a:p>
            <a:pPr lvl="0" algn="ctr"/>
            <a:r>
              <a:rPr lang="zh-CN" altLang="en-US" sz="1800" dirty="0">
                <a:solidFill>
                  <a:prstClr val="white"/>
                </a:solidFill>
              </a:rPr>
              <a:t>文字</a:t>
            </a:r>
            <a:endParaRPr lang="zh-CN" altLang="en-US" sz="1800" dirty="0">
              <a:solidFill>
                <a:prstClr val="white"/>
              </a:solidFill>
            </a:endParaRPr>
          </a:p>
        </p:txBody>
      </p:sp>
      <p:sp>
        <p:nvSpPr>
          <p:cNvPr id="35" name="TextBox 70"/>
          <p:cNvSpPr txBox="1"/>
          <p:nvPr/>
        </p:nvSpPr>
        <p:spPr>
          <a:xfrm>
            <a:off x="4290540" y="1018712"/>
            <a:ext cx="985600" cy="667366"/>
          </a:xfrm>
          <a:prstGeom prst="rect">
            <a:avLst/>
          </a:prstGeom>
          <a:noFill/>
        </p:spPr>
        <p:txBody>
          <a:bodyPr wrap="square" lIns="112274" tIns="56136" rIns="112274" bIns="56136" rtlCol="0">
            <a:spAutoFit/>
          </a:bodyPr>
          <a:lstStyle/>
          <a:p>
            <a:pPr lvl="0" algn="ctr"/>
            <a:r>
              <a:rPr lang="zh-CN" altLang="en-US" sz="1800" dirty="0">
                <a:solidFill>
                  <a:prstClr val="white"/>
                </a:solidFill>
              </a:rPr>
              <a:t>添加</a:t>
            </a:r>
            <a:endParaRPr lang="en-US" altLang="zh-CN" sz="1800" dirty="0">
              <a:solidFill>
                <a:prstClr val="white"/>
              </a:solidFill>
            </a:endParaRPr>
          </a:p>
          <a:p>
            <a:pPr lvl="0" algn="ctr"/>
            <a:r>
              <a:rPr lang="zh-CN" altLang="en-US" sz="1800" dirty="0">
                <a:solidFill>
                  <a:prstClr val="white"/>
                </a:solidFill>
              </a:rPr>
              <a:t>文字</a:t>
            </a:r>
            <a:endParaRPr lang="zh-CN" altLang="en-US" sz="1800" dirty="0">
              <a:solidFill>
                <a:prstClr val="white"/>
              </a:solidFill>
            </a:endParaRPr>
          </a:p>
        </p:txBody>
      </p:sp>
      <p:sp>
        <p:nvSpPr>
          <p:cNvPr id="37" name="TextBox 72"/>
          <p:cNvSpPr txBox="1"/>
          <p:nvPr/>
        </p:nvSpPr>
        <p:spPr>
          <a:xfrm>
            <a:off x="6704904" y="3387208"/>
            <a:ext cx="890944" cy="667366"/>
          </a:xfrm>
          <a:prstGeom prst="rect">
            <a:avLst/>
          </a:prstGeom>
          <a:noFill/>
        </p:spPr>
        <p:txBody>
          <a:bodyPr wrap="square" lIns="112274" tIns="56136" rIns="112274" bIns="56136" rtlCol="0">
            <a:spAutoFit/>
          </a:bodyPr>
          <a:lstStyle/>
          <a:p>
            <a:pPr lvl="0" algn="ctr"/>
            <a:r>
              <a:rPr lang="zh-CN" altLang="en-US" sz="1800" dirty="0">
                <a:solidFill>
                  <a:prstClr val="white"/>
                </a:solidFill>
              </a:rPr>
              <a:t>添加</a:t>
            </a:r>
            <a:endParaRPr lang="en-US" altLang="zh-CN" sz="1800" dirty="0">
              <a:solidFill>
                <a:prstClr val="white"/>
              </a:solidFill>
            </a:endParaRPr>
          </a:p>
          <a:p>
            <a:pPr lvl="0" algn="ctr"/>
            <a:r>
              <a:rPr lang="zh-CN" altLang="en-US" sz="1800" dirty="0">
                <a:solidFill>
                  <a:prstClr val="white"/>
                </a:solidFill>
              </a:rPr>
              <a:t>文字</a:t>
            </a:r>
            <a:endParaRPr lang="zh-CN" altLang="en-US" sz="1800" dirty="0">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50"/>
                                        <p:tgtEl>
                                          <p:spTgt spid="28"/>
                                        </p:tgtEl>
                                      </p:cBhvr>
                                    </p:animEffect>
                                    <p:anim calcmode="lin" valueType="num">
                                      <p:cBhvr>
                                        <p:cTn id="8" dur="250" fill="hold"/>
                                        <p:tgtEl>
                                          <p:spTgt spid="28"/>
                                        </p:tgtEl>
                                        <p:attrNameLst>
                                          <p:attrName>ppt_x</p:attrName>
                                        </p:attrNameLst>
                                      </p:cBhvr>
                                      <p:tavLst>
                                        <p:tav tm="0">
                                          <p:val>
                                            <p:strVal val="#ppt_x"/>
                                          </p:val>
                                        </p:tav>
                                        <p:tav tm="100000">
                                          <p:val>
                                            <p:strVal val="#ppt_x"/>
                                          </p:val>
                                        </p:tav>
                                      </p:tavLst>
                                    </p:anim>
                                    <p:anim calcmode="lin" valueType="num">
                                      <p:cBhvr>
                                        <p:cTn id="9" dur="25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250" fill="hold"/>
                                        <p:tgtEl>
                                          <p:spTgt spid="29"/>
                                        </p:tgtEl>
                                        <p:attrNameLst>
                                          <p:attrName>ppt_x</p:attrName>
                                        </p:attrNameLst>
                                      </p:cBhvr>
                                      <p:tavLst>
                                        <p:tav tm="0">
                                          <p:val>
                                            <p:strVal val="#ppt_x"/>
                                          </p:val>
                                        </p:tav>
                                        <p:tav tm="100000">
                                          <p:val>
                                            <p:strVal val="#ppt_x"/>
                                          </p:val>
                                        </p:tav>
                                      </p:tavLst>
                                    </p:anim>
                                    <p:anim calcmode="lin" valueType="num">
                                      <p:cBhvr additive="base">
                                        <p:cTn id="14" dur="250" fill="hold"/>
                                        <p:tgtEl>
                                          <p:spTgt spid="29"/>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250" fill="hold"/>
                                        <p:tgtEl>
                                          <p:spTgt spid="21"/>
                                        </p:tgtEl>
                                        <p:attrNameLst>
                                          <p:attrName>ppt_w</p:attrName>
                                        </p:attrNameLst>
                                      </p:cBhvr>
                                      <p:tavLst>
                                        <p:tav tm="0">
                                          <p:val>
                                            <p:fltVal val="0"/>
                                          </p:val>
                                        </p:tav>
                                        <p:tav tm="100000">
                                          <p:val>
                                            <p:strVal val="#ppt_w"/>
                                          </p:val>
                                        </p:tav>
                                      </p:tavLst>
                                    </p:anim>
                                    <p:anim calcmode="lin" valueType="num">
                                      <p:cBhvr>
                                        <p:cTn id="19" dur="250" fill="hold"/>
                                        <p:tgtEl>
                                          <p:spTgt spid="21"/>
                                        </p:tgtEl>
                                        <p:attrNameLst>
                                          <p:attrName>ppt_h</p:attrName>
                                        </p:attrNameLst>
                                      </p:cBhvr>
                                      <p:tavLst>
                                        <p:tav tm="0">
                                          <p:val>
                                            <p:fltVal val="0"/>
                                          </p:val>
                                        </p:tav>
                                        <p:tav tm="100000">
                                          <p:val>
                                            <p:strVal val="#ppt_h"/>
                                          </p:val>
                                        </p:tav>
                                      </p:tavLst>
                                    </p:anim>
                                    <p:animEffect transition="in" filter="fade">
                                      <p:cBhvr>
                                        <p:cTn id="20" dur="250"/>
                                        <p:tgtEl>
                                          <p:spTgt spid="21"/>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250" fill="hold"/>
                                        <p:tgtEl>
                                          <p:spTgt spid="22"/>
                                        </p:tgtEl>
                                        <p:attrNameLst>
                                          <p:attrName>ppt_w</p:attrName>
                                        </p:attrNameLst>
                                      </p:cBhvr>
                                      <p:tavLst>
                                        <p:tav tm="0">
                                          <p:val>
                                            <p:fltVal val="0"/>
                                          </p:val>
                                        </p:tav>
                                        <p:tav tm="100000">
                                          <p:val>
                                            <p:strVal val="#ppt_w"/>
                                          </p:val>
                                        </p:tav>
                                      </p:tavLst>
                                    </p:anim>
                                    <p:anim calcmode="lin" valueType="num">
                                      <p:cBhvr>
                                        <p:cTn id="25" dur="250" fill="hold"/>
                                        <p:tgtEl>
                                          <p:spTgt spid="22"/>
                                        </p:tgtEl>
                                        <p:attrNameLst>
                                          <p:attrName>ppt_h</p:attrName>
                                        </p:attrNameLst>
                                      </p:cBhvr>
                                      <p:tavLst>
                                        <p:tav tm="0">
                                          <p:val>
                                            <p:fltVal val="0"/>
                                          </p:val>
                                        </p:tav>
                                        <p:tav tm="100000">
                                          <p:val>
                                            <p:strVal val="#ppt_h"/>
                                          </p:val>
                                        </p:tav>
                                      </p:tavLst>
                                    </p:anim>
                                    <p:animEffect transition="in" filter="fade">
                                      <p:cBhvr>
                                        <p:cTn id="26" dur="250"/>
                                        <p:tgtEl>
                                          <p:spTgt spid="22"/>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250" fill="hold"/>
                                        <p:tgtEl>
                                          <p:spTgt spid="23"/>
                                        </p:tgtEl>
                                        <p:attrNameLst>
                                          <p:attrName>ppt_w</p:attrName>
                                        </p:attrNameLst>
                                      </p:cBhvr>
                                      <p:tavLst>
                                        <p:tav tm="0">
                                          <p:val>
                                            <p:fltVal val="0"/>
                                          </p:val>
                                        </p:tav>
                                        <p:tav tm="100000">
                                          <p:val>
                                            <p:strVal val="#ppt_w"/>
                                          </p:val>
                                        </p:tav>
                                      </p:tavLst>
                                    </p:anim>
                                    <p:anim calcmode="lin" valueType="num">
                                      <p:cBhvr>
                                        <p:cTn id="31" dur="250" fill="hold"/>
                                        <p:tgtEl>
                                          <p:spTgt spid="23"/>
                                        </p:tgtEl>
                                        <p:attrNameLst>
                                          <p:attrName>ppt_h</p:attrName>
                                        </p:attrNameLst>
                                      </p:cBhvr>
                                      <p:tavLst>
                                        <p:tav tm="0">
                                          <p:val>
                                            <p:fltVal val="0"/>
                                          </p:val>
                                        </p:tav>
                                        <p:tav tm="100000">
                                          <p:val>
                                            <p:strVal val="#ppt_h"/>
                                          </p:val>
                                        </p:tav>
                                      </p:tavLst>
                                    </p:anim>
                                    <p:animEffect transition="in" filter="fade">
                                      <p:cBhvr>
                                        <p:cTn id="32" dur="250"/>
                                        <p:tgtEl>
                                          <p:spTgt spid="23"/>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250" fill="hold"/>
                                        <p:tgtEl>
                                          <p:spTgt spid="24"/>
                                        </p:tgtEl>
                                        <p:attrNameLst>
                                          <p:attrName>ppt_w</p:attrName>
                                        </p:attrNameLst>
                                      </p:cBhvr>
                                      <p:tavLst>
                                        <p:tav tm="0">
                                          <p:val>
                                            <p:fltVal val="0"/>
                                          </p:val>
                                        </p:tav>
                                        <p:tav tm="100000">
                                          <p:val>
                                            <p:strVal val="#ppt_w"/>
                                          </p:val>
                                        </p:tav>
                                      </p:tavLst>
                                    </p:anim>
                                    <p:anim calcmode="lin" valueType="num">
                                      <p:cBhvr>
                                        <p:cTn id="37" dur="250" fill="hold"/>
                                        <p:tgtEl>
                                          <p:spTgt spid="24"/>
                                        </p:tgtEl>
                                        <p:attrNameLst>
                                          <p:attrName>ppt_h</p:attrName>
                                        </p:attrNameLst>
                                      </p:cBhvr>
                                      <p:tavLst>
                                        <p:tav tm="0">
                                          <p:val>
                                            <p:fltVal val="0"/>
                                          </p:val>
                                        </p:tav>
                                        <p:tav tm="100000">
                                          <p:val>
                                            <p:strVal val="#ppt_h"/>
                                          </p:val>
                                        </p:tav>
                                      </p:tavLst>
                                    </p:anim>
                                    <p:animEffect transition="in" filter="fade">
                                      <p:cBhvr>
                                        <p:cTn id="38" dur="250"/>
                                        <p:tgtEl>
                                          <p:spTgt spid="24"/>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250" fill="hold"/>
                                        <p:tgtEl>
                                          <p:spTgt spid="25"/>
                                        </p:tgtEl>
                                        <p:attrNameLst>
                                          <p:attrName>ppt_w</p:attrName>
                                        </p:attrNameLst>
                                      </p:cBhvr>
                                      <p:tavLst>
                                        <p:tav tm="0">
                                          <p:val>
                                            <p:fltVal val="0"/>
                                          </p:val>
                                        </p:tav>
                                        <p:tav tm="100000">
                                          <p:val>
                                            <p:strVal val="#ppt_w"/>
                                          </p:val>
                                        </p:tav>
                                      </p:tavLst>
                                    </p:anim>
                                    <p:anim calcmode="lin" valueType="num">
                                      <p:cBhvr>
                                        <p:cTn id="43" dur="250" fill="hold"/>
                                        <p:tgtEl>
                                          <p:spTgt spid="25"/>
                                        </p:tgtEl>
                                        <p:attrNameLst>
                                          <p:attrName>ppt_h</p:attrName>
                                        </p:attrNameLst>
                                      </p:cBhvr>
                                      <p:tavLst>
                                        <p:tav tm="0">
                                          <p:val>
                                            <p:fltVal val="0"/>
                                          </p:val>
                                        </p:tav>
                                        <p:tav tm="100000">
                                          <p:val>
                                            <p:strVal val="#ppt_h"/>
                                          </p:val>
                                        </p:tav>
                                      </p:tavLst>
                                    </p:anim>
                                    <p:animEffect transition="in" filter="fade">
                                      <p:cBhvr>
                                        <p:cTn id="44" dur="250"/>
                                        <p:tgtEl>
                                          <p:spTgt spid="25"/>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250" fill="hold"/>
                                        <p:tgtEl>
                                          <p:spTgt spid="26"/>
                                        </p:tgtEl>
                                        <p:attrNameLst>
                                          <p:attrName>ppt_w</p:attrName>
                                        </p:attrNameLst>
                                      </p:cBhvr>
                                      <p:tavLst>
                                        <p:tav tm="0">
                                          <p:val>
                                            <p:fltVal val="0"/>
                                          </p:val>
                                        </p:tav>
                                        <p:tav tm="100000">
                                          <p:val>
                                            <p:strVal val="#ppt_w"/>
                                          </p:val>
                                        </p:tav>
                                      </p:tavLst>
                                    </p:anim>
                                    <p:anim calcmode="lin" valueType="num">
                                      <p:cBhvr>
                                        <p:cTn id="49" dur="250" fill="hold"/>
                                        <p:tgtEl>
                                          <p:spTgt spid="26"/>
                                        </p:tgtEl>
                                        <p:attrNameLst>
                                          <p:attrName>ppt_h</p:attrName>
                                        </p:attrNameLst>
                                      </p:cBhvr>
                                      <p:tavLst>
                                        <p:tav tm="0">
                                          <p:val>
                                            <p:fltVal val="0"/>
                                          </p:val>
                                        </p:tav>
                                        <p:tav tm="100000">
                                          <p:val>
                                            <p:strVal val="#ppt_h"/>
                                          </p:val>
                                        </p:tav>
                                      </p:tavLst>
                                    </p:anim>
                                    <p:animEffect transition="in" filter="fade">
                                      <p:cBhvr>
                                        <p:cTn id="50" dur="250"/>
                                        <p:tgtEl>
                                          <p:spTgt spid="26"/>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250" fill="hold"/>
                                        <p:tgtEl>
                                          <p:spTgt spid="27"/>
                                        </p:tgtEl>
                                        <p:attrNameLst>
                                          <p:attrName>ppt_w</p:attrName>
                                        </p:attrNameLst>
                                      </p:cBhvr>
                                      <p:tavLst>
                                        <p:tav tm="0">
                                          <p:val>
                                            <p:fltVal val="0"/>
                                          </p:val>
                                        </p:tav>
                                        <p:tav tm="100000">
                                          <p:val>
                                            <p:strVal val="#ppt_w"/>
                                          </p:val>
                                        </p:tav>
                                      </p:tavLst>
                                    </p:anim>
                                    <p:anim calcmode="lin" valueType="num">
                                      <p:cBhvr>
                                        <p:cTn id="55" dur="250" fill="hold"/>
                                        <p:tgtEl>
                                          <p:spTgt spid="27"/>
                                        </p:tgtEl>
                                        <p:attrNameLst>
                                          <p:attrName>ppt_h</p:attrName>
                                        </p:attrNameLst>
                                      </p:cBhvr>
                                      <p:tavLst>
                                        <p:tav tm="0">
                                          <p:val>
                                            <p:fltVal val="0"/>
                                          </p:val>
                                        </p:tav>
                                        <p:tav tm="100000">
                                          <p:val>
                                            <p:strVal val="#ppt_h"/>
                                          </p:val>
                                        </p:tav>
                                      </p:tavLst>
                                    </p:anim>
                                    <p:animEffect transition="in" filter="fade">
                                      <p:cBhvr>
                                        <p:cTn id="56" dur="250"/>
                                        <p:tgtEl>
                                          <p:spTgt spid="27"/>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250" fill="hold"/>
                                        <p:tgtEl>
                                          <p:spTgt spid="30"/>
                                        </p:tgtEl>
                                        <p:attrNameLst>
                                          <p:attrName>ppt_w</p:attrName>
                                        </p:attrNameLst>
                                      </p:cBhvr>
                                      <p:tavLst>
                                        <p:tav tm="0">
                                          <p:val>
                                            <p:fltVal val="0"/>
                                          </p:val>
                                        </p:tav>
                                        <p:tav tm="100000">
                                          <p:val>
                                            <p:strVal val="#ppt_w"/>
                                          </p:val>
                                        </p:tav>
                                      </p:tavLst>
                                    </p:anim>
                                    <p:anim calcmode="lin" valueType="num">
                                      <p:cBhvr>
                                        <p:cTn id="61" dur="250" fill="hold"/>
                                        <p:tgtEl>
                                          <p:spTgt spid="30"/>
                                        </p:tgtEl>
                                        <p:attrNameLst>
                                          <p:attrName>ppt_h</p:attrName>
                                        </p:attrNameLst>
                                      </p:cBhvr>
                                      <p:tavLst>
                                        <p:tav tm="0">
                                          <p:val>
                                            <p:fltVal val="0"/>
                                          </p:val>
                                        </p:tav>
                                        <p:tav tm="100000">
                                          <p:val>
                                            <p:strVal val="#ppt_h"/>
                                          </p:val>
                                        </p:tav>
                                      </p:tavLst>
                                    </p:anim>
                                    <p:animEffect transition="in" filter="fade">
                                      <p:cBhvr>
                                        <p:cTn id="62" dur="250"/>
                                        <p:tgtEl>
                                          <p:spTgt spid="30"/>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250" fill="hold"/>
                                        <p:tgtEl>
                                          <p:spTgt spid="34"/>
                                        </p:tgtEl>
                                        <p:attrNameLst>
                                          <p:attrName>ppt_w</p:attrName>
                                        </p:attrNameLst>
                                      </p:cBhvr>
                                      <p:tavLst>
                                        <p:tav tm="0">
                                          <p:val>
                                            <p:fltVal val="0"/>
                                          </p:val>
                                        </p:tav>
                                        <p:tav tm="100000">
                                          <p:val>
                                            <p:strVal val="#ppt_w"/>
                                          </p:val>
                                        </p:tav>
                                      </p:tavLst>
                                    </p:anim>
                                    <p:anim calcmode="lin" valueType="num">
                                      <p:cBhvr>
                                        <p:cTn id="67" dur="250" fill="hold"/>
                                        <p:tgtEl>
                                          <p:spTgt spid="34"/>
                                        </p:tgtEl>
                                        <p:attrNameLst>
                                          <p:attrName>ppt_h</p:attrName>
                                        </p:attrNameLst>
                                      </p:cBhvr>
                                      <p:tavLst>
                                        <p:tav tm="0">
                                          <p:val>
                                            <p:fltVal val="0"/>
                                          </p:val>
                                        </p:tav>
                                        <p:tav tm="100000">
                                          <p:val>
                                            <p:strVal val="#ppt_h"/>
                                          </p:val>
                                        </p:tav>
                                      </p:tavLst>
                                    </p:anim>
                                    <p:animEffect transition="in" filter="fade">
                                      <p:cBhvr>
                                        <p:cTn id="68" dur="250"/>
                                        <p:tgtEl>
                                          <p:spTgt spid="34"/>
                                        </p:tgtEl>
                                      </p:cBhvr>
                                    </p:animEffect>
                                  </p:childTnLst>
                                </p:cTn>
                              </p:par>
                            </p:childTnLst>
                          </p:cTn>
                        </p:par>
                        <p:par>
                          <p:cTn id="69" fill="hold">
                            <p:stCondLst>
                              <p:cond delay="5500"/>
                            </p:stCondLst>
                            <p:childTnLst>
                              <p:par>
                                <p:cTn id="70" presetID="53" presetClass="entr" presetSubtype="16"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250" fill="hold"/>
                                        <p:tgtEl>
                                          <p:spTgt spid="31"/>
                                        </p:tgtEl>
                                        <p:attrNameLst>
                                          <p:attrName>ppt_w</p:attrName>
                                        </p:attrNameLst>
                                      </p:cBhvr>
                                      <p:tavLst>
                                        <p:tav tm="0">
                                          <p:val>
                                            <p:fltVal val="0"/>
                                          </p:val>
                                        </p:tav>
                                        <p:tav tm="100000">
                                          <p:val>
                                            <p:strVal val="#ppt_w"/>
                                          </p:val>
                                        </p:tav>
                                      </p:tavLst>
                                    </p:anim>
                                    <p:anim calcmode="lin" valueType="num">
                                      <p:cBhvr>
                                        <p:cTn id="73" dur="250" fill="hold"/>
                                        <p:tgtEl>
                                          <p:spTgt spid="31"/>
                                        </p:tgtEl>
                                        <p:attrNameLst>
                                          <p:attrName>ppt_h</p:attrName>
                                        </p:attrNameLst>
                                      </p:cBhvr>
                                      <p:tavLst>
                                        <p:tav tm="0">
                                          <p:val>
                                            <p:fltVal val="0"/>
                                          </p:val>
                                        </p:tav>
                                        <p:tav tm="100000">
                                          <p:val>
                                            <p:strVal val="#ppt_h"/>
                                          </p:val>
                                        </p:tav>
                                      </p:tavLst>
                                    </p:anim>
                                    <p:animEffect transition="in" filter="fade">
                                      <p:cBhvr>
                                        <p:cTn id="74" dur="250"/>
                                        <p:tgtEl>
                                          <p:spTgt spid="31"/>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p:cTn id="78" dur="250" fill="hold"/>
                                        <p:tgtEl>
                                          <p:spTgt spid="35"/>
                                        </p:tgtEl>
                                        <p:attrNameLst>
                                          <p:attrName>ppt_w</p:attrName>
                                        </p:attrNameLst>
                                      </p:cBhvr>
                                      <p:tavLst>
                                        <p:tav tm="0">
                                          <p:val>
                                            <p:fltVal val="0"/>
                                          </p:val>
                                        </p:tav>
                                        <p:tav tm="100000">
                                          <p:val>
                                            <p:strVal val="#ppt_w"/>
                                          </p:val>
                                        </p:tav>
                                      </p:tavLst>
                                    </p:anim>
                                    <p:anim calcmode="lin" valueType="num">
                                      <p:cBhvr>
                                        <p:cTn id="79" dur="250" fill="hold"/>
                                        <p:tgtEl>
                                          <p:spTgt spid="35"/>
                                        </p:tgtEl>
                                        <p:attrNameLst>
                                          <p:attrName>ppt_h</p:attrName>
                                        </p:attrNameLst>
                                      </p:cBhvr>
                                      <p:tavLst>
                                        <p:tav tm="0">
                                          <p:val>
                                            <p:fltVal val="0"/>
                                          </p:val>
                                        </p:tav>
                                        <p:tav tm="100000">
                                          <p:val>
                                            <p:strVal val="#ppt_h"/>
                                          </p:val>
                                        </p:tav>
                                      </p:tavLst>
                                    </p:anim>
                                    <p:animEffect transition="in" filter="fade">
                                      <p:cBhvr>
                                        <p:cTn id="80" dur="250"/>
                                        <p:tgtEl>
                                          <p:spTgt spid="35"/>
                                        </p:tgtEl>
                                      </p:cBhvr>
                                    </p:animEffect>
                                  </p:childTnLst>
                                </p:cTn>
                              </p:par>
                            </p:childTnLst>
                          </p:cTn>
                        </p:par>
                        <p:par>
                          <p:cTn id="81" fill="hold">
                            <p:stCondLst>
                              <p:cond delay="65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250" fill="hold"/>
                                        <p:tgtEl>
                                          <p:spTgt spid="32"/>
                                        </p:tgtEl>
                                        <p:attrNameLst>
                                          <p:attrName>ppt_w</p:attrName>
                                        </p:attrNameLst>
                                      </p:cBhvr>
                                      <p:tavLst>
                                        <p:tav tm="0">
                                          <p:val>
                                            <p:fltVal val="0"/>
                                          </p:val>
                                        </p:tav>
                                        <p:tav tm="100000">
                                          <p:val>
                                            <p:strVal val="#ppt_w"/>
                                          </p:val>
                                        </p:tav>
                                      </p:tavLst>
                                    </p:anim>
                                    <p:anim calcmode="lin" valueType="num">
                                      <p:cBhvr>
                                        <p:cTn id="85" dur="250" fill="hold"/>
                                        <p:tgtEl>
                                          <p:spTgt spid="32"/>
                                        </p:tgtEl>
                                        <p:attrNameLst>
                                          <p:attrName>ppt_h</p:attrName>
                                        </p:attrNameLst>
                                      </p:cBhvr>
                                      <p:tavLst>
                                        <p:tav tm="0">
                                          <p:val>
                                            <p:fltVal val="0"/>
                                          </p:val>
                                        </p:tav>
                                        <p:tav tm="100000">
                                          <p:val>
                                            <p:strVal val="#ppt_h"/>
                                          </p:val>
                                        </p:tav>
                                      </p:tavLst>
                                    </p:anim>
                                    <p:animEffect transition="in" filter="fade">
                                      <p:cBhvr>
                                        <p:cTn id="86" dur="250"/>
                                        <p:tgtEl>
                                          <p:spTgt spid="32"/>
                                        </p:tgtEl>
                                      </p:cBhvr>
                                    </p:animEffect>
                                  </p:childTnLst>
                                </p:cTn>
                              </p:par>
                            </p:childTnLst>
                          </p:cTn>
                        </p:par>
                        <p:par>
                          <p:cTn id="87" fill="hold">
                            <p:stCondLst>
                              <p:cond delay="7000"/>
                            </p:stCondLst>
                            <p:childTnLst>
                              <p:par>
                                <p:cTn id="88" presetID="53" presetClass="entr" presetSubtype="16"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250" fill="hold"/>
                                        <p:tgtEl>
                                          <p:spTgt spid="33"/>
                                        </p:tgtEl>
                                        <p:attrNameLst>
                                          <p:attrName>ppt_w</p:attrName>
                                        </p:attrNameLst>
                                      </p:cBhvr>
                                      <p:tavLst>
                                        <p:tav tm="0">
                                          <p:val>
                                            <p:fltVal val="0"/>
                                          </p:val>
                                        </p:tav>
                                        <p:tav tm="100000">
                                          <p:val>
                                            <p:strVal val="#ppt_w"/>
                                          </p:val>
                                        </p:tav>
                                      </p:tavLst>
                                    </p:anim>
                                    <p:anim calcmode="lin" valueType="num">
                                      <p:cBhvr>
                                        <p:cTn id="91" dur="250" fill="hold"/>
                                        <p:tgtEl>
                                          <p:spTgt spid="33"/>
                                        </p:tgtEl>
                                        <p:attrNameLst>
                                          <p:attrName>ppt_h</p:attrName>
                                        </p:attrNameLst>
                                      </p:cBhvr>
                                      <p:tavLst>
                                        <p:tav tm="0">
                                          <p:val>
                                            <p:fltVal val="0"/>
                                          </p:val>
                                        </p:tav>
                                        <p:tav tm="100000">
                                          <p:val>
                                            <p:strVal val="#ppt_h"/>
                                          </p:val>
                                        </p:tav>
                                      </p:tavLst>
                                    </p:anim>
                                    <p:animEffect transition="in" filter="fade">
                                      <p:cBhvr>
                                        <p:cTn id="92" dur="250"/>
                                        <p:tgtEl>
                                          <p:spTgt spid="33"/>
                                        </p:tgtEl>
                                      </p:cBhvr>
                                    </p:animEffect>
                                  </p:childTnLst>
                                </p:cTn>
                              </p:par>
                            </p:childTnLst>
                          </p:cTn>
                        </p:par>
                        <p:par>
                          <p:cTn id="93" fill="hold">
                            <p:stCondLst>
                              <p:cond delay="7500"/>
                            </p:stCondLst>
                            <p:childTnLst>
                              <p:par>
                                <p:cTn id="94" presetID="53" presetClass="entr" presetSubtype="16"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 calcmode="lin" valueType="num">
                                      <p:cBhvr>
                                        <p:cTn id="96" dur="250" fill="hold"/>
                                        <p:tgtEl>
                                          <p:spTgt spid="37"/>
                                        </p:tgtEl>
                                        <p:attrNameLst>
                                          <p:attrName>ppt_w</p:attrName>
                                        </p:attrNameLst>
                                      </p:cBhvr>
                                      <p:tavLst>
                                        <p:tav tm="0">
                                          <p:val>
                                            <p:fltVal val="0"/>
                                          </p:val>
                                        </p:tav>
                                        <p:tav tm="100000">
                                          <p:val>
                                            <p:strVal val="#ppt_w"/>
                                          </p:val>
                                        </p:tav>
                                      </p:tavLst>
                                    </p:anim>
                                    <p:anim calcmode="lin" valueType="num">
                                      <p:cBhvr>
                                        <p:cTn id="97" dur="250" fill="hold"/>
                                        <p:tgtEl>
                                          <p:spTgt spid="37"/>
                                        </p:tgtEl>
                                        <p:attrNameLst>
                                          <p:attrName>ppt_h</p:attrName>
                                        </p:attrNameLst>
                                      </p:cBhvr>
                                      <p:tavLst>
                                        <p:tav tm="0">
                                          <p:val>
                                            <p:fltVal val="0"/>
                                          </p:val>
                                        </p:tav>
                                        <p:tav tm="100000">
                                          <p:val>
                                            <p:strVal val="#ppt_h"/>
                                          </p:val>
                                        </p:tav>
                                      </p:tavLst>
                                    </p:anim>
                                    <p:animEffect transition="in" filter="fade">
                                      <p:cBhvr>
                                        <p:cTn id="98"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animBg="1"/>
      <p:bldP spid="32" grpId="0" animBg="1"/>
      <p:bldP spid="33" grpId="0" animBg="1"/>
      <p:bldP spid="34" grpId="0"/>
      <p:bldP spid="35"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rot="16200000">
            <a:off x="3811752" y="2666457"/>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7" name="平行四边形 6"/>
          <p:cNvSpPr/>
          <p:nvPr/>
        </p:nvSpPr>
        <p:spPr>
          <a:xfrm rot="16200000">
            <a:off x="3811750" y="1078701"/>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8" name="右箭头 7"/>
          <p:cNvSpPr/>
          <p:nvPr/>
        </p:nvSpPr>
        <p:spPr>
          <a:xfrm>
            <a:off x="3538113" y="1181080"/>
            <a:ext cx="2646190" cy="1035353"/>
          </a:xfrm>
          <a:prstGeom prst="rightArrow">
            <a:avLst>
              <a:gd name="adj1" fmla="val 66953"/>
              <a:gd name="adj2" fmla="val 50000"/>
            </a:avLst>
          </a:prstGeom>
          <a:solidFill>
            <a:srgbClr val="F24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9" name="右箭头 8"/>
          <p:cNvSpPr/>
          <p:nvPr/>
        </p:nvSpPr>
        <p:spPr>
          <a:xfrm rot="10800000">
            <a:off x="2923950" y="1973168"/>
            <a:ext cx="2646190" cy="1035353"/>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微软雅黑" panose="020B0503020204020204" pitchFamily="34" charset="-122"/>
              <a:ea typeface="微软雅黑" panose="020B0503020204020204" pitchFamily="34" charset="-122"/>
            </a:endParaRPr>
          </a:p>
        </p:txBody>
      </p:sp>
      <p:sp>
        <p:nvSpPr>
          <p:cNvPr id="10" name="右箭头 9"/>
          <p:cNvSpPr/>
          <p:nvPr/>
        </p:nvSpPr>
        <p:spPr>
          <a:xfrm>
            <a:off x="3538113" y="2765256"/>
            <a:ext cx="2646190" cy="1035353"/>
          </a:xfrm>
          <a:prstGeom prst="rightArrow">
            <a:avLst>
              <a:gd name="adj1" fmla="val 66953"/>
              <a:gd name="adj2" fmla="val 50000"/>
            </a:avLst>
          </a:prstGeom>
          <a:solidFill>
            <a:srgbClr val="35A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11" name="右箭头 10"/>
          <p:cNvSpPr/>
          <p:nvPr/>
        </p:nvSpPr>
        <p:spPr>
          <a:xfrm rot="10800000">
            <a:off x="2923950" y="3557344"/>
            <a:ext cx="2646190" cy="1035353"/>
          </a:xfrm>
          <a:prstGeom prst="rightArrow">
            <a:avLst>
              <a:gd name="adj1" fmla="val 66953"/>
              <a:gd name="adj2" fmla="val 50000"/>
            </a:avLst>
          </a:prstGeom>
          <a:solidFill>
            <a:srgbClr val="6334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微软雅黑" panose="020B0503020204020204" pitchFamily="34" charset="-122"/>
              <a:ea typeface="微软雅黑" panose="020B0503020204020204" pitchFamily="34" charset="-122"/>
            </a:endParaRPr>
          </a:p>
        </p:txBody>
      </p:sp>
      <p:sp>
        <p:nvSpPr>
          <p:cNvPr id="12" name="TextBox 9"/>
          <p:cNvSpPr txBox="1"/>
          <p:nvPr/>
        </p:nvSpPr>
        <p:spPr>
          <a:xfrm>
            <a:off x="3846589" y="1544866"/>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上下班时间</a:t>
            </a:r>
            <a:endParaRPr lang="zh-CN" altLang="en-US" dirty="0">
              <a:solidFill>
                <a:schemeClr val="bg1"/>
              </a:solidFill>
            </a:endParaRPr>
          </a:p>
        </p:txBody>
      </p:sp>
      <p:sp>
        <p:nvSpPr>
          <p:cNvPr id="13" name="TextBox 10"/>
          <p:cNvSpPr txBox="1"/>
          <p:nvPr/>
        </p:nvSpPr>
        <p:spPr>
          <a:xfrm>
            <a:off x="6567420" y="1506394"/>
            <a:ext cx="1955218" cy="34624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765">
              <a:defRPr/>
            </a:pPr>
            <a:r>
              <a:rPr lang="zh-CN" altLang="en-US" sz="750" kern="0" spc="225" dirty="0">
                <a:solidFill>
                  <a:schemeClr val="bg1"/>
                </a:solidFill>
              </a:rPr>
              <a:t>点击输入本栏的具体文字，简明扼要的说明分项内容，此为概念图解，请根据您的具体内容酌情修改</a:t>
            </a:r>
            <a:endParaRPr lang="en-US" altLang="zh-CN" sz="750" kern="0" spc="225" dirty="0">
              <a:solidFill>
                <a:schemeClr val="bg1"/>
              </a:solidFill>
            </a:endParaRPr>
          </a:p>
        </p:txBody>
      </p:sp>
      <p:sp>
        <p:nvSpPr>
          <p:cNvPr id="14" name="TextBox 11"/>
          <p:cNvSpPr txBox="1"/>
          <p:nvPr/>
        </p:nvSpPr>
        <p:spPr>
          <a:xfrm>
            <a:off x="3538114" y="2336956"/>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一周假期</a:t>
            </a:r>
            <a:endParaRPr lang="zh-CN" altLang="en-US" dirty="0">
              <a:solidFill>
                <a:schemeClr val="tx1"/>
              </a:solidFill>
            </a:endParaRPr>
          </a:p>
        </p:txBody>
      </p:sp>
      <p:sp>
        <p:nvSpPr>
          <p:cNvPr id="15" name="TextBox 12"/>
          <p:cNvSpPr txBox="1"/>
          <p:nvPr/>
        </p:nvSpPr>
        <p:spPr>
          <a:xfrm>
            <a:off x="3846589" y="3129044"/>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节假日安排</a:t>
            </a:r>
            <a:endParaRPr lang="zh-CN" altLang="en-US" dirty="0">
              <a:solidFill>
                <a:schemeClr val="bg1"/>
              </a:solidFill>
            </a:endParaRPr>
          </a:p>
        </p:txBody>
      </p:sp>
      <p:sp>
        <p:nvSpPr>
          <p:cNvPr id="16" name="TextBox 13"/>
          <p:cNvSpPr txBox="1"/>
          <p:nvPr/>
        </p:nvSpPr>
        <p:spPr>
          <a:xfrm>
            <a:off x="3538114" y="3921132"/>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其它安排</a:t>
            </a:r>
            <a:endParaRPr lang="zh-CN" altLang="en-US" dirty="0">
              <a:solidFill>
                <a:schemeClr val="tx1"/>
              </a:solidFill>
            </a:endParaRPr>
          </a:p>
        </p:txBody>
      </p:sp>
      <p:sp>
        <p:nvSpPr>
          <p:cNvPr id="17" name="TextBox 14"/>
          <p:cNvSpPr txBox="1"/>
          <p:nvPr/>
        </p:nvSpPr>
        <p:spPr>
          <a:xfrm>
            <a:off x="419100" y="2144596"/>
            <a:ext cx="2398933" cy="34624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765">
              <a:defRPr/>
            </a:pPr>
            <a:r>
              <a:rPr lang="zh-CN" altLang="en-US" sz="750" kern="0" spc="225" dirty="0">
                <a:solidFill>
                  <a:schemeClr val="bg1"/>
                </a:solidFill>
              </a:rPr>
              <a:t>点击输入本栏的具体文字，简明扼要的说明分项内容，此为概念图解，请根据您的具体内容酌情修改</a:t>
            </a:r>
            <a:endParaRPr lang="en-US" altLang="zh-CN" sz="750" kern="0" spc="225" dirty="0">
              <a:solidFill>
                <a:schemeClr val="bg1"/>
              </a:solidFill>
            </a:endParaRPr>
          </a:p>
        </p:txBody>
      </p:sp>
      <p:sp>
        <p:nvSpPr>
          <p:cNvPr id="18" name="TextBox 15"/>
          <p:cNvSpPr txBox="1"/>
          <p:nvPr/>
        </p:nvSpPr>
        <p:spPr>
          <a:xfrm>
            <a:off x="6274418" y="2992355"/>
            <a:ext cx="2088231" cy="49898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750" spc="225" dirty="0">
                <a:solidFill>
                  <a:schemeClr val="bg1"/>
                </a:solidFill>
              </a:rPr>
              <a:t>点击输入简要文字内容，文字内容需概括精炼，不用多余的文字修饰，言简意赅的说明该项内容。</a:t>
            </a:r>
            <a:endParaRPr lang="en-US" altLang="zh-CN" sz="750" spc="225" dirty="0">
              <a:solidFill>
                <a:schemeClr val="bg1"/>
              </a:solidFill>
            </a:endParaRPr>
          </a:p>
        </p:txBody>
      </p:sp>
      <p:sp>
        <p:nvSpPr>
          <p:cNvPr id="19" name="TextBox 16"/>
          <p:cNvSpPr txBox="1"/>
          <p:nvPr/>
        </p:nvSpPr>
        <p:spPr>
          <a:xfrm>
            <a:off x="729802" y="3784443"/>
            <a:ext cx="2088231" cy="498983"/>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750" spc="225" dirty="0">
                <a:solidFill>
                  <a:schemeClr val="bg1"/>
                </a:solidFill>
              </a:rPr>
              <a:t>点击输入简要文字内容，文字内容需概括精炼，不用多余的文字修饰，言简意赅的说明该项内容。</a:t>
            </a:r>
            <a:endParaRPr lang="en-US" altLang="zh-CN" sz="750" spc="225"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0-#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arn(inVertical)">
                                      <p:cBhvr>
                                        <p:cTn id="51" dur="500"/>
                                        <p:tgtEl>
                                          <p:spTgt spid="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4"/>
          <p:cNvSpPr/>
          <p:nvPr/>
        </p:nvSpPr>
        <p:spPr>
          <a:xfrm>
            <a:off x="533425" y="1479945"/>
            <a:ext cx="6706772" cy="1308296"/>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GB" sz="1015"/>
          </a:p>
        </p:txBody>
      </p:sp>
      <p:sp>
        <p:nvSpPr>
          <p:cNvPr id="30" name="Isosceles Triangle 5"/>
          <p:cNvSpPr/>
          <p:nvPr/>
        </p:nvSpPr>
        <p:spPr>
          <a:xfrm rot="5400000">
            <a:off x="6976470" y="1398360"/>
            <a:ext cx="2100545" cy="1471465"/>
          </a:xfrm>
          <a:prstGeom prst="triangle">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GB" sz="1015"/>
          </a:p>
        </p:txBody>
      </p:sp>
      <p:grpSp>
        <p:nvGrpSpPr>
          <p:cNvPr id="31" name="Group 6"/>
          <p:cNvGrpSpPr/>
          <p:nvPr/>
        </p:nvGrpSpPr>
        <p:grpSpPr>
          <a:xfrm>
            <a:off x="6222562" y="1866367"/>
            <a:ext cx="1804181" cy="535452"/>
            <a:chOff x="8305802" y="2818812"/>
            <a:chExt cx="2405575" cy="713936"/>
          </a:xfrm>
        </p:grpSpPr>
        <p:sp>
          <p:nvSpPr>
            <p:cNvPr id="32" name="Rectangle 10"/>
            <p:cNvSpPr/>
            <p:nvPr/>
          </p:nvSpPr>
          <p:spPr>
            <a:xfrm>
              <a:off x="8305802" y="2818812"/>
              <a:ext cx="2405575" cy="713936"/>
            </a:xfrm>
            <a:prstGeom prst="rect">
              <a:avLst/>
            </a:prstGeom>
            <a:solidFill>
              <a:srgbClr val="E2376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4"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35" name="Group 13"/>
          <p:cNvGrpSpPr/>
          <p:nvPr/>
        </p:nvGrpSpPr>
        <p:grpSpPr>
          <a:xfrm>
            <a:off x="636806" y="1866366"/>
            <a:ext cx="1804181" cy="535452"/>
            <a:chOff x="858128" y="2818811"/>
            <a:chExt cx="2405575" cy="713936"/>
          </a:xfrm>
        </p:grpSpPr>
        <p:sp>
          <p:nvSpPr>
            <p:cNvPr id="36" name="Rectangle 7"/>
            <p:cNvSpPr/>
            <p:nvPr/>
          </p:nvSpPr>
          <p:spPr>
            <a:xfrm>
              <a:off x="858128" y="2818811"/>
              <a:ext cx="2405575" cy="713936"/>
            </a:xfrm>
            <a:prstGeom prst="rect">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7" name="TextBox 15"/>
            <p:cNvSpPr txBox="1"/>
            <p:nvPr/>
          </p:nvSpPr>
          <p:spPr>
            <a:xfrm>
              <a:off x="1383005" y="2991114"/>
              <a:ext cx="1631216" cy="400109"/>
            </a:xfrm>
            <a:prstGeom prst="rect">
              <a:avLst/>
            </a:prstGeom>
            <a:noFill/>
          </p:spPr>
          <p:txBody>
            <a:bodyPr wrap="none" rtlCol="0">
              <a:spAutoFit/>
            </a:bodyPr>
            <a:lstStyle/>
            <a:p>
              <a:pPr>
                <a:defRPr/>
              </a:pPr>
              <a:r>
                <a:rPr lang="zh-CN" altLang="en-US"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输入文本文字</a:t>
              </a:r>
              <a:endParaRPr lang="en-GB"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39" name="Group 12"/>
          <p:cNvGrpSpPr/>
          <p:nvPr/>
        </p:nvGrpSpPr>
        <p:grpSpPr>
          <a:xfrm>
            <a:off x="2498725" y="1866367"/>
            <a:ext cx="1804181" cy="535452"/>
            <a:chOff x="3340686" y="2818812"/>
            <a:chExt cx="2405575" cy="713936"/>
          </a:xfrm>
        </p:grpSpPr>
        <p:sp>
          <p:nvSpPr>
            <p:cNvPr id="40" name="Rectangle 8"/>
            <p:cNvSpPr/>
            <p:nvPr/>
          </p:nvSpPr>
          <p:spPr>
            <a:xfrm>
              <a:off x="3340686" y="2818812"/>
              <a:ext cx="2405575" cy="713936"/>
            </a:xfrm>
            <a:prstGeom prst="rect">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2"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43" name="Group 11"/>
          <p:cNvGrpSpPr/>
          <p:nvPr/>
        </p:nvGrpSpPr>
        <p:grpSpPr>
          <a:xfrm>
            <a:off x="4360643" y="1866367"/>
            <a:ext cx="1804181" cy="535452"/>
            <a:chOff x="5823244" y="2818812"/>
            <a:chExt cx="2405575" cy="713936"/>
          </a:xfrm>
        </p:grpSpPr>
        <p:sp>
          <p:nvSpPr>
            <p:cNvPr id="44" name="Rectangle 9"/>
            <p:cNvSpPr/>
            <p:nvPr/>
          </p:nvSpPr>
          <p:spPr>
            <a:xfrm>
              <a:off x="5823244" y="2818812"/>
              <a:ext cx="2405575" cy="713936"/>
            </a:xfrm>
            <a:prstGeom prst="rect">
              <a:avLst/>
            </a:prstGeom>
            <a:solidFill>
              <a:srgbClr val="F39C1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6" name="Freeform 22"/>
            <p:cNvSpPr>
              <a:spLocks noEditPoints="1"/>
            </p:cNvSpPr>
            <p:nvPr/>
          </p:nvSpPr>
          <p:spPr bwMode="auto">
            <a:xfrm>
              <a:off x="5973742"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sp>
        <p:nvSpPr>
          <p:cNvPr id="48" name="TextBox 15"/>
          <p:cNvSpPr txBox="1"/>
          <p:nvPr/>
        </p:nvSpPr>
        <p:spPr>
          <a:xfrm>
            <a:off x="3024261" y="2001646"/>
            <a:ext cx="1223412" cy="300082"/>
          </a:xfrm>
          <a:prstGeom prst="rect">
            <a:avLst/>
          </a:prstGeom>
          <a:noFill/>
        </p:spPr>
        <p:txBody>
          <a:bodyPr wrap="none" rtlCol="0">
            <a:spAutoFit/>
          </a:bodyPr>
          <a:lstStyle/>
          <a:p>
            <a:pPr>
              <a:defRPr/>
            </a:pPr>
            <a:r>
              <a:rPr lang="zh-CN" altLang="en-US"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输入文本文字</a:t>
            </a:r>
            <a:endParaRPr lang="en-GB"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TextBox 15"/>
          <p:cNvSpPr txBox="1"/>
          <p:nvPr/>
        </p:nvSpPr>
        <p:spPr>
          <a:xfrm>
            <a:off x="4867814" y="1993772"/>
            <a:ext cx="1223412" cy="300082"/>
          </a:xfrm>
          <a:prstGeom prst="rect">
            <a:avLst/>
          </a:prstGeom>
          <a:noFill/>
        </p:spPr>
        <p:txBody>
          <a:bodyPr wrap="none" rtlCol="0">
            <a:spAutoFit/>
          </a:bodyPr>
          <a:lstStyle/>
          <a:p>
            <a:pPr>
              <a:defRPr/>
            </a:pPr>
            <a:r>
              <a:rPr lang="zh-CN" altLang="en-US"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输入文本文字</a:t>
            </a:r>
            <a:endParaRPr lang="en-GB"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TextBox 15"/>
          <p:cNvSpPr txBox="1"/>
          <p:nvPr/>
        </p:nvSpPr>
        <p:spPr>
          <a:xfrm>
            <a:off x="6715488" y="1993772"/>
            <a:ext cx="1223412" cy="300082"/>
          </a:xfrm>
          <a:prstGeom prst="rect">
            <a:avLst/>
          </a:prstGeom>
          <a:noFill/>
        </p:spPr>
        <p:txBody>
          <a:bodyPr wrap="none" rtlCol="0">
            <a:spAutoFit/>
          </a:bodyPr>
          <a:lstStyle/>
          <a:p>
            <a:pPr>
              <a:defRPr/>
            </a:pPr>
            <a:r>
              <a:rPr lang="zh-CN" altLang="en-US"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输入文本文字</a:t>
            </a:r>
            <a:endParaRPr lang="en-GB"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TextBox 27"/>
          <p:cNvSpPr txBox="1"/>
          <p:nvPr/>
        </p:nvSpPr>
        <p:spPr>
          <a:xfrm>
            <a:off x="1141577" y="3333781"/>
            <a:ext cx="833883" cy="248209"/>
          </a:xfrm>
          <a:prstGeom prst="rect">
            <a:avLst/>
          </a:prstGeom>
          <a:noFill/>
        </p:spPr>
        <p:txBody>
          <a:bodyPr wrap="none" rtlCol="0">
            <a:spAutoFit/>
          </a:bodyPr>
          <a:lstStyle/>
          <a:p>
            <a:pPr algn="ctr"/>
            <a:r>
              <a:rPr lang="zh-CN" altLang="en-US" sz="1015" b="1" dirty="0">
                <a:solidFill>
                  <a:srgbClr val="00A39E"/>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rgbClr val="00A39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矩形 51"/>
          <p:cNvSpPr/>
          <p:nvPr/>
        </p:nvSpPr>
        <p:spPr>
          <a:xfrm>
            <a:off x="793853" y="3665366"/>
            <a:ext cx="1704871"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endParaRPr>
          </a:p>
        </p:txBody>
      </p:sp>
      <p:sp>
        <p:nvSpPr>
          <p:cNvPr id="53" name="TextBox 27"/>
          <p:cNvSpPr txBox="1"/>
          <p:nvPr/>
        </p:nvSpPr>
        <p:spPr>
          <a:xfrm>
            <a:off x="2916721" y="3333781"/>
            <a:ext cx="833883" cy="248209"/>
          </a:xfrm>
          <a:prstGeom prst="rect">
            <a:avLst/>
          </a:prstGeom>
          <a:noFill/>
        </p:spPr>
        <p:txBody>
          <a:bodyPr wrap="none" rtlCol="0">
            <a:spAutoFit/>
          </a:bodyPr>
          <a:lstStyle/>
          <a:p>
            <a:pPr algn="ctr"/>
            <a:r>
              <a:rPr lang="zh-CN" altLang="en-US"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rgbClr val="82B73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矩形 53"/>
          <p:cNvSpPr/>
          <p:nvPr/>
        </p:nvSpPr>
        <p:spPr>
          <a:xfrm>
            <a:off x="2568996" y="3665366"/>
            <a:ext cx="1704871"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55" name="TextBox 27"/>
          <p:cNvSpPr txBox="1"/>
          <p:nvPr/>
        </p:nvSpPr>
        <p:spPr>
          <a:xfrm>
            <a:off x="4897528" y="3333781"/>
            <a:ext cx="833883" cy="248209"/>
          </a:xfrm>
          <a:prstGeom prst="rect">
            <a:avLst/>
          </a:prstGeom>
          <a:noFill/>
        </p:spPr>
        <p:txBody>
          <a:bodyPr wrap="none" rtlCol="0">
            <a:spAutoFit/>
          </a:bodyPr>
          <a:lstStyle/>
          <a:p>
            <a:pPr algn="ctr"/>
            <a:r>
              <a:rPr lang="zh-CN" altLang="en-US" sz="1015" b="1" dirty="0">
                <a:solidFill>
                  <a:srgbClr val="F39C1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rgbClr val="F39C1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矩形 55"/>
          <p:cNvSpPr/>
          <p:nvPr/>
        </p:nvSpPr>
        <p:spPr>
          <a:xfrm>
            <a:off x="4549804" y="3665366"/>
            <a:ext cx="1704871"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57" name="TextBox 27"/>
          <p:cNvSpPr txBox="1"/>
          <p:nvPr/>
        </p:nvSpPr>
        <p:spPr>
          <a:xfrm>
            <a:off x="6749362" y="3330614"/>
            <a:ext cx="833883" cy="248209"/>
          </a:xfrm>
          <a:prstGeom prst="rect">
            <a:avLst/>
          </a:prstGeom>
          <a:noFill/>
        </p:spPr>
        <p:txBody>
          <a:bodyPr wrap="none" rtlCol="0">
            <a:spAutoFit/>
          </a:bodyPr>
          <a:lstStyle/>
          <a:p>
            <a:pPr algn="ctr"/>
            <a:r>
              <a:rPr lang="zh-CN" altLang="en-US" sz="1015" b="1" dirty="0">
                <a:solidFill>
                  <a:srgbClr val="E2376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rgbClr val="E2376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57"/>
          <p:cNvSpPr/>
          <p:nvPr/>
        </p:nvSpPr>
        <p:spPr>
          <a:xfrm>
            <a:off x="6401637" y="3662199"/>
            <a:ext cx="1704871"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0-#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downLeft)">
                                      <p:cBhvr>
                                        <p:cTn id="17" dur="500"/>
                                        <p:tgtEl>
                                          <p:spTgt spid="31"/>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strips(downLeft)">
                                      <p:cBhvr>
                                        <p:cTn id="21" dur="500"/>
                                        <p:tgtEl>
                                          <p:spTgt spid="43"/>
                                        </p:tgtEl>
                                      </p:cBhvr>
                                    </p:animEffect>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8" presetClass="entr" presetSubtype="12"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trips(downLeft)">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4709" y="842204"/>
            <a:ext cx="1622506" cy="1696826"/>
            <a:chOff x="3744709" y="842204"/>
            <a:chExt cx="1622506" cy="1696826"/>
          </a:xfrm>
        </p:grpSpPr>
        <p:sp>
          <p:nvSpPr>
            <p:cNvPr id="10" name="矩形 9"/>
            <p:cNvSpPr/>
            <p:nvPr/>
          </p:nvSpPr>
          <p:spPr>
            <a:xfrm>
              <a:off x="3744709" y="842204"/>
              <a:ext cx="1350000" cy="1696826"/>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0" name="矩形 39"/>
            <p:cNvSpPr/>
            <p:nvPr/>
          </p:nvSpPr>
          <p:spPr>
            <a:xfrm>
              <a:off x="5254093" y="842204"/>
              <a:ext cx="54000" cy="169682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矩形 40"/>
            <p:cNvSpPr/>
            <p:nvPr/>
          </p:nvSpPr>
          <p:spPr>
            <a:xfrm>
              <a:off x="5340215" y="842204"/>
              <a:ext cx="27000" cy="1696826"/>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2" name="矩形 41"/>
            <p:cNvSpPr/>
            <p:nvPr/>
          </p:nvSpPr>
          <p:spPr>
            <a:xfrm>
              <a:off x="5133901" y="842204"/>
              <a:ext cx="81000" cy="169682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3" name="文本框 42"/>
            <p:cNvSpPr txBox="1"/>
            <p:nvPr/>
          </p:nvSpPr>
          <p:spPr>
            <a:xfrm>
              <a:off x="3956307" y="1182165"/>
              <a:ext cx="1037463"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rPr>
                <a:t>03</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1986872" y="3631750"/>
            <a:ext cx="5400000" cy="27000"/>
          </a:xfrm>
          <a:prstGeom prst="rect">
            <a:avLst/>
          </a:prstGeom>
          <a:solidFill>
            <a:srgbClr val="6C7A9A"/>
          </a:solidFill>
          <a:ln w="25400" cap="flat" cmpd="sng" algn="ctr">
            <a:solidFill>
              <a:schemeClr val="bg1"/>
            </a:solidFill>
            <a:prstDash val="solid"/>
          </a:ln>
          <a:effectLst/>
        </p:spPr>
        <p:txBody>
          <a:bodyPr rtlCol="0" anchor="ctr"/>
          <a:lstStyle/>
          <a:p>
            <a:pPr algn="ctr">
              <a:defRPr/>
            </a:pP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48"/>
          <p:cNvSpPr txBox="1"/>
          <p:nvPr/>
        </p:nvSpPr>
        <p:spPr>
          <a:xfrm>
            <a:off x="2082122" y="2748082"/>
            <a:ext cx="5339923" cy="830997"/>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4800" b="1" spc="225" dirty="0">
                <a:solidFill>
                  <a:schemeClr val="bg1"/>
                </a:solidFill>
                <a:effectLst/>
                <a:latin typeface="微软雅黑" panose="020B0503020204020204" pitchFamily="34" charset="-122"/>
                <a:ea typeface="微软雅黑" panose="020B0503020204020204" pitchFamily="34" charset="-122"/>
              </a:rPr>
              <a:t>单击添加文字标题</a:t>
            </a:r>
            <a:endParaRPr lang="zh-CN" altLang="en-US" sz="4800" b="1" spc="225" dirty="0">
              <a:solidFill>
                <a:schemeClr val="bg1"/>
              </a:solidFill>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539543" y="3843940"/>
            <a:ext cx="4235605" cy="193627"/>
            <a:chOff x="2539543" y="3843940"/>
            <a:chExt cx="4235605" cy="193627"/>
          </a:xfrm>
        </p:grpSpPr>
        <p:sp>
          <p:nvSpPr>
            <p:cNvPr id="50" name="文本框 9"/>
            <p:cNvSpPr txBox="1"/>
            <p:nvPr/>
          </p:nvSpPr>
          <p:spPr>
            <a:xfrm>
              <a:off x="2539543"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3989469" y="3852901"/>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文本框 9"/>
            <p:cNvSpPr txBox="1"/>
            <p:nvPr/>
          </p:nvSpPr>
          <p:spPr>
            <a:xfrm>
              <a:off x="5566726"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49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40531" y="1257505"/>
            <a:ext cx="1821627" cy="3347114"/>
            <a:chOff x="440531" y="1257505"/>
            <a:chExt cx="1821627" cy="3347114"/>
          </a:xfrm>
        </p:grpSpPr>
        <p:grpSp>
          <p:nvGrpSpPr>
            <p:cNvPr id="11" name="Group 3"/>
            <p:cNvGrpSpPr/>
            <p:nvPr/>
          </p:nvGrpSpPr>
          <p:grpSpPr>
            <a:xfrm>
              <a:off x="440531" y="1257505"/>
              <a:ext cx="1821627" cy="3347114"/>
              <a:chOff x="1634113" y="1643624"/>
              <a:chExt cx="2428836" cy="4462819"/>
            </a:xfrm>
          </p:grpSpPr>
          <p:sp>
            <p:nvSpPr>
              <p:cNvPr id="12" name="Rectangle 4"/>
              <p:cNvSpPr/>
              <p:nvPr/>
            </p:nvSpPr>
            <p:spPr>
              <a:xfrm>
                <a:off x="1634113" y="1643624"/>
                <a:ext cx="2428836" cy="4462819"/>
              </a:xfrm>
              <a:prstGeom prst="rect">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3" name="Rectangle 5"/>
              <p:cNvSpPr/>
              <p:nvPr/>
            </p:nvSpPr>
            <p:spPr>
              <a:xfrm>
                <a:off x="1702294" y="2374710"/>
                <a:ext cx="2292474" cy="634795"/>
              </a:xfrm>
              <a:prstGeom prst="rect">
                <a:avLst/>
              </a:prstGeom>
              <a:solidFill>
                <a:srgbClr val="00A39E">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4" name="Rectangle 6"/>
              <p:cNvSpPr/>
              <p:nvPr/>
            </p:nvSpPr>
            <p:spPr>
              <a:xfrm>
                <a:off x="1702294" y="3009506"/>
                <a:ext cx="2292474" cy="2987756"/>
              </a:xfrm>
              <a:prstGeom prst="rect">
                <a:avLst/>
              </a:prstGeom>
              <a:solidFill>
                <a:srgbClr val="FCFCFC"/>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5" name="Rectangle 7"/>
              <p:cNvSpPr/>
              <p:nvPr/>
            </p:nvSpPr>
            <p:spPr>
              <a:xfrm>
                <a:off x="1702294" y="3460988"/>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6" name="Rectangle 8"/>
              <p:cNvSpPr/>
              <p:nvPr/>
            </p:nvSpPr>
            <p:spPr>
              <a:xfrm>
                <a:off x="1702294" y="4287786"/>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7" name="Rectangle 9"/>
              <p:cNvSpPr/>
              <p:nvPr/>
            </p:nvSpPr>
            <p:spPr>
              <a:xfrm>
                <a:off x="1702294" y="5115866"/>
                <a:ext cx="2292474" cy="881395"/>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18" name="Rounded Rectangle 10"/>
              <p:cNvSpPr/>
              <p:nvPr/>
            </p:nvSpPr>
            <p:spPr>
              <a:xfrm>
                <a:off x="1875416" y="5295331"/>
                <a:ext cx="1946229" cy="522463"/>
              </a:xfrm>
              <a:prstGeom prst="roundRect">
                <a:avLst/>
              </a:prstGeom>
              <a:solidFill>
                <a:srgbClr val="00A39E"/>
              </a:solidFill>
              <a:ln w="12700" cap="flat" cmpd="sng" algn="ctr">
                <a:noFill/>
                <a:prstDash val="solid"/>
                <a:miter lim="800000"/>
              </a:ln>
              <a:effectLst/>
            </p:spPr>
            <p:txBody>
              <a:bodyPr rtlCol="0" anchor="ctr"/>
              <a:lstStyle/>
              <a:p>
                <a:pPr algn="ctr">
                  <a:defRPr/>
                </a:pPr>
                <a:r>
                  <a:rPr lang="en-US" kern="0">
                    <a:solidFill>
                      <a:srgbClr val="FFFFFF"/>
                    </a:solidFill>
                    <a:latin typeface="Arial" panose="020B0604020202020204" pitchFamily="34" charset="0"/>
                    <a:cs typeface="Arial" panose="020B0604020202020204" pitchFamily="34" charset="0"/>
                  </a:rPr>
                  <a:t>BUY NOW!</a:t>
                </a:r>
                <a:endParaRPr lang="en-GB" kern="0">
                  <a:solidFill>
                    <a:srgbClr val="FFFFFF"/>
                  </a:solidFill>
                  <a:latin typeface="Arial" panose="020B0604020202020204" pitchFamily="34" charset="0"/>
                  <a:cs typeface="Arial" panose="020B0604020202020204" pitchFamily="34" charset="0"/>
                </a:endParaRPr>
              </a:p>
            </p:txBody>
          </p:sp>
          <p:sp>
            <p:nvSpPr>
              <p:cNvPr id="19" name="TextBox 11"/>
              <p:cNvSpPr txBox="1"/>
              <p:nvPr/>
            </p:nvSpPr>
            <p:spPr>
              <a:xfrm>
                <a:off x="1955977" y="1809112"/>
                <a:ext cx="1785105" cy="430887"/>
              </a:xfrm>
              <a:prstGeom prst="rect">
                <a:avLst/>
              </a:prstGeom>
              <a:noFill/>
            </p:spPr>
            <p:txBody>
              <a:bodyPr wrap="none" rtlCol="0">
                <a:spAutoFit/>
              </a:bodyPr>
              <a:lstStyle/>
              <a:p>
                <a:pPr algn="ctr">
                  <a:defRPr/>
                </a:pPr>
                <a:r>
                  <a:rPr lang="zh-CN" altLang="en-US"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输入一个标题</a:t>
                </a:r>
                <a:endParaRPr lang="en-GB"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TextBox 12"/>
              <p:cNvSpPr txBox="1"/>
              <p:nvPr/>
            </p:nvSpPr>
            <p:spPr>
              <a:xfrm>
                <a:off x="2398066" y="2530993"/>
                <a:ext cx="765595" cy="330945"/>
              </a:xfrm>
              <a:prstGeom prst="rect">
                <a:avLst/>
              </a:prstGeom>
              <a:noFill/>
            </p:spPr>
            <p:txBody>
              <a:bodyPr wrap="none" rtlCol="0">
                <a:spAutoFit/>
              </a:bodyPr>
              <a:lstStyle/>
              <a:p>
                <a:pPr>
                  <a:defRPr/>
                </a:pPr>
                <a:r>
                  <a:rPr lang="zh-CN" altLang="en-US"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第一项</a:t>
                </a:r>
                <a:endParaRPr lang="en-GB"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TextBox 13"/>
              <p:cNvSpPr txBox="1"/>
              <p:nvPr/>
            </p:nvSpPr>
            <p:spPr>
              <a:xfrm>
                <a:off x="2142657" y="3065327"/>
                <a:ext cx="1535036" cy="369332"/>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2" name="TextBox 13"/>
            <p:cNvSpPr txBox="1"/>
            <p:nvPr/>
          </p:nvSpPr>
          <p:spPr>
            <a:xfrm>
              <a:off x="817965" y="2647206"/>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TextBox 13"/>
            <p:cNvSpPr txBox="1"/>
            <p:nvPr/>
          </p:nvSpPr>
          <p:spPr>
            <a:xfrm>
              <a:off x="817965" y="3267304"/>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TextBox 13"/>
            <p:cNvSpPr txBox="1"/>
            <p:nvPr/>
          </p:nvSpPr>
          <p:spPr>
            <a:xfrm>
              <a:off x="817965" y="3590698"/>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TextBox 13"/>
            <p:cNvSpPr txBox="1"/>
            <p:nvPr/>
          </p:nvSpPr>
          <p:spPr>
            <a:xfrm>
              <a:off x="817965" y="2956072"/>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TextBox 13"/>
            <p:cNvSpPr txBox="1"/>
            <p:nvPr/>
          </p:nvSpPr>
          <p:spPr>
            <a:xfrm>
              <a:off x="817965" y="2659322"/>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TextBox 13"/>
            <p:cNvSpPr txBox="1"/>
            <p:nvPr/>
          </p:nvSpPr>
          <p:spPr>
            <a:xfrm>
              <a:off x="817965" y="3279421"/>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TextBox 13"/>
            <p:cNvSpPr txBox="1"/>
            <p:nvPr/>
          </p:nvSpPr>
          <p:spPr>
            <a:xfrm>
              <a:off x="817965" y="3602814"/>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13"/>
            <p:cNvSpPr txBox="1"/>
            <p:nvPr/>
          </p:nvSpPr>
          <p:spPr>
            <a:xfrm>
              <a:off x="817965" y="2968189"/>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3"/>
          <p:cNvGrpSpPr/>
          <p:nvPr/>
        </p:nvGrpSpPr>
        <p:grpSpPr>
          <a:xfrm>
            <a:off x="2594779" y="1257505"/>
            <a:ext cx="1821627" cy="3347114"/>
            <a:chOff x="2594779" y="1257505"/>
            <a:chExt cx="1821627" cy="3347114"/>
          </a:xfrm>
        </p:grpSpPr>
        <p:grpSp>
          <p:nvGrpSpPr>
            <p:cNvPr id="22" name="Group 18"/>
            <p:cNvGrpSpPr/>
            <p:nvPr/>
          </p:nvGrpSpPr>
          <p:grpSpPr>
            <a:xfrm>
              <a:off x="2594779" y="1257505"/>
              <a:ext cx="1821627" cy="3347114"/>
              <a:chOff x="1634113" y="1643624"/>
              <a:chExt cx="2428836" cy="4462819"/>
            </a:xfrm>
          </p:grpSpPr>
          <p:sp>
            <p:nvSpPr>
              <p:cNvPr id="23" name="Rectangle 19"/>
              <p:cNvSpPr/>
              <p:nvPr/>
            </p:nvSpPr>
            <p:spPr>
              <a:xfrm>
                <a:off x="1634113" y="1643624"/>
                <a:ext cx="2428836" cy="4462819"/>
              </a:xfrm>
              <a:prstGeom prst="rect">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4" name="Rectangle 20"/>
              <p:cNvSpPr/>
              <p:nvPr/>
            </p:nvSpPr>
            <p:spPr>
              <a:xfrm>
                <a:off x="1702294" y="2374710"/>
                <a:ext cx="2292474" cy="634795"/>
              </a:xfrm>
              <a:prstGeom prst="rect">
                <a:avLst/>
              </a:prstGeom>
              <a:solidFill>
                <a:srgbClr val="82B732">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5" name="Rectangle 21"/>
              <p:cNvSpPr/>
              <p:nvPr/>
            </p:nvSpPr>
            <p:spPr>
              <a:xfrm>
                <a:off x="1702294" y="3009506"/>
                <a:ext cx="2292474" cy="2987756"/>
              </a:xfrm>
              <a:prstGeom prst="rect">
                <a:avLst/>
              </a:prstGeom>
              <a:solidFill>
                <a:srgbClr val="FCFCFC"/>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6" name="Rectangle 22"/>
              <p:cNvSpPr/>
              <p:nvPr/>
            </p:nvSpPr>
            <p:spPr>
              <a:xfrm>
                <a:off x="1702294" y="3460988"/>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7" name="Rectangle 23"/>
              <p:cNvSpPr/>
              <p:nvPr/>
            </p:nvSpPr>
            <p:spPr>
              <a:xfrm>
                <a:off x="1702294" y="4287786"/>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8" name="Rectangle 24"/>
              <p:cNvSpPr/>
              <p:nvPr/>
            </p:nvSpPr>
            <p:spPr>
              <a:xfrm>
                <a:off x="1702294" y="5115866"/>
                <a:ext cx="2292474" cy="881395"/>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9" name="Rounded Rectangle 25"/>
              <p:cNvSpPr/>
              <p:nvPr/>
            </p:nvSpPr>
            <p:spPr>
              <a:xfrm>
                <a:off x="1875416" y="5295331"/>
                <a:ext cx="1946229" cy="522463"/>
              </a:xfrm>
              <a:prstGeom prst="roundRect">
                <a:avLst/>
              </a:prstGeom>
              <a:solidFill>
                <a:srgbClr val="82B732"/>
              </a:solidFill>
              <a:ln w="12700" cap="flat" cmpd="sng" algn="ctr">
                <a:noFill/>
                <a:prstDash val="solid"/>
                <a:miter lim="800000"/>
              </a:ln>
              <a:effectLst/>
            </p:spPr>
            <p:txBody>
              <a:bodyPr rtlCol="0" anchor="ctr"/>
              <a:lstStyle/>
              <a:p>
                <a:pPr algn="ctr">
                  <a:defRPr/>
                </a:pPr>
                <a:r>
                  <a:rPr lang="zh-CN" altLang="en-US"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输入文本</a:t>
                </a:r>
                <a:endParaRPr lang="en-GB"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6" name="TextBox 11"/>
            <p:cNvSpPr txBox="1"/>
            <p:nvPr/>
          </p:nvSpPr>
          <p:spPr>
            <a:xfrm>
              <a:off x="2839265" y="1389894"/>
              <a:ext cx="1338829" cy="323165"/>
            </a:xfrm>
            <a:prstGeom prst="rect">
              <a:avLst/>
            </a:prstGeom>
            <a:noFill/>
          </p:spPr>
          <p:txBody>
            <a:bodyPr wrap="none" rtlCol="0">
              <a:spAutoFit/>
            </a:bodyPr>
            <a:lstStyle/>
            <a:p>
              <a:pPr algn="ctr">
                <a:defRPr/>
              </a:pPr>
              <a:r>
                <a:rPr lang="zh-CN" altLang="en-US"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输入一个标题</a:t>
              </a:r>
              <a:endParaRPr lang="en-GB"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TextBox 12"/>
            <p:cNvSpPr txBox="1"/>
            <p:nvPr/>
          </p:nvSpPr>
          <p:spPr>
            <a:xfrm>
              <a:off x="3226848" y="1912185"/>
              <a:ext cx="574196" cy="248209"/>
            </a:xfrm>
            <a:prstGeom prst="rect">
              <a:avLst/>
            </a:prstGeom>
            <a:noFill/>
          </p:spPr>
          <p:txBody>
            <a:bodyPr wrap="none" rtlCol="0">
              <a:spAutoFit/>
            </a:bodyPr>
            <a:lstStyle/>
            <a:p>
              <a:pPr>
                <a:defRPr/>
              </a:pPr>
              <a:r>
                <a:rPr lang="zh-CN" altLang="en-US"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第二项</a:t>
              </a:r>
              <a:endParaRPr lang="en-GB"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1" name="TextBox 13"/>
            <p:cNvSpPr txBox="1"/>
            <p:nvPr/>
          </p:nvSpPr>
          <p:spPr>
            <a:xfrm>
              <a:off x="2953180" y="2338544"/>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2" name="TextBox 13"/>
            <p:cNvSpPr txBox="1"/>
            <p:nvPr/>
          </p:nvSpPr>
          <p:spPr>
            <a:xfrm>
              <a:off x="2953180" y="2635290"/>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TextBox 13"/>
            <p:cNvSpPr txBox="1"/>
            <p:nvPr/>
          </p:nvSpPr>
          <p:spPr>
            <a:xfrm>
              <a:off x="2953180" y="2943178"/>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TextBox 13"/>
            <p:cNvSpPr txBox="1"/>
            <p:nvPr/>
          </p:nvSpPr>
          <p:spPr>
            <a:xfrm>
              <a:off x="2951050" y="3267304"/>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5" name="TextBox 13"/>
            <p:cNvSpPr txBox="1"/>
            <p:nvPr/>
          </p:nvSpPr>
          <p:spPr>
            <a:xfrm>
              <a:off x="2956125" y="3564943"/>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 name="组合 1"/>
          <p:cNvGrpSpPr/>
          <p:nvPr/>
        </p:nvGrpSpPr>
        <p:grpSpPr>
          <a:xfrm>
            <a:off x="4749026" y="1257505"/>
            <a:ext cx="1821627" cy="3347114"/>
            <a:chOff x="4749026" y="1257505"/>
            <a:chExt cx="1821627" cy="3347114"/>
          </a:xfrm>
        </p:grpSpPr>
        <p:grpSp>
          <p:nvGrpSpPr>
            <p:cNvPr id="30" name="Group 33"/>
            <p:cNvGrpSpPr/>
            <p:nvPr/>
          </p:nvGrpSpPr>
          <p:grpSpPr>
            <a:xfrm>
              <a:off x="4749026" y="1257505"/>
              <a:ext cx="1821627" cy="3347114"/>
              <a:chOff x="1634113" y="1643624"/>
              <a:chExt cx="2428836" cy="4462819"/>
            </a:xfrm>
          </p:grpSpPr>
          <p:sp>
            <p:nvSpPr>
              <p:cNvPr id="31" name="Rectangle 34"/>
              <p:cNvSpPr/>
              <p:nvPr/>
            </p:nvSpPr>
            <p:spPr>
              <a:xfrm>
                <a:off x="1634113" y="1643624"/>
                <a:ext cx="2428836" cy="4462819"/>
              </a:xfrm>
              <a:prstGeom prst="rect">
                <a:avLst/>
              </a:prstGeom>
              <a:solidFill>
                <a:srgbClr val="F39C1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2" name="Rectangle 35"/>
              <p:cNvSpPr/>
              <p:nvPr/>
            </p:nvSpPr>
            <p:spPr>
              <a:xfrm>
                <a:off x="1702294" y="2374710"/>
                <a:ext cx="2292474" cy="634795"/>
              </a:xfrm>
              <a:prstGeom prst="rect">
                <a:avLst/>
              </a:prstGeom>
              <a:solidFill>
                <a:srgbClr val="F39C11">
                  <a:lumMod val="7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3" name="Rectangle 36"/>
              <p:cNvSpPr/>
              <p:nvPr/>
            </p:nvSpPr>
            <p:spPr>
              <a:xfrm>
                <a:off x="1702294" y="3009506"/>
                <a:ext cx="2292474" cy="2987756"/>
              </a:xfrm>
              <a:prstGeom prst="rect">
                <a:avLst/>
              </a:prstGeom>
              <a:solidFill>
                <a:srgbClr val="FCFCFC"/>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4" name="Rectangle 37"/>
              <p:cNvSpPr/>
              <p:nvPr/>
            </p:nvSpPr>
            <p:spPr>
              <a:xfrm>
                <a:off x="1702294" y="3460988"/>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5" name="Rectangle 38"/>
              <p:cNvSpPr/>
              <p:nvPr/>
            </p:nvSpPr>
            <p:spPr>
              <a:xfrm>
                <a:off x="1702294" y="4287786"/>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6" name="Rectangle 39"/>
              <p:cNvSpPr/>
              <p:nvPr/>
            </p:nvSpPr>
            <p:spPr>
              <a:xfrm>
                <a:off x="1702294" y="5115866"/>
                <a:ext cx="2292474" cy="881395"/>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37" name="Rounded Rectangle 40"/>
              <p:cNvSpPr/>
              <p:nvPr/>
            </p:nvSpPr>
            <p:spPr>
              <a:xfrm>
                <a:off x="1875416" y="5295331"/>
                <a:ext cx="1946229" cy="522463"/>
              </a:xfrm>
              <a:prstGeom prst="roundRect">
                <a:avLst/>
              </a:prstGeom>
              <a:solidFill>
                <a:srgbClr val="F39C11"/>
              </a:solidFill>
              <a:ln w="12700" cap="flat" cmpd="sng" algn="ctr">
                <a:noFill/>
                <a:prstDash val="solid"/>
                <a:miter lim="800000"/>
              </a:ln>
              <a:effectLst/>
            </p:spPr>
            <p:txBody>
              <a:bodyPr rtlCol="0" anchor="ctr"/>
              <a:lstStyle/>
              <a:p>
                <a:pPr algn="ctr">
                  <a:defRPr/>
                </a:pPr>
                <a:r>
                  <a:rPr lang="zh-CN" altLang="en-US"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输入文本</a:t>
                </a:r>
                <a:endParaRPr lang="en-GB"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7" name="TextBox 11"/>
            <p:cNvSpPr txBox="1"/>
            <p:nvPr/>
          </p:nvSpPr>
          <p:spPr>
            <a:xfrm>
              <a:off x="4976972" y="1389894"/>
              <a:ext cx="1338829" cy="323165"/>
            </a:xfrm>
            <a:prstGeom prst="rect">
              <a:avLst/>
            </a:prstGeom>
            <a:noFill/>
          </p:spPr>
          <p:txBody>
            <a:bodyPr wrap="none" rtlCol="0">
              <a:spAutoFit/>
            </a:bodyPr>
            <a:lstStyle/>
            <a:p>
              <a:pPr algn="ctr">
                <a:defRPr/>
              </a:pPr>
              <a:r>
                <a:rPr lang="zh-CN" altLang="en-US"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输入一个标题</a:t>
              </a:r>
              <a:endParaRPr lang="en-GB"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TextBox 12"/>
            <p:cNvSpPr txBox="1"/>
            <p:nvPr/>
          </p:nvSpPr>
          <p:spPr>
            <a:xfrm>
              <a:off x="5382935" y="1907360"/>
              <a:ext cx="574196" cy="248209"/>
            </a:xfrm>
            <a:prstGeom prst="rect">
              <a:avLst/>
            </a:prstGeom>
            <a:noFill/>
          </p:spPr>
          <p:txBody>
            <a:bodyPr wrap="none" rtlCol="0">
              <a:spAutoFit/>
            </a:bodyPr>
            <a:lstStyle/>
            <a:p>
              <a:pPr>
                <a:defRPr/>
              </a:pPr>
              <a:r>
                <a:rPr lang="zh-CN" altLang="en-US"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第三项</a:t>
              </a:r>
              <a:endParaRPr lang="en-GB"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TextBox 13"/>
            <p:cNvSpPr txBox="1"/>
            <p:nvPr/>
          </p:nvSpPr>
          <p:spPr>
            <a:xfrm>
              <a:off x="5151395" y="2361919"/>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TextBox 13"/>
            <p:cNvSpPr txBox="1"/>
            <p:nvPr/>
          </p:nvSpPr>
          <p:spPr>
            <a:xfrm>
              <a:off x="5151395" y="2658665"/>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TextBox 13"/>
            <p:cNvSpPr txBox="1"/>
            <p:nvPr/>
          </p:nvSpPr>
          <p:spPr>
            <a:xfrm>
              <a:off x="5151395" y="2966554"/>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TextBox 13"/>
            <p:cNvSpPr txBox="1"/>
            <p:nvPr/>
          </p:nvSpPr>
          <p:spPr>
            <a:xfrm>
              <a:off x="5149265" y="3290680"/>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0" name="TextBox 13"/>
            <p:cNvSpPr txBox="1"/>
            <p:nvPr/>
          </p:nvSpPr>
          <p:spPr>
            <a:xfrm>
              <a:off x="5154339" y="3588318"/>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 name="组合 2"/>
          <p:cNvGrpSpPr/>
          <p:nvPr/>
        </p:nvGrpSpPr>
        <p:grpSpPr>
          <a:xfrm>
            <a:off x="6840109" y="1257504"/>
            <a:ext cx="1821627" cy="3347114"/>
            <a:chOff x="6840109" y="1257504"/>
            <a:chExt cx="1821627" cy="3347114"/>
          </a:xfrm>
        </p:grpSpPr>
        <p:grpSp>
          <p:nvGrpSpPr>
            <p:cNvPr id="38" name="Group 48"/>
            <p:cNvGrpSpPr/>
            <p:nvPr/>
          </p:nvGrpSpPr>
          <p:grpSpPr>
            <a:xfrm>
              <a:off x="6840109" y="1257504"/>
              <a:ext cx="1821627" cy="3347114"/>
              <a:chOff x="1634113" y="1643624"/>
              <a:chExt cx="2428836" cy="4462819"/>
            </a:xfrm>
          </p:grpSpPr>
          <p:sp>
            <p:nvSpPr>
              <p:cNvPr id="39" name="Rectangle 49"/>
              <p:cNvSpPr/>
              <p:nvPr/>
            </p:nvSpPr>
            <p:spPr>
              <a:xfrm>
                <a:off x="1634113" y="1643624"/>
                <a:ext cx="2428836" cy="4462819"/>
              </a:xfrm>
              <a:prstGeom prst="rect">
                <a:avLst/>
              </a:prstGeom>
              <a:solidFill>
                <a:srgbClr val="E2376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0" name="Rectangle 50"/>
              <p:cNvSpPr/>
              <p:nvPr/>
            </p:nvSpPr>
            <p:spPr>
              <a:xfrm>
                <a:off x="1702294" y="2374710"/>
                <a:ext cx="2292474" cy="634795"/>
              </a:xfrm>
              <a:prstGeom prst="rect">
                <a:avLst/>
              </a:prstGeom>
              <a:solidFill>
                <a:srgbClr val="F15D8B"/>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1" name="Rectangle 51"/>
              <p:cNvSpPr/>
              <p:nvPr/>
            </p:nvSpPr>
            <p:spPr>
              <a:xfrm>
                <a:off x="1702294" y="3009506"/>
                <a:ext cx="2292474" cy="2987756"/>
              </a:xfrm>
              <a:prstGeom prst="rect">
                <a:avLst/>
              </a:prstGeom>
              <a:solidFill>
                <a:srgbClr val="FCFCFC"/>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2" name="Rectangle 52"/>
              <p:cNvSpPr/>
              <p:nvPr/>
            </p:nvSpPr>
            <p:spPr>
              <a:xfrm>
                <a:off x="1702294" y="3460988"/>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3" name="Rectangle 53"/>
              <p:cNvSpPr/>
              <p:nvPr/>
            </p:nvSpPr>
            <p:spPr>
              <a:xfrm>
                <a:off x="1702294" y="4287786"/>
                <a:ext cx="2292474" cy="375316"/>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4" name="Rectangle 54"/>
              <p:cNvSpPr/>
              <p:nvPr/>
            </p:nvSpPr>
            <p:spPr>
              <a:xfrm>
                <a:off x="1702294" y="5115866"/>
                <a:ext cx="2292474" cy="881395"/>
              </a:xfrm>
              <a:prstGeom prst="rect">
                <a:avLst/>
              </a:prstGeom>
              <a:solidFill>
                <a:srgbClr val="FFFFFF">
                  <a:lumMod val="85000"/>
                </a:srgbClr>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45" name="Rounded Rectangle 55"/>
              <p:cNvSpPr/>
              <p:nvPr/>
            </p:nvSpPr>
            <p:spPr>
              <a:xfrm>
                <a:off x="1875416" y="5295331"/>
                <a:ext cx="1946229" cy="522463"/>
              </a:xfrm>
              <a:prstGeom prst="roundRect">
                <a:avLst/>
              </a:prstGeom>
              <a:solidFill>
                <a:srgbClr val="E23761"/>
              </a:solidFill>
              <a:ln w="12700" cap="flat" cmpd="sng" algn="ctr">
                <a:noFill/>
                <a:prstDash val="solid"/>
                <a:miter lim="800000"/>
              </a:ln>
              <a:effectLst/>
            </p:spPr>
            <p:txBody>
              <a:bodyPr rtlCol="0" anchor="ctr"/>
              <a:lstStyle/>
              <a:p>
                <a:pPr algn="ctr">
                  <a:defRPr/>
                </a:pPr>
                <a:r>
                  <a:rPr lang="zh-CN" altLang="en-US"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输入文本</a:t>
                </a:r>
                <a:endParaRPr lang="en-GB"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8" name="TextBox 11"/>
            <p:cNvSpPr txBox="1"/>
            <p:nvPr/>
          </p:nvSpPr>
          <p:spPr>
            <a:xfrm>
              <a:off x="7100766" y="1382717"/>
              <a:ext cx="1338829" cy="323165"/>
            </a:xfrm>
            <a:prstGeom prst="rect">
              <a:avLst/>
            </a:prstGeom>
            <a:noFill/>
          </p:spPr>
          <p:txBody>
            <a:bodyPr wrap="none" rtlCol="0">
              <a:spAutoFit/>
            </a:bodyPr>
            <a:lstStyle/>
            <a:p>
              <a:pPr algn="ctr">
                <a:defRPr/>
              </a:pPr>
              <a:r>
                <a:rPr lang="zh-CN" altLang="en-US"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输入一个标题</a:t>
              </a:r>
              <a:endParaRPr lang="en-GB" sz="1500"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TextBox 12"/>
            <p:cNvSpPr txBox="1"/>
            <p:nvPr/>
          </p:nvSpPr>
          <p:spPr>
            <a:xfrm>
              <a:off x="7441244" y="1901391"/>
              <a:ext cx="574196" cy="248209"/>
            </a:xfrm>
            <a:prstGeom prst="rect">
              <a:avLst/>
            </a:prstGeom>
            <a:noFill/>
          </p:spPr>
          <p:txBody>
            <a:bodyPr wrap="none" rtlCol="0">
              <a:spAutoFit/>
            </a:bodyPr>
            <a:lstStyle/>
            <a:p>
              <a:pPr>
                <a:defRPr/>
              </a:pPr>
              <a:r>
                <a:rPr lang="zh-CN" altLang="en-US"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第四项</a:t>
              </a:r>
              <a:endParaRPr lang="en-GB" sz="1015" b="1" kern="0"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TextBox 13"/>
            <p:cNvSpPr txBox="1"/>
            <p:nvPr/>
          </p:nvSpPr>
          <p:spPr>
            <a:xfrm>
              <a:off x="7210560" y="2318197"/>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TextBox 13"/>
            <p:cNvSpPr txBox="1"/>
            <p:nvPr/>
          </p:nvSpPr>
          <p:spPr>
            <a:xfrm>
              <a:off x="7210560" y="2614942"/>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TextBox 13"/>
            <p:cNvSpPr txBox="1"/>
            <p:nvPr/>
          </p:nvSpPr>
          <p:spPr>
            <a:xfrm>
              <a:off x="7210560" y="2922831"/>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4" name="TextBox 13"/>
            <p:cNvSpPr txBox="1"/>
            <p:nvPr/>
          </p:nvSpPr>
          <p:spPr>
            <a:xfrm>
              <a:off x="7208430" y="3246957"/>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TextBox 13"/>
            <p:cNvSpPr txBox="1"/>
            <p:nvPr/>
          </p:nvSpPr>
          <p:spPr>
            <a:xfrm>
              <a:off x="7213505" y="3544595"/>
              <a:ext cx="1151277" cy="276999"/>
            </a:xfrm>
            <a:prstGeom prst="rect">
              <a:avLst/>
            </a:prstGeom>
            <a:noFill/>
          </p:spPr>
          <p:txBody>
            <a:bodyPr wrap="none" rtlCol="0">
              <a:spAutoFit/>
            </a:bodyPr>
            <a:lstStyle/>
            <a:p>
              <a:pPr>
                <a:defRPr/>
              </a:pPr>
              <a:r>
                <a:rPr lang="zh-CN" altLang="en-US" sz="1200" b="1"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输入</a:t>
              </a:r>
              <a:r>
                <a:rPr lang="en-US" sz="1200" kern="0" dirty="0">
                  <a:solidFill>
                    <a:srgbClr val="5C5C5C"/>
                  </a:solidFill>
                  <a:latin typeface="Arial" panose="020B0604020202020204" pitchFamily="34" charset="0"/>
                  <a:cs typeface="Arial" panose="020B0604020202020204" pitchFamily="34" charset="0"/>
                </a:rPr>
                <a:t> </a:t>
              </a:r>
              <a:r>
                <a:rPr lang="zh-CN" altLang="en-US"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rPr>
                <a:t>文本内容</a:t>
              </a:r>
              <a:endParaRPr lang="en-GB" sz="1200" kern="0" dirty="0">
                <a:solidFill>
                  <a:srgbClr val="5C5C5C"/>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750"/>
                                        <p:tgtEl>
                                          <p:spTgt spid="8"/>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750"/>
                                        <p:tgtEl>
                                          <p:spTgt spid="4"/>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750"/>
                                        <p:tgtEl>
                                          <p:spTgt spid="2"/>
                                        </p:tgtEl>
                                      </p:cBhvr>
                                    </p:animEffect>
                                  </p:childTnLst>
                                </p:cTn>
                              </p:par>
                            </p:childTnLst>
                          </p:cTn>
                        </p:par>
                        <p:par>
                          <p:cTn id="16" fill="hold">
                            <p:stCondLst>
                              <p:cond delay="30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9"/>
          <p:cNvSpPr>
            <a:spLocks noEditPoints="1"/>
          </p:cNvSpPr>
          <p:nvPr/>
        </p:nvSpPr>
        <p:spPr bwMode="auto">
          <a:xfrm>
            <a:off x="3715437" y="956840"/>
            <a:ext cx="1480945" cy="3498791"/>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F24700"/>
          </a:solidFill>
          <a:ln>
            <a:noFill/>
          </a:ln>
          <a:effectLst>
            <a:outerShdw blurRad="76200" sy="23000" kx="1199993" algn="br" rotWithShape="0">
              <a:srgbClr val="000000">
                <a:alpha val="6000"/>
              </a:srgbClr>
            </a:outerShdw>
          </a:effectLst>
        </p:spPr>
        <p:txBody>
          <a:bodyPr lIns="45714" tIns="22857" rIns="45714" bIns="22857"/>
          <a:lstStyle/>
          <a:p>
            <a:endParaRPr lang="zh-CN" altLang="en-US" sz="805">
              <a:solidFill>
                <a:schemeClr val="bg1"/>
              </a:solidFill>
            </a:endParaRPr>
          </a:p>
        </p:txBody>
      </p:sp>
      <p:grpSp>
        <p:nvGrpSpPr>
          <p:cNvPr id="7" name="Group 2"/>
          <p:cNvGrpSpPr/>
          <p:nvPr/>
        </p:nvGrpSpPr>
        <p:grpSpPr bwMode="auto">
          <a:xfrm>
            <a:off x="1276164" y="1696122"/>
            <a:ext cx="2164870" cy="244642"/>
            <a:chOff x="1848067" y="2697524"/>
            <a:chExt cx="2311184" cy="316190"/>
          </a:xfrm>
        </p:grpSpPr>
        <p:cxnSp>
          <p:nvCxnSpPr>
            <p:cNvPr id="8"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0" name="Group 58"/>
          <p:cNvGrpSpPr/>
          <p:nvPr/>
        </p:nvGrpSpPr>
        <p:grpSpPr bwMode="auto">
          <a:xfrm>
            <a:off x="1282712" y="1413384"/>
            <a:ext cx="1600587" cy="852377"/>
            <a:chOff x="838200" y="2992185"/>
            <a:chExt cx="1600200" cy="852868"/>
          </a:xfrm>
        </p:grpSpPr>
        <p:sp>
          <p:nvSpPr>
            <p:cNvPr id="11" name="TextBox 59"/>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2"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13" name="Group 3"/>
          <p:cNvGrpSpPr/>
          <p:nvPr/>
        </p:nvGrpSpPr>
        <p:grpSpPr bwMode="auto">
          <a:xfrm>
            <a:off x="5299357" y="1733621"/>
            <a:ext cx="2004752" cy="191071"/>
            <a:chOff x="7528087" y="2680840"/>
            <a:chExt cx="2061939" cy="316190"/>
          </a:xfrm>
        </p:grpSpPr>
        <p:cxnSp>
          <p:nvCxnSpPr>
            <p:cNvPr id="14"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5"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6" name="Group 66"/>
          <p:cNvGrpSpPr/>
          <p:nvPr/>
        </p:nvGrpSpPr>
        <p:grpSpPr bwMode="auto">
          <a:xfrm>
            <a:off x="5693998" y="1434219"/>
            <a:ext cx="1599992" cy="852971"/>
            <a:chOff x="838200" y="2992185"/>
            <a:chExt cx="1600200" cy="852868"/>
          </a:xfrm>
        </p:grpSpPr>
        <p:sp>
          <p:nvSpPr>
            <p:cNvPr id="17" name="TextBox 67"/>
            <p:cNvSpPr txBox="1">
              <a:spLocks noChangeArrowheads="1"/>
            </p:cNvSpPr>
            <p:nvPr/>
          </p:nvSpPr>
          <p:spPr bwMode="auto">
            <a:xfrm>
              <a:off x="838200" y="2992185"/>
              <a:ext cx="1600200" cy="2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8"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19" name="Group 70"/>
          <p:cNvGrpSpPr/>
          <p:nvPr/>
        </p:nvGrpSpPr>
        <p:grpSpPr bwMode="auto">
          <a:xfrm flipV="1">
            <a:off x="5299357" y="2680641"/>
            <a:ext cx="2004752" cy="324998"/>
            <a:chOff x="7528087" y="2680840"/>
            <a:chExt cx="2061939" cy="316190"/>
          </a:xfrm>
        </p:grpSpPr>
        <p:cxnSp>
          <p:nvCxnSpPr>
            <p:cNvPr id="20"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1"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2" name="Group 73"/>
          <p:cNvGrpSpPr/>
          <p:nvPr/>
        </p:nvGrpSpPr>
        <p:grpSpPr bwMode="auto">
          <a:xfrm>
            <a:off x="5693998" y="2706235"/>
            <a:ext cx="1599992" cy="852972"/>
            <a:chOff x="838200" y="2992185"/>
            <a:chExt cx="1600200" cy="852868"/>
          </a:xfrm>
        </p:grpSpPr>
        <p:sp>
          <p:nvSpPr>
            <p:cNvPr id="23" name="TextBox 74"/>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24"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25" name="Group 76"/>
          <p:cNvGrpSpPr/>
          <p:nvPr/>
        </p:nvGrpSpPr>
        <p:grpSpPr bwMode="auto">
          <a:xfrm flipV="1">
            <a:off x="1276164" y="2680640"/>
            <a:ext cx="2164870" cy="321427"/>
            <a:chOff x="1848067" y="2697524"/>
            <a:chExt cx="2311184" cy="316190"/>
          </a:xfrm>
        </p:grpSpPr>
        <p:cxnSp>
          <p:nvCxnSpPr>
            <p:cNvPr id="26"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8" name="Group 79"/>
          <p:cNvGrpSpPr/>
          <p:nvPr/>
        </p:nvGrpSpPr>
        <p:grpSpPr bwMode="auto">
          <a:xfrm>
            <a:off x="1282712" y="2709806"/>
            <a:ext cx="1600587" cy="852972"/>
            <a:chOff x="838200" y="2992185"/>
            <a:chExt cx="1600200" cy="852868"/>
          </a:xfrm>
        </p:grpSpPr>
        <p:sp>
          <p:nvSpPr>
            <p:cNvPr id="29" name="TextBox 80"/>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20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30"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675"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sp>
        <p:nvSpPr>
          <p:cNvPr id="31" name="AutoShape 34"/>
          <p:cNvSpPr/>
          <p:nvPr/>
        </p:nvSpPr>
        <p:spPr bwMode="auto">
          <a:xfrm>
            <a:off x="800572" y="1450289"/>
            <a:ext cx="294641" cy="2886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rgbClr val="72A81D"/>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2" name="AutoShape 14"/>
          <p:cNvSpPr/>
          <p:nvPr/>
        </p:nvSpPr>
        <p:spPr bwMode="auto">
          <a:xfrm>
            <a:off x="7460061" y="1470526"/>
            <a:ext cx="207737" cy="3577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rgbClr val="F24700"/>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3" name="AutoShape 81"/>
          <p:cNvSpPr/>
          <p:nvPr/>
        </p:nvSpPr>
        <p:spPr bwMode="auto">
          <a:xfrm>
            <a:off x="821405" y="2769329"/>
            <a:ext cx="272023" cy="2190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35AFFF"/>
          </a:solidFill>
          <a:ln>
            <a:noFill/>
          </a:ln>
          <a:effectLst/>
        </p:spPr>
        <p:txBody>
          <a:bodyPr lIns="14286" tIns="14286" rIns="14286" bIns="14286" anchor="ctr"/>
          <a:lstStyle/>
          <a:p>
            <a:pPr defTabSz="128270">
              <a:defRPr/>
            </a:pPr>
            <a:endParaRPr lang="es-ES" sz="79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4" name="AutoShape 92"/>
          <p:cNvSpPr/>
          <p:nvPr/>
        </p:nvSpPr>
        <p:spPr bwMode="auto">
          <a:xfrm>
            <a:off x="7460656" y="2720521"/>
            <a:ext cx="289284" cy="2422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rgbClr val="FBC600"/>
          </a:solidFill>
          <a:ln>
            <a:noFill/>
          </a:ln>
          <a:effectLst/>
        </p:spPr>
        <p:txBody>
          <a:bodyPr lIns="14286" tIns="14286" rIns="14286" bIns="14286" anchor="ctr"/>
          <a:lstStyle/>
          <a:p>
            <a:pPr defTabSz="128270">
              <a:defRPr/>
            </a:pPr>
            <a:endParaRPr lang="es-ES" sz="79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par>
                          <p:cTn id="60" fill="hold">
                            <p:stCondLst>
                              <p:cond delay="6000"/>
                            </p:stCondLst>
                            <p:childTnLst>
                              <p:par>
                                <p:cTn id="61" presetID="10" presetClass="entr" presetSubtype="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42"/>
          <p:cNvSpPr/>
          <p:nvPr/>
        </p:nvSpPr>
        <p:spPr bwMode="auto">
          <a:xfrm>
            <a:off x="1823381" y="1496315"/>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sz="1815">
              <a:solidFill>
                <a:schemeClr val="bg1"/>
              </a:solidFill>
              <a:latin typeface="微软雅黑" panose="020B0503020204020204" pitchFamily="34" charset="-122"/>
              <a:ea typeface="微软雅黑" panose="020B0503020204020204" pitchFamily="34" charset="-122"/>
            </a:endParaRPr>
          </a:p>
        </p:txBody>
      </p:sp>
      <p:sp>
        <p:nvSpPr>
          <p:cNvPr id="38" name="Freeform 42"/>
          <p:cNvSpPr/>
          <p:nvPr/>
        </p:nvSpPr>
        <p:spPr bwMode="auto">
          <a:xfrm flipH="1">
            <a:off x="5072372" y="1496315"/>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sz="1815">
              <a:solidFill>
                <a:schemeClr val="bg1"/>
              </a:solidFill>
              <a:latin typeface="微软雅黑" panose="020B0503020204020204" pitchFamily="34" charset="-122"/>
              <a:ea typeface="微软雅黑" panose="020B0503020204020204" pitchFamily="34" charset="-122"/>
            </a:endParaRPr>
          </a:p>
        </p:txBody>
      </p:sp>
      <p:sp>
        <p:nvSpPr>
          <p:cNvPr id="42" name="Freeform 42"/>
          <p:cNvSpPr/>
          <p:nvPr/>
        </p:nvSpPr>
        <p:spPr bwMode="auto">
          <a:xfrm flipV="1">
            <a:off x="1823381" y="3761198"/>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sz="1815">
              <a:solidFill>
                <a:schemeClr val="bg1"/>
              </a:solidFill>
              <a:latin typeface="微软雅黑" panose="020B0503020204020204" pitchFamily="34" charset="-122"/>
              <a:ea typeface="微软雅黑" panose="020B0503020204020204" pitchFamily="34" charset="-122"/>
            </a:endParaRPr>
          </a:p>
        </p:txBody>
      </p:sp>
      <p:sp>
        <p:nvSpPr>
          <p:cNvPr id="43" name="Freeform 42"/>
          <p:cNvSpPr/>
          <p:nvPr/>
        </p:nvSpPr>
        <p:spPr bwMode="auto">
          <a:xfrm flipH="1" flipV="1">
            <a:off x="5072372" y="3761198"/>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sz="1815">
              <a:solidFill>
                <a:schemeClr val="bg1"/>
              </a:solidFill>
              <a:latin typeface="微软雅黑" panose="020B0503020204020204" pitchFamily="34" charset="-122"/>
              <a:ea typeface="微软雅黑" panose="020B0503020204020204" pitchFamily="34" charset="-122"/>
            </a:endParaRPr>
          </a:p>
        </p:txBody>
      </p:sp>
      <p:sp>
        <p:nvSpPr>
          <p:cNvPr id="45" name="矩形 32"/>
          <p:cNvSpPr>
            <a:spLocks noChangeArrowheads="1"/>
          </p:cNvSpPr>
          <p:nvPr/>
        </p:nvSpPr>
        <p:spPr bwMode="auto">
          <a:xfrm>
            <a:off x="0" y="2537582"/>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6" name="TextBox 33"/>
          <p:cNvSpPr txBox="1">
            <a:spLocks noChangeArrowheads="1"/>
          </p:cNvSpPr>
          <p:nvPr/>
        </p:nvSpPr>
        <p:spPr bwMode="auto">
          <a:xfrm>
            <a:off x="2779311" y="2746819"/>
            <a:ext cx="3299326" cy="408939"/>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50" b="1" spc="225" dirty="0">
                <a:solidFill>
                  <a:schemeClr val="tx1">
                    <a:lumMod val="75000"/>
                    <a:lumOff val="25000"/>
                  </a:schemeClr>
                </a:solidFill>
                <a:latin typeface="微软雅黑" panose="020B0503020204020204" pitchFamily="34" charset="-122"/>
              </a:rPr>
              <a:t>点击添加表述内容标题</a:t>
            </a:r>
            <a:endParaRPr lang="zh-CN" altLang="en-US" sz="2250" b="1" spc="225" dirty="0">
              <a:solidFill>
                <a:schemeClr val="tx1">
                  <a:lumMod val="75000"/>
                  <a:lumOff val="25000"/>
                </a:schemeClr>
              </a:solidFill>
              <a:latin typeface="微软雅黑" panose="020B0503020204020204" pitchFamily="34" charset="-122"/>
            </a:endParaRPr>
          </a:p>
        </p:txBody>
      </p:sp>
      <p:grpSp>
        <p:nvGrpSpPr>
          <p:cNvPr id="47" name="组合 34"/>
          <p:cNvGrpSpPr/>
          <p:nvPr/>
        </p:nvGrpSpPr>
        <p:grpSpPr bwMode="auto">
          <a:xfrm>
            <a:off x="1442983" y="1950592"/>
            <a:ext cx="783427" cy="785533"/>
            <a:chOff x="0" y="0"/>
            <a:chExt cx="1154113" cy="1155699"/>
          </a:xfrm>
          <a:solidFill>
            <a:schemeClr val="bg1">
              <a:lumMod val="65000"/>
            </a:schemeClr>
          </a:solidFill>
        </p:grpSpPr>
        <p:sp>
          <p:nvSpPr>
            <p:cNvPr id="48" name="Oval 30"/>
            <p:cNvSpPr>
              <a:spLocks noChangeArrowheads="1"/>
            </p:cNvSpPr>
            <p:nvPr/>
          </p:nvSpPr>
          <p:spPr bwMode="auto">
            <a:xfrm>
              <a:off x="0" y="0"/>
              <a:ext cx="1154113" cy="1155699"/>
            </a:xfrm>
            <a:prstGeom prst="ellipse">
              <a:avLst/>
            </a:prstGeom>
            <a:solidFill>
              <a:srgbClr val="F24700"/>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9"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pitchFamily="34" charset="-122"/>
                <a:ea typeface="微软雅黑" panose="020B0503020204020204" pitchFamily="34" charset="-122"/>
              </a:endParaRPr>
            </a:p>
          </p:txBody>
        </p:sp>
      </p:grpSp>
      <p:grpSp>
        <p:nvGrpSpPr>
          <p:cNvPr id="50" name="组合 37"/>
          <p:cNvGrpSpPr/>
          <p:nvPr/>
        </p:nvGrpSpPr>
        <p:grpSpPr bwMode="auto">
          <a:xfrm>
            <a:off x="1460225" y="3020989"/>
            <a:ext cx="783427" cy="785533"/>
            <a:chOff x="0" y="0"/>
            <a:chExt cx="1154113" cy="1155698"/>
          </a:xfrm>
          <a:solidFill>
            <a:schemeClr val="bg1">
              <a:lumMod val="65000"/>
            </a:schemeClr>
          </a:solidFill>
        </p:grpSpPr>
        <p:sp>
          <p:nvSpPr>
            <p:cNvPr id="51" name="Oval 31"/>
            <p:cNvSpPr>
              <a:spLocks noChangeArrowheads="1"/>
            </p:cNvSpPr>
            <p:nvPr/>
          </p:nvSpPr>
          <p:spPr bwMode="auto">
            <a:xfrm>
              <a:off x="0" y="0"/>
              <a:ext cx="1154113" cy="1155699"/>
            </a:xfrm>
            <a:prstGeom prst="ellipse">
              <a:avLst/>
            </a:prstGeom>
            <a:solidFill>
              <a:srgbClr val="72A81D"/>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52"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pitchFamily="34" charset="-122"/>
                <a:ea typeface="微软雅黑" panose="020B0503020204020204" pitchFamily="34" charset="-122"/>
              </a:endParaRPr>
            </a:p>
          </p:txBody>
        </p:sp>
      </p:grpSp>
      <p:grpSp>
        <p:nvGrpSpPr>
          <p:cNvPr id="53" name="组合 40"/>
          <p:cNvGrpSpPr/>
          <p:nvPr/>
        </p:nvGrpSpPr>
        <p:grpSpPr bwMode="auto">
          <a:xfrm>
            <a:off x="6852594" y="1972171"/>
            <a:ext cx="784505" cy="785533"/>
            <a:chOff x="0" y="0"/>
            <a:chExt cx="1155700" cy="1155698"/>
          </a:xfrm>
          <a:solidFill>
            <a:schemeClr val="bg1">
              <a:lumMod val="65000"/>
            </a:schemeClr>
          </a:solidFill>
        </p:grpSpPr>
        <p:sp>
          <p:nvSpPr>
            <p:cNvPr id="54" name="Oval 33"/>
            <p:cNvSpPr>
              <a:spLocks noChangeArrowheads="1"/>
            </p:cNvSpPr>
            <p:nvPr/>
          </p:nvSpPr>
          <p:spPr bwMode="auto">
            <a:xfrm>
              <a:off x="0" y="0"/>
              <a:ext cx="1155700" cy="1155698"/>
            </a:xfrm>
            <a:prstGeom prst="ellipse">
              <a:avLst/>
            </a:prstGeom>
            <a:solidFill>
              <a:srgbClr val="FBC600"/>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55"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pitchFamily="34" charset="-122"/>
                <a:ea typeface="微软雅黑" panose="020B0503020204020204" pitchFamily="34" charset="-122"/>
              </a:endParaRPr>
            </a:p>
          </p:txBody>
        </p:sp>
      </p:grpSp>
      <p:grpSp>
        <p:nvGrpSpPr>
          <p:cNvPr id="56" name="组合 43"/>
          <p:cNvGrpSpPr/>
          <p:nvPr/>
        </p:nvGrpSpPr>
        <p:grpSpPr bwMode="auto">
          <a:xfrm>
            <a:off x="6884923" y="3041491"/>
            <a:ext cx="783427" cy="785533"/>
            <a:chOff x="0" y="0"/>
            <a:chExt cx="1154113" cy="1155698"/>
          </a:xfrm>
          <a:solidFill>
            <a:schemeClr val="bg1">
              <a:lumMod val="65000"/>
            </a:schemeClr>
          </a:solidFill>
        </p:grpSpPr>
        <p:sp>
          <p:nvSpPr>
            <p:cNvPr id="57" name="Oval 32"/>
            <p:cNvSpPr>
              <a:spLocks noChangeArrowheads="1"/>
            </p:cNvSpPr>
            <p:nvPr/>
          </p:nvSpPr>
          <p:spPr bwMode="auto">
            <a:xfrm>
              <a:off x="0" y="0"/>
              <a:ext cx="1154113" cy="1155698"/>
            </a:xfrm>
            <a:prstGeom prst="ellipse">
              <a:avLst/>
            </a:prstGeom>
            <a:solidFill>
              <a:srgbClr val="35AFFF"/>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58"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pitchFamily="34" charset="-122"/>
                <a:ea typeface="微软雅黑" panose="020B0503020204020204" pitchFamily="34" charset="-122"/>
              </a:endParaRPr>
            </a:p>
          </p:txBody>
        </p:sp>
      </p:grpSp>
      <p:sp>
        <p:nvSpPr>
          <p:cNvPr id="59" name="TextBox 46"/>
          <p:cNvSpPr txBox="1">
            <a:spLocks noChangeArrowheads="1"/>
          </p:cNvSpPr>
          <p:nvPr/>
        </p:nvSpPr>
        <p:spPr bwMode="auto">
          <a:xfrm>
            <a:off x="2291066" y="1188790"/>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solidFill>
                  <a:schemeClr val="bg1"/>
                </a:solidFill>
                <a:latin typeface="微软雅黑" panose="020B0503020204020204" pitchFamily="34" charset="-122"/>
              </a:rPr>
              <a:t>添加标题内容</a:t>
            </a:r>
            <a:endParaRPr lang="en-US" altLang="zh-CN" sz="1400" b="1" dirty="0">
              <a:solidFill>
                <a:schemeClr val="bg1"/>
              </a:solidFill>
              <a:latin typeface="微软雅黑" panose="020B0503020204020204" pitchFamily="34" charset="-122"/>
            </a:endParaRPr>
          </a:p>
        </p:txBody>
      </p:sp>
      <p:sp>
        <p:nvSpPr>
          <p:cNvPr id="60" name="TextBox 47"/>
          <p:cNvSpPr txBox="1">
            <a:spLocks noChangeArrowheads="1"/>
          </p:cNvSpPr>
          <p:nvPr/>
        </p:nvSpPr>
        <p:spPr bwMode="auto">
          <a:xfrm>
            <a:off x="2239342" y="1594634"/>
            <a:ext cx="1759747" cy="52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750" spc="225" dirty="0">
                <a:solidFill>
                  <a:schemeClr val="bg1"/>
                </a:solidFill>
                <a:latin typeface="微软雅黑" panose="020B0503020204020204" pitchFamily="34" charset="-122"/>
              </a:rPr>
              <a:t>点击输入本栏的具体文字，简明扼要的说明分项内容，此为概念图解，请根据您的具体内容酌情修改。</a:t>
            </a:r>
            <a:endParaRPr lang="zh-CN" altLang="en-US" sz="750" spc="225" dirty="0">
              <a:solidFill>
                <a:schemeClr val="bg1"/>
              </a:solidFill>
              <a:latin typeface="微软雅黑" panose="020B0503020204020204" pitchFamily="34" charset="-122"/>
            </a:endParaRPr>
          </a:p>
        </p:txBody>
      </p:sp>
      <p:sp>
        <p:nvSpPr>
          <p:cNvPr id="61" name="TextBox 48"/>
          <p:cNvSpPr txBox="1">
            <a:spLocks noChangeArrowheads="1"/>
          </p:cNvSpPr>
          <p:nvPr/>
        </p:nvSpPr>
        <p:spPr bwMode="auto">
          <a:xfrm>
            <a:off x="5576692" y="1188790"/>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bg1"/>
                </a:solidFill>
                <a:latin typeface="微软雅黑" panose="020B0503020204020204" pitchFamily="34" charset="-122"/>
              </a:rPr>
              <a:t>添加标题内容</a:t>
            </a:r>
            <a:endParaRPr lang="en-US" altLang="zh-CN" sz="1400" b="1" dirty="0">
              <a:solidFill>
                <a:schemeClr val="bg1"/>
              </a:solidFill>
              <a:latin typeface="微软雅黑" panose="020B0503020204020204" pitchFamily="34" charset="-122"/>
            </a:endParaRPr>
          </a:p>
        </p:txBody>
      </p:sp>
      <p:sp>
        <p:nvSpPr>
          <p:cNvPr id="62" name="TextBox 49"/>
          <p:cNvSpPr txBox="1">
            <a:spLocks noChangeArrowheads="1"/>
          </p:cNvSpPr>
          <p:nvPr/>
        </p:nvSpPr>
        <p:spPr bwMode="auto">
          <a:xfrm>
            <a:off x="5076684" y="1594634"/>
            <a:ext cx="1759747" cy="52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750" spc="225" dirty="0">
                <a:solidFill>
                  <a:schemeClr val="bg1"/>
                </a:solidFill>
                <a:latin typeface="微软雅黑" panose="020B0503020204020204" pitchFamily="34" charset="-122"/>
              </a:rPr>
              <a:t>点击输入本栏的具体文字，简明扼要的说明分项内容，此为概念图解，请根据您的具体内容酌情修改。</a:t>
            </a:r>
            <a:endParaRPr lang="zh-CN" altLang="en-US" sz="750" spc="225" dirty="0">
              <a:solidFill>
                <a:schemeClr val="bg1"/>
              </a:solidFill>
              <a:latin typeface="微软雅黑" panose="020B0503020204020204" pitchFamily="34" charset="-122"/>
            </a:endParaRPr>
          </a:p>
        </p:txBody>
      </p:sp>
      <p:sp>
        <p:nvSpPr>
          <p:cNvPr id="63" name="TextBox 50"/>
          <p:cNvSpPr txBox="1">
            <a:spLocks noChangeArrowheads="1"/>
          </p:cNvSpPr>
          <p:nvPr/>
        </p:nvSpPr>
        <p:spPr bwMode="auto">
          <a:xfrm>
            <a:off x="2291066" y="4298554"/>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solidFill>
                  <a:schemeClr val="bg1"/>
                </a:solidFill>
                <a:latin typeface="微软雅黑" panose="020B0503020204020204" pitchFamily="34" charset="-122"/>
              </a:rPr>
              <a:t>添加标题内容</a:t>
            </a:r>
            <a:endParaRPr lang="en-US" altLang="zh-CN" sz="1400" b="1" dirty="0">
              <a:solidFill>
                <a:schemeClr val="bg1"/>
              </a:solidFill>
              <a:latin typeface="微软雅黑" panose="020B0503020204020204" pitchFamily="34" charset="-122"/>
            </a:endParaRPr>
          </a:p>
        </p:txBody>
      </p:sp>
      <p:sp>
        <p:nvSpPr>
          <p:cNvPr id="64" name="TextBox 51"/>
          <p:cNvSpPr txBox="1">
            <a:spLocks noChangeArrowheads="1"/>
          </p:cNvSpPr>
          <p:nvPr/>
        </p:nvSpPr>
        <p:spPr bwMode="auto">
          <a:xfrm>
            <a:off x="2239342" y="3489411"/>
            <a:ext cx="1759747" cy="52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750" spc="225" dirty="0">
                <a:solidFill>
                  <a:schemeClr val="bg1"/>
                </a:solidFill>
                <a:latin typeface="微软雅黑" panose="020B0503020204020204" pitchFamily="34" charset="-122"/>
              </a:rPr>
              <a:t>点击输入本栏的具体文字，简明扼要的说明分项内容，此为概念图解，请根据您的具体内容酌情修改。</a:t>
            </a:r>
            <a:endParaRPr lang="zh-CN" altLang="en-US" sz="750" spc="225" dirty="0">
              <a:solidFill>
                <a:schemeClr val="bg1"/>
              </a:solidFill>
              <a:latin typeface="微软雅黑" panose="020B0503020204020204" pitchFamily="34" charset="-122"/>
            </a:endParaRPr>
          </a:p>
        </p:txBody>
      </p:sp>
      <p:sp>
        <p:nvSpPr>
          <p:cNvPr id="65" name="TextBox 52"/>
          <p:cNvSpPr txBox="1">
            <a:spLocks noChangeArrowheads="1"/>
          </p:cNvSpPr>
          <p:nvPr/>
        </p:nvSpPr>
        <p:spPr bwMode="auto">
          <a:xfrm>
            <a:off x="5576692" y="4298554"/>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bg1"/>
                </a:solidFill>
                <a:latin typeface="微软雅黑" panose="020B0503020204020204" pitchFamily="34" charset="-122"/>
              </a:rPr>
              <a:t>添加标题内容</a:t>
            </a:r>
            <a:endParaRPr lang="en-US" altLang="zh-CN" sz="1400" b="1" dirty="0">
              <a:solidFill>
                <a:schemeClr val="bg1"/>
              </a:solidFill>
              <a:latin typeface="微软雅黑" panose="020B0503020204020204" pitchFamily="34" charset="-122"/>
            </a:endParaRPr>
          </a:p>
        </p:txBody>
      </p:sp>
      <p:sp>
        <p:nvSpPr>
          <p:cNvPr id="66" name="TextBox 53"/>
          <p:cNvSpPr txBox="1">
            <a:spLocks noChangeArrowheads="1"/>
          </p:cNvSpPr>
          <p:nvPr/>
        </p:nvSpPr>
        <p:spPr bwMode="auto">
          <a:xfrm>
            <a:off x="5076684" y="3489411"/>
            <a:ext cx="1759747" cy="52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750" spc="225" dirty="0">
                <a:solidFill>
                  <a:schemeClr val="bg1"/>
                </a:solidFill>
                <a:latin typeface="微软雅黑" panose="020B0503020204020204" pitchFamily="34" charset="-122"/>
              </a:rPr>
              <a:t>点击输入本栏的具体文字，简明扼要的说明分项内容，此为概念图解，请根据您的具体内容酌情修改。</a:t>
            </a:r>
            <a:endParaRPr lang="zh-CN" altLang="en-US" sz="750" spc="225"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56"/>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47"/>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50"/>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53"/>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right)">
                                      <p:cBhvr>
                                        <p:cTn id="42" dur="500"/>
                                        <p:tgtEl>
                                          <p:spTgt spid="4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1000"/>
                                        <p:tgtEl>
                                          <p:spTgt spid="59"/>
                                        </p:tgtEl>
                                      </p:cBhvr>
                                    </p:animEffect>
                                    <p:anim calcmode="lin" valueType="num">
                                      <p:cBhvr>
                                        <p:cTn id="50" dur="1000" fill="hold"/>
                                        <p:tgtEl>
                                          <p:spTgt spid="59"/>
                                        </p:tgtEl>
                                        <p:attrNameLst>
                                          <p:attrName>ppt_x</p:attrName>
                                        </p:attrNameLst>
                                      </p:cBhvr>
                                      <p:tavLst>
                                        <p:tav tm="0">
                                          <p:val>
                                            <p:strVal val="#ppt_x"/>
                                          </p:val>
                                        </p:tav>
                                        <p:tav tm="100000">
                                          <p:val>
                                            <p:strVal val="#ppt_x"/>
                                          </p:val>
                                        </p:tav>
                                      </p:tavLst>
                                    </p:anim>
                                    <p:anim calcmode="lin" valueType="num">
                                      <p:cBhvr>
                                        <p:cTn id="51" dur="1000" fill="hold"/>
                                        <p:tgtEl>
                                          <p:spTgt spid="5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1000"/>
                                        <p:tgtEl>
                                          <p:spTgt spid="61"/>
                                        </p:tgtEl>
                                      </p:cBhvr>
                                    </p:animEffect>
                                    <p:anim calcmode="lin" valueType="num">
                                      <p:cBhvr>
                                        <p:cTn id="55" dur="1000" fill="hold"/>
                                        <p:tgtEl>
                                          <p:spTgt spid="61"/>
                                        </p:tgtEl>
                                        <p:attrNameLst>
                                          <p:attrName>ppt_x</p:attrName>
                                        </p:attrNameLst>
                                      </p:cBhvr>
                                      <p:tavLst>
                                        <p:tav tm="0">
                                          <p:val>
                                            <p:strVal val="#ppt_x"/>
                                          </p:val>
                                        </p:tav>
                                        <p:tav tm="100000">
                                          <p:val>
                                            <p:strVal val="#ppt_x"/>
                                          </p:val>
                                        </p:tav>
                                      </p:tavLst>
                                    </p:anim>
                                    <p:anim calcmode="lin" valueType="num">
                                      <p:cBhvr>
                                        <p:cTn id="56" dur="1000" fill="hold"/>
                                        <p:tgtEl>
                                          <p:spTgt spid="6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1000"/>
                                        <p:tgtEl>
                                          <p:spTgt spid="65"/>
                                        </p:tgtEl>
                                      </p:cBhvr>
                                    </p:animEffect>
                                    <p:anim calcmode="lin" valueType="num">
                                      <p:cBhvr>
                                        <p:cTn id="60" dur="1000" fill="hold"/>
                                        <p:tgtEl>
                                          <p:spTgt spid="65"/>
                                        </p:tgtEl>
                                        <p:attrNameLst>
                                          <p:attrName>ppt_x</p:attrName>
                                        </p:attrNameLst>
                                      </p:cBhvr>
                                      <p:tavLst>
                                        <p:tav tm="0">
                                          <p:val>
                                            <p:strVal val="#ppt_x"/>
                                          </p:val>
                                        </p:tav>
                                        <p:tav tm="100000">
                                          <p:val>
                                            <p:strVal val="#ppt_x"/>
                                          </p:val>
                                        </p:tav>
                                      </p:tavLst>
                                    </p:anim>
                                    <p:anim calcmode="lin" valueType="num">
                                      <p:cBhvr>
                                        <p:cTn id="61" dur="1000" fill="hold"/>
                                        <p:tgtEl>
                                          <p:spTgt spid="6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1000"/>
                                        <p:tgtEl>
                                          <p:spTgt spid="63"/>
                                        </p:tgtEl>
                                      </p:cBhvr>
                                    </p:animEffect>
                                    <p:anim calcmode="lin" valueType="num">
                                      <p:cBhvr>
                                        <p:cTn id="65" dur="1000" fill="hold"/>
                                        <p:tgtEl>
                                          <p:spTgt spid="63"/>
                                        </p:tgtEl>
                                        <p:attrNameLst>
                                          <p:attrName>ppt_x</p:attrName>
                                        </p:attrNameLst>
                                      </p:cBhvr>
                                      <p:tavLst>
                                        <p:tav tm="0">
                                          <p:val>
                                            <p:strVal val="#ppt_x"/>
                                          </p:val>
                                        </p:tav>
                                        <p:tav tm="100000">
                                          <p:val>
                                            <p:strVal val="#ppt_x"/>
                                          </p:val>
                                        </p:tav>
                                      </p:tavLst>
                                    </p:anim>
                                    <p:anim calcmode="lin" valueType="num">
                                      <p:cBhvr>
                                        <p:cTn id="66" dur="1000" fill="hold"/>
                                        <p:tgtEl>
                                          <p:spTgt spid="63"/>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up)">
                                      <p:cBhvr>
                                        <p:cTn id="70" dur="500"/>
                                        <p:tgtEl>
                                          <p:spTgt spid="60"/>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wipe(down)">
                                      <p:cBhvr>
                                        <p:cTn id="76" dur="500"/>
                                        <p:tgtEl>
                                          <p:spTgt spid="64"/>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down)">
                                      <p:cBhvr>
                                        <p:cTn id="7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42" grpId="0" animBg="1"/>
      <p:bldP spid="43" grpId="0" animBg="1"/>
      <p:bldP spid="45" grpId="0" animBg="1" autoUpdateAnimBg="0"/>
      <p:bldP spid="46" grpId="0"/>
      <p:bldP spid="59" grpId="0" autoUpdateAnimBg="0"/>
      <p:bldP spid="60" grpId="0" autoUpdateAnimBg="0"/>
      <p:bldP spid="61" grpId="0" autoUpdateAnimBg="0"/>
      <p:bldP spid="62" grpId="0" autoUpdateAnimBg="0"/>
      <p:bldP spid="63" grpId="0" autoUpdateAnimBg="0"/>
      <p:bldP spid="64" grpId="0" autoUpdateAnimBg="0"/>
      <p:bldP spid="65" grpId="0" autoUpdateAnimBg="0"/>
      <p:bldP spid="6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51015" y="1598070"/>
            <a:ext cx="1558925" cy="2676796"/>
            <a:chOff x="1268019" y="2217845"/>
            <a:chExt cx="2078567" cy="3569061"/>
          </a:xfrm>
        </p:grpSpPr>
        <p:grpSp>
          <p:nvGrpSpPr>
            <p:cNvPr id="7" name="组合 6"/>
            <p:cNvGrpSpPr/>
            <p:nvPr/>
          </p:nvGrpSpPr>
          <p:grpSpPr>
            <a:xfrm>
              <a:off x="1268019" y="2217845"/>
              <a:ext cx="2078567" cy="2089149"/>
              <a:chOff x="1112838" y="1998663"/>
              <a:chExt cx="1558925" cy="1566862"/>
            </a:xfrm>
          </p:grpSpPr>
          <p:sp>
            <p:nvSpPr>
              <p:cNvPr id="10" name="Freeform 95"/>
              <p:cNvSpPr/>
              <p:nvPr/>
            </p:nvSpPr>
            <p:spPr bwMode="auto">
              <a:xfrm>
                <a:off x="1112838" y="1998663"/>
                <a:ext cx="1558925" cy="1566862"/>
              </a:xfrm>
              <a:custGeom>
                <a:avLst/>
                <a:gdLst>
                  <a:gd name="T0" fmla="*/ 422 w 499"/>
                  <a:gd name="T1" fmla="*/ 70 h 499"/>
                  <a:gd name="T2" fmla="*/ 340 w 499"/>
                  <a:gd name="T3" fmla="*/ 17 h 499"/>
                  <a:gd name="T4" fmla="*/ 250 w 499"/>
                  <a:gd name="T5" fmla="*/ 0 h 499"/>
                  <a:gd name="T6" fmla="*/ 250 w 499"/>
                  <a:gd name="T7" fmla="*/ 52 h 499"/>
                  <a:gd name="T8" fmla="*/ 321 w 499"/>
                  <a:gd name="T9" fmla="*/ 65 h 499"/>
                  <a:gd name="T10" fmla="*/ 387 w 499"/>
                  <a:gd name="T11" fmla="*/ 107 h 499"/>
                  <a:gd name="T12" fmla="*/ 431 w 499"/>
                  <a:gd name="T13" fmla="*/ 171 h 499"/>
                  <a:gd name="T14" fmla="*/ 447 w 499"/>
                  <a:gd name="T15" fmla="*/ 249 h 499"/>
                  <a:gd name="T16" fmla="*/ 434 w 499"/>
                  <a:gd name="T17" fmla="*/ 322 h 499"/>
                  <a:gd name="T18" fmla="*/ 401 w 499"/>
                  <a:gd name="T19" fmla="*/ 376 h 499"/>
                  <a:gd name="T20" fmla="*/ 347 w 499"/>
                  <a:gd name="T21" fmla="*/ 422 h 499"/>
                  <a:gd name="T22" fmla="*/ 250 w 499"/>
                  <a:gd name="T23" fmla="*/ 447 h 499"/>
                  <a:gd name="T24" fmla="*/ 196 w 499"/>
                  <a:gd name="T25" fmla="*/ 440 h 499"/>
                  <a:gd name="T26" fmla="*/ 140 w 499"/>
                  <a:gd name="T27" fmla="*/ 414 h 499"/>
                  <a:gd name="T28" fmla="*/ 69 w 499"/>
                  <a:gd name="T29" fmla="*/ 330 h 499"/>
                  <a:gd name="T30" fmla="*/ 52 w 499"/>
                  <a:gd name="T31" fmla="*/ 249 h 499"/>
                  <a:gd name="T32" fmla="*/ 65 w 499"/>
                  <a:gd name="T33" fmla="*/ 179 h 499"/>
                  <a:gd name="T34" fmla="*/ 16 w 499"/>
                  <a:gd name="T35" fmla="*/ 161 h 499"/>
                  <a:gd name="T36" fmla="*/ 0 w 499"/>
                  <a:gd name="T37" fmla="*/ 249 h 499"/>
                  <a:gd name="T38" fmla="*/ 22 w 499"/>
                  <a:gd name="T39" fmla="*/ 351 h 499"/>
                  <a:gd name="T40" fmla="*/ 111 w 499"/>
                  <a:gd name="T41" fmla="*/ 457 h 499"/>
                  <a:gd name="T42" fmla="*/ 182 w 499"/>
                  <a:gd name="T43" fmla="*/ 490 h 499"/>
                  <a:gd name="T44" fmla="*/ 250 w 499"/>
                  <a:gd name="T45" fmla="*/ 499 h 499"/>
                  <a:gd name="T46" fmla="*/ 373 w 499"/>
                  <a:gd name="T47" fmla="*/ 466 h 499"/>
                  <a:gd name="T48" fmla="*/ 441 w 499"/>
                  <a:gd name="T49" fmla="*/ 409 h 499"/>
                  <a:gd name="T50" fmla="*/ 482 w 499"/>
                  <a:gd name="T51" fmla="*/ 340 h 499"/>
                  <a:gd name="T52" fmla="*/ 499 w 499"/>
                  <a:gd name="T53" fmla="*/ 249 h 499"/>
                  <a:gd name="T54" fmla="*/ 478 w 499"/>
                  <a:gd name="T55" fmla="*/ 150 h 499"/>
                  <a:gd name="T56" fmla="*/ 422 w 499"/>
                  <a:gd name="T5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9" h="499">
                    <a:moveTo>
                      <a:pt x="422" y="70"/>
                    </a:moveTo>
                    <a:cubicBezTo>
                      <a:pt x="399" y="47"/>
                      <a:pt x="371" y="29"/>
                      <a:pt x="340" y="17"/>
                    </a:cubicBezTo>
                    <a:cubicBezTo>
                      <a:pt x="311" y="6"/>
                      <a:pt x="281" y="0"/>
                      <a:pt x="250" y="0"/>
                    </a:cubicBezTo>
                    <a:cubicBezTo>
                      <a:pt x="250" y="52"/>
                      <a:pt x="250" y="52"/>
                      <a:pt x="250" y="52"/>
                    </a:cubicBezTo>
                    <a:cubicBezTo>
                      <a:pt x="274" y="52"/>
                      <a:pt x="299" y="56"/>
                      <a:pt x="321" y="65"/>
                    </a:cubicBezTo>
                    <a:cubicBezTo>
                      <a:pt x="346" y="75"/>
                      <a:pt x="368" y="89"/>
                      <a:pt x="387" y="107"/>
                    </a:cubicBezTo>
                    <a:cubicBezTo>
                      <a:pt x="406" y="125"/>
                      <a:pt x="421" y="147"/>
                      <a:pt x="431" y="171"/>
                    </a:cubicBezTo>
                    <a:cubicBezTo>
                      <a:pt x="442" y="196"/>
                      <a:pt x="447" y="222"/>
                      <a:pt x="447" y="249"/>
                    </a:cubicBezTo>
                    <a:cubicBezTo>
                      <a:pt x="447" y="274"/>
                      <a:pt x="443" y="299"/>
                      <a:pt x="434" y="322"/>
                    </a:cubicBezTo>
                    <a:cubicBezTo>
                      <a:pt x="426" y="341"/>
                      <a:pt x="415" y="360"/>
                      <a:pt x="401" y="376"/>
                    </a:cubicBezTo>
                    <a:cubicBezTo>
                      <a:pt x="386" y="395"/>
                      <a:pt x="368" y="410"/>
                      <a:pt x="347" y="422"/>
                    </a:cubicBezTo>
                    <a:cubicBezTo>
                      <a:pt x="318" y="438"/>
                      <a:pt x="284" y="447"/>
                      <a:pt x="250" y="447"/>
                    </a:cubicBezTo>
                    <a:cubicBezTo>
                      <a:pt x="231" y="447"/>
                      <a:pt x="213" y="445"/>
                      <a:pt x="196" y="440"/>
                    </a:cubicBezTo>
                    <a:cubicBezTo>
                      <a:pt x="176" y="434"/>
                      <a:pt x="157" y="426"/>
                      <a:pt x="140" y="414"/>
                    </a:cubicBezTo>
                    <a:cubicBezTo>
                      <a:pt x="109" y="393"/>
                      <a:pt x="84" y="364"/>
                      <a:pt x="69" y="330"/>
                    </a:cubicBezTo>
                    <a:cubicBezTo>
                      <a:pt x="57" y="305"/>
                      <a:pt x="52" y="277"/>
                      <a:pt x="52" y="249"/>
                    </a:cubicBezTo>
                    <a:cubicBezTo>
                      <a:pt x="52" y="225"/>
                      <a:pt x="56" y="201"/>
                      <a:pt x="65" y="179"/>
                    </a:cubicBezTo>
                    <a:cubicBezTo>
                      <a:pt x="16" y="161"/>
                      <a:pt x="16" y="161"/>
                      <a:pt x="16" y="161"/>
                    </a:cubicBezTo>
                    <a:cubicBezTo>
                      <a:pt x="6" y="189"/>
                      <a:pt x="0" y="219"/>
                      <a:pt x="0" y="249"/>
                    </a:cubicBezTo>
                    <a:cubicBezTo>
                      <a:pt x="0" y="285"/>
                      <a:pt x="7" y="319"/>
                      <a:pt x="22" y="351"/>
                    </a:cubicBezTo>
                    <a:cubicBezTo>
                      <a:pt x="41" y="394"/>
                      <a:pt x="72" y="431"/>
                      <a:pt x="111" y="457"/>
                    </a:cubicBezTo>
                    <a:cubicBezTo>
                      <a:pt x="133" y="472"/>
                      <a:pt x="157" y="483"/>
                      <a:pt x="182" y="490"/>
                    </a:cubicBezTo>
                    <a:cubicBezTo>
                      <a:pt x="204" y="496"/>
                      <a:pt x="227" y="499"/>
                      <a:pt x="250" y="499"/>
                    </a:cubicBezTo>
                    <a:cubicBezTo>
                      <a:pt x="293" y="499"/>
                      <a:pt x="335" y="488"/>
                      <a:pt x="373" y="466"/>
                    </a:cubicBezTo>
                    <a:cubicBezTo>
                      <a:pt x="399" y="452"/>
                      <a:pt x="422" y="432"/>
                      <a:pt x="441" y="409"/>
                    </a:cubicBezTo>
                    <a:cubicBezTo>
                      <a:pt x="458" y="389"/>
                      <a:pt x="472" y="365"/>
                      <a:pt x="482" y="340"/>
                    </a:cubicBezTo>
                    <a:cubicBezTo>
                      <a:pt x="493" y="311"/>
                      <a:pt x="499" y="281"/>
                      <a:pt x="499" y="249"/>
                    </a:cubicBezTo>
                    <a:cubicBezTo>
                      <a:pt x="499" y="215"/>
                      <a:pt x="492" y="181"/>
                      <a:pt x="478" y="150"/>
                    </a:cubicBezTo>
                    <a:cubicBezTo>
                      <a:pt x="465" y="120"/>
                      <a:pt x="446" y="93"/>
                      <a:pt x="422" y="70"/>
                    </a:cubicBezTo>
                    <a:close/>
                  </a:path>
                </a:pathLst>
              </a:custGeom>
              <a:solidFill>
                <a:srgbClr val="35AFFF"/>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1" name="Freeform 108"/>
              <p:cNvSpPr/>
              <p:nvPr/>
            </p:nvSpPr>
            <p:spPr bwMode="auto">
              <a:xfrm>
                <a:off x="2143125" y="3051175"/>
                <a:ext cx="103187" cy="106362"/>
              </a:xfrm>
              <a:custGeom>
                <a:avLst/>
                <a:gdLst>
                  <a:gd name="T0" fmla="*/ 32 w 33"/>
                  <a:gd name="T1" fmla="*/ 26 h 34"/>
                  <a:gd name="T2" fmla="*/ 27 w 33"/>
                  <a:gd name="T3" fmla="*/ 21 h 34"/>
                  <a:gd name="T4" fmla="*/ 24 w 33"/>
                  <a:gd name="T5" fmla="*/ 11 h 34"/>
                  <a:gd name="T6" fmla="*/ 14 w 33"/>
                  <a:gd name="T7" fmla="*/ 9 h 34"/>
                  <a:gd name="T8" fmla="*/ 7 w 33"/>
                  <a:gd name="T9" fmla="*/ 2 h 34"/>
                  <a:gd name="T10" fmla="*/ 1 w 33"/>
                  <a:gd name="T11" fmla="*/ 2 h 34"/>
                  <a:gd name="T12" fmla="*/ 1 w 33"/>
                  <a:gd name="T13" fmla="*/ 8 h 34"/>
                  <a:gd name="T14" fmla="*/ 8 w 33"/>
                  <a:gd name="T15" fmla="*/ 15 h 34"/>
                  <a:gd name="T16" fmla="*/ 11 w 33"/>
                  <a:gd name="T17" fmla="*/ 25 h 34"/>
                  <a:gd name="T18" fmla="*/ 21 w 33"/>
                  <a:gd name="T19" fmla="*/ 27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7" y="21"/>
                      <a:pt x="27" y="21"/>
                      <a:pt x="27" y="21"/>
                    </a:cubicBezTo>
                    <a:cubicBezTo>
                      <a:pt x="28" y="18"/>
                      <a:pt x="27" y="14"/>
                      <a:pt x="24" y="11"/>
                    </a:cubicBezTo>
                    <a:cubicBezTo>
                      <a:pt x="22" y="9"/>
                      <a:pt x="18" y="8"/>
                      <a:pt x="14" y="9"/>
                    </a:cubicBezTo>
                    <a:cubicBezTo>
                      <a:pt x="7" y="2"/>
                      <a:pt x="7" y="2"/>
                      <a:pt x="7" y="2"/>
                    </a:cubicBezTo>
                    <a:cubicBezTo>
                      <a:pt x="6" y="0"/>
                      <a:pt x="3" y="0"/>
                      <a:pt x="1" y="2"/>
                    </a:cubicBezTo>
                    <a:cubicBezTo>
                      <a:pt x="0" y="4"/>
                      <a:pt x="0" y="6"/>
                      <a:pt x="1" y="8"/>
                    </a:cubicBezTo>
                    <a:cubicBezTo>
                      <a:pt x="8" y="15"/>
                      <a:pt x="8" y="15"/>
                      <a:pt x="8" y="15"/>
                    </a:cubicBezTo>
                    <a:cubicBezTo>
                      <a:pt x="7" y="19"/>
                      <a:pt x="8" y="23"/>
                      <a:pt x="11" y="25"/>
                    </a:cubicBezTo>
                    <a:cubicBezTo>
                      <a:pt x="13" y="28"/>
                      <a:pt x="17" y="29"/>
                      <a:pt x="21" y="27"/>
                    </a:cubicBezTo>
                    <a:cubicBezTo>
                      <a:pt x="26" y="32"/>
                      <a:pt x="26" y="32"/>
                      <a:pt x="26" y="32"/>
                    </a:cubicBezTo>
                    <a:cubicBezTo>
                      <a:pt x="27" y="34"/>
                      <a:pt x="30" y="34"/>
                      <a:pt x="32" y="32"/>
                    </a:cubicBezTo>
                    <a:cubicBezTo>
                      <a:pt x="33" y="31"/>
                      <a:pt x="33"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2" name="Freeform 109"/>
              <p:cNvSpPr/>
              <p:nvPr/>
            </p:nvSpPr>
            <p:spPr bwMode="auto">
              <a:xfrm>
                <a:off x="1500188"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7" y="12"/>
                      <a:pt x="7" y="12"/>
                      <a:pt x="7" y="12"/>
                    </a:cubicBezTo>
                    <a:cubicBezTo>
                      <a:pt x="6" y="16"/>
                      <a:pt x="6" y="20"/>
                      <a:pt x="9" y="22"/>
                    </a:cubicBezTo>
                    <a:cubicBezTo>
                      <a:pt x="12"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3" name="Freeform 110"/>
              <p:cNvSpPr/>
              <p:nvPr/>
            </p:nvSpPr>
            <p:spPr bwMode="auto">
              <a:xfrm>
                <a:off x="2259013" y="2752725"/>
                <a:ext cx="138112" cy="58737"/>
              </a:xfrm>
              <a:custGeom>
                <a:avLst/>
                <a:gdLst>
                  <a:gd name="T0" fmla="*/ 39 w 44"/>
                  <a:gd name="T1" fmla="*/ 5 h 19"/>
                  <a:gd name="T2" fmla="*/ 32 w 44"/>
                  <a:gd name="T3" fmla="*/ 5 h 19"/>
                  <a:gd name="T4" fmla="*/ 24 w 44"/>
                  <a:gd name="T5" fmla="*/ 0 h 19"/>
                  <a:gd name="T6" fmla="*/ 15 w 44"/>
                  <a:gd name="T7" fmla="*/ 5 h 19"/>
                  <a:gd name="T8" fmla="*/ 5 w 44"/>
                  <a:gd name="T9" fmla="*/ 5 h 19"/>
                  <a:gd name="T10" fmla="*/ 0 w 44"/>
                  <a:gd name="T11" fmla="*/ 9 h 19"/>
                  <a:gd name="T12" fmla="*/ 5 w 44"/>
                  <a:gd name="T13" fmla="*/ 14 h 19"/>
                  <a:gd name="T14" fmla="*/ 15 w 44"/>
                  <a:gd name="T15" fmla="*/ 14 h 19"/>
                  <a:gd name="T16" fmla="*/ 24 w 44"/>
                  <a:gd name="T17" fmla="*/ 19 h 19"/>
                  <a:gd name="T18" fmla="*/ 32 w 44"/>
                  <a:gd name="T19" fmla="*/ 14 h 19"/>
                  <a:gd name="T20" fmla="*/ 39 w 44"/>
                  <a:gd name="T21" fmla="*/ 14 h 19"/>
                  <a:gd name="T22" fmla="*/ 44 w 44"/>
                  <a:gd name="T23" fmla="*/ 9 h 19"/>
                  <a:gd name="T24" fmla="*/ 39 w 44"/>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9">
                    <a:moveTo>
                      <a:pt x="39" y="5"/>
                    </a:moveTo>
                    <a:cubicBezTo>
                      <a:pt x="32" y="5"/>
                      <a:pt x="32" y="5"/>
                      <a:pt x="32" y="5"/>
                    </a:cubicBezTo>
                    <a:cubicBezTo>
                      <a:pt x="31" y="2"/>
                      <a:pt x="27" y="0"/>
                      <a:pt x="24"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7" y="17"/>
                      <a:pt x="20" y="19"/>
                      <a:pt x="24" y="19"/>
                    </a:cubicBezTo>
                    <a:cubicBezTo>
                      <a:pt x="27" y="19"/>
                      <a:pt x="31" y="17"/>
                      <a:pt x="32" y="14"/>
                    </a:cubicBezTo>
                    <a:cubicBezTo>
                      <a:pt x="39" y="14"/>
                      <a:pt x="39" y="14"/>
                      <a:pt x="39" y="14"/>
                    </a:cubicBezTo>
                    <a:cubicBezTo>
                      <a:pt x="42" y="14"/>
                      <a:pt x="44" y="12"/>
                      <a:pt x="44" y="9"/>
                    </a:cubicBezTo>
                    <a:cubicBezTo>
                      <a:pt x="44" y="7"/>
                      <a:pt x="42"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4" name="Freeform 111"/>
              <p:cNvSpPr/>
              <p:nvPr/>
            </p:nvSpPr>
            <p:spPr bwMode="auto">
              <a:xfrm>
                <a:off x="1354138" y="2752725"/>
                <a:ext cx="133350"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5" name="Freeform 112"/>
              <p:cNvSpPr/>
              <p:nvPr/>
            </p:nvSpPr>
            <p:spPr bwMode="auto">
              <a:xfrm>
                <a:off x="2143125" y="2406650"/>
                <a:ext cx="103187" cy="106362"/>
              </a:xfrm>
              <a:custGeom>
                <a:avLst/>
                <a:gdLst>
                  <a:gd name="T0" fmla="*/ 32 w 33"/>
                  <a:gd name="T1" fmla="*/ 1 h 34"/>
                  <a:gd name="T2" fmla="*/ 26 w 33"/>
                  <a:gd name="T3" fmla="*/ 1 h 34"/>
                  <a:gd name="T4" fmla="*/ 21 w 33"/>
                  <a:gd name="T5" fmla="*/ 6 h 34"/>
                  <a:gd name="T6" fmla="*/ 11 w 33"/>
                  <a:gd name="T7" fmla="*/ 9 h 34"/>
                  <a:gd name="T8" fmla="*/ 8 w 33"/>
                  <a:gd name="T9" fmla="*/ 19 h 34"/>
                  <a:gd name="T10" fmla="*/ 1 w 33"/>
                  <a:gd name="T11" fmla="*/ 26 h 34"/>
                  <a:gd name="T12" fmla="*/ 1 w 33"/>
                  <a:gd name="T13" fmla="*/ 32 h 34"/>
                  <a:gd name="T14" fmla="*/ 7 w 33"/>
                  <a:gd name="T15" fmla="*/ 32 h 34"/>
                  <a:gd name="T16" fmla="*/ 14 w 33"/>
                  <a:gd name="T17" fmla="*/ 25 h 34"/>
                  <a:gd name="T18" fmla="*/ 24 w 33"/>
                  <a:gd name="T19" fmla="*/ 22 h 34"/>
                  <a:gd name="T20" fmla="*/ 27 w 33"/>
                  <a:gd name="T21" fmla="*/ 13 h 34"/>
                  <a:gd name="T22" fmla="*/ 32 w 33"/>
                  <a:gd name="T23" fmla="*/ 8 h 34"/>
                  <a:gd name="T24" fmla="*/ 32 w 33"/>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1"/>
                    </a:moveTo>
                    <a:cubicBezTo>
                      <a:pt x="30" y="0"/>
                      <a:pt x="27" y="0"/>
                      <a:pt x="26" y="1"/>
                    </a:cubicBezTo>
                    <a:cubicBezTo>
                      <a:pt x="21" y="6"/>
                      <a:pt x="21" y="6"/>
                      <a:pt x="21" y="6"/>
                    </a:cubicBezTo>
                    <a:cubicBezTo>
                      <a:pt x="17" y="5"/>
                      <a:pt x="13" y="6"/>
                      <a:pt x="11" y="9"/>
                    </a:cubicBezTo>
                    <a:cubicBezTo>
                      <a:pt x="8" y="11"/>
                      <a:pt x="7" y="15"/>
                      <a:pt x="8" y="19"/>
                    </a:cubicBezTo>
                    <a:cubicBezTo>
                      <a:pt x="1" y="26"/>
                      <a:pt x="1" y="26"/>
                      <a:pt x="1" y="26"/>
                    </a:cubicBezTo>
                    <a:cubicBezTo>
                      <a:pt x="0" y="27"/>
                      <a:pt x="0" y="30"/>
                      <a:pt x="1" y="32"/>
                    </a:cubicBezTo>
                    <a:cubicBezTo>
                      <a:pt x="3" y="34"/>
                      <a:pt x="6" y="34"/>
                      <a:pt x="7" y="32"/>
                    </a:cubicBezTo>
                    <a:cubicBezTo>
                      <a:pt x="14" y="25"/>
                      <a:pt x="14" y="25"/>
                      <a:pt x="14" y="25"/>
                    </a:cubicBezTo>
                    <a:cubicBezTo>
                      <a:pt x="18" y="26"/>
                      <a:pt x="22" y="25"/>
                      <a:pt x="24" y="22"/>
                    </a:cubicBezTo>
                    <a:cubicBezTo>
                      <a:pt x="27" y="20"/>
                      <a:pt x="28" y="16"/>
                      <a:pt x="27" y="13"/>
                    </a:cubicBezTo>
                    <a:cubicBezTo>
                      <a:pt x="32" y="8"/>
                      <a:pt x="32" y="8"/>
                      <a:pt x="32" y="8"/>
                    </a:cubicBezTo>
                    <a:cubicBezTo>
                      <a:pt x="33" y="6"/>
                      <a:pt x="33"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6" name="Freeform 113"/>
              <p:cNvSpPr/>
              <p:nvPr/>
            </p:nvSpPr>
            <p:spPr bwMode="auto">
              <a:xfrm>
                <a:off x="1500188" y="3051175"/>
                <a:ext cx="106362"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2" y="9"/>
                      <a:pt x="9" y="11"/>
                    </a:cubicBezTo>
                    <a:cubicBezTo>
                      <a:pt x="6" y="14"/>
                      <a:pt x="6" y="18"/>
                      <a:pt x="7"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7" name="Freeform 114"/>
              <p:cNvSpPr/>
              <p:nvPr/>
            </p:nvSpPr>
            <p:spPr bwMode="auto">
              <a:xfrm>
                <a:off x="1844675" y="2259013"/>
                <a:ext cx="58737" cy="134937"/>
              </a:xfrm>
              <a:custGeom>
                <a:avLst/>
                <a:gdLst>
                  <a:gd name="T0" fmla="*/ 14 w 19"/>
                  <a:gd name="T1" fmla="*/ 11 h 43"/>
                  <a:gd name="T2" fmla="*/ 14 w 19"/>
                  <a:gd name="T3" fmla="*/ 4 h 43"/>
                  <a:gd name="T4" fmla="*/ 10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10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10"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10"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8" name="Freeform 115"/>
              <p:cNvSpPr/>
              <p:nvPr/>
            </p:nvSpPr>
            <p:spPr bwMode="auto">
              <a:xfrm>
                <a:off x="1844675" y="3170238"/>
                <a:ext cx="58737" cy="134937"/>
              </a:xfrm>
              <a:custGeom>
                <a:avLst/>
                <a:gdLst>
                  <a:gd name="T0" fmla="*/ 14 w 19"/>
                  <a:gd name="T1" fmla="*/ 15 h 43"/>
                  <a:gd name="T2" fmla="*/ 14 w 19"/>
                  <a:gd name="T3" fmla="*/ 5 h 43"/>
                  <a:gd name="T4" fmla="*/ 10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10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10"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10"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19" name="Oval 116"/>
              <p:cNvSpPr>
                <a:spLocks noChangeArrowheads="1"/>
              </p:cNvSpPr>
              <p:nvPr/>
            </p:nvSpPr>
            <p:spPr bwMode="auto">
              <a:xfrm>
                <a:off x="1758950"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grpSp>
        <p:sp>
          <p:nvSpPr>
            <p:cNvPr id="8" name="矩形 7"/>
            <p:cNvSpPr/>
            <p:nvPr/>
          </p:nvSpPr>
          <p:spPr>
            <a:xfrm>
              <a:off x="1477380" y="4925131"/>
              <a:ext cx="1459442" cy="861775"/>
            </a:xfrm>
            <a:prstGeom prst="rect">
              <a:avLst/>
            </a:prstGeom>
          </p:spPr>
          <p:txBody>
            <a:bodyPr wrap="square">
              <a:spAutoFit/>
            </a:bodyPr>
            <a:lstStyle/>
            <a:p>
              <a:pPr>
                <a:lnSpc>
                  <a:spcPct val="120000"/>
                </a:lnSpc>
                <a:spcBef>
                  <a:spcPct val="0"/>
                </a:spcBef>
                <a:buNone/>
              </a:pPr>
              <a:r>
                <a:rPr lang="zh-CN" altLang="en-US" sz="750" dirty="0">
                  <a:solidFill>
                    <a:schemeClr val="bg1"/>
                  </a:solidFill>
                  <a:sym typeface="微软雅黑" panose="020B0503020204020204" pitchFamily="34" charset="-122"/>
                </a:rPr>
                <a:t>在此录入上述图表的综合描述说明，在此录入上述图表的综合描述说明。</a:t>
              </a:r>
              <a:endParaRPr lang="zh-CN" altLang="en-US" sz="750" dirty="0">
                <a:solidFill>
                  <a:schemeClr val="bg1"/>
                </a:solidFill>
                <a:sym typeface="微软雅黑" panose="020B0503020204020204" pitchFamily="34" charset="-122"/>
              </a:endParaRPr>
            </a:p>
          </p:txBody>
        </p:sp>
        <p:sp>
          <p:nvSpPr>
            <p:cNvPr id="9" name="矩形 8"/>
            <p:cNvSpPr/>
            <p:nvPr/>
          </p:nvSpPr>
          <p:spPr>
            <a:xfrm>
              <a:off x="1311980" y="4623143"/>
              <a:ext cx="1708160" cy="369332"/>
            </a:xfrm>
            <a:prstGeom prst="rect">
              <a:avLst/>
            </a:prstGeom>
          </p:spPr>
          <p:txBody>
            <a:bodyPr wrap="none">
              <a:spAutoFit/>
            </a:bodyPr>
            <a:lstStyle/>
            <a:p>
              <a:pPr algn="r"/>
              <a:r>
                <a:rPr lang="zh-CN" altLang="en-US" sz="1200" b="1" spc="225"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200" b="1" spc="225" dirty="0">
                <a:solidFill>
                  <a:schemeClr val="bg1"/>
                </a:solidFill>
                <a:latin typeface="Impact" panose="020B0806030902050204" pitchFamily="34" charset="0"/>
                <a:ea typeface="微软雅黑" panose="020B0503020204020204" pitchFamily="34" charset="-122"/>
                <a:cs typeface="Lato Regular"/>
              </a:endParaRPr>
            </a:p>
          </p:txBody>
        </p:sp>
      </p:grpSp>
      <p:grpSp>
        <p:nvGrpSpPr>
          <p:cNvPr id="20" name="组合 19"/>
          <p:cNvGrpSpPr/>
          <p:nvPr/>
        </p:nvGrpSpPr>
        <p:grpSpPr>
          <a:xfrm>
            <a:off x="3060294" y="1598070"/>
            <a:ext cx="1490662" cy="2676796"/>
            <a:chOff x="4080391" y="2217845"/>
            <a:chExt cx="1987549" cy="3569061"/>
          </a:xfrm>
        </p:grpSpPr>
        <p:grpSp>
          <p:nvGrpSpPr>
            <p:cNvPr id="21" name="组合 20"/>
            <p:cNvGrpSpPr/>
            <p:nvPr/>
          </p:nvGrpSpPr>
          <p:grpSpPr>
            <a:xfrm>
              <a:off x="4080391" y="2217845"/>
              <a:ext cx="1987549" cy="2089149"/>
              <a:chOff x="2959100" y="1998663"/>
              <a:chExt cx="1490662" cy="1566862"/>
            </a:xfrm>
          </p:grpSpPr>
          <p:sp>
            <p:nvSpPr>
              <p:cNvPr id="24" name="Freeform 96"/>
              <p:cNvSpPr/>
              <p:nvPr/>
            </p:nvSpPr>
            <p:spPr bwMode="auto">
              <a:xfrm>
                <a:off x="2959100" y="1998663"/>
                <a:ext cx="1490662" cy="1566862"/>
              </a:xfrm>
              <a:custGeom>
                <a:avLst/>
                <a:gdLst>
                  <a:gd name="T0" fmla="*/ 401 w 477"/>
                  <a:gd name="T1" fmla="*/ 70 h 499"/>
                  <a:gd name="T2" fmla="*/ 319 w 477"/>
                  <a:gd name="T3" fmla="*/ 17 h 499"/>
                  <a:gd name="T4" fmla="*/ 228 w 477"/>
                  <a:gd name="T5" fmla="*/ 0 h 499"/>
                  <a:gd name="T6" fmla="*/ 228 w 477"/>
                  <a:gd name="T7" fmla="*/ 52 h 499"/>
                  <a:gd name="T8" fmla="*/ 300 w 477"/>
                  <a:gd name="T9" fmla="*/ 65 h 499"/>
                  <a:gd name="T10" fmla="*/ 365 w 477"/>
                  <a:gd name="T11" fmla="*/ 107 h 499"/>
                  <a:gd name="T12" fmla="*/ 409 w 477"/>
                  <a:gd name="T13" fmla="*/ 171 h 499"/>
                  <a:gd name="T14" fmla="*/ 426 w 477"/>
                  <a:gd name="T15" fmla="*/ 249 h 499"/>
                  <a:gd name="T16" fmla="*/ 412 w 477"/>
                  <a:gd name="T17" fmla="*/ 322 h 499"/>
                  <a:gd name="T18" fmla="*/ 380 w 477"/>
                  <a:gd name="T19" fmla="*/ 376 h 499"/>
                  <a:gd name="T20" fmla="*/ 326 w 477"/>
                  <a:gd name="T21" fmla="*/ 422 h 499"/>
                  <a:gd name="T22" fmla="*/ 228 w 477"/>
                  <a:gd name="T23" fmla="*/ 447 h 499"/>
                  <a:gd name="T24" fmla="*/ 175 w 477"/>
                  <a:gd name="T25" fmla="*/ 440 h 499"/>
                  <a:gd name="T26" fmla="*/ 118 w 477"/>
                  <a:gd name="T27" fmla="*/ 414 h 499"/>
                  <a:gd name="T28" fmla="*/ 47 w 477"/>
                  <a:gd name="T29" fmla="*/ 330 h 499"/>
                  <a:gd name="T30" fmla="*/ 0 w 477"/>
                  <a:gd name="T31" fmla="*/ 351 h 499"/>
                  <a:gd name="T32" fmla="*/ 89 w 477"/>
                  <a:gd name="T33" fmla="*/ 457 h 499"/>
                  <a:gd name="T34" fmla="*/ 161 w 477"/>
                  <a:gd name="T35" fmla="*/ 490 h 499"/>
                  <a:gd name="T36" fmla="*/ 228 w 477"/>
                  <a:gd name="T37" fmla="*/ 499 h 499"/>
                  <a:gd name="T38" fmla="*/ 351 w 477"/>
                  <a:gd name="T39" fmla="*/ 466 h 499"/>
                  <a:gd name="T40" fmla="*/ 419 w 477"/>
                  <a:gd name="T41" fmla="*/ 409 h 499"/>
                  <a:gd name="T42" fmla="*/ 460 w 477"/>
                  <a:gd name="T43" fmla="*/ 340 h 499"/>
                  <a:gd name="T44" fmla="*/ 477 w 477"/>
                  <a:gd name="T45" fmla="*/ 249 h 499"/>
                  <a:gd name="T46" fmla="*/ 457 w 477"/>
                  <a:gd name="T47" fmla="*/ 150 h 499"/>
                  <a:gd name="T48" fmla="*/ 401 w 477"/>
                  <a:gd name="T49"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499">
                    <a:moveTo>
                      <a:pt x="401" y="70"/>
                    </a:moveTo>
                    <a:cubicBezTo>
                      <a:pt x="377" y="47"/>
                      <a:pt x="349" y="29"/>
                      <a:pt x="319" y="17"/>
                    </a:cubicBezTo>
                    <a:cubicBezTo>
                      <a:pt x="290" y="6"/>
                      <a:pt x="259" y="0"/>
                      <a:pt x="228" y="0"/>
                    </a:cubicBezTo>
                    <a:cubicBezTo>
                      <a:pt x="228" y="52"/>
                      <a:pt x="228" y="52"/>
                      <a:pt x="228" y="52"/>
                    </a:cubicBezTo>
                    <a:cubicBezTo>
                      <a:pt x="253" y="52"/>
                      <a:pt x="277" y="56"/>
                      <a:pt x="300" y="65"/>
                    </a:cubicBezTo>
                    <a:cubicBezTo>
                      <a:pt x="324" y="75"/>
                      <a:pt x="346" y="89"/>
                      <a:pt x="365" y="107"/>
                    </a:cubicBezTo>
                    <a:cubicBezTo>
                      <a:pt x="384" y="125"/>
                      <a:pt x="399" y="147"/>
                      <a:pt x="409" y="171"/>
                    </a:cubicBezTo>
                    <a:cubicBezTo>
                      <a:pt x="420" y="196"/>
                      <a:pt x="426" y="222"/>
                      <a:pt x="426" y="249"/>
                    </a:cubicBezTo>
                    <a:cubicBezTo>
                      <a:pt x="426" y="274"/>
                      <a:pt x="421" y="299"/>
                      <a:pt x="412" y="322"/>
                    </a:cubicBezTo>
                    <a:cubicBezTo>
                      <a:pt x="404" y="341"/>
                      <a:pt x="394" y="360"/>
                      <a:pt x="380" y="376"/>
                    </a:cubicBezTo>
                    <a:cubicBezTo>
                      <a:pt x="364" y="395"/>
                      <a:pt x="346" y="410"/>
                      <a:pt x="326" y="422"/>
                    </a:cubicBezTo>
                    <a:cubicBezTo>
                      <a:pt x="296" y="438"/>
                      <a:pt x="262" y="447"/>
                      <a:pt x="228" y="447"/>
                    </a:cubicBezTo>
                    <a:cubicBezTo>
                      <a:pt x="210" y="447"/>
                      <a:pt x="192" y="445"/>
                      <a:pt x="175" y="440"/>
                    </a:cubicBezTo>
                    <a:cubicBezTo>
                      <a:pt x="154" y="434"/>
                      <a:pt x="136" y="426"/>
                      <a:pt x="118" y="414"/>
                    </a:cubicBezTo>
                    <a:cubicBezTo>
                      <a:pt x="87" y="393"/>
                      <a:pt x="62" y="364"/>
                      <a:pt x="47" y="330"/>
                    </a:cubicBezTo>
                    <a:cubicBezTo>
                      <a:pt x="0" y="351"/>
                      <a:pt x="0" y="351"/>
                      <a:pt x="0" y="351"/>
                    </a:cubicBezTo>
                    <a:cubicBezTo>
                      <a:pt x="19" y="394"/>
                      <a:pt x="50" y="431"/>
                      <a:pt x="89" y="457"/>
                    </a:cubicBezTo>
                    <a:cubicBezTo>
                      <a:pt x="111" y="472"/>
                      <a:pt x="135" y="483"/>
                      <a:pt x="161" y="490"/>
                    </a:cubicBezTo>
                    <a:cubicBezTo>
                      <a:pt x="182" y="496"/>
                      <a:pt x="205" y="499"/>
                      <a:pt x="228" y="499"/>
                    </a:cubicBezTo>
                    <a:cubicBezTo>
                      <a:pt x="271" y="499"/>
                      <a:pt x="314" y="488"/>
                      <a:pt x="351" y="466"/>
                    </a:cubicBezTo>
                    <a:cubicBezTo>
                      <a:pt x="377" y="452"/>
                      <a:pt x="400" y="432"/>
                      <a:pt x="419" y="409"/>
                    </a:cubicBezTo>
                    <a:cubicBezTo>
                      <a:pt x="437" y="389"/>
                      <a:pt x="451" y="365"/>
                      <a:pt x="460" y="340"/>
                    </a:cubicBezTo>
                    <a:cubicBezTo>
                      <a:pt x="472" y="311"/>
                      <a:pt x="477" y="281"/>
                      <a:pt x="477" y="249"/>
                    </a:cubicBezTo>
                    <a:cubicBezTo>
                      <a:pt x="477" y="215"/>
                      <a:pt x="470" y="181"/>
                      <a:pt x="457" y="150"/>
                    </a:cubicBezTo>
                    <a:cubicBezTo>
                      <a:pt x="444" y="120"/>
                      <a:pt x="425" y="93"/>
                      <a:pt x="401" y="70"/>
                    </a:cubicBezTo>
                    <a:close/>
                  </a:path>
                </a:pathLst>
              </a:custGeom>
              <a:solidFill>
                <a:srgbClr val="FBC600"/>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25" name="Freeform 99"/>
              <p:cNvSpPr/>
              <p:nvPr/>
            </p:nvSpPr>
            <p:spPr bwMode="auto">
              <a:xfrm>
                <a:off x="3940175" y="3051175"/>
                <a:ext cx="106362"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7" y="14"/>
                      <a:pt x="25" y="11"/>
                    </a:cubicBezTo>
                    <a:cubicBezTo>
                      <a:pt x="22" y="9"/>
                      <a:pt x="18" y="8"/>
                      <a:pt x="15" y="9"/>
                    </a:cubicBezTo>
                    <a:cubicBezTo>
                      <a:pt x="8" y="2"/>
                      <a:pt x="8" y="2"/>
                      <a:pt x="8" y="2"/>
                    </a:cubicBezTo>
                    <a:cubicBezTo>
                      <a:pt x="6" y="0"/>
                      <a:pt x="3" y="0"/>
                      <a:pt x="2" y="2"/>
                    </a:cubicBezTo>
                    <a:cubicBezTo>
                      <a:pt x="0" y="4"/>
                      <a:pt x="0" y="6"/>
                      <a:pt x="2" y="8"/>
                    </a:cubicBezTo>
                    <a:cubicBezTo>
                      <a:pt x="9" y="15"/>
                      <a:pt x="9" y="15"/>
                      <a:pt x="9" y="15"/>
                    </a:cubicBezTo>
                    <a:cubicBezTo>
                      <a:pt x="7" y="19"/>
                      <a:pt x="8" y="23"/>
                      <a:pt x="11" y="25"/>
                    </a:cubicBezTo>
                    <a:cubicBezTo>
                      <a:pt x="14" y="28"/>
                      <a:pt x="17" y="29"/>
                      <a:pt x="21" y="27"/>
                    </a:cubicBezTo>
                    <a:cubicBezTo>
                      <a:pt x="26" y="32"/>
                      <a:pt x="26" y="32"/>
                      <a:pt x="26" y="32"/>
                    </a:cubicBezTo>
                    <a:cubicBezTo>
                      <a:pt x="28" y="34"/>
                      <a:pt x="30"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26" name="Freeform 100"/>
              <p:cNvSpPr/>
              <p:nvPr/>
            </p:nvSpPr>
            <p:spPr bwMode="auto">
              <a:xfrm>
                <a:off x="3297238" y="2406650"/>
                <a:ext cx="104775"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6" y="11"/>
                      <a:pt x="23" y="9"/>
                    </a:cubicBezTo>
                    <a:cubicBezTo>
                      <a:pt x="20" y="6"/>
                      <a:pt x="16" y="5"/>
                      <a:pt x="13" y="6"/>
                    </a:cubicBezTo>
                    <a:cubicBezTo>
                      <a:pt x="8" y="1"/>
                      <a:pt x="8" y="1"/>
                      <a:pt x="8" y="1"/>
                    </a:cubicBezTo>
                    <a:cubicBezTo>
                      <a:pt x="6" y="0"/>
                      <a:pt x="4" y="0"/>
                      <a:pt x="2" y="1"/>
                    </a:cubicBezTo>
                    <a:cubicBezTo>
                      <a:pt x="0" y="3"/>
                      <a:pt x="0" y="6"/>
                      <a:pt x="2" y="8"/>
                    </a:cubicBezTo>
                    <a:cubicBezTo>
                      <a:pt x="7" y="12"/>
                      <a:pt x="7" y="12"/>
                      <a:pt x="7" y="12"/>
                    </a:cubicBezTo>
                    <a:cubicBezTo>
                      <a:pt x="6" y="16"/>
                      <a:pt x="6" y="20"/>
                      <a:pt x="9" y="22"/>
                    </a:cubicBezTo>
                    <a:cubicBezTo>
                      <a:pt x="12" y="25"/>
                      <a:pt x="16" y="26"/>
                      <a:pt x="19" y="25"/>
                    </a:cubicBezTo>
                    <a:cubicBezTo>
                      <a:pt x="26" y="32"/>
                      <a:pt x="26" y="32"/>
                      <a:pt x="26" y="32"/>
                    </a:cubicBezTo>
                    <a:cubicBezTo>
                      <a:pt x="28" y="34"/>
                      <a:pt x="31"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27" name="Freeform 101"/>
              <p:cNvSpPr/>
              <p:nvPr/>
            </p:nvSpPr>
            <p:spPr bwMode="auto">
              <a:xfrm>
                <a:off x="4059238" y="2752725"/>
                <a:ext cx="133350" cy="58737"/>
              </a:xfrm>
              <a:custGeom>
                <a:avLst/>
                <a:gdLst>
                  <a:gd name="T0" fmla="*/ 38 w 43"/>
                  <a:gd name="T1" fmla="*/ 5 h 19"/>
                  <a:gd name="T2" fmla="*/ 31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1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31" y="5"/>
                      <a:pt x="31" y="5"/>
                      <a:pt x="31"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1"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28" name="Freeform 102"/>
              <p:cNvSpPr/>
              <p:nvPr/>
            </p:nvSpPr>
            <p:spPr bwMode="auto">
              <a:xfrm>
                <a:off x="3149600" y="2752725"/>
                <a:ext cx="134937" cy="58737"/>
              </a:xfrm>
              <a:custGeom>
                <a:avLst/>
                <a:gdLst>
                  <a:gd name="T0" fmla="*/ 39 w 43"/>
                  <a:gd name="T1" fmla="*/ 5 h 19"/>
                  <a:gd name="T2" fmla="*/ 29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29" name="Freeform 103"/>
              <p:cNvSpPr/>
              <p:nvPr/>
            </p:nvSpPr>
            <p:spPr bwMode="auto">
              <a:xfrm>
                <a:off x="3940175" y="2406650"/>
                <a:ext cx="106362"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0" y="0"/>
                      <a:pt x="28" y="0"/>
                      <a:pt x="26" y="1"/>
                    </a:cubicBezTo>
                    <a:cubicBezTo>
                      <a:pt x="21" y="6"/>
                      <a:pt x="21" y="6"/>
                      <a:pt x="21" y="6"/>
                    </a:cubicBezTo>
                    <a:cubicBezTo>
                      <a:pt x="17" y="5"/>
                      <a:pt x="14" y="6"/>
                      <a:pt x="11" y="9"/>
                    </a:cubicBezTo>
                    <a:cubicBezTo>
                      <a:pt x="8" y="11"/>
                      <a:pt x="7" y="15"/>
                      <a:pt x="9" y="19"/>
                    </a:cubicBezTo>
                    <a:cubicBezTo>
                      <a:pt x="2" y="26"/>
                      <a:pt x="2" y="26"/>
                      <a:pt x="2" y="26"/>
                    </a:cubicBezTo>
                    <a:cubicBezTo>
                      <a:pt x="0" y="27"/>
                      <a:pt x="0" y="30"/>
                      <a:pt x="2" y="32"/>
                    </a:cubicBezTo>
                    <a:cubicBezTo>
                      <a:pt x="3" y="34"/>
                      <a:pt x="6" y="34"/>
                      <a:pt x="8" y="32"/>
                    </a:cubicBezTo>
                    <a:cubicBezTo>
                      <a:pt x="15" y="25"/>
                      <a:pt x="15" y="25"/>
                      <a:pt x="15" y="25"/>
                    </a:cubicBezTo>
                    <a:cubicBezTo>
                      <a:pt x="18" y="26"/>
                      <a:pt x="22" y="25"/>
                      <a:pt x="25" y="22"/>
                    </a:cubicBezTo>
                    <a:cubicBezTo>
                      <a:pt x="27"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30" name="Freeform 104"/>
              <p:cNvSpPr/>
              <p:nvPr/>
            </p:nvSpPr>
            <p:spPr bwMode="auto">
              <a:xfrm>
                <a:off x="3297238" y="3051175"/>
                <a:ext cx="104775"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1" y="0"/>
                      <a:pt x="28" y="0"/>
                      <a:pt x="26" y="2"/>
                    </a:cubicBezTo>
                    <a:cubicBezTo>
                      <a:pt x="19" y="9"/>
                      <a:pt x="19" y="9"/>
                      <a:pt x="19" y="9"/>
                    </a:cubicBezTo>
                    <a:cubicBezTo>
                      <a:pt x="16" y="8"/>
                      <a:pt x="12" y="9"/>
                      <a:pt x="9" y="11"/>
                    </a:cubicBezTo>
                    <a:cubicBezTo>
                      <a:pt x="6" y="14"/>
                      <a:pt x="6" y="18"/>
                      <a:pt x="7" y="21"/>
                    </a:cubicBezTo>
                    <a:cubicBezTo>
                      <a:pt x="2" y="26"/>
                      <a:pt x="2" y="26"/>
                      <a:pt x="2" y="26"/>
                    </a:cubicBezTo>
                    <a:cubicBezTo>
                      <a:pt x="0" y="28"/>
                      <a:pt x="0" y="31"/>
                      <a:pt x="2" y="32"/>
                    </a:cubicBezTo>
                    <a:cubicBezTo>
                      <a:pt x="4" y="34"/>
                      <a:pt x="6" y="34"/>
                      <a:pt x="8" y="32"/>
                    </a:cubicBezTo>
                    <a:cubicBezTo>
                      <a:pt x="13" y="27"/>
                      <a:pt x="13" y="27"/>
                      <a:pt x="13" y="27"/>
                    </a:cubicBezTo>
                    <a:cubicBezTo>
                      <a:pt x="16" y="29"/>
                      <a:pt x="20" y="28"/>
                      <a:pt x="23" y="25"/>
                    </a:cubicBezTo>
                    <a:cubicBezTo>
                      <a:pt x="26"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31" name="Freeform 105"/>
              <p:cNvSpPr/>
              <p:nvPr/>
            </p:nvSpPr>
            <p:spPr bwMode="auto">
              <a:xfrm>
                <a:off x="3640138" y="2259013"/>
                <a:ext cx="61912" cy="134937"/>
              </a:xfrm>
              <a:custGeom>
                <a:avLst/>
                <a:gdLst>
                  <a:gd name="T0" fmla="*/ 14 w 20"/>
                  <a:gd name="T1" fmla="*/ 11 h 43"/>
                  <a:gd name="T2" fmla="*/ 14 w 20"/>
                  <a:gd name="T3" fmla="*/ 4 h 43"/>
                  <a:gd name="T4" fmla="*/ 10 w 20"/>
                  <a:gd name="T5" fmla="*/ 0 h 43"/>
                  <a:gd name="T6" fmla="*/ 6 w 20"/>
                  <a:gd name="T7" fmla="*/ 4 h 43"/>
                  <a:gd name="T8" fmla="*/ 6 w 20"/>
                  <a:gd name="T9" fmla="*/ 11 h 43"/>
                  <a:gd name="T10" fmla="*/ 0 w 20"/>
                  <a:gd name="T11" fmla="*/ 20 h 43"/>
                  <a:gd name="T12" fmla="*/ 6 w 20"/>
                  <a:gd name="T13" fmla="*/ 28 h 43"/>
                  <a:gd name="T14" fmla="*/ 6 w 20"/>
                  <a:gd name="T15" fmla="*/ 38 h 43"/>
                  <a:gd name="T16" fmla="*/ 10 w 20"/>
                  <a:gd name="T17" fmla="*/ 43 h 43"/>
                  <a:gd name="T18" fmla="*/ 14 w 20"/>
                  <a:gd name="T19" fmla="*/ 38 h 43"/>
                  <a:gd name="T20" fmla="*/ 14 w 20"/>
                  <a:gd name="T21" fmla="*/ 28 h 43"/>
                  <a:gd name="T22" fmla="*/ 20 w 20"/>
                  <a:gd name="T23" fmla="*/ 20 h 43"/>
                  <a:gd name="T24" fmla="*/ 14 w 2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1"/>
                    </a:moveTo>
                    <a:cubicBezTo>
                      <a:pt x="14" y="4"/>
                      <a:pt x="14" y="4"/>
                      <a:pt x="14" y="4"/>
                    </a:cubicBezTo>
                    <a:cubicBezTo>
                      <a:pt x="14" y="1"/>
                      <a:pt x="12" y="0"/>
                      <a:pt x="10" y="0"/>
                    </a:cubicBezTo>
                    <a:cubicBezTo>
                      <a:pt x="8" y="0"/>
                      <a:pt x="6" y="1"/>
                      <a:pt x="6" y="4"/>
                    </a:cubicBezTo>
                    <a:cubicBezTo>
                      <a:pt x="6" y="11"/>
                      <a:pt x="6" y="11"/>
                      <a:pt x="6" y="11"/>
                    </a:cubicBezTo>
                    <a:cubicBezTo>
                      <a:pt x="2" y="13"/>
                      <a:pt x="0" y="16"/>
                      <a:pt x="0" y="20"/>
                    </a:cubicBezTo>
                    <a:cubicBezTo>
                      <a:pt x="0" y="23"/>
                      <a:pt x="2" y="27"/>
                      <a:pt x="6" y="28"/>
                    </a:cubicBezTo>
                    <a:cubicBezTo>
                      <a:pt x="6" y="38"/>
                      <a:pt x="6" y="38"/>
                      <a:pt x="6" y="38"/>
                    </a:cubicBezTo>
                    <a:cubicBezTo>
                      <a:pt x="6" y="41"/>
                      <a:pt x="8" y="43"/>
                      <a:pt x="10" y="43"/>
                    </a:cubicBezTo>
                    <a:cubicBezTo>
                      <a:pt x="12" y="43"/>
                      <a:pt x="14" y="41"/>
                      <a:pt x="14" y="38"/>
                    </a:cubicBezTo>
                    <a:cubicBezTo>
                      <a:pt x="14" y="28"/>
                      <a:pt x="14" y="28"/>
                      <a:pt x="14" y="28"/>
                    </a:cubicBezTo>
                    <a:cubicBezTo>
                      <a:pt x="17" y="27"/>
                      <a:pt x="20" y="23"/>
                      <a:pt x="20" y="20"/>
                    </a:cubicBezTo>
                    <a:cubicBezTo>
                      <a:pt x="20"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32" name="Freeform 106"/>
              <p:cNvSpPr/>
              <p:nvPr/>
            </p:nvSpPr>
            <p:spPr bwMode="auto">
              <a:xfrm>
                <a:off x="3640138" y="3170238"/>
                <a:ext cx="61912" cy="134937"/>
              </a:xfrm>
              <a:custGeom>
                <a:avLst/>
                <a:gdLst>
                  <a:gd name="T0" fmla="*/ 14 w 20"/>
                  <a:gd name="T1" fmla="*/ 15 h 43"/>
                  <a:gd name="T2" fmla="*/ 14 w 20"/>
                  <a:gd name="T3" fmla="*/ 5 h 43"/>
                  <a:gd name="T4" fmla="*/ 10 w 20"/>
                  <a:gd name="T5" fmla="*/ 0 h 43"/>
                  <a:gd name="T6" fmla="*/ 6 w 20"/>
                  <a:gd name="T7" fmla="*/ 5 h 43"/>
                  <a:gd name="T8" fmla="*/ 6 w 20"/>
                  <a:gd name="T9" fmla="*/ 15 h 43"/>
                  <a:gd name="T10" fmla="*/ 0 w 20"/>
                  <a:gd name="T11" fmla="*/ 23 h 43"/>
                  <a:gd name="T12" fmla="*/ 6 w 20"/>
                  <a:gd name="T13" fmla="*/ 32 h 43"/>
                  <a:gd name="T14" fmla="*/ 6 w 20"/>
                  <a:gd name="T15" fmla="*/ 39 h 43"/>
                  <a:gd name="T16" fmla="*/ 10 w 20"/>
                  <a:gd name="T17" fmla="*/ 43 h 43"/>
                  <a:gd name="T18" fmla="*/ 14 w 20"/>
                  <a:gd name="T19" fmla="*/ 39 h 43"/>
                  <a:gd name="T20" fmla="*/ 14 w 20"/>
                  <a:gd name="T21" fmla="*/ 32 h 43"/>
                  <a:gd name="T22" fmla="*/ 20 w 20"/>
                  <a:gd name="T23" fmla="*/ 23 h 43"/>
                  <a:gd name="T24" fmla="*/ 14 w 20"/>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5"/>
                    </a:moveTo>
                    <a:cubicBezTo>
                      <a:pt x="14" y="5"/>
                      <a:pt x="14" y="5"/>
                      <a:pt x="14" y="5"/>
                    </a:cubicBezTo>
                    <a:cubicBezTo>
                      <a:pt x="14" y="2"/>
                      <a:pt x="12" y="0"/>
                      <a:pt x="10" y="0"/>
                    </a:cubicBezTo>
                    <a:cubicBezTo>
                      <a:pt x="8" y="0"/>
                      <a:pt x="6" y="2"/>
                      <a:pt x="6" y="5"/>
                    </a:cubicBezTo>
                    <a:cubicBezTo>
                      <a:pt x="6" y="15"/>
                      <a:pt x="6" y="15"/>
                      <a:pt x="6" y="15"/>
                    </a:cubicBezTo>
                    <a:cubicBezTo>
                      <a:pt x="2" y="16"/>
                      <a:pt x="0" y="19"/>
                      <a:pt x="0" y="23"/>
                    </a:cubicBezTo>
                    <a:cubicBezTo>
                      <a:pt x="0" y="27"/>
                      <a:pt x="2" y="30"/>
                      <a:pt x="6" y="32"/>
                    </a:cubicBezTo>
                    <a:cubicBezTo>
                      <a:pt x="6" y="39"/>
                      <a:pt x="6" y="39"/>
                      <a:pt x="6" y="39"/>
                    </a:cubicBezTo>
                    <a:cubicBezTo>
                      <a:pt x="6" y="41"/>
                      <a:pt x="8" y="43"/>
                      <a:pt x="10" y="43"/>
                    </a:cubicBezTo>
                    <a:cubicBezTo>
                      <a:pt x="12" y="43"/>
                      <a:pt x="14" y="41"/>
                      <a:pt x="14" y="39"/>
                    </a:cubicBezTo>
                    <a:cubicBezTo>
                      <a:pt x="14" y="32"/>
                      <a:pt x="14" y="32"/>
                      <a:pt x="14" y="32"/>
                    </a:cubicBezTo>
                    <a:cubicBezTo>
                      <a:pt x="17" y="30"/>
                      <a:pt x="20" y="27"/>
                      <a:pt x="20" y="23"/>
                    </a:cubicBezTo>
                    <a:cubicBezTo>
                      <a:pt x="20"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33" name="Oval 107"/>
              <p:cNvSpPr>
                <a:spLocks noChangeArrowheads="1"/>
              </p:cNvSpPr>
              <p:nvPr/>
            </p:nvSpPr>
            <p:spPr bwMode="auto">
              <a:xfrm>
                <a:off x="3556000" y="2667000"/>
                <a:ext cx="231775"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grpSp>
        <p:sp>
          <p:nvSpPr>
            <p:cNvPr id="22" name="矩形 21"/>
            <p:cNvSpPr/>
            <p:nvPr/>
          </p:nvSpPr>
          <p:spPr>
            <a:xfrm>
              <a:off x="4332342" y="4925131"/>
              <a:ext cx="1459441" cy="861775"/>
            </a:xfrm>
            <a:prstGeom prst="rect">
              <a:avLst/>
            </a:prstGeom>
          </p:spPr>
          <p:txBody>
            <a:bodyPr wrap="square">
              <a:spAutoFit/>
            </a:bodyPr>
            <a:lstStyle/>
            <a:p>
              <a:pPr>
                <a:lnSpc>
                  <a:spcPct val="120000"/>
                </a:lnSpc>
                <a:spcBef>
                  <a:spcPct val="0"/>
                </a:spcBef>
                <a:buNone/>
              </a:pPr>
              <a:r>
                <a:rPr lang="zh-CN" altLang="en-US" sz="750" dirty="0">
                  <a:solidFill>
                    <a:schemeClr val="bg1"/>
                  </a:solidFill>
                  <a:sym typeface="微软雅黑" panose="020B0503020204020204" pitchFamily="34" charset="-122"/>
                </a:rPr>
                <a:t>在此录入上述图表的综合描述说明，在此录入上述图表的综合描述说明。</a:t>
              </a:r>
              <a:endParaRPr lang="zh-CN" altLang="en-US" sz="750" dirty="0">
                <a:solidFill>
                  <a:schemeClr val="bg1"/>
                </a:solidFill>
                <a:sym typeface="微软雅黑" panose="020B0503020204020204" pitchFamily="34" charset="-122"/>
              </a:endParaRPr>
            </a:p>
          </p:txBody>
        </p:sp>
        <p:sp>
          <p:nvSpPr>
            <p:cNvPr id="23" name="矩形 22"/>
            <p:cNvSpPr/>
            <p:nvPr/>
          </p:nvSpPr>
          <p:spPr>
            <a:xfrm>
              <a:off x="4166940" y="4623143"/>
              <a:ext cx="1708160" cy="369332"/>
            </a:xfrm>
            <a:prstGeom prst="rect">
              <a:avLst/>
            </a:prstGeom>
          </p:spPr>
          <p:txBody>
            <a:bodyPr wrap="none">
              <a:spAutoFit/>
            </a:bodyPr>
            <a:lstStyle/>
            <a:p>
              <a:pPr algn="r"/>
              <a:r>
                <a:rPr lang="zh-CN" altLang="en-US" sz="1200" b="1" spc="225"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200" b="1" spc="225" dirty="0">
                <a:solidFill>
                  <a:schemeClr val="bg1"/>
                </a:solidFill>
                <a:latin typeface="Impact" panose="020B0806030902050204" pitchFamily="34" charset="0"/>
                <a:ea typeface="微软雅黑" panose="020B0503020204020204" pitchFamily="34" charset="-122"/>
                <a:cs typeface="Lato Regular"/>
              </a:endParaRPr>
            </a:p>
          </p:txBody>
        </p:sp>
      </p:grpSp>
      <p:grpSp>
        <p:nvGrpSpPr>
          <p:cNvPr id="34" name="组合 33"/>
          <p:cNvGrpSpPr/>
          <p:nvPr/>
        </p:nvGrpSpPr>
        <p:grpSpPr>
          <a:xfrm>
            <a:off x="5045444" y="1598070"/>
            <a:ext cx="1348090" cy="2676796"/>
            <a:chOff x="6727259" y="2217845"/>
            <a:chExt cx="1797454" cy="3569061"/>
          </a:xfrm>
        </p:grpSpPr>
        <p:grpSp>
          <p:nvGrpSpPr>
            <p:cNvPr id="35" name="组合 34"/>
            <p:cNvGrpSpPr/>
            <p:nvPr/>
          </p:nvGrpSpPr>
          <p:grpSpPr>
            <a:xfrm>
              <a:off x="6801746" y="2217845"/>
              <a:ext cx="1722967" cy="2089149"/>
              <a:chOff x="4937125" y="1998663"/>
              <a:chExt cx="1292225" cy="1566862"/>
            </a:xfrm>
          </p:grpSpPr>
          <p:sp>
            <p:nvSpPr>
              <p:cNvPr id="38" name="Freeform 97"/>
              <p:cNvSpPr/>
              <p:nvPr/>
            </p:nvSpPr>
            <p:spPr bwMode="auto">
              <a:xfrm>
                <a:off x="5018088" y="1998663"/>
                <a:ext cx="1211262" cy="1566862"/>
              </a:xfrm>
              <a:custGeom>
                <a:avLst/>
                <a:gdLst>
                  <a:gd name="T0" fmla="*/ 311 w 388"/>
                  <a:gd name="T1" fmla="*/ 70 h 499"/>
                  <a:gd name="T2" fmla="*/ 229 w 388"/>
                  <a:gd name="T3" fmla="*/ 17 h 499"/>
                  <a:gd name="T4" fmla="*/ 138 w 388"/>
                  <a:gd name="T5" fmla="*/ 0 h 499"/>
                  <a:gd name="T6" fmla="*/ 138 w 388"/>
                  <a:gd name="T7" fmla="*/ 52 h 499"/>
                  <a:gd name="T8" fmla="*/ 210 w 388"/>
                  <a:gd name="T9" fmla="*/ 65 h 499"/>
                  <a:gd name="T10" fmla="*/ 275 w 388"/>
                  <a:gd name="T11" fmla="*/ 107 h 499"/>
                  <a:gd name="T12" fmla="*/ 320 w 388"/>
                  <a:gd name="T13" fmla="*/ 171 h 499"/>
                  <a:gd name="T14" fmla="*/ 336 w 388"/>
                  <a:gd name="T15" fmla="*/ 249 h 499"/>
                  <a:gd name="T16" fmla="*/ 323 w 388"/>
                  <a:gd name="T17" fmla="*/ 322 h 499"/>
                  <a:gd name="T18" fmla="*/ 290 w 388"/>
                  <a:gd name="T19" fmla="*/ 376 h 499"/>
                  <a:gd name="T20" fmla="*/ 236 w 388"/>
                  <a:gd name="T21" fmla="*/ 422 h 499"/>
                  <a:gd name="T22" fmla="*/ 138 w 388"/>
                  <a:gd name="T23" fmla="*/ 447 h 499"/>
                  <a:gd name="T24" fmla="*/ 85 w 388"/>
                  <a:gd name="T25" fmla="*/ 440 h 499"/>
                  <a:gd name="T26" fmla="*/ 29 w 388"/>
                  <a:gd name="T27" fmla="*/ 414 h 499"/>
                  <a:gd name="T28" fmla="*/ 0 w 388"/>
                  <a:gd name="T29" fmla="*/ 457 h 499"/>
                  <a:gd name="T30" fmla="*/ 71 w 388"/>
                  <a:gd name="T31" fmla="*/ 490 h 499"/>
                  <a:gd name="T32" fmla="*/ 138 w 388"/>
                  <a:gd name="T33" fmla="*/ 499 h 499"/>
                  <a:gd name="T34" fmla="*/ 261 w 388"/>
                  <a:gd name="T35" fmla="*/ 466 h 499"/>
                  <a:gd name="T36" fmla="*/ 330 w 388"/>
                  <a:gd name="T37" fmla="*/ 409 h 499"/>
                  <a:gd name="T38" fmla="*/ 371 w 388"/>
                  <a:gd name="T39" fmla="*/ 340 h 499"/>
                  <a:gd name="T40" fmla="*/ 388 w 388"/>
                  <a:gd name="T41" fmla="*/ 249 h 499"/>
                  <a:gd name="T42" fmla="*/ 367 w 388"/>
                  <a:gd name="T43" fmla="*/ 150 h 499"/>
                  <a:gd name="T44" fmla="*/ 311 w 388"/>
                  <a:gd name="T45"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499">
                    <a:moveTo>
                      <a:pt x="311" y="70"/>
                    </a:moveTo>
                    <a:cubicBezTo>
                      <a:pt x="287" y="47"/>
                      <a:pt x="260" y="29"/>
                      <a:pt x="229" y="17"/>
                    </a:cubicBezTo>
                    <a:cubicBezTo>
                      <a:pt x="200" y="6"/>
                      <a:pt x="170" y="0"/>
                      <a:pt x="138" y="0"/>
                    </a:cubicBezTo>
                    <a:cubicBezTo>
                      <a:pt x="138" y="52"/>
                      <a:pt x="138" y="52"/>
                      <a:pt x="138" y="52"/>
                    </a:cubicBezTo>
                    <a:cubicBezTo>
                      <a:pt x="163" y="52"/>
                      <a:pt x="187" y="56"/>
                      <a:pt x="210" y="65"/>
                    </a:cubicBezTo>
                    <a:cubicBezTo>
                      <a:pt x="235" y="75"/>
                      <a:pt x="256" y="89"/>
                      <a:pt x="275" y="107"/>
                    </a:cubicBezTo>
                    <a:cubicBezTo>
                      <a:pt x="294" y="125"/>
                      <a:pt x="309" y="147"/>
                      <a:pt x="320" y="171"/>
                    </a:cubicBezTo>
                    <a:cubicBezTo>
                      <a:pt x="331" y="196"/>
                      <a:pt x="336" y="222"/>
                      <a:pt x="336" y="249"/>
                    </a:cubicBezTo>
                    <a:cubicBezTo>
                      <a:pt x="336" y="274"/>
                      <a:pt x="332" y="299"/>
                      <a:pt x="323" y="322"/>
                    </a:cubicBezTo>
                    <a:cubicBezTo>
                      <a:pt x="315" y="341"/>
                      <a:pt x="304" y="360"/>
                      <a:pt x="290" y="376"/>
                    </a:cubicBezTo>
                    <a:cubicBezTo>
                      <a:pt x="275" y="395"/>
                      <a:pt x="257" y="410"/>
                      <a:pt x="236" y="422"/>
                    </a:cubicBezTo>
                    <a:cubicBezTo>
                      <a:pt x="206" y="438"/>
                      <a:pt x="173" y="447"/>
                      <a:pt x="138" y="447"/>
                    </a:cubicBezTo>
                    <a:cubicBezTo>
                      <a:pt x="120" y="447"/>
                      <a:pt x="102" y="445"/>
                      <a:pt x="85" y="440"/>
                    </a:cubicBezTo>
                    <a:cubicBezTo>
                      <a:pt x="65" y="434"/>
                      <a:pt x="46" y="426"/>
                      <a:pt x="29" y="414"/>
                    </a:cubicBezTo>
                    <a:cubicBezTo>
                      <a:pt x="0" y="457"/>
                      <a:pt x="0" y="457"/>
                      <a:pt x="0" y="457"/>
                    </a:cubicBezTo>
                    <a:cubicBezTo>
                      <a:pt x="22" y="472"/>
                      <a:pt x="46" y="483"/>
                      <a:pt x="71" y="490"/>
                    </a:cubicBezTo>
                    <a:cubicBezTo>
                      <a:pt x="93" y="496"/>
                      <a:pt x="115" y="499"/>
                      <a:pt x="138" y="499"/>
                    </a:cubicBezTo>
                    <a:cubicBezTo>
                      <a:pt x="181" y="499"/>
                      <a:pt x="224" y="488"/>
                      <a:pt x="261" y="466"/>
                    </a:cubicBezTo>
                    <a:cubicBezTo>
                      <a:pt x="287" y="452"/>
                      <a:pt x="310" y="432"/>
                      <a:pt x="330" y="409"/>
                    </a:cubicBezTo>
                    <a:cubicBezTo>
                      <a:pt x="347" y="389"/>
                      <a:pt x="361" y="365"/>
                      <a:pt x="371" y="340"/>
                    </a:cubicBezTo>
                    <a:cubicBezTo>
                      <a:pt x="382" y="311"/>
                      <a:pt x="388" y="281"/>
                      <a:pt x="388" y="249"/>
                    </a:cubicBezTo>
                    <a:cubicBezTo>
                      <a:pt x="388" y="215"/>
                      <a:pt x="381" y="181"/>
                      <a:pt x="367" y="150"/>
                    </a:cubicBezTo>
                    <a:cubicBezTo>
                      <a:pt x="354" y="120"/>
                      <a:pt x="335" y="93"/>
                      <a:pt x="311" y="70"/>
                    </a:cubicBezTo>
                    <a:close/>
                  </a:path>
                </a:pathLst>
              </a:custGeom>
              <a:solidFill>
                <a:srgbClr val="F24700"/>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2" name="Freeform 126"/>
              <p:cNvSpPr/>
              <p:nvPr/>
            </p:nvSpPr>
            <p:spPr bwMode="auto">
              <a:xfrm>
                <a:off x="5727700" y="3051175"/>
                <a:ext cx="104775"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8" y="14"/>
                      <a:pt x="25" y="11"/>
                    </a:cubicBezTo>
                    <a:cubicBezTo>
                      <a:pt x="22" y="9"/>
                      <a:pt x="18" y="8"/>
                      <a:pt x="15" y="9"/>
                    </a:cubicBezTo>
                    <a:cubicBezTo>
                      <a:pt x="8" y="2"/>
                      <a:pt x="8" y="2"/>
                      <a:pt x="8" y="2"/>
                    </a:cubicBezTo>
                    <a:cubicBezTo>
                      <a:pt x="6"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3" name="Freeform 127"/>
              <p:cNvSpPr/>
              <p:nvPr/>
            </p:nvSpPr>
            <p:spPr bwMode="auto">
              <a:xfrm>
                <a:off x="5086350" y="2406650"/>
                <a:ext cx="103187" cy="106362"/>
              </a:xfrm>
              <a:custGeom>
                <a:avLst/>
                <a:gdLst>
                  <a:gd name="T0" fmla="*/ 32 w 33"/>
                  <a:gd name="T1" fmla="*/ 26 h 34"/>
                  <a:gd name="T2" fmla="*/ 25 w 33"/>
                  <a:gd name="T3" fmla="*/ 19 h 34"/>
                  <a:gd name="T4" fmla="*/ 22 w 33"/>
                  <a:gd name="T5" fmla="*/ 9 h 34"/>
                  <a:gd name="T6" fmla="*/ 12 w 33"/>
                  <a:gd name="T7" fmla="*/ 6 h 34"/>
                  <a:gd name="T8" fmla="*/ 7 w 33"/>
                  <a:gd name="T9" fmla="*/ 1 h 34"/>
                  <a:gd name="T10" fmla="*/ 1 w 33"/>
                  <a:gd name="T11" fmla="*/ 1 h 34"/>
                  <a:gd name="T12" fmla="*/ 1 w 33"/>
                  <a:gd name="T13" fmla="*/ 8 h 34"/>
                  <a:gd name="T14" fmla="*/ 6 w 33"/>
                  <a:gd name="T15" fmla="*/ 12 h 34"/>
                  <a:gd name="T16" fmla="*/ 8 w 33"/>
                  <a:gd name="T17" fmla="*/ 22 h 34"/>
                  <a:gd name="T18" fmla="*/ 18 w 33"/>
                  <a:gd name="T19" fmla="*/ 25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5" y="19"/>
                      <a:pt x="25" y="19"/>
                      <a:pt x="25" y="19"/>
                    </a:cubicBezTo>
                    <a:cubicBezTo>
                      <a:pt x="26" y="15"/>
                      <a:pt x="25" y="11"/>
                      <a:pt x="22" y="9"/>
                    </a:cubicBezTo>
                    <a:cubicBezTo>
                      <a:pt x="20" y="6"/>
                      <a:pt x="16" y="5"/>
                      <a:pt x="12" y="6"/>
                    </a:cubicBezTo>
                    <a:cubicBezTo>
                      <a:pt x="7" y="1"/>
                      <a:pt x="7" y="1"/>
                      <a:pt x="7" y="1"/>
                    </a:cubicBezTo>
                    <a:cubicBezTo>
                      <a:pt x="6" y="0"/>
                      <a:pt x="3" y="0"/>
                      <a:pt x="1" y="1"/>
                    </a:cubicBezTo>
                    <a:cubicBezTo>
                      <a:pt x="0" y="3"/>
                      <a:pt x="0" y="6"/>
                      <a:pt x="1" y="8"/>
                    </a:cubicBezTo>
                    <a:cubicBezTo>
                      <a:pt x="6" y="12"/>
                      <a:pt x="6" y="12"/>
                      <a:pt x="6" y="12"/>
                    </a:cubicBezTo>
                    <a:cubicBezTo>
                      <a:pt x="5" y="16"/>
                      <a:pt x="6" y="20"/>
                      <a:pt x="8" y="22"/>
                    </a:cubicBezTo>
                    <a:cubicBezTo>
                      <a:pt x="11" y="25"/>
                      <a:pt x="15" y="26"/>
                      <a:pt x="18" y="25"/>
                    </a:cubicBezTo>
                    <a:cubicBezTo>
                      <a:pt x="26" y="32"/>
                      <a:pt x="26" y="32"/>
                      <a:pt x="26" y="32"/>
                    </a:cubicBezTo>
                    <a:cubicBezTo>
                      <a:pt x="27" y="34"/>
                      <a:pt x="30" y="34"/>
                      <a:pt x="32" y="32"/>
                    </a:cubicBezTo>
                    <a:cubicBezTo>
                      <a:pt x="33" y="30"/>
                      <a:pt x="33"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5" name="Freeform 128"/>
              <p:cNvSpPr/>
              <p:nvPr/>
            </p:nvSpPr>
            <p:spPr bwMode="auto">
              <a:xfrm>
                <a:off x="5845175" y="2752725"/>
                <a:ext cx="134937" cy="58737"/>
              </a:xfrm>
              <a:custGeom>
                <a:avLst/>
                <a:gdLst>
                  <a:gd name="T0" fmla="*/ 39 w 43"/>
                  <a:gd name="T1" fmla="*/ 5 h 19"/>
                  <a:gd name="T2" fmla="*/ 32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6" name="Freeform 129"/>
              <p:cNvSpPr/>
              <p:nvPr/>
            </p:nvSpPr>
            <p:spPr bwMode="auto">
              <a:xfrm>
                <a:off x="4937125" y="2752725"/>
                <a:ext cx="133350" cy="58737"/>
              </a:xfrm>
              <a:custGeom>
                <a:avLst/>
                <a:gdLst>
                  <a:gd name="T0" fmla="*/ 39 w 43"/>
                  <a:gd name="T1" fmla="*/ 5 h 19"/>
                  <a:gd name="T2" fmla="*/ 29 w 43"/>
                  <a:gd name="T3" fmla="*/ 5 h 19"/>
                  <a:gd name="T4" fmla="*/ 20 w 43"/>
                  <a:gd name="T5" fmla="*/ 0 h 19"/>
                  <a:gd name="T6" fmla="*/ 12 w 43"/>
                  <a:gd name="T7" fmla="*/ 5 h 19"/>
                  <a:gd name="T8" fmla="*/ 5 w 43"/>
                  <a:gd name="T9" fmla="*/ 5 h 19"/>
                  <a:gd name="T10" fmla="*/ 0 w 43"/>
                  <a:gd name="T11" fmla="*/ 9 h 19"/>
                  <a:gd name="T12" fmla="*/ 5 w 43"/>
                  <a:gd name="T13" fmla="*/ 14 h 19"/>
                  <a:gd name="T14" fmla="*/ 12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7" y="0"/>
                      <a:pt x="13" y="2"/>
                      <a:pt x="12" y="5"/>
                    </a:cubicBezTo>
                    <a:cubicBezTo>
                      <a:pt x="5" y="5"/>
                      <a:pt x="5" y="5"/>
                      <a:pt x="5" y="5"/>
                    </a:cubicBezTo>
                    <a:cubicBezTo>
                      <a:pt x="2" y="5"/>
                      <a:pt x="0" y="7"/>
                      <a:pt x="0" y="9"/>
                    </a:cubicBezTo>
                    <a:cubicBezTo>
                      <a:pt x="0" y="12"/>
                      <a:pt x="2" y="14"/>
                      <a:pt x="5" y="14"/>
                    </a:cubicBezTo>
                    <a:cubicBezTo>
                      <a:pt x="12" y="14"/>
                      <a:pt x="12" y="14"/>
                      <a:pt x="12" y="14"/>
                    </a:cubicBezTo>
                    <a:cubicBezTo>
                      <a:pt x="13" y="17"/>
                      <a:pt x="17"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7" name="Freeform 130"/>
              <p:cNvSpPr/>
              <p:nvPr/>
            </p:nvSpPr>
            <p:spPr bwMode="auto">
              <a:xfrm>
                <a:off x="5727700" y="2406650"/>
                <a:ext cx="104775"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6" y="34"/>
                      <a:pt x="8" y="32"/>
                    </a:cubicBezTo>
                    <a:cubicBezTo>
                      <a:pt x="15" y="25"/>
                      <a:pt x="15" y="25"/>
                      <a:pt x="15" y="25"/>
                    </a:cubicBezTo>
                    <a:cubicBezTo>
                      <a:pt x="18" y="26"/>
                      <a:pt x="22" y="25"/>
                      <a:pt x="25" y="22"/>
                    </a:cubicBezTo>
                    <a:cubicBezTo>
                      <a:pt x="28"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8" name="Freeform 131"/>
              <p:cNvSpPr/>
              <p:nvPr/>
            </p:nvSpPr>
            <p:spPr bwMode="auto">
              <a:xfrm>
                <a:off x="5086350" y="3051175"/>
                <a:ext cx="103187" cy="106362"/>
              </a:xfrm>
              <a:custGeom>
                <a:avLst/>
                <a:gdLst>
                  <a:gd name="T0" fmla="*/ 32 w 33"/>
                  <a:gd name="T1" fmla="*/ 2 h 34"/>
                  <a:gd name="T2" fmla="*/ 26 w 33"/>
                  <a:gd name="T3" fmla="*/ 2 h 34"/>
                  <a:gd name="T4" fmla="*/ 18 w 33"/>
                  <a:gd name="T5" fmla="*/ 9 h 34"/>
                  <a:gd name="T6" fmla="*/ 8 w 33"/>
                  <a:gd name="T7" fmla="*/ 11 h 34"/>
                  <a:gd name="T8" fmla="*/ 6 w 33"/>
                  <a:gd name="T9" fmla="*/ 21 h 34"/>
                  <a:gd name="T10" fmla="*/ 1 w 33"/>
                  <a:gd name="T11" fmla="*/ 26 h 34"/>
                  <a:gd name="T12" fmla="*/ 1 w 33"/>
                  <a:gd name="T13" fmla="*/ 32 h 34"/>
                  <a:gd name="T14" fmla="*/ 7 w 33"/>
                  <a:gd name="T15" fmla="*/ 32 h 34"/>
                  <a:gd name="T16" fmla="*/ 12 w 33"/>
                  <a:gd name="T17" fmla="*/ 27 h 34"/>
                  <a:gd name="T18" fmla="*/ 22 w 33"/>
                  <a:gd name="T19" fmla="*/ 25 h 34"/>
                  <a:gd name="T20" fmla="*/ 25 w 33"/>
                  <a:gd name="T21" fmla="*/ 15 h 34"/>
                  <a:gd name="T22" fmla="*/ 32 w 33"/>
                  <a:gd name="T23" fmla="*/ 8 h 34"/>
                  <a:gd name="T24" fmla="*/ 32 w 33"/>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
                    </a:moveTo>
                    <a:cubicBezTo>
                      <a:pt x="30" y="0"/>
                      <a:pt x="27" y="0"/>
                      <a:pt x="26" y="2"/>
                    </a:cubicBezTo>
                    <a:cubicBezTo>
                      <a:pt x="18" y="9"/>
                      <a:pt x="18" y="9"/>
                      <a:pt x="18" y="9"/>
                    </a:cubicBezTo>
                    <a:cubicBezTo>
                      <a:pt x="15" y="8"/>
                      <a:pt x="11" y="9"/>
                      <a:pt x="8" y="11"/>
                    </a:cubicBezTo>
                    <a:cubicBezTo>
                      <a:pt x="6" y="14"/>
                      <a:pt x="5" y="18"/>
                      <a:pt x="6" y="21"/>
                    </a:cubicBezTo>
                    <a:cubicBezTo>
                      <a:pt x="1" y="26"/>
                      <a:pt x="1" y="26"/>
                      <a:pt x="1" y="26"/>
                    </a:cubicBezTo>
                    <a:cubicBezTo>
                      <a:pt x="0" y="28"/>
                      <a:pt x="0" y="31"/>
                      <a:pt x="1" y="32"/>
                    </a:cubicBezTo>
                    <a:cubicBezTo>
                      <a:pt x="3" y="34"/>
                      <a:pt x="6" y="34"/>
                      <a:pt x="7" y="32"/>
                    </a:cubicBezTo>
                    <a:cubicBezTo>
                      <a:pt x="12" y="27"/>
                      <a:pt x="12" y="27"/>
                      <a:pt x="12" y="27"/>
                    </a:cubicBezTo>
                    <a:cubicBezTo>
                      <a:pt x="16" y="29"/>
                      <a:pt x="20" y="28"/>
                      <a:pt x="22" y="25"/>
                    </a:cubicBezTo>
                    <a:cubicBezTo>
                      <a:pt x="25" y="23"/>
                      <a:pt x="26" y="19"/>
                      <a:pt x="25" y="15"/>
                    </a:cubicBezTo>
                    <a:cubicBezTo>
                      <a:pt x="32" y="8"/>
                      <a:pt x="32" y="8"/>
                      <a:pt x="32" y="8"/>
                    </a:cubicBezTo>
                    <a:cubicBezTo>
                      <a:pt x="33" y="6"/>
                      <a:pt x="33"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49" name="Freeform 132"/>
              <p:cNvSpPr/>
              <p:nvPr/>
            </p:nvSpPr>
            <p:spPr bwMode="auto">
              <a:xfrm>
                <a:off x="5430838"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50" name="Freeform 133"/>
              <p:cNvSpPr/>
              <p:nvPr/>
            </p:nvSpPr>
            <p:spPr bwMode="auto">
              <a:xfrm>
                <a:off x="5430838"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51" name="Oval 134"/>
              <p:cNvSpPr>
                <a:spLocks noChangeArrowheads="1"/>
              </p:cNvSpPr>
              <p:nvPr/>
            </p:nvSpPr>
            <p:spPr bwMode="auto">
              <a:xfrm>
                <a:off x="534511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grpSp>
        <p:sp>
          <p:nvSpPr>
            <p:cNvPr id="36" name="矩形 35"/>
            <p:cNvSpPr/>
            <p:nvPr/>
          </p:nvSpPr>
          <p:spPr>
            <a:xfrm>
              <a:off x="6892661" y="4925131"/>
              <a:ext cx="1459442" cy="861775"/>
            </a:xfrm>
            <a:prstGeom prst="rect">
              <a:avLst/>
            </a:prstGeom>
          </p:spPr>
          <p:txBody>
            <a:bodyPr wrap="square">
              <a:spAutoFit/>
            </a:bodyPr>
            <a:lstStyle/>
            <a:p>
              <a:pPr>
                <a:lnSpc>
                  <a:spcPct val="120000"/>
                </a:lnSpc>
                <a:spcBef>
                  <a:spcPct val="0"/>
                </a:spcBef>
                <a:buNone/>
              </a:pPr>
              <a:r>
                <a:rPr lang="zh-CN" altLang="en-US" sz="750" dirty="0">
                  <a:solidFill>
                    <a:schemeClr val="bg1"/>
                  </a:solidFill>
                  <a:sym typeface="微软雅黑" panose="020B0503020204020204" pitchFamily="34" charset="-122"/>
                </a:rPr>
                <a:t>在此录入上述图表的综合描述说明，在此录入上述图表的综合描述说明。</a:t>
              </a:r>
              <a:endParaRPr lang="zh-CN" altLang="en-US" sz="750" dirty="0">
                <a:solidFill>
                  <a:schemeClr val="bg1"/>
                </a:solidFill>
                <a:sym typeface="微软雅黑" panose="020B0503020204020204" pitchFamily="34" charset="-122"/>
              </a:endParaRPr>
            </a:p>
          </p:txBody>
        </p:sp>
        <p:sp>
          <p:nvSpPr>
            <p:cNvPr id="37" name="矩形 36"/>
            <p:cNvSpPr/>
            <p:nvPr/>
          </p:nvSpPr>
          <p:spPr>
            <a:xfrm>
              <a:off x="6727259" y="4623143"/>
              <a:ext cx="1708160" cy="369332"/>
            </a:xfrm>
            <a:prstGeom prst="rect">
              <a:avLst/>
            </a:prstGeom>
          </p:spPr>
          <p:txBody>
            <a:bodyPr wrap="none">
              <a:spAutoFit/>
            </a:bodyPr>
            <a:lstStyle/>
            <a:p>
              <a:pPr algn="r"/>
              <a:r>
                <a:rPr lang="zh-CN" altLang="en-US" sz="1200" b="1" spc="225"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200" b="1" spc="225" dirty="0">
                <a:solidFill>
                  <a:schemeClr val="bg1"/>
                </a:solidFill>
                <a:latin typeface="Impact" panose="020B0806030902050204" pitchFamily="34" charset="0"/>
                <a:ea typeface="微软雅黑" panose="020B0503020204020204" pitchFamily="34" charset="-122"/>
                <a:cs typeface="Lato Regular"/>
              </a:endParaRPr>
            </a:p>
          </p:txBody>
        </p:sp>
      </p:grpSp>
      <p:grpSp>
        <p:nvGrpSpPr>
          <p:cNvPr id="52" name="组合 51"/>
          <p:cNvGrpSpPr/>
          <p:nvPr/>
        </p:nvGrpSpPr>
        <p:grpSpPr>
          <a:xfrm>
            <a:off x="6935207" y="1598070"/>
            <a:ext cx="1281120" cy="2676796"/>
            <a:chOff x="9246940" y="2217845"/>
            <a:chExt cx="1708160" cy="3569061"/>
          </a:xfrm>
        </p:grpSpPr>
        <p:grpSp>
          <p:nvGrpSpPr>
            <p:cNvPr id="53" name="组合 52"/>
            <p:cNvGrpSpPr/>
            <p:nvPr/>
          </p:nvGrpSpPr>
          <p:grpSpPr>
            <a:xfrm>
              <a:off x="9258517" y="2217845"/>
              <a:ext cx="1695449" cy="2089149"/>
              <a:chOff x="6735763" y="1998663"/>
              <a:chExt cx="1271587" cy="1566862"/>
            </a:xfrm>
          </p:grpSpPr>
          <p:sp>
            <p:nvSpPr>
              <p:cNvPr id="56" name="Freeform 98"/>
              <p:cNvSpPr/>
              <p:nvPr/>
            </p:nvSpPr>
            <p:spPr bwMode="auto">
              <a:xfrm>
                <a:off x="7229475" y="1998663"/>
                <a:ext cx="777875" cy="1566862"/>
              </a:xfrm>
              <a:custGeom>
                <a:avLst/>
                <a:gdLst>
                  <a:gd name="T0" fmla="*/ 173 w 249"/>
                  <a:gd name="T1" fmla="*/ 70 h 499"/>
                  <a:gd name="T2" fmla="*/ 90 w 249"/>
                  <a:gd name="T3" fmla="*/ 17 h 499"/>
                  <a:gd name="T4" fmla="*/ 0 w 249"/>
                  <a:gd name="T5" fmla="*/ 0 h 499"/>
                  <a:gd name="T6" fmla="*/ 0 w 249"/>
                  <a:gd name="T7" fmla="*/ 52 h 499"/>
                  <a:gd name="T8" fmla="*/ 72 w 249"/>
                  <a:gd name="T9" fmla="*/ 65 h 499"/>
                  <a:gd name="T10" fmla="*/ 137 w 249"/>
                  <a:gd name="T11" fmla="*/ 107 h 499"/>
                  <a:gd name="T12" fmla="*/ 181 w 249"/>
                  <a:gd name="T13" fmla="*/ 171 h 499"/>
                  <a:gd name="T14" fmla="*/ 197 w 249"/>
                  <a:gd name="T15" fmla="*/ 249 h 499"/>
                  <a:gd name="T16" fmla="*/ 184 w 249"/>
                  <a:gd name="T17" fmla="*/ 322 h 499"/>
                  <a:gd name="T18" fmla="*/ 152 w 249"/>
                  <a:gd name="T19" fmla="*/ 376 h 499"/>
                  <a:gd name="T20" fmla="*/ 97 w 249"/>
                  <a:gd name="T21" fmla="*/ 422 h 499"/>
                  <a:gd name="T22" fmla="*/ 0 w 249"/>
                  <a:gd name="T23" fmla="*/ 447 h 499"/>
                  <a:gd name="T24" fmla="*/ 0 w 249"/>
                  <a:gd name="T25" fmla="*/ 499 h 499"/>
                  <a:gd name="T26" fmla="*/ 123 w 249"/>
                  <a:gd name="T27" fmla="*/ 466 h 499"/>
                  <a:gd name="T28" fmla="*/ 191 w 249"/>
                  <a:gd name="T29" fmla="*/ 409 h 499"/>
                  <a:gd name="T30" fmla="*/ 232 w 249"/>
                  <a:gd name="T31" fmla="*/ 340 h 499"/>
                  <a:gd name="T32" fmla="*/ 249 w 249"/>
                  <a:gd name="T33" fmla="*/ 249 h 499"/>
                  <a:gd name="T34" fmla="*/ 229 w 249"/>
                  <a:gd name="T35" fmla="*/ 150 h 499"/>
                  <a:gd name="T36" fmla="*/ 173 w 249"/>
                  <a:gd name="T3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9" h="499">
                    <a:moveTo>
                      <a:pt x="173" y="70"/>
                    </a:moveTo>
                    <a:cubicBezTo>
                      <a:pt x="149" y="47"/>
                      <a:pt x="121" y="29"/>
                      <a:pt x="90" y="17"/>
                    </a:cubicBezTo>
                    <a:cubicBezTo>
                      <a:pt x="61" y="6"/>
                      <a:pt x="31" y="0"/>
                      <a:pt x="0" y="0"/>
                    </a:cubicBezTo>
                    <a:cubicBezTo>
                      <a:pt x="0" y="52"/>
                      <a:pt x="0" y="52"/>
                      <a:pt x="0" y="52"/>
                    </a:cubicBezTo>
                    <a:cubicBezTo>
                      <a:pt x="24" y="52"/>
                      <a:pt x="49" y="56"/>
                      <a:pt x="72" y="65"/>
                    </a:cubicBezTo>
                    <a:cubicBezTo>
                      <a:pt x="96" y="75"/>
                      <a:pt x="118" y="89"/>
                      <a:pt x="137" y="107"/>
                    </a:cubicBezTo>
                    <a:cubicBezTo>
                      <a:pt x="156" y="125"/>
                      <a:pt x="171" y="147"/>
                      <a:pt x="181" y="171"/>
                    </a:cubicBezTo>
                    <a:cubicBezTo>
                      <a:pt x="192" y="196"/>
                      <a:pt x="197" y="222"/>
                      <a:pt x="197" y="249"/>
                    </a:cubicBezTo>
                    <a:cubicBezTo>
                      <a:pt x="197" y="274"/>
                      <a:pt x="193" y="299"/>
                      <a:pt x="184" y="322"/>
                    </a:cubicBezTo>
                    <a:cubicBezTo>
                      <a:pt x="176" y="341"/>
                      <a:pt x="165" y="360"/>
                      <a:pt x="152" y="376"/>
                    </a:cubicBezTo>
                    <a:cubicBezTo>
                      <a:pt x="136" y="395"/>
                      <a:pt x="118" y="410"/>
                      <a:pt x="97" y="422"/>
                    </a:cubicBezTo>
                    <a:cubicBezTo>
                      <a:pt x="68" y="438"/>
                      <a:pt x="34" y="447"/>
                      <a:pt x="0" y="447"/>
                    </a:cubicBezTo>
                    <a:cubicBezTo>
                      <a:pt x="0" y="499"/>
                      <a:pt x="0" y="499"/>
                      <a:pt x="0" y="499"/>
                    </a:cubicBezTo>
                    <a:cubicBezTo>
                      <a:pt x="43" y="499"/>
                      <a:pt x="85" y="488"/>
                      <a:pt x="123" y="466"/>
                    </a:cubicBezTo>
                    <a:cubicBezTo>
                      <a:pt x="149" y="452"/>
                      <a:pt x="172" y="432"/>
                      <a:pt x="191" y="409"/>
                    </a:cubicBezTo>
                    <a:cubicBezTo>
                      <a:pt x="208" y="389"/>
                      <a:pt x="222" y="365"/>
                      <a:pt x="232" y="340"/>
                    </a:cubicBezTo>
                    <a:cubicBezTo>
                      <a:pt x="243" y="311"/>
                      <a:pt x="249" y="281"/>
                      <a:pt x="249" y="249"/>
                    </a:cubicBezTo>
                    <a:cubicBezTo>
                      <a:pt x="249" y="215"/>
                      <a:pt x="242" y="181"/>
                      <a:pt x="229" y="150"/>
                    </a:cubicBezTo>
                    <a:cubicBezTo>
                      <a:pt x="215" y="120"/>
                      <a:pt x="196" y="93"/>
                      <a:pt x="173" y="70"/>
                    </a:cubicBezTo>
                    <a:close/>
                  </a:path>
                </a:pathLst>
              </a:custGeom>
              <a:solidFill>
                <a:srgbClr val="72A81D"/>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57" name="Freeform 117"/>
              <p:cNvSpPr/>
              <p:nvPr/>
            </p:nvSpPr>
            <p:spPr bwMode="auto">
              <a:xfrm>
                <a:off x="7523163" y="3051175"/>
                <a:ext cx="106362" cy="106362"/>
              </a:xfrm>
              <a:custGeom>
                <a:avLst/>
                <a:gdLst>
                  <a:gd name="T0" fmla="*/ 33 w 34"/>
                  <a:gd name="T1" fmla="*/ 26 h 34"/>
                  <a:gd name="T2" fmla="*/ 28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3 w 34"/>
                  <a:gd name="T23" fmla="*/ 32 h 34"/>
                  <a:gd name="T24" fmla="*/ 33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26"/>
                    </a:moveTo>
                    <a:cubicBezTo>
                      <a:pt x="28" y="21"/>
                      <a:pt x="28" y="21"/>
                      <a:pt x="28" y="21"/>
                    </a:cubicBezTo>
                    <a:cubicBezTo>
                      <a:pt x="29" y="18"/>
                      <a:pt x="28" y="14"/>
                      <a:pt x="25" y="11"/>
                    </a:cubicBezTo>
                    <a:cubicBezTo>
                      <a:pt x="23" y="9"/>
                      <a:pt x="19" y="8"/>
                      <a:pt x="15" y="9"/>
                    </a:cubicBezTo>
                    <a:cubicBezTo>
                      <a:pt x="8" y="2"/>
                      <a:pt x="8" y="2"/>
                      <a:pt x="8" y="2"/>
                    </a:cubicBezTo>
                    <a:cubicBezTo>
                      <a:pt x="7"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3" y="32"/>
                    </a:cubicBezTo>
                    <a:cubicBezTo>
                      <a:pt x="34" y="31"/>
                      <a:pt x="34" y="28"/>
                      <a:pt x="33"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58" name="Freeform 118"/>
              <p:cNvSpPr/>
              <p:nvPr/>
            </p:nvSpPr>
            <p:spPr bwMode="auto">
              <a:xfrm>
                <a:off x="6883400"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6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6" y="12"/>
                      <a:pt x="6" y="12"/>
                      <a:pt x="6" y="12"/>
                    </a:cubicBezTo>
                    <a:cubicBezTo>
                      <a:pt x="5" y="16"/>
                      <a:pt x="6" y="20"/>
                      <a:pt x="9" y="22"/>
                    </a:cubicBezTo>
                    <a:cubicBezTo>
                      <a:pt x="11"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59" name="Freeform 119"/>
              <p:cNvSpPr/>
              <p:nvPr/>
            </p:nvSpPr>
            <p:spPr bwMode="auto">
              <a:xfrm>
                <a:off x="7642225" y="2752725"/>
                <a:ext cx="133350" cy="58737"/>
              </a:xfrm>
              <a:custGeom>
                <a:avLst/>
                <a:gdLst>
                  <a:gd name="T0" fmla="*/ 39 w 43"/>
                  <a:gd name="T1" fmla="*/ 5 h 19"/>
                  <a:gd name="T2" fmla="*/ 32 w 43"/>
                  <a:gd name="T3" fmla="*/ 5 h 19"/>
                  <a:gd name="T4" fmla="*/ 23 w 43"/>
                  <a:gd name="T5" fmla="*/ 0 h 19"/>
                  <a:gd name="T6" fmla="*/ 15 w 43"/>
                  <a:gd name="T7" fmla="*/ 5 h 19"/>
                  <a:gd name="T8" fmla="*/ 5 w 43"/>
                  <a:gd name="T9" fmla="*/ 5 h 19"/>
                  <a:gd name="T10" fmla="*/ 0 w 43"/>
                  <a:gd name="T11" fmla="*/ 9 h 19"/>
                  <a:gd name="T12" fmla="*/ 5 w 43"/>
                  <a:gd name="T13" fmla="*/ 14 h 19"/>
                  <a:gd name="T14" fmla="*/ 15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6" y="17"/>
                      <a:pt x="20"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0" name="Freeform 120"/>
              <p:cNvSpPr/>
              <p:nvPr/>
            </p:nvSpPr>
            <p:spPr bwMode="auto">
              <a:xfrm>
                <a:off x="6735763" y="2752725"/>
                <a:ext cx="134937"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3"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3"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1" name="Freeform 121"/>
              <p:cNvSpPr/>
              <p:nvPr/>
            </p:nvSpPr>
            <p:spPr bwMode="auto">
              <a:xfrm>
                <a:off x="7523163" y="2406650"/>
                <a:ext cx="106362" cy="106362"/>
              </a:xfrm>
              <a:custGeom>
                <a:avLst/>
                <a:gdLst>
                  <a:gd name="T0" fmla="*/ 33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8 w 34"/>
                  <a:gd name="T21" fmla="*/ 13 h 34"/>
                  <a:gd name="T22" fmla="*/ 33 w 34"/>
                  <a:gd name="T23" fmla="*/ 8 h 34"/>
                  <a:gd name="T24" fmla="*/ 33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7" y="34"/>
                      <a:pt x="8" y="32"/>
                    </a:cubicBezTo>
                    <a:cubicBezTo>
                      <a:pt x="15" y="25"/>
                      <a:pt x="15" y="25"/>
                      <a:pt x="15" y="25"/>
                    </a:cubicBezTo>
                    <a:cubicBezTo>
                      <a:pt x="19" y="26"/>
                      <a:pt x="23" y="25"/>
                      <a:pt x="25" y="22"/>
                    </a:cubicBezTo>
                    <a:cubicBezTo>
                      <a:pt x="28" y="20"/>
                      <a:pt x="29" y="16"/>
                      <a:pt x="28" y="13"/>
                    </a:cubicBezTo>
                    <a:cubicBezTo>
                      <a:pt x="33" y="8"/>
                      <a:pt x="33" y="8"/>
                      <a:pt x="33" y="8"/>
                    </a:cubicBezTo>
                    <a:cubicBezTo>
                      <a:pt x="34" y="6"/>
                      <a:pt x="34" y="3"/>
                      <a:pt x="33" y="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2" name="Freeform 122"/>
              <p:cNvSpPr/>
              <p:nvPr/>
            </p:nvSpPr>
            <p:spPr bwMode="auto">
              <a:xfrm>
                <a:off x="6883400" y="3051175"/>
                <a:ext cx="106362" cy="106362"/>
              </a:xfrm>
              <a:custGeom>
                <a:avLst/>
                <a:gdLst>
                  <a:gd name="T0" fmla="*/ 32 w 34"/>
                  <a:gd name="T1" fmla="*/ 2 h 34"/>
                  <a:gd name="T2" fmla="*/ 26 w 34"/>
                  <a:gd name="T3" fmla="*/ 2 h 34"/>
                  <a:gd name="T4" fmla="*/ 19 w 34"/>
                  <a:gd name="T5" fmla="*/ 9 h 34"/>
                  <a:gd name="T6" fmla="*/ 9 w 34"/>
                  <a:gd name="T7" fmla="*/ 11 h 34"/>
                  <a:gd name="T8" fmla="*/ 6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1" y="9"/>
                      <a:pt x="9" y="11"/>
                    </a:cubicBezTo>
                    <a:cubicBezTo>
                      <a:pt x="6" y="14"/>
                      <a:pt x="5" y="18"/>
                      <a:pt x="6"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3" name="Freeform 123"/>
              <p:cNvSpPr/>
              <p:nvPr/>
            </p:nvSpPr>
            <p:spPr bwMode="auto">
              <a:xfrm>
                <a:off x="7226300"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4" name="Freeform 124"/>
              <p:cNvSpPr/>
              <p:nvPr/>
            </p:nvSpPr>
            <p:spPr bwMode="auto">
              <a:xfrm>
                <a:off x="7226300"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sp>
            <p:nvSpPr>
              <p:cNvPr id="65" name="Oval 125"/>
              <p:cNvSpPr>
                <a:spLocks noChangeArrowheads="1"/>
              </p:cNvSpPr>
              <p:nvPr/>
            </p:nvSpPr>
            <p:spPr bwMode="auto">
              <a:xfrm>
                <a:off x="714216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schemeClr val="bg1"/>
                  </a:solidFill>
                </a:endParaRPr>
              </a:p>
            </p:txBody>
          </p:sp>
        </p:grpSp>
        <p:sp>
          <p:nvSpPr>
            <p:cNvPr id="54" name="矩形 53"/>
            <p:cNvSpPr/>
            <p:nvPr/>
          </p:nvSpPr>
          <p:spPr>
            <a:xfrm>
              <a:off x="9412341" y="4925131"/>
              <a:ext cx="1459442" cy="861775"/>
            </a:xfrm>
            <a:prstGeom prst="rect">
              <a:avLst/>
            </a:prstGeom>
          </p:spPr>
          <p:txBody>
            <a:bodyPr wrap="square">
              <a:spAutoFit/>
            </a:bodyPr>
            <a:lstStyle/>
            <a:p>
              <a:pPr>
                <a:lnSpc>
                  <a:spcPct val="120000"/>
                </a:lnSpc>
                <a:spcBef>
                  <a:spcPct val="0"/>
                </a:spcBef>
                <a:buNone/>
              </a:pPr>
              <a:r>
                <a:rPr lang="zh-CN" altLang="en-US" sz="750" dirty="0">
                  <a:solidFill>
                    <a:schemeClr val="bg1"/>
                  </a:solidFill>
                  <a:sym typeface="微软雅黑" panose="020B0503020204020204" pitchFamily="34" charset="-122"/>
                </a:rPr>
                <a:t>在此录入上述图表的综合描述说明，在此录入上述图表的综合描述说明。</a:t>
              </a:r>
              <a:endParaRPr lang="zh-CN" altLang="en-US" sz="750" dirty="0">
                <a:solidFill>
                  <a:schemeClr val="bg1"/>
                </a:solidFill>
                <a:sym typeface="微软雅黑" panose="020B0503020204020204" pitchFamily="34" charset="-122"/>
              </a:endParaRPr>
            </a:p>
          </p:txBody>
        </p:sp>
        <p:sp>
          <p:nvSpPr>
            <p:cNvPr id="55" name="矩形 54"/>
            <p:cNvSpPr/>
            <p:nvPr/>
          </p:nvSpPr>
          <p:spPr>
            <a:xfrm>
              <a:off x="9246940" y="4623143"/>
              <a:ext cx="1708160" cy="369332"/>
            </a:xfrm>
            <a:prstGeom prst="rect">
              <a:avLst/>
            </a:prstGeom>
          </p:spPr>
          <p:txBody>
            <a:bodyPr wrap="none">
              <a:spAutoFit/>
            </a:bodyPr>
            <a:lstStyle/>
            <a:p>
              <a:pPr algn="r"/>
              <a:r>
                <a:rPr lang="zh-CN" altLang="en-US" sz="1200" b="1" spc="225"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200" b="1" spc="225" dirty="0">
                <a:solidFill>
                  <a:schemeClr val="bg1"/>
                </a:solidFill>
                <a:latin typeface="Impact" panose="020B0806030902050204" pitchFamily="34" charset="0"/>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3"/>
          <p:cNvSpPr/>
          <p:nvPr/>
        </p:nvSpPr>
        <p:spPr>
          <a:xfrm>
            <a:off x="4663312" y="1248962"/>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82B732"/>
          </a:solidFill>
          <a:ln w="12700" cap="flat" cmpd="sng" algn="ctr">
            <a:noFill/>
            <a:prstDash val="solid"/>
            <a:miter lim="800000"/>
          </a:ln>
          <a:effectLst/>
        </p:spPr>
        <p:txBody>
          <a:bodyPr spcFirstLastPara="0" vert="horz" wrap="square" lIns="298538" tIns="329056" rIns="298538" bIns="329056" numCol="1" spcCol="1270" anchor="ctr" anchorCtr="0">
            <a:noAutofit/>
          </a:bodyPr>
          <a:lstStyle/>
          <a:p>
            <a:pPr algn="ctr" defTabSz="1099820">
              <a:lnSpc>
                <a:spcPct val="90000"/>
              </a:lnSpc>
              <a:spcBef>
                <a:spcPct val="0"/>
              </a:spcBef>
              <a:spcAft>
                <a:spcPct val="35000"/>
              </a:spcAft>
              <a:defRPr/>
            </a:pPr>
            <a:endParaRPr lang="en-GB" sz="2475" kern="0">
              <a:solidFill>
                <a:srgbClr val="FFFFFF"/>
              </a:solidFill>
              <a:latin typeface="Arial" panose="020B0604020202020204" pitchFamily="34" charset="0"/>
              <a:cs typeface="Arial" panose="020B0604020202020204" pitchFamily="34" charset="0"/>
            </a:endParaRPr>
          </a:p>
        </p:txBody>
      </p:sp>
      <p:sp>
        <p:nvSpPr>
          <p:cNvPr id="27" name="Freeform 4"/>
          <p:cNvSpPr/>
          <p:nvPr/>
        </p:nvSpPr>
        <p:spPr>
          <a:xfrm>
            <a:off x="3376512" y="1248962"/>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A39E"/>
          </a:solidFill>
          <a:ln w="12700" cap="flat" cmpd="sng" algn="ctr">
            <a:noFill/>
            <a:prstDash val="solid"/>
            <a:miter lim="800000"/>
          </a:ln>
          <a:effectLst/>
        </p:spPr>
        <p:txBody>
          <a:bodyPr spcFirstLastPara="0" vert="horz" wrap="square" lIns="204240" tIns="234758" rIns="204240" bIns="234758" numCol="1" spcCol="1270" anchor="ctr" anchorCtr="0">
            <a:noAutofit/>
          </a:bodyPr>
          <a:lstStyle/>
          <a:p>
            <a:pPr algn="ctr" defTabSz="1200150">
              <a:lnSpc>
                <a:spcPct val="90000"/>
              </a:lnSpc>
              <a:spcBef>
                <a:spcPct val="0"/>
              </a:spcBef>
              <a:spcAft>
                <a:spcPct val="35000"/>
              </a:spcAft>
              <a:defRPr/>
            </a:pPr>
            <a:endParaRPr lang="en-GB" sz="2700" kern="0">
              <a:solidFill>
                <a:srgbClr val="FFFFFF"/>
              </a:solidFill>
              <a:latin typeface="Arial" panose="020B0604020202020204" pitchFamily="34" charset="0"/>
              <a:cs typeface="Arial" panose="020B0604020202020204" pitchFamily="34" charset="0"/>
            </a:endParaRPr>
          </a:p>
        </p:txBody>
      </p:sp>
      <p:sp>
        <p:nvSpPr>
          <p:cNvPr id="28" name="Freeform 5"/>
          <p:cNvSpPr/>
          <p:nvPr/>
        </p:nvSpPr>
        <p:spPr>
          <a:xfrm>
            <a:off x="4017447" y="2305733"/>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4546A"/>
          </a:solidFill>
          <a:ln w="12700" cap="flat" cmpd="sng" algn="ctr">
            <a:noFill/>
            <a:prstDash val="solid"/>
            <a:miter lim="800000"/>
          </a:ln>
          <a:effectLst/>
        </p:spPr>
        <p:txBody>
          <a:bodyPr spcFirstLastPara="0" vert="horz" wrap="square" lIns="298538" tIns="329056" rIns="298538" bIns="329056" numCol="1" spcCol="1270" anchor="ctr" anchorCtr="0">
            <a:noAutofit/>
          </a:bodyPr>
          <a:lstStyle/>
          <a:p>
            <a:pPr algn="ctr" defTabSz="1099820">
              <a:lnSpc>
                <a:spcPct val="90000"/>
              </a:lnSpc>
              <a:spcBef>
                <a:spcPct val="0"/>
              </a:spcBef>
              <a:spcAft>
                <a:spcPct val="35000"/>
              </a:spcAft>
              <a:defRPr/>
            </a:pPr>
            <a:endParaRPr lang="en-GB" sz="2475" kern="0">
              <a:solidFill>
                <a:srgbClr val="FFFFFF"/>
              </a:solidFill>
              <a:latin typeface="Arial" panose="020B0604020202020204" pitchFamily="34" charset="0"/>
              <a:cs typeface="Arial" panose="020B0604020202020204" pitchFamily="34" charset="0"/>
            </a:endParaRPr>
          </a:p>
        </p:txBody>
      </p:sp>
      <p:sp>
        <p:nvSpPr>
          <p:cNvPr id="29" name="Freeform 6"/>
          <p:cNvSpPr/>
          <p:nvPr/>
        </p:nvSpPr>
        <p:spPr>
          <a:xfrm>
            <a:off x="5304247" y="2305733"/>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F39C11"/>
          </a:solidFill>
          <a:ln w="12700" cap="flat" cmpd="sng" algn="ctr">
            <a:noFill/>
            <a:prstDash val="solid"/>
            <a:miter lim="800000"/>
          </a:ln>
          <a:effectLst/>
        </p:spPr>
        <p:txBody>
          <a:bodyPr spcFirstLastPara="0" vert="horz" wrap="square" lIns="204240" tIns="234758" rIns="204240" bIns="234758" numCol="1" spcCol="1270" anchor="ctr" anchorCtr="0">
            <a:noAutofit/>
          </a:bodyPr>
          <a:lstStyle/>
          <a:p>
            <a:pPr algn="ctr" defTabSz="1200150">
              <a:lnSpc>
                <a:spcPct val="90000"/>
              </a:lnSpc>
              <a:spcBef>
                <a:spcPct val="0"/>
              </a:spcBef>
              <a:spcAft>
                <a:spcPct val="35000"/>
              </a:spcAft>
              <a:defRPr/>
            </a:pPr>
            <a:endParaRPr lang="en-GB" sz="2700" kern="0">
              <a:solidFill>
                <a:srgbClr val="FFFFFF"/>
              </a:solidFill>
              <a:latin typeface="Arial" panose="020B0604020202020204" pitchFamily="34" charset="0"/>
              <a:cs typeface="Arial" panose="020B0604020202020204" pitchFamily="34" charset="0"/>
            </a:endParaRPr>
          </a:p>
        </p:txBody>
      </p:sp>
      <p:sp>
        <p:nvSpPr>
          <p:cNvPr id="30" name="Freeform 7"/>
          <p:cNvSpPr/>
          <p:nvPr/>
        </p:nvSpPr>
        <p:spPr>
          <a:xfrm>
            <a:off x="4663312" y="3362503"/>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E23761"/>
          </a:solidFill>
          <a:ln w="12700" cap="flat" cmpd="sng" algn="ctr">
            <a:noFill/>
            <a:prstDash val="solid"/>
            <a:miter lim="800000"/>
          </a:ln>
          <a:effectLst/>
        </p:spPr>
        <p:txBody>
          <a:bodyPr spcFirstLastPara="0" vert="horz" wrap="square" lIns="298538" tIns="329056" rIns="298538" bIns="329056" numCol="1" spcCol="1270" anchor="ctr" anchorCtr="0">
            <a:noAutofit/>
          </a:bodyPr>
          <a:lstStyle/>
          <a:p>
            <a:pPr algn="ctr" defTabSz="1099820">
              <a:lnSpc>
                <a:spcPct val="90000"/>
              </a:lnSpc>
              <a:spcBef>
                <a:spcPct val="0"/>
              </a:spcBef>
              <a:spcAft>
                <a:spcPct val="35000"/>
              </a:spcAft>
              <a:defRPr/>
            </a:pPr>
            <a:endParaRPr lang="en-GB" sz="2475" kern="0">
              <a:solidFill>
                <a:srgbClr val="FFFFFF"/>
              </a:solidFill>
              <a:latin typeface="Arial" panose="020B0604020202020204" pitchFamily="34" charset="0"/>
              <a:cs typeface="Arial" panose="020B0604020202020204" pitchFamily="34" charset="0"/>
            </a:endParaRPr>
          </a:p>
        </p:txBody>
      </p:sp>
      <p:sp>
        <p:nvSpPr>
          <p:cNvPr id="31" name="Freeform 8"/>
          <p:cNvSpPr/>
          <p:nvPr/>
        </p:nvSpPr>
        <p:spPr>
          <a:xfrm>
            <a:off x="3376512" y="3362503"/>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A39E"/>
          </a:solidFill>
          <a:ln w="12700" cap="flat" cmpd="sng" algn="ctr">
            <a:noFill/>
            <a:prstDash val="solid"/>
            <a:miter lim="800000"/>
          </a:ln>
          <a:effectLst/>
        </p:spPr>
        <p:txBody>
          <a:bodyPr spcFirstLastPara="0" vert="horz" wrap="square" lIns="204240" tIns="234758" rIns="204240" bIns="234758" numCol="1" spcCol="1270" anchor="ctr" anchorCtr="0">
            <a:noAutofit/>
          </a:bodyPr>
          <a:lstStyle/>
          <a:p>
            <a:pPr algn="ctr" defTabSz="1200150">
              <a:lnSpc>
                <a:spcPct val="90000"/>
              </a:lnSpc>
              <a:spcBef>
                <a:spcPct val="0"/>
              </a:spcBef>
              <a:spcAft>
                <a:spcPct val="35000"/>
              </a:spcAft>
              <a:defRPr/>
            </a:pPr>
            <a:endParaRPr lang="en-GB" sz="2700" kern="0">
              <a:solidFill>
                <a:srgbClr val="FFFFFF"/>
              </a:solidFill>
              <a:latin typeface="Arial" panose="020B0604020202020204" pitchFamily="34" charset="0"/>
              <a:cs typeface="Arial" panose="020B0604020202020204" pitchFamily="34" charset="0"/>
            </a:endParaRPr>
          </a:p>
        </p:txBody>
      </p:sp>
      <p:sp>
        <p:nvSpPr>
          <p:cNvPr id="32" name="Freeform 9"/>
          <p:cNvSpPr/>
          <p:nvPr/>
        </p:nvSpPr>
        <p:spPr>
          <a:xfrm>
            <a:off x="2733112" y="2305733"/>
            <a:ext cx="1191482" cy="1245017"/>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0070C0"/>
          </a:solidFill>
          <a:ln w="12700" cap="flat" cmpd="sng" algn="ctr">
            <a:noFill/>
            <a:prstDash val="solid"/>
            <a:miter lim="800000"/>
          </a:ln>
          <a:effectLst/>
        </p:spPr>
        <p:txBody>
          <a:bodyPr spcFirstLastPara="0" vert="horz" wrap="square" lIns="204240" tIns="234758" rIns="204240" bIns="234758" numCol="1" spcCol="1270" anchor="ctr" anchorCtr="0">
            <a:noAutofit/>
          </a:bodyPr>
          <a:lstStyle/>
          <a:p>
            <a:pPr algn="ctr" defTabSz="1200150">
              <a:lnSpc>
                <a:spcPct val="90000"/>
              </a:lnSpc>
              <a:spcBef>
                <a:spcPct val="0"/>
              </a:spcBef>
              <a:spcAft>
                <a:spcPct val="35000"/>
              </a:spcAft>
              <a:defRPr/>
            </a:pPr>
            <a:endParaRPr lang="en-GB" sz="2700" kern="0">
              <a:solidFill>
                <a:srgbClr val="FFFFFF"/>
              </a:solidFill>
              <a:latin typeface="Arial" panose="020B0604020202020204" pitchFamily="34" charset="0"/>
              <a:cs typeface="Arial" panose="020B0604020202020204" pitchFamily="34" charset="0"/>
            </a:endParaRPr>
          </a:p>
        </p:txBody>
      </p:sp>
      <p:sp>
        <p:nvSpPr>
          <p:cNvPr id="33" name="TextBox 10"/>
          <p:cNvSpPr txBox="1"/>
          <p:nvPr/>
        </p:nvSpPr>
        <p:spPr>
          <a:xfrm>
            <a:off x="4140154" y="2967827"/>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Freeform 11"/>
          <p:cNvSpPr>
            <a:spLocks noEditPoints="1"/>
          </p:cNvSpPr>
          <p:nvPr/>
        </p:nvSpPr>
        <p:spPr bwMode="auto">
          <a:xfrm>
            <a:off x="4409704" y="2562826"/>
            <a:ext cx="406967" cy="32903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35" name="Freeform 12"/>
          <p:cNvSpPr>
            <a:spLocks noEditPoints="1"/>
          </p:cNvSpPr>
          <p:nvPr/>
        </p:nvSpPr>
        <p:spPr bwMode="auto">
          <a:xfrm>
            <a:off x="5048642" y="1551750"/>
            <a:ext cx="420822" cy="403505"/>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36" name="Freeform 13"/>
          <p:cNvSpPr>
            <a:spLocks noEditPoints="1"/>
          </p:cNvSpPr>
          <p:nvPr/>
        </p:nvSpPr>
        <p:spPr bwMode="auto">
          <a:xfrm>
            <a:off x="3203300" y="2564407"/>
            <a:ext cx="251107" cy="396578"/>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37" name="Freeform 14"/>
          <p:cNvSpPr>
            <a:spLocks noEditPoints="1"/>
          </p:cNvSpPr>
          <p:nvPr/>
        </p:nvSpPr>
        <p:spPr bwMode="auto">
          <a:xfrm>
            <a:off x="5743262" y="2593142"/>
            <a:ext cx="313451" cy="27362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38" name="Freeform 15"/>
          <p:cNvSpPr>
            <a:spLocks noEditPoints="1"/>
          </p:cNvSpPr>
          <p:nvPr/>
        </p:nvSpPr>
        <p:spPr bwMode="auto">
          <a:xfrm>
            <a:off x="3793013" y="1555775"/>
            <a:ext cx="358478" cy="368870"/>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39" name="Freeform 16"/>
          <p:cNvSpPr>
            <a:spLocks noEditPoints="1"/>
          </p:cNvSpPr>
          <p:nvPr/>
        </p:nvSpPr>
        <p:spPr bwMode="auto">
          <a:xfrm>
            <a:off x="3813793" y="3616676"/>
            <a:ext cx="316916" cy="391382"/>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40" name="Freeform 17"/>
          <p:cNvSpPr>
            <a:spLocks noEditPoints="1"/>
          </p:cNvSpPr>
          <p:nvPr/>
        </p:nvSpPr>
        <p:spPr bwMode="auto">
          <a:xfrm>
            <a:off x="5091385" y="3658553"/>
            <a:ext cx="335335" cy="349505"/>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sp>
        <p:nvSpPr>
          <p:cNvPr id="41" name="TextBox 10"/>
          <p:cNvSpPr txBox="1"/>
          <p:nvPr/>
        </p:nvSpPr>
        <p:spPr>
          <a:xfrm>
            <a:off x="2864108" y="2963592"/>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10"/>
          <p:cNvSpPr txBox="1"/>
          <p:nvPr/>
        </p:nvSpPr>
        <p:spPr>
          <a:xfrm>
            <a:off x="3504174" y="4058568"/>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Box 10"/>
          <p:cNvSpPr txBox="1"/>
          <p:nvPr/>
        </p:nvSpPr>
        <p:spPr>
          <a:xfrm>
            <a:off x="3539625" y="1965147"/>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10"/>
          <p:cNvSpPr txBox="1"/>
          <p:nvPr/>
        </p:nvSpPr>
        <p:spPr>
          <a:xfrm>
            <a:off x="4779607" y="1957960"/>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TextBox 10"/>
          <p:cNvSpPr txBox="1"/>
          <p:nvPr/>
        </p:nvSpPr>
        <p:spPr>
          <a:xfrm>
            <a:off x="4827194" y="4058568"/>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Box 10"/>
          <p:cNvSpPr txBox="1"/>
          <p:nvPr/>
        </p:nvSpPr>
        <p:spPr>
          <a:xfrm>
            <a:off x="5422934" y="2976525"/>
            <a:ext cx="954107" cy="323165"/>
          </a:xfrm>
          <a:prstGeom prst="rect">
            <a:avLst/>
          </a:prstGeom>
          <a:noFill/>
        </p:spPr>
        <p:txBody>
          <a:bodyPr wrap="none" rtlCol="0">
            <a:spAutoFit/>
          </a:bodyPr>
          <a:lstStyle/>
          <a:p>
            <a:pPr algn="ctr"/>
            <a:r>
              <a:rPr lang="zh-CN" altLang="en-US"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500" b="1" dirty="0">
              <a:solidFill>
                <a:srgbClr val="FCFCFC"/>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Rectangle 13"/>
          <p:cNvSpPr/>
          <p:nvPr/>
        </p:nvSpPr>
        <p:spPr>
          <a:xfrm>
            <a:off x="5956583" y="1503482"/>
            <a:ext cx="2593848" cy="784830"/>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48" name="Rectangle 13"/>
          <p:cNvSpPr/>
          <p:nvPr/>
        </p:nvSpPr>
        <p:spPr>
          <a:xfrm>
            <a:off x="5950113" y="3627184"/>
            <a:ext cx="1968404" cy="784830"/>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49" name="Rectangle 13"/>
          <p:cNvSpPr/>
          <p:nvPr/>
        </p:nvSpPr>
        <p:spPr>
          <a:xfrm>
            <a:off x="6591047" y="2625779"/>
            <a:ext cx="2161052" cy="611706"/>
          </a:xfrm>
          <a:prstGeom prst="rect">
            <a:avLst/>
          </a:prstGeom>
        </p:spPr>
        <p:txBody>
          <a:bodyPr wrap="square">
            <a:spAutoFit/>
          </a:bodyPr>
          <a:lstStyle/>
          <a:p>
            <a:pP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0" name="Rectangle 13"/>
          <p:cNvSpPr/>
          <p:nvPr/>
        </p:nvSpPr>
        <p:spPr>
          <a:xfrm>
            <a:off x="1321370" y="1554851"/>
            <a:ext cx="1968404" cy="611706"/>
          </a:xfrm>
          <a:prstGeom prst="rect">
            <a:avLst/>
          </a:prstGeom>
        </p:spPr>
        <p:txBody>
          <a:bodyPr wrap="square">
            <a:spAutoFit/>
          </a:bodyPr>
          <a:lstStyle/>
          <a:p>
            <a:pPr algn="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1" name="Rectangle 13"/>
          <p:cNvSpPr/>
          <p:nvPr/>
        </p:nvSpPr>
        <p:spPr>
          <a:xfrm>
            <a:off x="699280" y="2561921"/>
            <a:ext cx="1968404" cy="784830"/>
          </a:xfrm>
          <a:prstGeom prst="rect">
            <a:avLst/>
          </a:prstGeom>
        </p:spPr>
        <p:txBody>
          <a:bodyPr wrap="square">
            <a:spAutoFit/>
          </a:bodyPr>
          <a:lstStyle/>
          <a:p>
            <a:pPr algn="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2" name="Rectangle 13"/>
          <p:cNvSpPr/>
          <p:nvPr/>
        </p:nvSpPr>
        <p:spPr>
          <a:xfrm>
            <a:off x="1360449" y="3600654"/>
            <a:ext cx="1968404" cy="784830"/>
          </a:xfrm>
          <a:prstGeom prst="rect">
            <a:avLst/>
          </a:prstGeom>
        </p:spPr>
        <p:txBody>
          <a:bodyPr wrap="square">
            <a:spAutoFit/>
          </a:bodyPr>
          <a:lstStyle/>
          <a:p>
            <a:pPr algn="r">
              <a:lnSpc>
                <a:spcPct val="125000"/>
              </a:lnSpc>
            </a:pPr>
            <a:r>
              <a:rPr lang="zh-CN" altLang="en-US" sz="900" dirty="0">
                <a:solidFill>
                  <a:schemeClr val="tx2">
                    <a:lumMod val="60000"/>
                    <a:lumOff val="40000"/>
                  </a:schemeClr>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a:t>
            </a:r>
            <a:endParaRPr lang="en-GB" sz="900" dirty="0">
              <a:solidFill>
                <a:schemeClr val="tx2">
                  <a:lumMod val="60000"/>
                  <a:lumOff val="40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style.rotation</p:attrName>
                                        </p:attrNameLst>
                                      </p:cBhvr>
                                      <p:tavLst>
                                        <p:tav tm="0">
                                          <p:val>
                                            <p:fltVal val="90"/>
                                          </p:val>
                                        </p:tav>
                                        <p:tav tm="100000">
                                          <p:val>
                                            <p:fltVal val="0"/>
                                          </p:val>
                                        </p:tav>
                                      </p:tavLst>
                                    </p:anim>
                                    <p:animEffect transition="in" filter="fade">
                                      <p:cBhvr>
                                        <p:cTn id="22" dur="1000"/>
                                        <p:tgtEl>
                                          <p:spTgt spid="2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style.rotation</p:attrName>
                                        </p:attrNameLst>
                                      </p:cBhvr>
                                      <p:tavLst>
                                        <p:tav tm="0">
                                          <p:val>
                                            <p:fltVal val="90"/>
                                          </p:val>
                                        </p:tav>
                                        <p:tav tm="100000">
                                          <p:val>
                                            <p:fltVal val="0"/>
                                          </p:val>
                                        </p:tav>
                                      </p:tavLst>
                                    </p:anim>
                                    <p:animEffect transition="in" filter="fade">
                                      <p:cBhvr>
                                        <p:cTn id="28" dur="1000"/>
                                        <p:tgtEl>
                                          <p:spTgt spid="2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style.rotation</p:attrName>
                                        </p:attrNameLst>
                                      </p:cBhvr>
                                      <p:tavLst>
                                        <p:tav tm="0">
                                          <p:val>
                                            <p:fltVal val="90"/>
                                          </p:val>
                                        </p:tav>
                                        <p:tav tm="100000">
                                          <p:val>
                                            <p:fltVal val="0"/>
                                          </p:val>
                                        </p:tav>
                                      </p:tavLst>
                                    </p:anim>
                                    <p:animEffect transition="in" filter="fade">
                                      <p:cBhvr>
                                        <p:cTn id="34" dur="1000"/>
                                        <p:tgtEl>
                                          <p:spTgt spid="30"/>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style.rotation</p:attrName>
                                        </p:attrNameLst>
                                      </p:cBhvr>
                                      <p:tavLst>
                                        <p:tav tm="0">
                                          <p:val>
                                            <p:fltVal val="90"/>
                                          </p:val>
                                        </p:tav>
                                        <p:tav tm="100000">
                                          <p:val>
                                            <p:fltVal val="0"/>
                                          </p:val>
                                        </p:tav>
                                      </p:tavLst>
                                    </p:anim>
                                    <p:animEffect transition="in" filter="fade">
                                      <p:cBhvr>
                                        <p:cTn id="40" dur="1000"/>
                                        <p:tgtEl>
                                          <p:spTgt spid="3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1000" fill="hold"/>
                                        <p:tgtEl>
                                          <p:spTgt spid="32"/>
                                        </p:tgtEl>
                                        <p:attrNameLst>
                                          <p:attrName>ppt_w</p:attrName>
                                        </p:attrNameLst>
                                      </p:cBhvr>
                                      <p:tavLst>
                                        <p:tav tm="0">
                                          <p:val>
                                            <p:fltVal val="0"/>
                                          </p:val>
                                        </p:tav>
                                        <p:tav tm="100000">
                                          <p:val>
                                            <p:strVal val="#ppt_w"/>
                                          </p:val>
                                        </p:tav>
                                      </p:tavLst>
                                    </p:anim>
                                    <p:anim calcmode="lin" valueType="num">
                                      <p:cBhvr>
                                        <p:cTn id="44" dur="1000" fill="hold"/>
                                        <p:tgtEl>
                                          <p:spTgt spid="32"/>
                                        </p:tgtEl>
                                        <p:attrNameLst>
                                          <p:attrName>ppt_h</p:attrName>
                                        </p:attrNameLst>
                                      </p:cBhvr>
                                      <p:tavLst>
                                        <p:tav tm="0">
                                          <p:val>
                                            <p:fltVal val="0"/>
                                          </p:val>
                                        </p:tav>
                                        <p:tav tm="100000">
                                          <p:val>
                                            <p:strVal val="#ppt_h"/>
                                          </p:val>
                                        </p:tav>
                                      </p:tavLst>
                                    </p:anim>
                                    <p:anim calcmode="lin" valueType="num">
                                      <p:cBhvr>
                                        <p:cTn id="45" dur="1000" fill="hold"/>
                                        <p:tgtEl>
                                          <p:spTgt spid="32"/>
                                        </p:tgtEl>
                                        <p:attrNameLst>
                                          <p:attrName>style.rotation</p:attrName>
                                        </p:attrNameLst>
                                      </p:cBhvr>
                                      <p:tavLst>
                                        <p:tav tm="0">
                                          <p:val>
                                            <p:fltVal val="90"/>
                                          </p:val>
                                        </p:tav>
                                        <p:tav tm="100000">
                                          <p:val>
                                            <p:fltVal val="0"/>
                                          </p:val>
                                        </p:tav>
                                      </p:tavLst>
                                    </p:anim>
                                    <p:animEffect transition="in" filter="fade">
                                      <p:cBhvr>
                                        <p:cTn id="46" dur="1000"/>
                                        <p:tgtEl>
                                          <p:spTgt spid="3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1000" fill="hold"/>
                                        <p:tgtEl>
                                          <p:spTgt spid="33"/>
                                        </p:tgtEl>
                                        <p:attrNameLst>
                                          <p:attrName>ppt_w</p:attrName>
                                        </p:attrNameLst>
                                      </p:cBhvr>
                                      <p:tavLst>
                                        <p:tav tm="0">
                                          <p:val>
                                            <p:fltVal val="0"/>
                                          </p:val>
                                        </p:tav>
                                        <p:tav tm="100000">
                                          <p:val>
                                            <p:strVal val="#ppt_w"/>
                                          </p:val>
                                        </p:tav>
                                      </p:tavLst>
                                    </p:anim>
                                    <p:anim calcmode="lin" valueType="num">
                                      <p:cBhvr>
                                        <p:cTn id="50" dur="1000" fill="hold"/>
                                        <p:tgtEl>
                                          <p:spTgt spid="33"/>
                                        </p:tgtEl>
                                        <p:attrNameLst>
                                          <p:attrName>ppt_h</p:attrName>
                                        </p:attrNameLst>
                                      </p:cBhvr>
                                      <p:tavLst>
                                        <p:tav tm="0">
                                          <p:val>
                                            <p:fltVal val="0"/>
                                          </p:val>
                                        </p:tav>
                                        <p:tav tm="100000">
                                          <p:val>
                                            <p:strVal val="#ppt_h"/>
                                          </p:val>
                                        </p:tav>
                                      </p:tavLst>
                                    </p:anim>
                                    <p:anim calcmode="lin" valueType="num">
                                      <p:cBhvr>
                                        <p:cTn id="51" dur="1000" fill="hold"/>
                                        <p:tgtEl>
                                          <p:spTgt spid="33"/>
                                        </p:tgtEl>
                                        <p:attrNameLst>
                                          <p:attrName>style.rotation</p:attrName>
                                        </p:attrNameLst>
                                      </p:cBhvr>
                                      <p:tavLst>
                                        <p:tav tm="0">
                                          <p:val>
                                            <p:fltVal val="90"/>
                                          </p:val>
                                        </p:tav>
                                        <p:tav tm="100000">
                                          <p:val>
                                            <p:fltVal val="0"/>
                                          </p:val>
                                        </p:tav>
                                      </p:tavLst>
                                    </p:anim>
                                    <p:animEffect transition="in" filter="fade">
                                      <p:cBhvr>
                                        <p:cTn id="52" dur="1000"/>
                                        <p:tgtEl>
                                          <p:spTgt spid="3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1000" fill="hold"/>
                                        <p:tgtEl>
                                          <p:spTgt spid="34"/>
                                        </p:tgtEl>
                                        <p:attrNameLst>
                                          <p:attrName>ppt_w</p:attrName>
                                        </p:attrNameLst>
                                      </p:cBhvr>
                                      <p:tavLst>
                                        <p:tav tm="0">
                                          <p:val>
                                            <p:fltVal val="0"/>
                                          </p:val>
                                        </p:tav>
                                        <p:tav tm="100000">
                                          <p:val>
                                            <p:strVal val="#ppt_w"/>
                                          </p:val>
                                        </p:tav>
                                      </p:tavLst>
                                    </p:anim>
                                    <p:anim calcmode="lin" valueType="num">
                                      <p:cBhvr>
                                        <p:cTn id="56" dur="1000" fill="hold"/>
                                        <p:tgtEl>
                                          <p:spTgt spid="34"/>
                                        </p:tgtEl>
                                        <p:attrNameLst>
                                          <p:attrName>ppt_h</p:attrName>
                                        </p:attrNameLst>
                                      </p:cBhvr>
                                      <p:tavLst>
                                        <p:tav tm="0">
                                          <p:val>
                                            <p:fltVal val="0"/>
                                          </p:val>
                                        </p:tav>
                                        <p:tav tm="100000">
                                          <p:val>
                                            <p:strVal val="#ppt_h"/>
                                          </p:val>
                                        </p:tav>
                                      </p:tavLst>
                                    </p:anim>
                                    <p:anim calcmode="lin" valueType="num">
                                      <p:cBhvr>
                                        <p:cTn id="57" dur="1000" fill="hold"/>
                                        <p:tgtEl>
                                          <p:spTgt spid="34"/>
                                        </p:tgtEl>
                                        <p:attrNameLst>
                                          <p:attrName>style.rotation</p:attrName>
                                        </p:attrNameLst>
                                      </p:cBhvr>
                                      <p:tavLst>
                                        <p:tav tm="0">
                                          <p:val>
                                            <p:fltVal val="90"/>
                                          </p:val>
                                        </p:tav>
                                        <p:tav tm="100000">
                                          <p:val>
                                            <p:fltVal val="0"/>
                                          </p:val>
                                        </p:tav>
                                      </p:tavLst>
                                    </p:anim>
                                    <p:animEffect transition="in" filter="fade">
                                      <p:cBhvr>
                                        <p:cTn id="58" dur="1000"/>
                                        <p:tgtEl>
                                          <p:spTgt spid="3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1000" fill="hold"/>
                                        <p:tgtEl>
                                          <p:spTgt spid="35"/>
                                        </p:tgtEl>
                                        <p:attrNameLst>
                                          <p:attrName>ppt_w</p:attrName>
                                        </p:attrNameLst>
                                      </p:cBhvr>
                                      <p:tavLst>
                                        <p:tav tm="0">
                                          <p:val>
                                            <p:fltVal val="0"/>
                                          </p:val>
                                        </p:tav>
                                        <p:tav tm="100000">
                                          <p:val>
                                            <p:strVal val="#ppt_w"/>
                                          </p:val>
                                        </p:tav>
                                      </p:tavLst>
                                    </p:anim>
                                    <p:anim calcmode="lin" valueType="num">
                                      <p:cBhvr>
                                        <p:cTn id="62" dur="1000" fill="hold"/>
                                        <p:tgtEl>
                                          <p:spTgt spid="35"/>
                                        </p:tgtEl>
                                        <p:attrNameLst>
                                          <p:attrName>ppt_h</p:attrName>
                                        </p:attrNameLst>
                                      </p:cBhvr>
                                      <p:tavLst>
                                        <p:tav tm="0">
                                          <p:val>
                                            <p:fltVal val="0"/>
                                          </p:val>
                                        </p:tav>
                                        <p:tav tm="100000">
                                          <p:val>
                                            <p:strVal val="#ppt_h"/>
                                          </p:val>
                                        </p:tav>
                                      </p:tavLst>
                                    </p:anim>
                                    <p:anim calcmode="lin" valueType="num">
                                      <p:cBhvr>
                                        <p:cTn id="63" dur="1000" fill="hold"/>
                                        <p:tgtEl>
                                          <p:spTgt spid="35"/>
                                        </p:tgtEl>
                                        <p:attrNameLst>
                                          <p:attrName>style.rotation</p:attrName>
                                        </p:attrNameLst>
                                      </p:cBhvr>
                                      <p:tavLst>
                                        <p:tav tm="0">
                                          <p:val>
                                            <p:fltVal val="90"/>
                                          </p:val>
                                        </p:tav>
                                        <p:tav tm="100000">
                                          <p:val>
                                            <p:fltVal val="0"/>
                                          </p:val>
                                        </p:tav>
                                      </p:tavLst>
                                    </p:anim>
                                    <p:animEffect transition="in" filter="fade">
                                      <p:cBhvr>
                                        <p:cTn id="64" dur="1000"/>
                                        <p:tgtEl>
                                          <p:spTgt spid="3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1000" fill="hold"/>
                                        <p:tgtEl>
                                          <p:spTgt spid="36"/>
                                        </p:tgtEl>
                                        <p:attrNameLst>
                                          <p:attrName>ppt_w</p:attrName>
                                        </p:attrNameLst>
                                      </p:cBhvr>
                                      <p:tavLst>
                                        <p:tav tm="0">
                                          <p:val>
                                            <p:fltVal val="0"/>
                                          </p:val>
                                        </p:tav>
                                        <p:tav tm="100000">
                                          <p:val>
                                            <p:strVal val="#ppt_w"/>
                                          </p:val>
                                        </p:tav>
                                      </p:tavLst>
                                    </p:anim>
                                    <p:anim calcmode="lin" valueType="num">
                                      <p:cBhvr>
                                        <p:cTn id="68" dur="1000" fill="hold"/>
                                        <p:tgtEl>
                                          <p:spTgt spid="36"/>
                                        </p:tgtEl>
                                        <p:attrNameLst>
                                          <p:attrName>ppt_h</p:attrName>
                                        </p:attrNameLst>
                                      </p:cBhvr>
                                      <p:tavLst>
                                        <p:tav tm="0">
                                          <p:val>
                                            <p:fltVal val="0"/>
                                          </p:val>
                                        </p:tav>
                                        <p:tav tm="100000">
                                          <p:val>
                                            <p:strVal val="#ppt_h"/>
                                          </p:val>
                                        </p:tav>
                                      </p:tavLst>
                                    </p:anim>
                                    <p:anim calcmode="lin" valueType="num">
                                      <p:cBhvr>
                                        <p:cTn id="69" dur="1000" fill="hold"/>
                                        <p:tgtEl>
                                          <p:spTgt spid="36"/>
                                        </p:tgtEl>
                                        <p:attrNameLst>
                                          <p:attrName>style.rotation</p:attrName>
                                        </p:attrNameLst>
                                      </p:cBhvr>
                                      <p:tavLst>
                                        <p:tav tm="0">
                                          <p:val>
                                            <p:fltVal val="90"/>
                                          </p:val>
                                        </p:tav>
                                        <p:tav tm="100000">
                                          <p:val>
                                            <p:fltVal val="0"/>
                                          </p:val>
                                        </p:tav>
                                      </p:tavLst>
                                    </p:anim>
                                    <p:animEffect transition="in" filter="fade">
                                      <p:cBhvr>
                                        <p:cTn id="70" dur="1000"/>
                                        <p:tgtEl>
                                          <p:spTgt spid="36"/>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1000" fill="hold"/>
                                        <p:tgtEl>
                                          <p:spTgt spid="37"/>
                                        </p:tgtEl>
                                        <p:attrNameLst>
                                          <p:attrName>ppt_w</p:attrName>
                                        </p:attrNameLst>
                                      </p:cBhvr>
                                      <p:tavLst>
                                        <p:tav tm="0">
                                          <p:val>
                                            <p:fltVal val="0"/>
                                          </p:val>
                                        </p:tav>
                                        <p:tav tm="100000">
                                          <p:val>
                                            <p:strVal val="#ppt_w"/>
                                          </p:val>
                                        </p:tav>
                                      </p:tavLst>
                                    </p:anim>
                                    <p:anim calcmode="lin" valueType="num">
                                      <p:cBhvr>
                                        <p:cTn id="74" dur="1000" fill="hold"/>
                                        <p:tgtEl>
                                          <p:spTgt spid="37"/>
                                        </p:tgtEl>
                                        <p:attrNameLst>
                                          <p:attrName>ppt_h</p:attrName>
                                        </p:attrNameLst>
                                      </p:cBhvr>
                                      <p:tavLst>
                                        <p:tav tm="0">
                                          <p:val>
                                            <p:fltVal val="0"/>
                                          </p:val>
                                        </p:tav>
                                        <p:tav tm="100000">
                                          <p:val>
                                            <p:strVal val="#ppt_h"/>
                                          </p:val>
                                        </p:tav>
                                      </p:tavLst>
                                    </p:anim>
                                    <p:anim calcmode="lin" valueType="num">
                                      <p:cBhvr>
                                        <p:cTn id="75" dur="1000" fill="hold"/>
                                        <p:tgtEl>
                                          <p:spTgt spid="37"/>
                                        </p:tgtEl>
                                        <p:attrNameLst>
                                          <p:attrName>style.rotation</p:attrName>
                                        </p:attrNameLst>
                                      </p:cBhvr>
                                      <p:tavLst>
                                        <p:tav tm="0">
                                          <p:val>
                                            <p:fltVal val="90"/>
                                          </p:val>
                                        </p:tav>
                                        <p:tav tm="100000">
                                          <p:val>
                                            <p:fltVal val="0"/>
                                          </p:val>
                                        </p:tav>
                                      </p:tavLst>
                                    </p:anim>
                                    <p:animEffect transition="in" filter="fade">
                                      <p:cBhvr>
                                        <p:cTn id="76" dur="1000"/>
                                        <p:tgtEl>
                                          <p:spTgt spid="37"/>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1000" fill="hold"/>
                                        <p:tgtEl>
                                          <p:spTgt spid="38"/>
                                        </p:tgtEl>
                                        <p:attrNameLst>
                                          <p:attrName>ppt_w</p:attrName>
                                        </p:attrNameLst>
                                      </p:cBhvr>
                                      <p:tavLst>
                                        <p:tav tm="0">
                                          <p:val>
                                            <p:fltVal val="0"/>
                                          </p:val>
                                        </p:tav>
                                        <p:tav tm="100000">
                                          <p:val>
                                            <p:strVal val="#ppt_w"/>
                                          </p:val>
                                        </p:tav>
                                      </p:tavLst>
                                    </p:anim>
                                    <p:anim calcmode="lin" valueType="num">
                                      <p:cBhvr>
                                        <p:cTn id="80" dur="1000" fill="hold"/>
                                        <p:tgtEl>
                                          <p:spTgt spid="38"/>
                                        </p:tgtEl>
                                        <p:attrNameLst>
                                          <p:attrName>ppt_h</p:attrName>
                                        </p:attrNameLst>
                                      </p:cBhvr>
                                      <p:tavLst>
                                        <p:tav tm="0">
                                          <p:val>
                                            <p:fltVal val="0"/>
                                          </p:val>
                                        </p:tav>
                                        <p:tav tm="100000">
                                          <p:val>
                                            <p:strVal val="#ppt_h"/>
                                          </p:val>
                                        </p:tav>
                                      </p:tavLst>
                                    </p:anim>
                                    <p:anim calcmode="lin" valueType="num">
                                      <p:cBhvr>
                                        <p:cTn id="81" dur="1000" fill="hold"/>
                                        <p:tgtEl>
                                          <p:spTgt spid="38"/>
                                        </p:tgtEl>
                                        <p:attrNameLst>
                                          <p:attrName>style.rotation</p:attrName>
                                        </p:attrNameLst>
                                      </p:cBhvr>
                                      <p:tavLst>
                                        <p:tav tm="0">
                                          <p:val>
                                            <p:fltVal val="90"/>
                                          </p:val>
                                        </p:tav>
                                        <p:tav tm="100000">
                                          <p:val>
                                            <p:fltVal val="0"/>
                                          </p:val>
                                        </p:tav>
                                      </p:tavLst>
                                    </p:anim>
                                    <p:animEffect transition="in" filter="fade">
                                      <p:cBhvr>
                                        <p:cTn id="82" dur="1000"/>
                                        <p:tgtEl>
                                          <p:spTgt spid="38"/>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1000" fill="hold"/>
                                        <p:tgtEl>
                                          <p:spTgt spid="39"/>
                                        </p:tgtEl>
                                        <p:attrNameLst>
                                          <p:attrName>ppt_w</p:attrName>
                                        </p:attrNameLst>
                                      </p:cBhvr>
                                      <p:tavLst>
                                        <p:tav tm="0">
                                          <p:val>
                                            <p:fltVal val="0"/>
                                          </p:val>
                                        </p:tav>
                                        <p:tav tm="100000">
                                          <p:val>
                                            <p:strVal val="#ppt_w"/>
                                          </p:val>
                                        </p:tav>
                                      </p:tavLst>
                                    </p:anim>
                                    <p:anim calcmode="lin" valueType="num">
                                      <p:cBhvr>
                                        <p:cTn id="86" dur="1000" fill="hold"/>
                                        <p:tgtEl>
                                          <p:spTgt spid="39"/>
                                        </p:tgtEl>
                                        <p:attrNameLst>
                                          <p:attrName>ppt_h</p:attrName>
                                        </p:attrNameLst>
                                      </p:cBhvr>
                                      <p:tavLst>
                                        <p:tav tm="0">
                                          <p:val>
                                            <p:fltVal val="0"/>
                                          </p:val>
                                        </p:tav>
                                        <p:tav tm="100000">
                                          <p:val>
                                            <p:strVal val="#ppt_h"/>
                                          </p:val>
                                        </p:tav>
                                      </p:tavLst>
                                    </p:anim>
                                    <p:anim calcmode="lin" valueType="num">
                                      <p:cBhvr>
                                        <p:cTn id="87" dur="1000" fill="hold"/>
                                        <p:tgtEl>
                                          <p:spTgt spid="39"/>
                                        </p:tgtEl>
                                        <p:attrNameLst>
                                          <p:attrName>style.rotation</p:attrName>
                                        </p:attrNameLst>
                                      </p:cBhvr>
                                      <p:tavLst>
                                        <p:tav tm="0">
                                          <p:val>
                                            <p:fltVal val="90"/>
                                          </p:val>
                                        </p:tav>
                                        <p:tav tm="100000">
                                          <p:val>
                                            <p:fltVal val="0"/>
                                          </p:val>
                                        </p:tav>
                                      </p:tavLst>
                                    </p:anim>
                                    <p:animEffect transition="in" filter="fade">
                                      <p:cBhvr>
                                        <p:cTn id="88" dur="1000"/>
                                        <p:tgtEl>
                                          <p:spTgt spid="39"/>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1000" fill="hold"/>
                                        <p:tgtEl>
                                          <p:spTgt spid="40"/>
                                        </p:tgtEl>
                                        <p:attrNameLst>
                                          <p:attrName>ppt_w</p:attrName>
                                        </p:attrNameLst>
                                      </p:cBhvr>
                                      <p:tavLst>
                                        <p:tav tm="0">
                                          <p:val>
                                            <p:fltVal val="0"/>
                                          </p:val>
                                        </p:tav>
                                        <p:tav tm="100000">
                                          <p:val>
                                            <p:strVal val="#ppt_w"/>
                                          </p:val>
                                        </p:tav>
                                      </p:tavLst>
                                    </p:anim>
                                    <p:anim calcmode="lin" valueType="num">
                                      <p:cBhvr>
                                        <p:cTn id="92" dur="1000" fill="hold"/>
                                        <p:tgtEl>
                                          <p:spTgt spid="40"/>
                                        </p:tgtEl>
                                        <p:attrNameLst>
                                          <p:attrName>ppt_h</p:attrName>
                                        </p:attrNameLst>
                                      </p:cBhvr>
                                      <p:tavLst>
                                        <p:tav tm="0">
                                          <p:val>
                                            <p:fltVal val="0"/>
                                          </p:val>
                                        </p:tav>
                                        <p:tav tm="100000">
                                          <p:val>
                                            <p:strVal val="#ppt_h"/>
                                          </p:val>
                                        </p:tav>
                                      </p:tavLst>
                                    </p:anim>
                                    <p:anim calcmode="lin" valueType="num">
                                      <p:cBhvr>
                                        <p:cTn id="93" dur="1000" fill="hold"/>
                                        <p:tgtEl>
                                          <p:spTgt spid="40"/>
                                        </p:tgtEl>
                                        <p:attrNameLst>
                                          <p:attrName>style.rotation</p:attrName>
                                        </p:attrNameLst>
                                      </p:cBhvr>
                                      <p:tavLst>
                                        <p:tav tm="0">
                                          <p:val>
                                            <p:fltVal val="90"/>
                                          </p:val>
                                        </p:tav>
                                        <p:tav tm="100000">
                                          <p:val>
                                            <p:fltVal val="0"/>
                                          </p:val>
                                        </p:tav>
                                      </p:tavLst>
                                    </p:anim>
                                    <p:animEffect transition="in" filter="fade">
                                      <p:cBhvr>
                                        <p:cTn id="94" dur="1000"/>
                                        <p:tgtEl>
                                          <p:spTgt spid="40"/>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1000" fill="hold"/>
                                        <p:tgtEl>
                                          <p:spTgt spid="41"/>
                                        </p:tgtEl>
                                        <p:attrNameLst>
                                          <p:attrName>ppt_w</p:attrName>
                                        </p:attrNameLst>
                                      </p:cBhvr>
                                      <p:tavLst>
                                        <p:tav tm="0">
                                          <p:val>
                                            <p:fltVal val="0"/>
                                          </p:val>
                                        </p:tav>
                                        <p:tav tm="100000">
                                          <p:val>
                                            <p:strVal val="#ppt_w"/>
                                          </p:val>
                                        </p:tav>
                                      </p:tavLst>
                                    </p:anim>
                                    <p:anim calcmode="lin" valueType="num">
                                      <p:cBhvr>
                                        <p:cTn id="98" dur="1000" fill="hold"/>
                                        <p:tgtEl>
                                          <p:spTgt spid="41"/>
                                        </p:tgtEl>
                                        <p:attrNameLst>
                                          <p:attrName>ppt_h</p:attrName>
                                        </p:attrNameLst>
                                      </p:cBhvr>
                                      <p:tavLst>
                                        <p:tav tm="0">
                                          <p:val>
                                            <p:fltVal val="0"/>
                                          </p:val>
                                        </p:tav>
                                        <p:tav tm="100000">
                                          <p:val>
                                            <p:strVal val="#ppt_h"/>
                                          </p:val>
                                        </p:tav>
                                      </p:tavLst>
                                    </p:anim>
                                    <p:anim calcmode="lin" valueType="num">
                                      <p:cBhvr>
                                        <p:cTn id="99" dur="1000" fill="hold"/>
                                        <p:tgtEl>
                                          <p:spTgt spid="41"/>
                                        </p:tgtEl>
                                        <p:attrNameLst>
                                          <p:attrName>style.rotation</p:attrName>
                                        </p:attrNameLst>
                                      </p:cBhvr>
                                      <p:tavLst>
                                        <p:tav tm="0">
                                          <p:val>
                                            <p:fltVal val="90"/>
                                          </p:val>
                                        </p:tav>
                                        <p:tav tm="100000">
                                          <p:val>
                                            <p:fltVal val="0"/>
                                          </p:val>
                                        </p:tav>
                                      </p:tavLst>
                                    </p:anim>
                                    <p:animEffect transition="in" filter="fade">
                                      <p:cBhvr>
                                        <p:cTn id="100" dur="1000"/>
                                        <p:tgtEl>
                                          <p:spTgt spid="41"/>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1000" fill="hold"/>
                                        <p:tgtEl>
                                          <p:spTgt spid="42"/>
                                        </p:tgtEl>
                                        <p:attrNameLst>
                                          <p:attrName>ppt_w</p:attrName>
                                        </p:attrNameLst>
                                      </p:cBhvr>
                                      <p:tavLst>
                                        <p:tav tm="0">
                                          <p:val>
                                            <p:fltVal val="0"/>
                                          </p:val>
                                        </p:tav>
                                        <p:tav tm="100000">
                                          <p:val>
                                            <p:strVal val="#ppt_w"/>
                                          </p:val>
                                        </p:tav>
                                      </p:tavLst>
                                    </p:anim>
                                    <p:anim calcmode="lin" valueType="num">
                                      <p:cBhvr>
                                        <p:cTn id="104" dur="1000" fill="hold"/>
                                        <p:tgtEl>
                                          <p:spTgt spid="42"/>
                                        </p:tgtEl>
                                        <p:attrNameLst>
                                          <p:attrName>ppt_h</p:attrName>
                                        </p:attrNameLst>
                                      </p:cBhvr>
                                      <p:tavLst>
                                        <p:tav tm="0">
                                          <p:val>
                                            <p:fltVal val="0"/>
                                          </p:val>
                                        </p:tav>
                                        <p:tav tm="100000">
                                          <p:val>
                                            <p:strVal val="#ppt_h"/>
                                          </p:val>
                                        </p:tav>
                                      </p:tavLst>
                                    </p:anim>
                                    <p:anim calcmode="lin" valueType="num">
                                      <p:cBhvr>
                                        <p:cTn id="105" dur="1000" fill="hold"/>
                                        <p:tgtEl>
                                          <p:spTgt spid="42"/>
                                        </p:tgtEl>
                                        <p:attrNameLst>
                                          <p:attrName>style.rotation</p:attrName>
                                        </p:attrNameLst>
                                      </p:cBhvr>
                                      <p:tavLst>
                                        <p:tav tm="0">
                                          <p:val>
                                            <p:fltVal val="90"/>
                                          </p:val>
                                        </p:tav>
                                        <p:tav tm="100000">
                                          <p:val>
                                            <p:fltVal val="0"/>
                                          </p:val>
                                        </p:tav>
                                      </p:tavLst>
                                    </p:anim>
                                    <p:animEffect transition="in" filter="fade">
                                      <p:cBhvr>
                                        <p:cTn id="106" dur="1000"/>
                                        <p:tgtEl>
                                          <p:spTgt spid="42"/>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1000" fill="hold"/>
                                        <p:tgtEl>
                                          <p:spTgt spid="43"/>
                                        </p:tgtEl>
                                        <p:attrNameLst>
                                          <p:attrName>ppt_w</p:attrName>
                                        </p:attrNameLst>
                                      </p:cBhvr>
                                      <p:tavLst>
                                        <p:tav tm="0">
                                          <p:val>
                                            <p:fltVal val="0"/>
                                          </p:val>
                                        </p:tav>
                                        <p:tav tm="100000">
                                          <p:val>
                                            <p:strVal val="#ppt_w"/>
                                          </p:val>
                                        </p:tav>
                                      </p:tavLst>
                                    </p:anim>
                                    <p:anim calcmode="lin" valueType="num">
                                      <p:cBhvr>
                                        <p:cTn id="110" dur="1000" fill="hold"/>
                                        <p:tgtEl>
                                          <p:spTgt spid="43"/>
                                        </p:tgtEl>
                                        <p:attrNameLst>
                                          <p:attrName>ppt_h</p:attrName>
                                        </p:attrNameLst>
                                      </p:cBhvr>
                                      <p:tavLst>
                                        <p:tav tm="0">
                                          <p:val>
                                            <p:fltVal val="0"/>
                                          </p:val>
                                        </p:tav>
                                        <p:tav tm="100000">
                                          <p:val>
                                            <p:strVal val="#ppt_h"/>
                                          </p:val>
                                        </p:tav>
                                      </p:tavLst>
                                    </p:anim>
                                    <p:anim calcmode="lin" valueType="num">
                                      <p:cBhvr>
                                        <p:cTn id="111" dur="1000" fill="hold"/>
                                        <p:tgtEl>
                                          <p:spTgt spid="43"/>
                                        </p:tgtEl>
                                        <p:attrNameLst>
                                          <p:attrName>style.rotation</p:attrName>
                                        </p:attrNameLst>
                                      </p:cBhvr>
                                      <p:tavLst>
                                        <p:tav tm="0">
                                          <p:val>
                                            <p:fltVal val="90"/>
                                          </p:val>
                                        </p:tav>
                                        <p:tav tm="100000">
                                          <p:val>
                                            <p:fltVal val="0"/>
                                          </p:val>
                                        </p:tav>
                                      </p:tavLst>
                                    </p:anim>
                                    <p:animEffect transition="in" filter="fade">
                                      <p:cBhvr>
                                        <p:cTn id="112" dur="1000"/>
                                        <p:tgtEl>
                                          <p:spTgt spid="43"/>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1000" fill="hold"/>
                                        <p:tgtEl>
                                          <p:spTgt spid="44"/>
                                        </p:tgtEl>
                                        <p:attrNameLst>
                                          <p:attrName>ppt_w</p:attrName>
                                        </p:attrNameLst>
                                      </p:cBhvr>
                                      <p:tavLst>
                                        <p:tav tm="0">
                                          <p:val>
                                            <p:fltVal val="0"/>
                                          </p:val>
                                        </p:tav>
                                        <p:tav tm="100000">
                                          <p:val>
                                            <p:strVal val="#ppt_w"/>
                                          </p:val>
                                        </p:tav>
                                      </p:tavLst>
                                    </p:anim>
                                    <p:anim calcmode="lin" valueType="num">
                                      <p:cBhvr>
                                        <p:cTn id="116" dur="1000" fill="hold"/>
                                        <p:tgtEl>
                                          <p:spTgt spid="44"/>
                                        </p:tgtEl>
                                        <p:attrNameLst>
                                          <p:attrName>ppt_h</p:attrName>
                                        </p:attrNameLst>
                                      </p:cBhvr>
                                      <p:tavLst>
                                        <p:tav tm="0">
                                          <p:val>
                                            <p:fltVal val="0"/>
                                          </p:val>
                                        </p:tav>
                                        <p:tav tm="100000">
                                          <p:val>
                                            <p:strVal val="#ppt_h"/>
                                          </p:val>
                                        </p:tav>
                                      </p:tavLst>
                                    </p:anim>
                                    <p:anim calcmode="lin" valueType="num">
                                      <p:cBhvr>
                                        <p:cTn id="117" dur="1000" fill="hold"/>
                                        <p:tgtEl>
                                          <p:spTgt spid="44"/>
                                        </p:tgtEl>
                                        <p:attrNameLst>
                                          <p:attrName>style.rotation</p:attrName>
                                        </p:attrNameLst>
                                      </p:cBhvr>
                                      <p:tavLst>
                                        <p:tav tm="0">
                                          <p:val>
                                            <p:fltVal val="90"/>
                                          </p:val>
                                        </p:tav>
                                        <p:tav tm="100000">
                                          <p:val>
                                            <p:fltVal val="0"/>
                                          </p:val>
                                        </p:tav>
                                      </p:tavLst>
                                    </p:anim>
                                    <p:animEffect transition="in" filter="fade">
                                      <p:cBhvr>
                                        <p:cTn id="118" dur="1000"/>
                                        <p:tgtEl>
                                          <p:spTgt spid="44"/>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1000" fill="hold"/>
                                        <p:tgtEl>
                                          <p:spTgt spid="45"/>
                                        </p:tgtEl>
                                        <p:attrNameLst>
                                          <p:attrName>ppt_w</p:attrName>
                                        </p:attrNameLst>
                                      </p:cBhvr>
                                      <p:tavLst>
                                        <p:tav tm="0">
                                          <p:val>
                                            <p:fltVal val="0"/>
                                          </p:val>
                                        </p:tav>
                                        <p:tav tm="100000">
                                          <p:val>
                                            <p:strVal val="#ppt_w"/>
                                          </p:val>
                                        </p:tav>
                                      </p:tavLst>
                                    </p:anim>
                                    <p:anim calcmode="lin" valueType="num">
                                      <p:cBhvr>
                                        <p:cTn id="122" dur="1000" fill="hold"/>
                                        <p:tgtEl>
                                          <p:spTgt spid="45"/>
                                        </p:tgtEl>
                                        <p:attrNameLst>
                                          <p:attrName>ppt_h</p:attrName>
                                        </p:attrNameLst>
                                      </p:cBhvr>
                                      <p:tavLst>
                                        <p:tav tm="0">
                                          <p:val>
                                            <p:fltVal val="0"/>
                                          </p:val>
                                        </p:tav>
                                        <p:tav tm="100000">
                                          <p:val>
                                            <p:strVal val="#ppt_h"/>
                                          </p:val>
                                        </p:tav>
                                      </p:tavLst>
                                    </p:anim>
                                    <p:anim calcmode="lin" valueType="num">
                                      <p:cBhvr>
                                        <p:cTn id="123" dur="1000" fill="hold"/>
                                        <p:tgtEl>
                                          <p:spTgt spid="45"/>
                                        </p:tgtEl>
                                        <p:attrNameLst>
                                          <p:attrName>style.rotation</p:attrName>
                                        </p:attrNameLst>
                                      </p:cBhvr>
                                      <p:tavLst>
                                        <p:tav tm="0">
                                          <p:val>
                                            <p:fltVal val="90"/>
                                          </p:val>
                                        </p:tav>
                                        <p:tav tm="100000">
                                          <p:val>
                                            <p:fltVal val="0"/>
                                          </p:val>
                                        </p:tav>
                                      </p:tavLst>
                                    </p:anim>
                                    <p:animEffect transition="in" filter="fade">
                                      <p:cBhvr>
                                        <p:cTn id="124" dur="1000"/>
                                        <p:tgtEl>
                                          <p:spTgt spid="45"/>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1000" fill="hold"/>
                                        <p:tgtEl>
                                          <p:spTgt spid="46"/>
                                        </p:tgtEl>
                                        <p:attrNameLst>
                                          <p:attrName>ppt_w</p:attrName>
                                        </p:attrNameLst>
                                      </p:cBhvr>
                                      <p:tavLst>
                                        <p:tav tm="0">
                                          <p:val>
                                            <p:fltVal val="0"/>
                                          </p:val>
                                        </p:tav>
                                        <p:tav tm="100000">
                                          <p:val>
                                            <p:strVal val="#ppt_w"/>
                                          </p:val>
                                        </p:tav>
                                      </p:tavLst>
                                    </p:anim>
                                    <p:anim calcmode="lin" valueType="num">
                                      <p:cBhvr>
                                        <p:cTn id="128" dur="1000" fill="hold"/>
                                        <p:tgtEl>
                                          <p:spTgt spid="46"/>
                                        </p:tgtEl>
                                        <p:attrNameLst>
                                          <p:attrName>ppt_h</p:attrName>
                                        </p:attrNameLst>
                                      </p:cBhvr>
                                      <p:tavLst>
                                        <p:tav tm="0">
                                          <p:val>
                                            <p:fltVal val="0"/>
                                          </p:val>
                                        </p:tav>
                                        <p:tav tm="100000">
                                          <p:val>
                                            <p:strVal val="#ppt_h"/>
                                          </p:val>
                                        </p:tav>
                                      </p:tavLst>
                                    </p:anim>
                                    <p:anim calcmode="lin" valueType="num">
                                      <p:cBhvr>
                                        <p:cTn id="129" dur="1000" fill="hold"/>
                                        <p:tgtEl>
                                          <p:spTgt spid="46"/>
                                        </p:tgtEl>
                                        <p:attrNameLst>
                                          <p:attrName>style.rotation</p:attrName>
                                        </p:attrNameLst>
                                      </p:cBhvr>
                                      <p:tavLst>
                                        <p:tav tm="0">
                                          <p:val>
                                            <p:fltVal val="90"/>
                                          </p:val>
                                        </p:tav>
                                        <p:tav tm="100000">
                                          <p:val>
                                            <p:fltVal val="0"/>
                                          </p:val>
                                        </p:tav>
                                      </p:tavLst>
                                    </p:anim>
                                    <p:animEffect transition="in" filter="fade">
                                      <p:cBhvr>
                                        <p:cTn id="130" dur="1000"/>
                                        <p:tgtEl>
                                          <p:spTgt spid="46"/>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1000" fill="hold"/>
                                        <p:tgtEl>
                                          <p:spTgt spid="47"/>
                                        </p:tgtEl>
                                        <p:attrNameLst>
                                          <p:attrName>ppt_w</p:attrName>
                                        </p:attrNameLst>
                                      </p:cBhvr>
                                      <p:tavLst>
                                        <p:tav tm="0">
                                          <p:val>
                                            <p:fltVal val="0"/>
                                          </p:val>
                                        </p:tav>
                                        <p:tav tm="100000">
                                          <p:val>
                                            <p:strVal val="#ppt_w"/>
                                          </p:val>
                                        </p:tav>
                                      </p:tavLst>
                                    </p:anim>
                                    <p:anim calcmode="lin" valueType="num">
                                      <p:cBhvr>
                                        <p:cTn id="134" dur="1000" fill="hold"/>
                                        <p:tgtEl>
                                          <p:spTgt spid="47"/>
                                        </p:tgtEl>
                                        <p:attrNameLst>
                                          <p:attrName>ppt_h</p:attrName>
                                        </p:attrNameLst>
                                      </p:cBhvr>
                                      <p:tavLst>
                                        <p:tav tm="0">
                                          <p:val>
                                            <p:fltVal val="0"/>
                                          </p:val>
                                        </p:tav>
                                        <p:tav tm="100000">
                                          <p:val>
                                            <p:strVal val="#ppt_h"/>
                                          </p:val>
                                        </p:tav>
                                      </p:tavLst>
                                    </p:anim>
                                    <p:anim calcmode="lin" valueType="num">
                                      <p:cBhvr>
                                        <p:cTn id="135" dur="1000" fill="hold"/>
                                        <p:tgtEl>
                                          <p:spTgt spid="47"/>
                                        </p:tgtEl>
                                        <p:attrNameLst>
                                          <p:attrName>style.rotation</p:attrName>
                                        </p:attrNameLst>
                                      </p:cBhvr>
                                      <p:tavLst>
                                        <p:tav tm="0">
                                          <p:val>
                                            <p:fltVal val="90"/>
                                          </p:val>
                                        </p:tav>
                                        <p:tav tm="100000">
                                          <p:val>
                                            <p:fltVal val="0"/>
                                          </p:val>
                                        </p:tav>
                                      </p:tavLst>
                                    </p:anim>
                                    <p:animEffect transition="in" filter="fade">
                                      <p:cBhvr>
                                        <p:cTn id="136" dur="1000"/>
                                        <p:tgtEl>
                                          <p:spTgt spid="47"/>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1000" fill="hold"/>
                                        <p:tgtEl>
                                          <p:spTgt spid="48"/>
                                        </p:tgtEl>
                                        <p:attrNameLst>
                                          <p:attrName>ppt_w</p:attrName>
                                        </p:attrNameLst>
                                      </p:cBhvr>
                                      <p:tavLst>
                                        <p:tav tm="0">
                                          <p:val>
                                            <p:fltVal val="0"/>
                                          </p:val>
                                        </p:tav>
                                        <p:tav tm="100000">
                                          <p:val>
                                            <p:strVal val="#ppt_w"/>
                                          </p:val>
                                        </p:tav>
                                      </p:tavLst>
                                    </p:anim>
                                    <p:anim calcmode="lin" valueType="num">
                                      <p:cBhvr>
                                        <p:cTn id="140" dur="1000" fill="hold"/>
                                        <p:tgtEl>
                                          <p:spTgt spid="48"/>
                                        </p:tgtEl>
                                        <p:attrNameLst>
                                          <p:attrName>ppt_h</p:attrName>
                                        </p:attrNameLst>
                                      </p:cBhvr>
                                      <p:tavLst>
                                        <p:tav tm="0">
                                          <p:val>
                                            <p:fltVal val="0"/>
                                          </p:val>
                                        </p:tav>
                                        <p:tav tm="100000">
                                          <p:val>
                                            <p:strVal val="#ppt_h"/>
                                          </p:val>
                                        </p:tav>
                                      </p:tavLst>
                                    </p:anim>
                                    <p:anim calcmode="lin" valueType="num">
                                      <p:cBhvr>
                                        <p:cTn id="141" dur="1000" fill="hold"/>
                                        <p:tgtEl>
                                          <p:spTgt spid="48"/>
                                        </p:tgtEl>
                                        <p:attrNameLst>
                                          <p:attrName>style.rotation</p:attrName>
                                        </p:attrNameLst>
                                      </p:cBhvr>
                                      <p:tavLst>
                                        <p:tav tm="0">
                                          <p:val>
                                            <p:fltVal val="90"/>
                                          </p:val>
                                        </p:tav>
                                        <p:tav tm="100000">
                                          <p:val>
                                            <p:fltVal val="0"/>
                                          </p:val>
                                        </p:tav>
                                      </p:tavLst>
                                    </p:anim>
                                    <p:animEffect transition="in" filter="fade">
                                      <p:cBhvr>
                                        <p:cTn id="142" dur="1000"/>
                                        <p:tgtEl>
                                          <p:spTgt spid="48"/>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1000" fill="hold"/>
                                        <p:tgtEl>
                                          <p:spTgt spid="49"/>
                                        </p:tgtEl>
                                        <p:attrNameLst>
                                          <p:attrName>ppt_w</p:attrName>
                                        </p:attrNameLst>
                                      </p:cBhvr>
                                      <p:tavLst>
                                        <p:tav tm="0">
                                          <p:val>
                                            <p:fltVal val="0"/>
                                          </p:val>
                                        </p:tav>
                                        <p:tav tm="100000">
                                          <p:val>
                                            <p:strVal val="#ppt_w"/>
                                          </p:val>
                                        </p:tav>
                                      </p:tavLst>
                                    </p:anim>
                                    <p:anim calcmode="lin" valueType="num">
                                      <p:cBhvr>
                                        <p:cTn id="146" dur="1000" fill="hold"/>
                                        <p:tgtEl>
                                          <p:spTgt spid="49"/>
                                        </p:tgtEl>
                                        <p:attrNameLst>
                                          <p:attrName>ppt_h</p:attrName>
                                        </p:attrNameLst>
                                      </p:cBhvr>
                                      <p:tavLst>
                                        <p:tav tm="0">
                                          <p:val>
                                            <p:fltVal val="0"/>
                                          </p:val>
                                        </p:tav>
                                        <p:tav tm="100000">
                                          <p:val>
                                            <p:strVal val="#ppt_h"/>
                                          </p:val>
                                        </p:tav>
                                      </p:tavLst>
                                    </p:anim>
                                    <p:anim calcmode="lin" valueType="num">
                                      <p:cBhvr>
                                        <p:cTn id="147" dur="1000" fill="hold"/>
                                        <p:tgtEl>
                                          <p:spTgt spid="49"/>
                                        </p:tgtEl>
                                        <p:attrNameLst>
                                          <p:attrName>style.rotation</p:attrName>
                                        </p:attrNameLst>
                                      </p:cBhvr>
                                      <p:tavLst>
                                        <p:tav tm="0">
                                          <p:val>
                                            <p:fltVal val="90"/>
                                          </p:val>
                                        </p:tav>
                                        <p:tav tm="100000">
                                          <p:val>
                                            <p:fltVal val="0"/>
                                          </p:val>
                                        </p:tav>
                                      </p:tavLst>
                                    </p:anim>
                                    <p:animEffect transition="in" filter="fade">
                                      <p:cBhvr>
                                        <p:cTn id="148" dur="1000"/>
                                        <p:tgtEl>
                                          <p:spTgt spid="49"/>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1000" fill="hold"/>
                                        <p:tgtEl>
                                          <p:spTgt spid="50"/>
                                        </p:tgtEl>
                                        <p:attrNameLst>
                                          <p:attrName>ppt_w</p:attrName>
                                        </p:attrNameLst>
                                      </p:cBhvr>
                                      <p:tavLst>
                                        <p:tav tm="0">
                                          <p:val>
                                            <p:fltVal val="0"/>
                                          </p:val>
                                        </p:tav>
                                        <p:tav tm="100000">
                                          <p:val>
                                            <p:strVal val="#ppt_w"/>
                                          </p:val>
                                        </p:tav>
                                      </p:tavLst>
                                    </p:anim>
                                    <p:anim calcmode="lin" valueType="num">
                                      <p:cBhvr>
                                        <p:cTn id="152" dur="1000" fill="hold"/>
                                        <p:tgtEl>
                                          <p:spTgt spid="50"/>
                                        </p:tgtEl>
                                        <p:attrNameLst>
                                          <p:attrName>ppt_h</p:attrName>
                                        </p:attrNameLst>
                                      </p:cBhvr>
                                      <p:tavLst>
                                        <p:tav tm="0">
                                          <p:val>
                                            <p:fltVal val="0"/>
                                          </p:val>
                                        </p:tav>
                                        <p:tav tm="100000">
                                          <p:val>
                                            <p:strVal val="#ppt_h"/>
                                          </p:val>
                                        </p:tav>
                                      </p:tavLst>
                                    </p:anim>
                                    <p:anim calcmode="lin" valueType="num">
                                      <p:cBhvr>
                                        <p:cTn id="153" dur="1000" fill="hold"/>
                                        <p:tgtEl>
                                          <p:spTgt spid="50"/>
                                        </p:tgtEl>
                                        <p:attrNameLst>
                                          <p:attrName>style.rotation</p:attrName>
                                        </p:attrNameLst>
                                      </p:cBhvr>
                                      <p:tavLst>
                                        <p:tav tm="0">
                                          <p:val>
                                            <p:fltVal val="90"/>
                                          </p:val>
                                        </p:tav>
                                        <p:tav tm="100000">
                                          <p:val>
                                            <p:fltVal val="0"/>
                                          </p:val>
                                        </p:tav>
                                      </p:tavLst>
                                    </p:anim>
                                    <p:animEffect transition="in" filter="fade">
                                      <p:cBhvr>
                                        <p:cTn id="154" dur="1000"/>
                                        <p:tgtEl>
                                          <p:spTgt spid="50"/>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1000" fill="hold"/>
                                        <p:tgtEl>
                                          <p:spTgt spid="51"/>
                                        </p:tgtEl>
                                        <p:attrNameLst>
                                          <p:attrName>ppt_w</p:attrName>
                                        </p:attrNameLst>
                                      </p:cBhvr>
                                      <p:tavLst>
                                        <p:tav tm="0">
                                          <p:val>
                                            <p:fltVal val="0"/>
                                          </p:val>
                                        </p:tav>
                                        <p:tav tm="100000">
                                          <p:val>
                                            <p:strVal val="#ppt_w"/>
                                          </p:val>
                                        </p:tav>
                                      </p:tavLst>
                                    </p:anim>
                                    <p:anim calcmode="lin" valueType="num">
                                      <p:cBhvr>
                                        <p:cTn id="158" dur="1000" fill="hold"/>
                                        <p:tgtEl>
                                          <p:spTgt spid="51"/>
                                        </p:tgtEl>
                                        <p:attrNameLst>
                                          <p:attrName>ppt_h</p:attrName>
                                        </p:attrNameLst>
                                      </p:cBhvr>
                                      <p:tavLst>
                                        <p:tav tm="0">
                                          <p:val>
                                            <p:fltVal val="0"/>
                                          </p:val>
                                        </p:tav>
                                        <p:tav tm="100000">
                                          <p:val>
                                            <p:strVal val="#ppt_h"/>
                                          </p:val>
                                        </p:tav>
                                      </p:tavLst>
                                    </p:anim>
                                    <p:anim calcmode="lin" valueType="num">
                                      <p:cBhvr>
                                        <p:cTn id="159" dur="1000" fill="hold"/>
                                        <p:tgtEl>
                                          <p:spTgt spid="51"/>
                                        </p:tgtEl>
                                        <p:attrNameLst>
                                          <p:attrName>style.rotation</p:attrName>
                                        </p:attrNameLst>
                                      </p:cBhvr>
                                      <p:tavLst>
                                        <p:tav tm="0">
                                          <p:val>
                                            <p:fltVal val="90"/>
                                          </p:val>
                                        </p:tav>
                                        <p:tav tm="100000">
                                          <p:val>
                                            <p:fltVal val="0"/>
                                          </p:val>
                                        </p:tav>
                                      </p:tavLst>
                                    </p:anim>
                                    <p:animEffect transition="in" filter="fade">
                                      <p:cBhvr>
                                        <p:cTn id="160" dur="1000"/>
                                        <p:tgtEl>
                                          <p:spTgt spid="51"/>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1000" fill="hold"/>
                                        <p:tgtEl>
                                          <p:spTgt spid="52"/>
                                        </p:tgtEl>
                                        <p:attrNameLst>
                                          <p:attrName>ppt_w</p:attrName>
                                        </p:attrNameLst>
                                      </p:cBhvr>
                                      <p:tavLst>
                                        <p:tav tm="0">
                                          <p:val>
                                            <p:fltVal val="0"/>
                                          </p:val>
                                        </p:tav>
                                        <p:tav tm="100000">
                                          <p:val>
                                            <p:strVal val="#ppt_w"/>
                                          </p:val>
                                        </p:tav>
                                      </p:tavLst>
                                    </p:anim>
                                    <p:anim calcmode="lin" valueType="num">
                                      <p:cBhvr>
                                        <p:cTn id="164" dur="1000" fill="hold"/>
                                        <p:tgtEl>
                                          <p:spTgt spid="52"/>
                                        </p:tgtEl>
                                        <p:attrNameLst>
                                          <p:attrName>ppt_h</p:attrName>
                                        </p:attrNameLst>
                                      </p:cBhvr>
                                      <p:tavLst>
                                        <p:tav tm="0">
                                          <p:val>
                                            <p:fltVal val="0"/>
                                          </p:val>
                                        </p:tav>
                                        <p:tav tm="100000">
                                          <p:val>
                                            <p:strVal val="#ppt_h"/>
                                          </p:val>
                                        </p:tav>
                                      </p:tavLst>
                                    </p:anim>
                                    <p:anim calcmode="lin" valueType="num">
                                      <p:cBhvr>
                                        <p:cTn id="165" dur="1000" fill="hold"/>
                                        <p:tgtEl>
                                          <p:spTgt spid="52"/>
                                        </p:tgtEl>
                                        <p:attrNameLst>
                                          <p:attrName>style.rotation</p:attrName>
                                        </p:attrNameLst>
                                      </p:cBhvr>
                                      <p:tavLst>
                                        <p:tav tm="0">
                                          <p:val>
                                            <p:fltVal val="90"/>
                                          </p:val>
                                        </p:tav>
                                        <p:tav tm="100000">
                                          <p:val>
                                            <p:fltVal val="0"/>
                                          </p:val>
                                        </p:tav>
                                      </p:tavLst>
                                    </p:anim>
                                    <p:animEffect transition="in" filter="fade">
                                      <p:cBhvr>
                                        <p:cTn id="166"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4709" y="842204"/>
            <a:ext cx="1622506" cy="1696826"/>
            <a:chOff x="3744709" y="842204"/>
            <a:chExt cx="1622506" cy="1696826"/>
          </a:xfrm>
        </p:grpSpPr>
        <p:sp>
          <p:nvSpPr>
            <p:cNvPr id="10" name="矩形 9"/>
            <p:cNvSpPr/>
            <p:nvPr/>
          </p:nvSpPr>
          <p:spPr>
            <a:xfrm>
              <a:off x="3744709" y="842204"/>
              <a:ext cx="1350000" cy="1696826"/>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0" name="矩形 39"/>
            <p:cNvSpPr/>
            <p:nvPr/>
          </p:nvSpPr>
          <p:spPr>
            <a:xfrm>
              <a:off x="5254093" y="842204"/>
              <a:ext cx="54000" cy="1696826"/>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矩形 40"/>
            <p:cNvSpPr/>
            <p:nvPr/>
          </p:nvSpPr>
          <p:spPr>
            <a:xfrm>
              <a:off x="5340215" y="842204"/>
              <a:ext cx="27000" cy="1696826"/>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2" name="矩形 41"/>
            <p:cNvSpPr/>
            <p:nvPr/>
          </p:nvSpPr>
          <p:spPr>
            <a:xfrm>
              <a:off x="5133901" y="842204"/>
              <a:ext cx="81000" cy="1696826"/>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3" name="文本框 42"/>
            <p:cNvSpPr txBox="1"/>
            <p:nvPr/>
          </p:nvSpPr>
          <p:spPr>
            <a:xfrm>
              <a:off x="3956307" y="1182165"/>
              <a:ext cx="1037463"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rPr>
                <a:t>04</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1986872" y="3631750"/>
            <a:ext cx="5400000" cy="27000"/>
          </a:xfrm>
          <a:prstGeom prst="rect">
            <a:avLst/>
          </a:prstGeom>
          <a:solidFill>
            <a:srgbClr val="6C7A9A"/>
          </a:solidFill>
          <a:ln w="25400" cap="flat" cmpd="sng" algn="ctr">
            <a:solidFill>
              <a:schemeClr val="bg1"/>
            </a:solidFill>
            <a:prstDash val="solid"/>
          </a:ln>
          <a:effectLst/>
        </p:spPr>
        <p:txBody>
          <a:bodyPr rtlCol="0" anchor="ctr"/>
          <a:lstStyle/>
          <a:p>
            <a:pPr algn="ctr">
              <a:defRPr/>
            </a:pPr>
            <a:endParaRPr lang="en-US" sz="101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48"/>
          <p:cNvSpPr txBox="1"/>
          <p:nvPr/>
        </p:nvSpPr>
        <p:spPr>
          <a:xfrm>
            <a:off x="2082122" y="2748082"/>
            <a:ext cx="5339923" cy="830997"/>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4800" b="1" spc="225" dirty="0">
                <a:solidFill>
                  <a:schemeClr val="bg1"/>
                </a:solidFill>
                <a:effectLst/>
                <a:latin typeface="微软雅黑" panose="020B0503020204020204" pitchFamily="34" charset="-122"/>
                <a:ea typeface="微软雅黑" panose="020B0503020204020204" pitchFamily="34" charset="-122"/>
              </a:rPr>
              <a:t>单击添加文字标题</a:t>
            </a:r>
            <a:endParaRPr lang="zh-CN" altLang="en-US" sz="4800" b="1" spc="225" dirty="0">
              <a:solidFill>
                <a:schemeClr val="bg1"/>
              </a:solidFill>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539543" y="3843940"/>
            <a:ext cx="4235605" cy="193627"/>
            <a:chOff x="2539543" y="3843940"/>
            <a:chExt cx="4235605" cy="193627"/>
          </a:xfrm>
        </p:grpSpPr>
        <p:sp>
          <p:nvSpPr>
            <p:cNvPr id="50" name="文本框 9"/>
            <p:cNvSpPr txBox="1"/>
            <p:nvPr/>
          </p:nvSpPr>
          <p:spPr>
            <a:xfrm>
              <a:off x="2539543"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3989469" y="3852901"/>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6" name="文本框 9"/>
            <p:cNvSpPr txBox="1"/>
            <p:nvPr/>
          </p:nvSpPr>
          <p:spPr>
            <a:xfrm>
              <a:off x="5566726" y="3843940"/>
              <a:ext cx="1208422" cy="184666"/>
            </a:xfrm>
            <a:prstGeom prst="rect">
              <a:avLst/>
            </a:prstGeom>
            <a:noFill/>
          </p:spPr>
          <p:txBody>
            <a:bodyPr wrap="square" lIns="0" tIns="0" rIns="0" bIns="0" rtlCol="0">
              <a:spAutoFit/>
            </a:bodyPr>
            <a:lstStyle/>
            <a:p>
              <a:pPr marL="128905" lvl="1" indent="-128905">
                <a:buFont typeface="Wingdings" panose="05000000000000000000" pitchFamily="2" charset="2"/>
                <a:buChar char="l"/>
              </a:pPr>
              <a:r>
                <a:rPr lang="zh-CN" altLang="en-US" sz="1200" dirty="0">
                  <a:solidFill>
                    <a:schemeClr val="bg1"/>
                  </a:solidFill>
                  <a:latin typeface="微软雅黑" panose="020B0503020204020204" pitchFamily="34" charset="-122"/>
                  <a:ea typeface="微软雅黑" panose="020B0503020204020204" pitchFamily="34" charset="-122"/>
                </a:rPr>
                <a:t>输入文本文字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49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noChangeAspect="1"/>
          </p:cNvGrpSpPr>
          <p:nvPr/>
        </p:nvGrpSpPr>
        <p:grpSpPr>
          <a:xfrm>
            <a:off x="4746363" y="3148707"/>
            <a:ext cx="3847394" cy="1542128"/>
            <a:chOff x="6447365" y="4245323"/>
            <a:chExt cx="4546580" cy="1822379"/>
          </a:xfrm>
        </p:grpSpPr>
        <p:sp>
          <p:nvSpPr>
            <p:cNvPr id="45" name="Rectangle 80"/>
            <p:cNvSpPr/>
            <p:nvPr/>
          </p:nvSpPr>
          <p:spPr>
            <a:xfrm>
              <a:off x="6947214" y="4257135"/>
              <a:ext cx="4046731" cy="327884"/>
            </a:xfrm>
            <a:prstGeom prst="rect">
              <a:avLst/>
            </a:prstGeom>
            <a:solidFill>
              <a:srgbClr val="FFFFFF">
                <a:lumMod val="85000"/>
                <a:alpha val="30000"/>
              </a:srgbClr>
            </a:solidFill>
            <a:ln w="12700" cap="flat" cmpd="sng" algn="ctr">
              <a:noFill/>
              <a:prstDash val="solid"/>
              <a:miter lim="800000"/>
            </a:ln>
            <a:effectLst/>
          </p:spPr>
          <p:txBody>
            <a:bodyPr rtlCol="0" anchor="ctr"/>
            <a:lstStyle/>
            <a:p>
              <a:pPr algn="ctr">
                <a:defRPr/>
              </a:pPr>
              <a:endParaRPr lang="en-US" sz="1800" kern="0" dirty="0">
                <a:solidFill>
                  <a:srgbClr val="FFFFFF"/>
                </a:solidFill>
                <a:latin typeface="Arial" panose="020B0604020202020204" pitchFamily="34" charset="0"/>
                <a:cs typeface="Arial" panose="020B0604020202020204" pitchFamily="34" charset="0"/>
              </a:endParaRPr>
            </a:p>
          </p:txBody>
        </p:sp>
        <p:grpSp>
          <p:nvGrpSpPr>
            <p:cNvPr id="46" name="Group 81"/>
            <p:cNvGrpSpPr/>
            <p:nvPr/>
          </p:nvGrpSpPr>
          <p:grpSpPr>
            <a:xfrm>
              <a:off x="6929017" y="4245323"/>
              <a:ext cx="2041562" cy="339696"/>
              <a:chOff x="7183923" y="3575245"/>
              <a:chExt cx="2041562" cy="339696"/>
            </a:xfrm>
          </p:grpSpPr>
          <p:sp>
            <p:nvSpPr>
              <p:cNvPr id="47" name="Rectangle 82"/>
              <p:cNvSpPr/>
              <p:nvPr/>
            </p:nvSpPr>
            <p:spPr>
              <a:xfrm>
                <a:off x="7202120" y="3587057"/>
                <a:ext cx="2023365" cy="327884"/>
              </a:xfrm>
              <a:prstGeom prst="rect">
                <a:avLst/>
              </a:prstGeom>
              <a:solidFill>
                <a:srgbClr val="00A39E"/>
              </a:solidFill>
              <a:ln w="12700" cap="flat" cmpd="sng" algn="ctr">
                <a:noFill/>
                <a:prstDash val="solid"/>
                <a:miter lim="800000"/>
              </a:ln>
              <a:effectLst/>
            </p:spPr>
            <p:txBody>
              <a:bodyPr rtlCol="0" anchor="ctr"/>
              <a:lstStyle/>
              <a:p>
                <a:pPr algn="ctr">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48" name="Content Placeholder 2"/>
              <p:cNvSpPr txBox="1"/>
              <p:nvPr/>
            </p:nvSpPr>
            <p:spPr>
              <a:xfrm>
                <a:off x="7183923" y="3575245"/>
                <a:ext cx="716892" cy="327337"/>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a:solidFill>
                      <a:srgbClr val="FFFFFF"/>
                    </a:solidFill>
                    <a:latin typeface="Arial" panose="020B0604020202020204" pitchFamily="34" charset="0"/>
                    <a:cs typeface="Arial" panose="020B0604020202020204" pitchFamily="34" charset="0"/>
                  </a:rPr>
                  <a:t>50%</a:t>
                </a:r>
                <a:endParaRPr lang="en-US" sz="1200" b="1" dirty="0">
                  <a:solidFill>
                    <a:srgbClr val="FFFFFF"/>
                  </a:solidFill>
                  <a:latin typeface="Arial" panose="020B0604020202020204" pitchFamily="34" charset="0"/>
                  <a:cs typeface="Arial" panose="020B0604020202020204" pitchFamily="34" charset="0"/>
                </a:endParaRPr>
              </a:p>
            </p:txBody>
          </p:sp>
        </p:grpSp>
        <p:sp>
          <p:nvSpPr>
            <p:cNvPr id="49" name="Rectangle 84"/>
            <p:cNvSpPr/>
            <p:nvPr/>
          </p:nvSpPr>
          <p:spPr>
            <a:xfrm>
              <a:off x="6947214" y="5737046"/>
              <a:ext cx="4046731" cy="327884"/>
            </a:xfrm>
            <a:prstGeom prst="rect">
              <a:avLst/>
            </a:prstGeom>
            <a:solidFill>
              <a:srgbClr val="FFFFFF">
                <a:lumMod val="85000"/>
                <a:alpha val="30000"/>
              </a:srgbClr>
            </a:solidFill>
            <a:ln w="12700" cap="flat" cmpd="sng" algn="ctr">
              <a:noFill/>
              <a:prstDash val="solid"/>
              <a:miter lim="800000"/>
            </a:ln>
            <a:effectLst/>
          </p:spPr>
          <p:txBody>
            <a:bodyPr rtlCol="0" anchor="ctr"/>
            <a:lstStyle/>
            <a:p>
              <a:pPr algn="ctr"/>
              <a:endParaRPr lang="en-US" sz="1800" kern="0" dirty="0">
                <a:solidFill>
                  <a:srgbClr val="FFFFFF"/>
                </a:solidFill>
                <a:latin typeface="Arial" panose="020B0604020202020204" pitchFamily="34" charset="0"/>
                <a:cs typeface="Arial" panose="020B0604020202020204" pitchFamily="34" charset="0"/>
              </a:endParaRPr>
            </a:p>
          </p:txBody>
        </p:sp>
        <p:grpSp>
          <p:nvGrpSpPr>
            <p:cNvPr id="50" name="Group 85"/>
            <p:cNvGrpSpPr/>
            <p:nvPr/>
          </p:nvGrpSpPr>
          <p:grpSpPr>
            <a:xfrm>
              <a:off x="6929017" y="5726580"/>
              <a:ext cx="1684497" cy="338350"/>
              <a:chOff x="7183923" y="5056502"/>
              <a:chExt cx="1684497" cy="338350"/>
            </a:xfrm>
          </p:grpSpPr>
          <p:sp>
            <p:nvSpPr>
              <p:cNvPr id="51" name="Rectangle 86"/>
              <p:cNvSpPr/>
              <p:nvPr/>
            </p:nvSpPr>
            <p:spPr>
              <a:xfrm>
                <a:off x="7202120" y="5066968"/>
                <a:ext cx="1666300" cy="327884"/>
              </a:xfrm>
              <a:prstGeom prst="rect">
                <a:avLst/>
              </a:prstGeom>
              <a:solidFill>
                <a:srgbClr val="E23761"/>
              </a:solidFill>
              <a:ln w="12700" cap="flat" cmpd="sng" algn="ctr">
                <a:noFill/>
                <a:prstDash val="solid"/>
                <a:miter lim="800000"/>
              </a:ln>
              <a:effectLst/>
            </p:spPr>
            <p:txBody>
              <a:bodyPr rtlCol="0" anchor="ctr"/>
              <a:lstStyle/>
              <a:p>
                <a:pPr algn="ctr">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52" name="Content Placeholder 2"/>
              <p:cNvSpPr txBox="1"/>
              <p:nvPr/>
            </p:nvSpPr>
            <p:spPr>
              <a:xfrm>
                <a:off x="7183923" y="5056502"/>
                <a:ext cx="716891" cy="327337"/>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45%</a:t>
                </a:r>
                <a:endParaRPr lang="en-US" sz="1200" b="1" dirty="0">
                  <a:solidFill>
                    <a:srgbClr val="FFFFFF"/>
                  </a:solidFill>
                  <a:latin typeface="Arial" panose="020B0604020202020204" pitchFamily="34" charset="0"/>
                  <a:cs typeface="Arial" panose="020B0604020202020204" pitchFamily="34" charset="0"/>
                </a:endParaRPr>
              </a:p>
            </p:txBody>
          </p:sp>
        </p:grpSp>
        <p:sp>
          <p:nvSpPr>
            <p:cNvPr id="53" name="Rectangle 88"/>
            <p:cNvSpPr/>
            <p:nvPr/>
          </p:nvSpPr>
          <p:spPr>
            <a:xfrm>
              <a:off x="6947214" y="5240825"/>
              <a:ext cx="4046731" cy="327884"/>
            </a:xfrm>
            <a:prstGeom prst="rect">
              <a:avLst/>
            </a:prstGeom>
            <a:solidFill>
              <a:srgbClr val="FFFFFF">
                <a:lumMod val="85000"/>
                <a:alpha val="30000"/>
              </a:srgbClr>
            </a:solidFill>
            <a:ln w="12700" cap="flat" cmpd="sng" algn="ctr">
              <a:noFill/>
              <a:prstDash val="solid"/>
              <a:miter lim="800000"/>
            </a:ln>
            <a:effectLst/>
          </p:spPr>
          <p:txBody>
            <a:bodyPr rtlCol="0" anchor="ctr"/>
            <a:lstStyle/>
            <a:p>
              <a:pPr algn="ctr"/>
              <a:endParaRPr lang="en-US" sz="1800" kern="0" dirty="0">
                <a:solidFill>
                  <a:srgbClr val="FFFFFF"/>
                </a:solidFill>
                <a:latin typeface="Arial" panose="020B0604020202020204" pitchFamily="34" charset="0"/>
                <a:cs typeface="Arial" panose="020B0604020202020204" pitchFamily="34" charset="0"/>
              </a:endParaRPr>
            </a:p>
          </p:txBody>
        </p:sp>
        <p:grpSp>
          <p:nvGrpSpPr>
            <p:cNvPr id="54" name="Group 89"/>
            <p:cNvGrpSpPr/>
            <p:nvPr/>
          </p:nvGrpSpPr>
          <p:grpSpPr>
            <a:xfrm>
              <a:off x="6929017" y="5229013"/>
              <a:ext cx="3033408" cy="339696"/>
              <a:chOff x="7183923" y="4558935"/>
              <a:chExt cx="3033408" cy="339696"/>
            </a:xfrm>
          </p:grpSpPr>
          <p:sp>
            <p:nvSpPr>
              <p:cNvPr id="55" name="Rectangle 90"/>
              <p:cNvSpPr/>
              <p:nvPr/>
            </p:nvSpPr>
            <p:spPr>
              <a:xfrm>
                <a:off x="7202120" y="4570747"/>
                <a:ext cx="3015211" cy="327884"/>
              </a:xfrm>
              <a:prstGeom prst="rect">
                <a:avLst/>
              </a:prstGeom>
              <a:solidFill>
                <a:srgbClr val="F39C11"/>
              </a:solidFill>
              <a:ln w="12700" cap="flat" cmpd="sng" algn="ctr">
                <a:noFill/>
                <a:prstDash val="solid"/>
                <a:miter lim="800000"/>
              </a:ln>
              <a:effectLst/>
            </p:spPr>
            <p:txBody>
              <a:bodyPr rtlCol="0" anchor="ctr"/>
              <a:lstStyle/>
              <a:p>
                <a:pPr algn="ctr">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56" name="Content Placeholder 2"/>
              <p:cNvSpPr txBox="1"/>
              <p:nvPr/>
            </p:nvSpPr>
            <p:spPr>
              <a:xfrm>
                <a:off x="7183923" y="4558935"/>
                <a:ext cx="716890" cy="327337"/>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75%</a:t>
                </a:r>
                <a:endParaRPr lang="en-US" sz="1200" b="1" dirty="0">
                  <a:solidFill>
                    <a:srgbClr val="FFFFFF"/>
                  </a:solidFill>
                  <a:latin typeface="Arial" panose="020B0604020202020204" pitchFamily="34" charset="0"/>
                  <a:cs typeface="Arial" panose="020B0604020202020204" pitchFamily="34" charset="0"/>
                </a:endParaRPr>
              </a:p>
            </p:txBody>
          </p:sp>
        </p:grpSp>
        <p:sp>
          <p:nvSpPr>
            <p:cNvPr id="57" name="Rectangle 92"/>
            <p:cNvSpPr/>
            <p:nvPr/>
          </p:nvSpPr>
          <p:spPr>
            <a:xfrm>
              <a:off x="6947214" y="4745090"/>
              <a:ext cx="4046731" cy="327884"/>
            </a:xfrm>
            <a:prstGeom prst="rect">
              <a:avLst/>
            </a:prstGeom>
            <a:solidFill>
              <a:srgbClr val="FFFFFF">
                <a:lumMod val="85000"/>
                <a:alpha val="30000"/>
              </a:srgbClr>
            </a:solidFill>
            <a:ln w="12700" cap="flat" cmpd="sng" algn="ctr">
              <a:noFill/>
              <a:prstDash val="solid"/>
              <a:miter lim="800000"/>
            </a:ln>
            <a:effectLst/>
          </p:spPr>
          <p:txBody>
            <a:bodyPr rtlCol="0" anchor="ctr"/>
            <a:lstStyle/>
            <a:p>
              <a:pPr algn="ctr"/>
              <a:endParaRPr lang="en-US" sz="1800" kern="0" dirty="0">
                <a:solidFill>
                  <a:srgbClr val="FFFFFF"/>
                </a:solidFill>
                <a:latin typeface="Arial" panose="020B0604020202020204" pitchFamily="34" charset="0"/>
                <a:cs typeface="Arial" panose="020B0604020202020204" pitchFamily="34" charset="0"/>
              </a:endParaRPr>
            </a:p>
          </p:txBody>
        </p:sp>
        <p:grpSp>
          <p:nvGrpSpPr>
            <p:cNvPr id="58" name="Group 93"/>
            <p:cNvGrpSpPr/>
            <p:nvPr/>
          </p:nvGrpSpPr>
          <p:grpSpPr>
            <a:xfrm>
              <a:off x="6929017" y="4733278"/>
              <a:ext cx="2398628" cy="339696"/>
              <a:chOff x="7183923" y="4063200"/>
              <a:chExt cx="2398628" cy="339696"/>
            </a:xfrm>
          </p:grpSpPr>
          <p:sp>
            <p:nvSpPr>
              <p:cNvPr id="59" name="Rectangle 94"/>
              <p:cNvSpPr/>
              <p:nvPr/>
            </p:nvSpPr>
            <p:spPr>
              <a:xfrm>
                <a:off x="7202120" y="4075012"/>
                <a:ext cx="2380431" cy="327884"/>
              </a:xfrm>
              <a:prstGeom prst="rect">
                <a:avLst/>
              </a:prstGeom>
              <a:solidFill>
                <a:srgbClr val="82B732"/>
              </a:solidFill>
              <a:ln w="12700" cap="flat" cmpd="sng" algn="ctr">
                <a:noFill/>
                <a:prstDash val="solid"/>
                <a:miter lim="800000"/>
              </a:ln>
              <a:effectLst/>
            </p:spPr>
            <p:txBody>
              <a:bodyPr rtlCol="0" anchor="ctr"/>
              <a:lstStyle/>
              <a:p>
                <a:pPr algn="ctr">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60" name="Content Placeholder 2"/>
              <p:cNvSpPr txBox="1"/>
              <p:nvPr/>
            </p:nvSpPr>
            <p:spPr>
              <a:xfrm>
                <a:off x="7183923" y="4063200"/>
                <a:ext cx="716891" cy="327337"/>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62%</a:t>
                </a:r>
                <a:endParaRPr lang="en-US" sz="1200" b="1" dirty="0">
                  <a:solidFill>
                    <a:srgbClr val="FFFFFF"/>
                  </a:solidFill>
                  <a:latin typeface="Arial" panose="020B0604020202020204" pitchFamily="34" charset="0"/>
                  <a:cs typeface="Arial" panose="020B0604020202020204" pitchFamily="34" charset="0"/>
                </a:endParaRPr>
              </a:p>
            </p:txBody>
          </p:sp>
        </p:grpSp>
        <p:grpSp>
          <p:nvGrpSpPr>
            <p:cNvPr id="61" name="Group 96"/>
            <p:cNvGrpSpPr/>
            <p:nvPr/>
          </p:nvGrpSpPr>
          <p:grpSpPr>
            <a:xfrm>
              <a:off x="6447365" y="4728989"/>
              <a:ext cx="331625" cy="332192"/>
              <a:chOff x="7275629" y="3973834"/>
              <a:chExt cx="464344" cy="465138"/>
            </a:xfrm>
            <a:solidFill>
              <a:srgbClr val="44546A">
                <a:lumMod val="60000"/>
                <a:lumOff val="40000"/>
              </a:srgbClr>
            </a:solidFill>
          </p:grpSpPr>
          <p:sp>
            <p:nvSpPr>
              <p:cNvPr id="62"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3"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4"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5"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6"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7"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68" name="Group 103"/>
            <p:cNvGrpSpPr/>
            <p:nvPr/>
          </p:nvGrpSpPr>
          <p:grpSpPr>
            <a:xfrm>
              <a:off x="6476215" y="5745721"/>
              <a:ext cx="281802" cy="321981"/>
              <a:chOff x="9162373" y="3045147"/>
              <a:chExt cx="406400" cy="464344"/>
            </a:xfrm>
            <a:solidFill>
              <a:srgbClr val="44546A">
                <a:lumMod val="60000"/>
                <a:lumOff val="40000"/>
              </a:srgbClr>
            </a:solidFill>
          </p:grpSpPr>
          <p:sp>
            <p:nvSpPr>
              <p:cNvPr id="69"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0"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1"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2"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73" name="Group 108"/>
            <p:cNvGrpSpPr/>
            <p:nvPr/>
          </p:nvGrpSpPr>
          <p:grpSpPr>
            <a:xfrm>
              <a:off x="6507393" y="4251948"/>
              <a:ext cx="227886" cy="332192"/>
              <a:chOff x="3582988" y="3510757"/>
              <a:chExt cx="319088" cy="465138"/>
            </a:xfrm>
            <a:solidFill>
              <a:srgbClr val="44546A">
                <a:lumMod val="60000"/>
                <a:lumOff val="40000"/>
              </a:srgbClr>
            </a:solidFill>
          </p:grpSpPr>
          <p:sp>
            <p:nvSpPr>
              <p:cNvPr id="7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76" name="Group 111"/>
            <p:cNvGrpSpPr/>
            <p:nvPr/>
          </p:nvGrpSpPr>
          <p:grpSpPr>
            <a:xfrm>
              <a:off x="6489197" y="5237355"/>
              <a:ext cx="248860" cy="332192"/>
              <a:chOff x="2639219" y="3510757"/>
              <a:chExt cx="348456" cy="465138"/>
            </a:xfrm>
            <a:solidFill>
              <a:srgbClr val="44546A">
                <a:lumMod val="60000"/>
                <a:lumOff val="40000"/>
              </a:srgbClr>
            </a:solidFill>
          </p:grpSpPr>
          <p:sp>
            <p:nvSpPr>
              <p:cNvPr id="7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defRPr/>
                </a:pPr>
                <a:endParaRPr lang="en-US" sz="1125" kern="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sp>
        <p:nvSpPr>
          <p:cNvPr id="84" name="TextBox 12"/>
          <p:cNvSpPr txBox="1"/>
          <p:nvPr/>
        </p:nvSpPr>
        <p:spPr>
          <a:xfrm>
            <a:off x="4797159" y="1542049"/>
            <a:ext cx="1800493" cy="369332"/>
          </a:xfrm>
          <a:prstGeom prst="rect">
            <a:avLst/>
          </a:prstGeom>
          <a:noFill/>
        </p:spPr>
        <p:txBody>
          <a:bodyPr wrap="none"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Rectangle 13"/>
          <p:cNvSpPr/>
          <p:nvPr/>
        </p:nvSpPr>
        <p:spPr>
          <a:xfrm>
            <a:off x="4797159" y="1919428"/>
            <a:ext cx="3796598" cy="957955"/>
          </a:xfrm>
          <a:prstGeom prst="rect">
            <a:avLst/>
          </a:prstGeom>
        </p:spPr>
        <p:txBody>
          <a:bodyPr wrap="square">
            <a:spAutoFit/>
          </a:bodyPr>
          <a:lstStyle/>
          <a:p>
            <a:pPr>
              <a:lnSpc>
                <a:spcPct val="125000"/>
              </a:lnSpc>
            </a:pPr>
            <a:r>
              <a:rPr lang="zh-CN" altLang="en-US" sz="900" dirty="0">
                <a:solidFill>
                  <a:schemeClr val="bg1"/>
                </a:solidFill>
                <a:latin typeface="Arial" panose="020B0604020202020204" pitchFamily="34" charset="0"/>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bg1"/>
              </a:solidFill>
              <a:latin typeface="Arial" panose="020B0604020202020204" pitchFamily="34" charset="0"/>
              <a:cs typeface="Arial" panose="020B0604020202020204" pitchFamily="34" charset="0"/>
            </a:endParaRPr>
          </a:p>
        </p:txBody>
      </p:sp>
      <p:grpSp>
        <p:nvGrpSpPr>
          <p:cNvPr id="3" name="组合 2"/>
          <p:cNvGrpSpPr/>
          <p:nvPr/>
        </p:nvGrpSpPr>
        <p:grpSpPr>
          <a:xfrm>
            <a:off x="666386" y="1470557"/>
            <a:ext cx="3265960" cy="3672943"/>
            <a:chOff x="628286" y="1322019"/>
            <a:chExt cx="3265960" cy="3672943"/>
          </a:xfrm>
        </p:grpSpPr>
        <p:grpSp>
          <p:nvGrpSpPr>
            <p:cNvPr id="221" name="Group 3"/>
            <p:cNvGrpSpPr/>
            <p:nvPr/>
          </p:nvGrpSpPr>
          <p:grpSpPr>
            <a:xfrm>
              <a:off x="1424578" y="3629600"/>
              <a:ext cx="309530" cy="1365362"/>
              <a:chOff x="4980416" y="5037518"/>
              <a:chExt cx="412706" cy="1820482"/>
            </a:xfrm>
          </p:grpSpPr>
          <p:sp>
            <p:nvSpPr>
              <p:cNvPr id="222"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3" name="Freeform 12"/>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4" name="Freeform 13"/>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rgbClr val="00A39E">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5"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6" name="Freeform 15"/>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rgbClr val="00A39E">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7"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rgbClr val="00A39E">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8" name="Freeform 35"/>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29"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0" name="Freeform 37"/>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rgbClr val="00A39E"/>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1" name="Freeform 38"/>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rgbClr val="00A39E"/>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2"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rgbClr val="00A39E"/>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33" name="Group 4"/>
            <p:cNvGrpSpPr/>
            <p:nvPr/>
          </p:nvGrpSpPr>
          <p:grpSpPr>
            <a:xfrm>
              <a:off x="1816412" y="3867932"/>
              <a:ext cx="309530" cy="1127030"/>
              <a:chOff x="5502862" y="5355294"/>
              <a:chExt cx="412706" cy="1502706"/>
            </a:xfrm>
          </p:grpSpPr>
          <p:sp>
            <p:nvSpPr>
              <p:cNvPr id="234"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5"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6"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rgbClr val="82B732">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7"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8" name="Freeform 27"/>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82B732">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39"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rgbClr val="82B732">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0" name="Freeform 40"/>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1"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2"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rgbClr val="82B732"/>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3"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82B732"/>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4"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rgbClr val="82B732"/>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45" name="Group 7"/>
            <p:cNvGrpSpPr/>
            <p:nvPr/>
          </p:nvGrpSpPr>
          <p:grpSpPr>
            <a:xfrm>
              <a:off x="2909105" y="3867932"/>
              <a:ext cx="305490" cy="1127030"/>
              <a:chOff x="6959786" y="5355294"/>
              <a:chExt cx="407320" cy="1502706"/>
            </a:xfrm>
          </p:grpSpPr>
          <p:sp>
            <p:nvSpPr>
              <p:cNvPr id="246"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7"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8"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rgbClr val="44546A">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49"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0" name="Freeform 21"/>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rgbClr val="44546A">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1"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rgbClr val="44546A">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2" name="Freeform 45"/>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3"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4"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rgbClr val="44546A"/>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5"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rgbClr val="44546A"/>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6"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rgbClr val="44546A"/>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57" name="Group 5"/>
            <p:cNvGrpSpPr/>
            <p:nvPr/>
          </p:nvGrpSpPr>
          <p:grpSpPr>
            <a:xfrm>
              <a:off x="2195119" y="3051442"/>
              <a:ext cx="302964" cy="1941500"/>
              <a:chOff x="6007804" y="4266641"/>
              <a:chExt cx="403952" cy="2588666"/>
            </a:xfrm>
          </p:grpSpPr>
          <p:sp>
            <p:nvSpPr>
              <p:cNvPr id="258"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59"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0"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rgbClr val="F39C1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1"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2" name="Freeform 33"/>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rgbClr val="F39C1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3"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rgbClr val="F39C1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4" name="Freeform 50"/>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alpha val="57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5"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6"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rgbClr val="F39C1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7"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rgbClr val="F39C1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68"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rgbClr val="F39C1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69" name="Group 6"/>
            <p:cNvGrpSpPr/>
            <p:nvPr/>
          </p:nvGrpSpPr>
          <p:grpSpPr>
            <a:xfrm>
              <a:off x="2549588" y="2636380"/>
              <a:ext cx="307004" cy="2356562"/>
              <a:chOff x="6480429" y="3713225"/>
              <a:chExt cx="409339" cy="3142082"/>
            </a:xfrm>
          </p:grpSpPr>
          <p:sp>
            <p:nvSpPr>
              <p:cNvPr id="270"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1"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2"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rgbClr val="E2376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3"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4" name="Freeform 9"/>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rgbClr val="E2376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5"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rgbClr val="E23761">
                  <a:lumMod val="60000"/>
                  <a:lumOff val="40000"/>
                </a:srgbClr>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6" name="Freeform 55"/>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alpha val="5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7"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8"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rgbClr val="E2376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79"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rgbClr val="E2376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0"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rgbClr val="E2376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81" name="Group 13"/>
            <p:cNvGrpSpPr/>
            <p:nvPr/>
          </p:nvGrpSpPr>
          <p:grpSpPr>
            <a:xfrm>
              <a:off x="1351867" y="1955720"/>
              <a:ext cx="908894" cy="900311"/>
              <a:chOff x="4883468" y="2805677"/>
              <a:chExt cx="1211858" cy="1200415"/>
            </a:xfrm>
          </p:grpSpPr>
          <p:sp>
            <p:nvSpPr>
              <p:cNvPr id="282" name="Freeform 74"/>
              <p:cNvSpPr/>
              <p:nvPr/>
            </p:nvSpPr>
            <p:spPr bwMode="auto">
              <a:xfrm>
                <a:off x="4964931" y="2888488"/>
                <a:ext cx="1130395" cy="1117604"/>
              </a:xfrm>
              <a:custGeom>
                <a:avLst/>
                <a:gdLst>
                  <a:gd name="T0" fmla="*/ 363 w 710"/>
                  <a:gd name="T1" fmla="*/ 0 h 702"/>
                  <a:gd name="T2" fmla="*/ 270 w 710"/>
                  <a:gd name="T3" fmla="*/ 13 h 702"/>
                  <a:gd name="T4" fmla="*/ 51 w 710"/>
                  <a:gd name="T5" fmla="*/ 418 h 702"/>
                  <a:gd name="T6" fmla="*/ 363 w 710"/>
                  <a:gd name="T7" fmla="*/ 651 h 702"/>
                  <a:gd name="T8" fmla="*/ 456 w 710"/>
                  <a:gd name="T9" fmla="*/ 637 h 702"/>
                  <a:gd name="T10" fmla="*/ 470 w 710"/>
                  <a:gd name="T11" fmla="*/ 633 h 702"/>
                  <a:gd name="T12" fmla="*/ 628 w 710"/>
                  <a:gd name="T13" fmla="*/ 702 h 702"/>
                  <a:gd name="T14" fmla="*/ 597 w 710"/>
                  <a:gd name="T15" fmla="*/ 551 h 702"/>
                  <a:gd name="T16" fmla="*/ 675 w 710"/>
                  <a:gd name="T17" fmla="*/ 232 h 702"/>
                  <a:gd name="T18" fmla="*/ 363 w 710"/>
                  <a:gd name="T19" fmla="*/ 0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0" h="702">
                    <a:moveTo>
                      <a:pt x="363" y="0"/>
                    </a:moveTo>
                    <a:cubicBezTo>
                      <a:pt x="332" y="0"/>
                      <a:pt x="301" y="4"/>
                      <a:pt x="270" y="13"/>
                    </a:cubicBezTo>
                    <a:cubicBezTo>
                      <a:pt x="98" y="65"/>
                      <a:pt x="0" y="246"/>
                      <a:pt x="51" y="418"/>
                    </a:cubicBezTo>
                    <a:cubicBezTo>
                      <a:pt x="93" y="560"/>
                      <a:pt x="223" y="651"/>
                      <a:pt x="363" y="651"/>
                    </a:cubicBezTo>
                    <a:cubicBezTo>
                      <a:pt x="394" y="651"/>
                      <a:pt x="425" y="647"/>
                      <a:pt x="456" y="637"/>
                    </a:cubicBezTo>
                    <a:cubicBezTo>
                      <a:pt x="461" y="636"/>
                      <a:pt x="465" y="634"/>
                      <a:pt x="470" y="633"/>
                    </a:cubicBezTo>
                    <a:cubicBezTo>
                      <a:pt x="628" y="702"/>
                      <a:pt x="628" y="702"/>
                      <a:pt x="628" y="702"/>
                    </a:cubicBezTo>
                    <a:cubicBezTo>
                      <a:pt x="597" y="551"/>
                      <a:pt x="597" y="551"/>
                      <a:pt x="597" y="551"/>
                    </a:cubicBezTo>
                    <a:cubicBezTo>
                      <a:pt x="676" y="469"/>
                      <a:pt x="710" y="349"/>
                      <a:pt x="675" y="232"/>
                    </a:cubicBezTo>
                    <a:cubicBezTo>
                      <a:pt x="633" y="91"/>
                      <a:pt x="503" y="0"/>
                      <a:pt x="363"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3"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rgbClr val="F39C1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4"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5"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86" name="Group 9"/>
            <p:cNvGrpSpPr/>
            <p:nvPr/>
          </p:nvGrpSpPr>
          <p:grpSpPr>
            <a:xfrm>
              <a:off x="1514458" y="2928742"/>
              <a:ext cx="553920" cy="653899"/>
              <a:chOff x="5100256" y="4103040"/>
              <a:chExt cx="738560" cy="871865"/>
            </a:xfrm>
          </p:grpSpPr>
          <p:sp>
            <p:nvSpPr>
              <p:cNvPr id="287" name="Freeform 61"/>
              <p:cNvSpPr/>
              <p:nvPr/>
            </p:nvSpPr>
            <p:spPr bwMode="auto">
              <a:xfrm>
                <a:off x="5125839" y="4141415"/>
                <a:ext cx="712977" cy="833490"/>
              </a:xfrm>
              <a:custGeom>
                <a:avLst/>
                <a:gdLst>
                  <a:gd name="T0" fmla="*/ 224 w 448"/>
                  <a:gd name="T1" fmla="*/ 0 h 524"/>
                  <a:gd name="T2" fmla="*/ 0 w 448"/>
                  <a:gd name="T3" fmla="*/ 224 h 524"/>
                  <a:gd name="T4" fmla="*/ 224 w 448"/>
                  <a:gd name="T5" fmla="*/ 448 h 524"/>
                  <a:gd name="T6" fmla="*/ 234 w 448"/>
                  <a:gd name="T7" fmla="*/ 448 h 524"/>
                  <a:gd name="T8" fmla="*/ 324 w 448"/>
                  <a:gd name="T9" fmla="*/ 524 h 524"/>
                  <a:gd name="T10" fmla="*/ 334 w 448"/>
                  <a:gd name="T11" fmla="*/ 419 h 524"/>
                  <a:gd name="T12" fmla="*/ 448 w 448"/>
                  <a:gd name="T13" fmla="*/ 224 h 524"/>
                  <a:gd name="T14" fmla="*/ 224 w 448"/>
                  <a:gd name="T15" fmla="*/ 0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224" y="0"/>
                    </a:move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ubicBezTo>
                      <a:pt x="448" y="100"/>
                      <a:pt x="348" y="0"/>
                      <a:pt x="224"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8"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rgbClr val="82B732"/>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89"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0"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1"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2"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3"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4"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295" name="Group 15"/>
            <p:cNvGrpSpPr/>
            <p:nvPr/>
          </p:nvGrpSpPr>
          <p:grpSpPr>
            <a:xfrm>
              <a:off x="2870730" y="1672952"/>
              <a:ext cx="1023516" cy="1112387"/>
              <a:chOff x="6908619" y="2428654"/>
              <a:chExt cx="1364688" cy="1483182"/>
            </a:xfrm>
          </p:grpSpPr>
          <p:sp>
            <p:nvSpPr>
              <p:cNvPr id="296" name="Freeform 76"/>
              <p:cNvSpPr/>
              <p:nvPr/>
            </p:nvSpPr>
            <p:spPr bwMode="auto">
              <a:xfrm>
                <a:off x="6908619" y="2555900"/>
                <a:ext cx="1320253" cy="1355936"/>
              </a:xfrm>
              <a:custGeom>
                <a:avLst/>
                <a:gdLst>
                  <a:gd name="T0" fmla="*/ 407 w 829"/>
                  <a:gd name="T1" fmla="*/ 0 h 852"/>
                  <a:gd name="T2" fmla="*/ 31 w 829"/>
                  <a:gd name="T3" fmla="*/ 301 h 852"/>
                  <a:gd name="T4" fmla="*/ 149 w 829"/>
                  <a:gd name="T5" fmla="*/ 671 h 852"/>
                  <a:gd name="T6" fmla="*/ 125 w 829"/>
                  <a:gd name="T7" fmla="*/ 852 h 852"/>
                  <a:gd name="T8" fmla="*/ 306 w 829"/>
                  <a:gd name="T9" fmla="*/ 757 h 852"/>
                  <a:gd name="T10" fmla="*/ 323 w 829"/>
                  <a:gd name="T11" fmla="*/ 761 h 852"/>
                  <a:gd name="T12" fmla="*/ 408 w 829"/>
                  <a:gd name="T13" fmla="*/ 771 h 852"/>
                  <a:gd name="T14" fmla="*/ 783 w 829"/>
                  <a:gd name="T15" fmla="*/ 470 h 852"/>
                  <a:gd name="T16" fmla="*/ 491 w 829"/>
                  <a:gd name="T17" fmla="*/ 10 h 852"/>
                  <a:gd name="T18" fmla="*/ 407 w 829"/>
                  <a:gd name="T19"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52">
                    <a:moveTo>
                      <a:pt x="407" y="0"/>
                    </a:moveTo>
                    <a:cubicBezTo>
                      <a:pt x="231" y="0"/>
                      <a:pt x="72" y="122"/>
                      <a:pt x="31" y="301"/>
                    </a:cubicBezTo>
                    <a:cubicBezTo>
                      <a:pt x="0" y="442"/>
                      <a:pt x="49" y="581"/>
                      <a:pt x="149" y="671"/>
                    </a:cubicBezTo>
                    <a:cubicBezTo>
                      <a:pt x="125" y="852"/>
                      <a:pt x="125" y="852"/>
                      <a:pt x="125" y="852"/>
                    </a:cubicBezTo>
                    <a:cubicBezTo>
                      <a:pt x="306" y="757"/>
                      <a:pt x="306" y="757"/>
                      <a:pt x="306" y="757"/>
                    </a:cubicBezTo>
                    <a:cubicBezTo>
                      <a:pt x="312" y="759"/>
                      <a:pt x="317" y="760"/>
                      <a:pt x="323" y="761"/>
                    </a:cubicBezTo>
                    <a:cubicBezTo>
                      <a:pt x="351" y="768"/>
                      <a:pt x="380" y="771"/>
                      <a:pt x="408" y="771"/>
                    </a:cubicBezTo>
                    <a:cubicBezTo>
                      <a:pt x="584" y="771"/>
                      <a:pt x="743" y="649"/>
                      <a:pt x="783" y="470"/>
                    </a:cubicBezTo>
                    <a:cubicBezTo>
                      <a:pt x="829" y="262"/>
                      <a:pt x="699" y="56"/>
                      <a:pt x="491" y="10"/>
                    </a:cubicBezTo>
                    <a:cubicBezTo>
                      <a:pt x="463" y="4"/>
                      <a:pt x="435" y="0"/>
                      <a:pt x="40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7"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rgbClr val="E2376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8"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299" name="Oval 87"/>
              <p:cNvSpPr>
                <a:spLocks noChangeArrowheads="1"/>
              </p:cNvSpPr>
              <p:nvPr/>
            </p:nvSpPr>
            <p:spPr bwMode="auto">
              <a:xfrm>
                <a:off x="7588607" y="3060168"/>
                <a:ext cx="66652" cy="67326"/>
              </a:xfrm>
              <a:prstGeom prst="ellipse">
                <a:avLst/>
              </a:pr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0"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301" name="Group 14"/>
            <p:cNvGrpSpPr/>
            <p:nvPr/>
          </p:nvGrpSpPr>
          <p:grpSpPr>
            <a:xfrm>
              <a:off x="2942431" y="2954999"/>
              <a:ext cx="678137" cy="734185"/>
              <a:chOff x="7004221" y="4138049"/>
              <a:chExt cx="904182" cy="978913"/>
            </a:xfrm>
          </p:grpSpPr>
          <p:sp>
            <p:nvSpPr>
              <p:cNvPr id="302" name="Freeform 67"/>
              <p:cNvSpPr/>
              <p:nvPr/>
            </p:nvSpPr>
            <p:spPr bwMode="auto">
              <a:xfrm>
                <a:off x="7088378" y="4158920"/>
                <a:ext cx="820025" cy="958042"/>
              </a:xfrm>
              <a:custGeom>
                <a:avLst/>
                <a:gdLst>
                  <a:gd name="T0" fmla="*/ 258 w 515"/>
                  <a:gd name="T1" fmla="*/ 0 h 602"/>
                  <a:gd name="T2" fmla="*/ 0 w 515"/>
                  <a:gd name="T3" fmla="*/ 257 h 602"/>
                  <a:gd name="T4" fmla="*/ 131 w 515"/>
                  <a:gd name="T5" fmla="*/ 481 h 602"/>
                  <a:gd name="T6" fmla="*/ 142 w 515"/>
                  <a:gd name="T7" fmla="*/ 602 h 602"/>
                  <a:gd name="T8" fmla="*/ 246 w 515"/>
                  <a:gd name="T9" fmla="*/ 514 h 602"/>
                  <a:gd name="T10" fmla="*/ 258 w 515"/>
                  <a:gd name="T11" fmla="*/ 514 h 602"/>
                  <a:gd name="T12" fmla="*/ 515 w 515"/>
                  <a:gd name="T13" fmla="*/ 257 h 602"/>
                  <a:gd name="T14" fmla="*/ 258 w 515"/>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602">
                    <a:moveTo>
                      <a:pt x="258" y="0"/>
                    </a:moveTo>
                    <a:cubicBezTo>
                      <a:pt x="116" y="0"/>
                      <a:pt x="0" y="115"/>
                      <a:pt x="0" y="257"/>
                    </a:cubicBezTo>
                    <a:cubicBezTo>
                      <a:pt x="0" y="353"/>
                      <a:pt x="53" y="437"/>
                      <a:pt x="131" y="481"/>
                    </a:cubicBezTo>
                    <a:cubicBezTo>
                      <a:pt x="142" y="602"/>
                      <a:pt x="142" y="602"/>
                      <a:pt x="142" y="602"/>
                    </a:cubicBezTo>
                    <a:cubicBezTo>
                      <a:pt x="246" y="514"/>
                      <a:pt x="246" y="514"/>
                      <a:pt x="246" y="514"/>
                    </a:cubicBezTo>
                    <a:cubicBezTo>
                      <a:pt x="250" y="514"/>
                      <a:pt x="254" y="514"/>
                      <a:pt x="258" y="514"/>
                    </a:cubicBezTo>
                    <a:cubicBezTo>
                      <a:pt x="400" y="514"/>
                      <a:pt x="515" y="399"/>
                      <a:pt x="515" y="257"/>
                    </a:cubicBezTo>
                    <a:cubicBezTo>
                      <a:pt x="515" y="115"/>
                      <a:pt x="400" y="0"/>
                      <a:pt x="258"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3"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rgbClr val="44546A"/>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4"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5"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6"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307" name="Group 12"/>
            <p:cNvGrpSpPr/>
            <p:nvPr/>
          </p:nvGrpSpPr>
          <p:grpSpPr>
            <a:xfrm>
              <a:off x="2086556" y="1402809"/>
              <a:ext cx="810431" cy="877589"/>
              <a:chOff x="5863054" y="2068463"/>
              <a:chExt cx="1080574" cy="1170118"/>
            </a:xfrm>
          </p:grpSpPr>
          <p:sp>
            <p:nvSpPr>
              <p:cNvPr id="308" name="Freeform 62"/>
              <p:cNvSpPr/>
              <p:nvPr/>
            </p:nvSpPr>
            <p:spPr bwMode="auto">
              <a:xfrm>
                <a:off x="5966062" y="2094047"/>
                <a:ext cx="977566" cy="1144534"/>
              </a:xfrm>
              <a:custGeom>
                <a:avLst/>
                <a:gdLst>
                  <a:gd name="T0" fmla="*/ 307 w 614"/>
                  <a:gd name="T1" fmla="*/ 0 h 719"/>
                  <a:gd name="T2" fmla="*/ 0 w 614"/>
                  <a:gd name="T3" fmla="*/ 307 h 719"/>
                  <a:gd name="T4" fmla="*/ 307 w 614"/>
                  <a:gd name="T5" fmla="*/ 615 h 719"/>
                  <a:gd name="T6" fmla="*/ 321 w 614"/>
                  <a:gd name="T7" fmla="*/ 614 h 719"/>
                  <a:gd name="T8" fmla="*/ 445 w 614"/>
                  <a:gd name="T9" fmla="*/ 719 h 719"/>
                  <a:gd name="T10" fmla="*/ 458 w 614"/>
                  <a:gd name="T11" fmla="*/ 575 h 719"/>
                  <a:gd name="T12" fmla="*/ 614 w 614"/>
                  <a:gd name="T13" fmla="*/ 307 h 719"/>
                  <a:gd name="T14" fmla="*/ 307 w 614"/>
                  <a:gd name="T15" fmla="*/ 0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307" y="0"/>
                    </a:moveTo>
                    <a:cubicBezTo>
                      <a:pt x="137" y="0"/>
                      <a:pt x="0" y="138"/>
                      <a:pt x="0" y="307"/>
                    </a:cubicBezTo>
                    <a:cubicBezTo>
                      <a:pt x="0" y="477"/>
                      <a:pt x="137" y="615"/>
                      <a:pt x="307" y="615"/>
                    </a:cubicBezTo>
                    <a:cubicBezTo>
                      <a:pt x="312" y="615"/>
                      <a:pt x="316" y="615"/>
                      <a:pt x="321" y="614"/>
                    </a:cubicBezTo>
                    <a:cubicBezTo>
                      <a:pt x="445" y="719"/>
                      <a:pt x="445" y="719"/>
                      <a:pt x="445" y="719"/>
                    </a:cubicBezTo>
                    <a:cubicBezTo>
                      <a:pt x="458" y="575"/>
                      <a:pt x="458" y="575"/>
                      <a:pt x="458" y="575"/>
                    </a:cubicBezTo>
                    <a:cubicBezTo>
                      <a:pt x="551" y="522"/>
                      <a:pt x="614" y="422"/>
                      <a:pt x="614" y="307"/>
                    </a:cubicBezTo>
                    <a:cubicBezTo>
                      <a:pt x="614" y="138"/>
                      <a:pt x="477" y="0"/>
                      <a:pt x="30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09"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rgbClr val="E2376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0"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1"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2"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3"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4" name="Rectangle 96"/>
              <p:cNvSpPr>
                <a:spLocks noChangeArrowheads="1"/>
              </p:cNvSpPr>
              <p:nvPr/>
            </p:nvSpPr>
            <p:spPr bwMode="auto">
              <a:xfrm>
                <a:off x="6200355" y="2799618"/>
                <a:ext cx="311717" cy="31643"/>
              </a:xfrm>
              <a:prstGeom prst="rect">
                <a:avLst/>
              </a:pr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315" name="Group 8"/>
            <p:cNvGrpSpPr/>
            <p:nvPr/>
          </p:nvGrpSpPr>
          <p:grpSpPr>
            <a:xfrm>
              <a:off x="763105" y="3052958"/>
              <a:ext cx="729640" cy="794777"/>
              <a:chOff x="4098452" y="4268661"/>
              <a:chExt cx="972853" cy="1059703"/>
            </a:xfrm>
          </p:grpSpPr>
          <p:sp>
            <p:nvSpPr>
              <p:cNvPr id="316"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7" name="Freeform 64"/>
              <p:cNvSpPr>
                <a:spLocks noEditPoints="1"/>
              </p:cNvSpPr>
              <p:nvPr/>
            </p:nvSpPr>
            <p:spPr bwMode="auto">
              <a:xfrm>
                <a:off x="4183282" y="4288858"/>
                <a:ext cx="888023" cy="1039506"/>
              </a:xfrm>
              <a:custGeom>
                <a:avLst/>
                <a:gdLst>
                  <a:gd name="T0" fmla="*/ 231 w 558"/>
                  <a:gd name="T1" fmla="*/ 391 h 653"/>
                  <a:gd name="T2" fmla="*/ 248 w 558"/>
                  <a:gd name="T3" fmla="*/ 386 h 653"/>
                  <a:gd name="T4" fmla="*/ 263 w 558"/>
                  <a:gd name="T5" fmla="*/ 344 h 653"/>
                  <a:gd name="T6" fmla="*/ 231 w 558"/>
                  <a:gd name="T7" fmla="*/ 305 h 653"/>
                  <a:gd name="T8" fmla="*/ 185 w 558"/>
                  <a:gd name="T9" fmla="*/ 154 h 653"/>
                  <a:gd name="T10" fmla="*/ 173 w 558"/>
                  <a:gd name="T11" fmla="*/ 185 h 653"/>
                  <a:gd name="T12" fmla="*/ 204 w 558"/>
                  <a:gd name="T13" fmla="*/ 223 h 653"/>
                  <a:gd name="T14" fmla="*/ 204 w 558"/>
                  <a:gd name="T15" fmla="*/ 393 h 653"/>
                  <a:gd name="T16" fmla="*/ 174 w 558"/>
                  <a:gd name="T17" fmla="*/ 281 h 653"/>
                  <a:gd name="T18" fmla="*/ 127 w 558"/>
                  <a:gd name="T19" fmla="*/ 235 h 653"/>
                  <a:gd name="T20" fmla="*/ 125 w 558"/>
                  <a:gd name="T21" fmla="*/ 169 h 653"/>
                  <a:gd name="T22" fmla="*/ 168 w 558"/>
                  <a:gd name="T23" fmla="*/ 123 h 653"/>
                  <a:gd name="T24" fmla="*/ 204 w 558"/>
                  <a:gd name="T25" fmla="*/ 75 h 653"/>
                  <a:gd name="T26" fmla="*/ 231 w 558"/>
                  <a:gd name="T27" fmla="*/ 107 h 653"/>
                  <a:gd name="T28" fmla="*/ 269 w 558"/>
                  <a:gd name="T29" fmla="*/ 109 h 653"/>
                  <a:gd name="T30" fmla="*/ 295 w 558"/>
                  <a:gd name="T31" fmla="*/ 162 h 653"/>
                  <a:gd name="T32" fmla="*/ 231 w 558"/>
                  <a:gd name="T33" fmla="*/ 147 h 653"/>
                  <a:gd name="T34" fmla="*/ 261 w 558"/>
                  <a:gd name="T35" fmla="*/ 247 h 653"/>
                  <a:gd name="T36" fmla="*/ 310 w 558"/>
                  <a:gd name="T37" fmla="*/ 294 h 653"/>
                  <a:gd name="T38" fmla="*/ 312 w 558"/>
                  <a:gd name="T39" fmla="*/ 365 h 653"/>
                  <a:gd name="T40" fmla="*/ 267 w 558"/>
                  <a:gd name="T41" fmla="*/ 416 h 653"/>
                  <a:gd name="T42" fmla="*/ 231 w 558"/>
                  <a:gd name="T43" fmla="*/ 467 h 653"/>
                  <a:gd name="T44" fmla="*/ 204 w 558"/>
                  <a:gd name="T45" fmla="*/ 433 h 653"/>
                  <a:gd name="T46" fmla="*/ 199 w 558"/>
                  <a:gd name="T47" fmla="*/ 433 h 653"/>
                  <a:gd name="T48" fmla="*/ 149 w 558"/>
                  <a:gd name="T49" fmla="*/ 427 h 653"/>
                  <a:gd name="T50" fmla="*/ 108 w 558"/>
                  <a:gd name="T51" fmla="*/ 410 h 653"/>
                  <a:gd name="T52" fmla="*/ 139 w 558"/>
                  <a:gd name="T53" fmla="*/ 372 h 653"/>
                  <a:gd name="T54" fmla="*/ 182 w 558"/>
                  <a:gd name="T55" fmla="*/ 389 h 653"/>
                  <a:gd name="T56" fmla="*/ 279 w 558"/>
                  <a:gd name="T57" fmla="*/ 0 h 653"/>
                  <a:gd name="T58" fmla="*/ 279 w 558"/>
                  <a:gd name="T59" fmla="*/ 558 h 653"/>
                  <a:gd name="T60" fmla="*/ 405 w 558"/>
                  <a:gd name="T61" fmla="*/ 653 h 653"/>
                  <a:gd name="T62" fmla="*/ 558 w 558"/>
                  <a:gd name="T63" fmla="*/ 279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8" h="653">
                    <a:moveTo>
                      <a:pt x="231" y="305"/>
                    </a:moveTo>
                    <a:cubicBezTo>
                      <a:pt x="231" y="391"/>
                      <a:pt x="231" y="391"/>
                      <a:pt x="231" y="391"/>
                    </a:cubicBezTo>
                    <a:cubicBezTo>
                      <a:pt x="234" y="391"/>
                      <a:pt x="237" y="390"/>
                      <a:pt x="240" y="389"/>
                    </a:cubicBezTo>
                    <a:cubicBezTo>
                      <a:pt x="242" y="388"/>
                      <a:pt x="245" y="387"/>
                      <a:pt x="248" y="386"/>
                    </a:cubicBezTo>
                    <a:cubicBezTo>
                      <a:pt x="252" y="384"/>
                      <a:pt x="256" y="380"/>
                      <a:pt x="259" y="373"/>
                    </a:cubicBezTo>
                    <a:cubicBezTo>
                      <a:pt x="262" y="365"/>
                      <a:pt x="263" y="356"/>
                      <a:pt x="263" y="344"/>
                    </a:cubicBezTo>
                    <a:cubicBezTo>
                      <a:pt x="263" y="335"/>
                      <a:pt x="260" y="327"/>
                      <a:pt x="254" y="321"/>
                    </a:cubicBezTo>
                    <a:cubicBezTo>
                      <a:pt x="248" y="315"/>
                      <a:pt x="240" y="310"/>
                      <a:pt x="231" y="305"/>
                    </a:cubicBezTo>
                    <a:moveTo>
                      <a:pt x="204" y="148"/>
                    </a:moveTo>
                    <a:cubicBezTo>
                      <a:pt x="196" y="149"/>
                      <a:pt x="190" y="151"/>
                      <a:pt x="185" y="154"/>
                    </a:cubicBezTo>
                    <a:cubicBezTo>
                      <a:pt x="181" y="156"/>
                      <a:pt x="178" y="160"/>
                      <a:pt x="176" y="165"/>
                    </a:cubicBezTo>
                    <a:cubicBezTo>
                      <a:pt x="174" y="170"/>
                      <a:pt x="173" y="177"/>
                      <a:pt x="173" y="185"/>
                    </a:cubicBezTo>
                    <a:cubicBezTo>
                      <a:pt x="173" y="194"/>
                      <a:pt x="176" y="202"/>
                      <a:pt x="182" y="208"/>
                    </a:cubicBezTo>
                    <a:cubicBezTo>
                      <a:pt x="188" y="214"/>
                      <a:pt x="195" y="219"/>
                      <a:pt x="204" y="223"/>
                    </a:cubicBezTo>
                    <a:cubicBezTo>
                      <a:pt x="204" y="148"/>
                      <a:pt x="204" y="148"/>
                      <a:pt x="204" y="148"/>
                    </a:cubicBezTo>
                    <a:moveTo>
                      <a:pt x="204" y="393"/>
                    </a:moveTo>
                    <a:cubicBezTo>
                      <a:pt x="204" y="294"/>
                      <a:pt x="204" y="294"/>
                      <a:pt x="204" y="294"/>
                    </a:cubicBezTo>
                    <a:cubicBezTo>
                      <a:pt x="194" y="290"/>
                      <a:pt x="184" y="286"/>
                      <a:pt x="174" y="281"/>
                    </a:cubicBezTo>
                    <a:cubicBezTo>
                      <a:pt x="164" y="276"/>
                      <a:pt x="155" y="270"/>
                      <a:pt x="147" y="263"/>
                    </a:cubicBezTo>
                    <a:cubicBezTo>
                      <a:pt x="138" y="255"/>
                      <a:pt x="132" y="246"/>
                      <a:pt x="127" y="235"/>
                    </a:cubicBezTo>
                    <a:cubicBezTo>
                      <a:pt x="121" y="224"/>
                      <a:pt x="119" y="211"/>
                      <a:pt x="119" y="194"/>
                    </a:cubicBezTo>
                    <a:cubicBezTo>
                      <a:pt x="119" y="186"/>
                      <a:pt x="121" y="178"/>
                      <a:pt x="125" y="169"/>
                    </a:cubicBezTo>
                    <a:cubicBezTo>
                      <a:pt x="129" y="160"/>
                      <a:pt x="134" y="152"/>
                      <a:pt x="141" y="144"/>
                    </a:cubicBezTo>
                    <a:cubicBezTo>
                      <a:pt x="149" y="136"/>
                      <a:pt x="158" y="129"/>
                      <a:pt x="168" y="123"/>
                    </a:cubicBezTo>
                    <a:cubicBezTo>
                      <a:pt x="179" y="117"/>
                      <a:pt x="191" y="112"/>
                      <a:pt x="204" y="110"/>
                    </a:cubicBezTo>
                    <a:cubicBezTo>
                      <a:pt x="204" y="75"/>
                      <a:pt x="204" y="75"/>
                      <a:pt x="204" y="75"/>
                    </a:cubicBezTo>
                    <a:cubicBezTo>
                      <a:pt x="231" y="75"/>
                      <a:pt x="231" y="75"/>
                      <a:pt x="231" y="75"/>
                    </a:cubicBezTo>
                    <a:cubicBezTo>
                      <a:pt x="231" y="107"/>
                      <a:pt x="231" y="107"/>
                      <a:pt x="231" y="107"/>
                    </a:cubicBezTo>
                    <a:cubicBezTo>
                      <a:pt x="231" y="107"/>
                      <a:pt x="231" y="107"/>
                      <a:pt x="231" y="107"/>
                    </a:cubicBezTo>
                    <a:cubicBezTo>
                      <a:pt x="245" y="107"/>
                      <a:pt x="257" y="108"/>
                      <a:pt x="269" y="109"/>
                    </a:cubicBezTo>
                    <a:cubicBezTo>
                      <a:pt x="280" y="111"/>
                      <a:pt x="292" y="113"/>
                      <a:pt x="304" y="115"/>
                    </a:cubicBezTo>
                    <a:cubicBezTo>
                      <a:pt x="295" y="162"/>
                      <a:pt x="295" y="162"/>
                      <a:pt x="295" y="162"/>
                    </a:cubicBezTo>
                    <a:cubicBezTo>
                      <a:pt x="284" y="158"/>
                      <a:pt x="274" y="155"/>
                      <a:pt x="263" y="152"/>
                    </a:cubicBezTo>
                    <a:cubicBezTo>
                      <a:pt x="251" y="149"/>
                      <a:pt x="241" y="148"/>
                      <a:pt x="231" y="147"/>
                    </a:cubicBezTo>
                    <a:cubicBezTo>
                      <a:pt x="231" y="234"/>
                      <a:pt x="231" y="234"/>
                      <a:pt x="231" y="234"/>
                    </a:cubicBezTo>
                    <a:cubicBezTo>
                      <a:pt x="240" y="238"/>
                      <a:pt x="251" y="243"/>
                      <a:pt x="261" y="247"/>
                    </a:cubicBezTo>
                    <a:cubicBezTo>
                      <a:pt x="271" y="252"/>
                      <a:pt x="281" y="258"/>
                      <a:pt x="289" y="266"/>
                    </a:cubicBezTo>
                    <a:cubicBezTo>
                      <a:pt x="298" y="273"/>
                      <a:pt x="305" y="283"/>
                      <a:pt x="310" y="294"/>
                    </a:cubicBezTo>
                    <a:cubicBezTo>
                      <a:pt x="315" y="305"/>
                      <a:pt x="318" y="319"/>
                      <a:pt x="318" y="336"/>
                    </a:cubicBezTo>
                    <a:cubicBezTo>
                      <a:pt x="318" y="346"/>
                      <a:pt x="316" y="356"/>
                      <a:pt x="312" y="365"/>
                    </a:cubicBezTo>
                    <a:cubicBezTo>
                      <a:pt x="308" y="375"/>
                      <a:pt x="302" y="385"/>
                      <a:pt x="295" y="393"/>
                    </a:cubicBezTo>
                    <a:cubicBezTo>
                      <a:pt x="287" y="402"/>
                      <a:pt x="278" y="409"/>
                      <a:pt x="267" y="416"/>
                    </a:cubicBezTo>
                    <a:cubicBezTo>
                      <a:pt x="256" y="422"/>
                      <a:pt x="244" y="427"/>
                      <a:pt x="231" y="430"/>
                    </a:cubicBezTo>
                    <a:cubicBezTo>
                      <a:pt x="231" y="467"/>
                      <a:pt x="231" y="467"/>
                      <a:pt x="231" y="467"/>
                    </a:cubicBezTo>
                    <a:cubicBezTo>
                      <a:pt x="204" y="467"/>
                      <a:pt x="204" y="467"/>
                      <a:pt x="204" y="467"/>
                    </a:cubicBezTo>
                    <a:cubicBezTo>
                      <a:pt x="204" y="433"/>
                      <a:pt x="204" y="433"/>
                      <a:pt x="204" y="433"/>
                    </a:cubicBezTo>
                    <a:cubicBezTo>
                      <a:pt x="203" y="433"/>
                      <a:pt x="202" y="433"/>
                      <a:pt x="202" y="433"/>
                    </a:cubicBezTo>
                    <a:cubicBezTo>
                      <a:pt x="201" y="433"/>
                      <a:pt x="200" y="433"/>
                      <a:pt x="199" y="433"/>
                    </a:cubicBezTo>
                    <a:cubicBezTo>
                      <a:pt x="190" y="433"/>
                      <a:pt x="181" y="433"/>
                      <a:pt x="172" y="432"/>
                    </a:cubicBezTo>
                    <a:cubicBezTo>
                      <a:pt x="164" y="431"/>
                      <a:pt x="156" y="429"/>
                      <a:pt x="149" y="427"/>
                    </a:cubicBezTo>
                    <a:cubicBezTo>
                      <a:pt x="142" y="425"/>
                      <a:pt x="135" y="423"/>
                      <a:pt x="128" y="420"/>
                    </a:cubicBezTo>
                    <a:cubicBezTo>
                      <a:pt x="121" y="417"/>
                      <a:pt x="115" y="414"/>
                      <a:pt x="108" y="410"/>
                    </a:cubicBezTo>
                    <a:cubicBezTo>
                      <a:pt x="123" y="363"/>
                      <a:pt x="123" y="363"/>
                      <a:pt x="123" y="363"/>
                    </a:cubicBezTo>
                    <a:cubicBezTo>
                      <a:pt x="127" y="366"/>
                      <a:pt x="133" y="369"/>
                      <a:pt x="139" y="372"/>
                    </a:cubicBezTo>
                    <a:cubicBezTo>
                      <a:pt x="145" y="376"/>
                      <a:pt x="152" y="379"/>
                      <a:pt x="159" y="381"/>
                    </a:cubicBezTo>
                    <a:cubicBezTo>
                      <a:pt x="167" y="384"/>
                      <a:pt x="174" y="387"/>
                      <a:pt x="182" y="389"/>
                    </a:cubicBezTo>
                    <a:cubicBezTo>
                      <a:pt x="190" y="391"/>
                      <a:pt x="197" y="392"/>
                      <a:pt x="204" y="393"/>
                    </a:cubicBezTo>
                    <a:moveTo>
                      <a:pt x="279" y="0"/>
                    </a:moveTo>
                    <a:cubicBezTo>
                      <a:pt x="125" y="0"/>
                      <a:pt x="0" y="125"/>
                      <a:pt x="0" y="279"/>
                    </a:cubicBezTo>
                    <a:cubicBezTo>
                      <a:pt x="0" y="433"/>
                      <a:pt x="125" y="558"/>
                      <a:pt x="279" y="558"/>
                    </a:cubicBezTo>
                    <a:cubicBezTo>
                      <a:pt x="284" y="558"/>
                      <a:pt x="288" y="558"/>
                      <a:pt x="292" y="558"/>
                    </a:cubicBezTo>
                    <a:cubicBezTo>
                      <a:pt x="405" y="653"/>
                      <a:pt x="405" y="653"/>
                      <a:pt x="405" y="653"/>
                    </a:cubicBezTo>
                    <a:cubicBezTo>
                      <a:pt x="417" y="522"/>
                      <a:pt x="417" y="522"/>
                      <a:pt x="417" y="522"/>
                    </a:cubicBezTo>
                    <a:cubicBezTo>
                      <a:pt x="501" y="474"/>
                      <a:pt x="558" y="383"/>
                      <a:pt x="558" y="279"/>
                    </a:cubicBezTo>
                    <a:cubicBezTo>
                      <a:pt x="558" y="125"/>
                      <a:pt x="433" y="0"/>
                      <a:pt x="279"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8"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19"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rgbClr val="00A39E"/>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0"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1"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2"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323" name="Group 10"/>
            <p:cNvGrpSpPr/>
            <p:nvPr/>
          </p:nvGrpSpPr>
          <p:grpSpPr>
            <a:xfrm>
              <a:off x="628286" y="2005709"/>
              <a:ext cx="642286" cy="721057"/>
              <a:chOff x="3918693" y="2872329"/>
              <a:chExt cx="856381" cy="961409"/>
            </a:xfrm>
          </p:grpSpPr>
          <p:sp>
            <p:nvSpPr>
              <p:cNvPr id="324" name="Freeform 72"/>
              <p:cNvSpPr/>
              <p:nvPr/>
            </p:nvSpPr>
            <p:spPr bwMode="auto">
              <a:xfrm>
                <a:off x="3988712" y="2912052"/>
                <a:ext cx="786362" cy="921686"/>
              </a:xfrm>
              <a:custGeom>
                <a:avLst/>
                <a:gdLst>
                  <a:gd name="T0" fmla="*/ 247 w 494"/>
                  <a:gd name="T1" fmla="*/ 0 h 579"/>
                  <a:gd name="T2" fmla="*/ 0 w 494"/>
                  <a:gd name="T3" fmla="*/ 247 h 579"/>
                  <a:gd name="T4" fmla="*/ 247 w 494"/>
                  <a:gd name="T5" fmla="*/ 494 h 579"/>
                  <a:gd name="T6" fmla="*/ 258 w 494"/>
                  <a:gd name="T7" fmla="*/ 494 h 579"/>
                  <a:gd name="T8" fmla="*/ 358 w 494"/>
                  <a:gd name="T9" fmla="*/ 579 h 579"/>
                  <a:gd name="T10" fmla="*/ 368 w 494"/>
                  <a:gd name="T11" fmla="*/ 462 h 579"/>
                  <a:gd name="T12" fmla="*/ 494 w 494"/>
                  <a:gd name="T13" fmla="*/ 247 h 579"/>
                  <a:gd name="T14" fmla="*/ 247 w 494"/>
                  <a:gd name="T15" fmla="*/ 0 h 5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79">
                    <a:moveTo>
                      <a:pt x="247" y="0"/>
                    </a:moveTo>
                    <a:cubicBezTo>
                      <a:pt x="110" y="0"/>
                      <a:pt x="0" y="111"/>
                      <a:pt x="0" y="247"/>
                    </a:cubicBezTo>
                    <a:cubicBezTo>
                      <a:pt x="0" y="384"/>
                      <a:pt x="110" y="494"/>
                      <a:pt x="247" y="494"/>
                    </a:cubicBezTo>
                    <a:cubicBezTo>
                      <a:pt x="251" y="494"/>
                      <a:pt x="254" y="494"/>
                      <a:pt x="258" y="494"/>
                    </a:cubicBezTo>
                    <a:cubicBezTo>
                      <a:pt x="358" y="579"/>
                      <a:pt x="358" y="579"/>
                      <a:pt x="358" y="579"/>
                    </a:cubicBezTo>
                    <a:cubicBezTo>
                      <a:pt x="368" y="462"/>
                      <a:pt x="368" y="462"/>
                      <a:pt x="368" y="462"/>
                    </a:cubicBezTo>
                    <a:cubicBezTo>
                      <a:pt x="443" y="420"/>
                      <a:pt x="494" y="340"/>
                      <a:pt x="494" y="247"/>
                    </a:cubicBezTo>
                    <a:cubicBezTo>
                      <a:pt x="494" y="111"/>
                      <a:pt x="383" y="0"/>
                      <a:pt x="24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5"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rgbClr val="00A39E"/>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6"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7"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8"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29"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0"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1"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2"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3"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4"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5"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6"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37"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nvGrpSpPr>
            <p:cNvPr id="338" name="Group 11"/>
            <p:cNvGrpSpPr/>
            <p:nvPr/>
          </p:nvGrpSpPr>
          <p:grpSpPr>
            <a:xfrm>
              <a:off x="1091822" y="1322019"/>
              <a:ext cx="554931" cy="653899"/>
              <a:chOff x="4536741" y="1960742"/>
              <a:chExt cx="739908" cy="871865"/>
            </a:xfrm>
          </p:grpSpPr>
          <p:sp>
            <p:nvSpPr>
              <p:cNvPr id="339" name="Freeform 70"/>
              <p:cNvSpPr/>
              <p:nvPr/>
            </p:nvSpPr>
            <p:spPr bwMode="auto">
              <a:xfrm>
                <a:off x="4562325" y="1998444"/>
                <a:ext cx="714324" cy="834163"/>
              </a:xfrm>
              <a:custGeom>
                <a:avLst/>
                <a:gdLst>
                  <a:gd name="T0" fmla="*/ 225 w 449"/>
                  <a:gd name="T1" fmla="*/ 0 h 524"/>
                  <a:gd name="T2" fmla="*/ 0 w 449"/>
                  <a:gd name="T3" fmla="*/ 224 h 524"/>
                  <a:gd name="T4" fmla="*/ 225 w 449"/>
                  <a:gd name="T5" fmla="*/ 448 h 524"/>
                  <a:gd name="T6" fmla="*/ 235 w 449"/>
                  <a:gd name="T7" fmla="*/ 448 h 524"/>
                  <a:gd name="T8" fmla="*/ 325 w 449"/>
                  <a:gd name="T9" fmla="*/ 524 h 524"/>
                  <a:gd name="T10" fmla="*/ 335 w 449"/>
                  <a:gd name="T11" fmla="*/ 419 h 524"/>
                  <a:gd name="T12" fmla="*/ 449 w 449"/>
                  <a:gd name="T13" fmla="*/ 224 h 524"/>
                  <a:gd name="T14" fmla="*/ 225 w 449"/>
                  <a:gd name="T15" fmla="*/ 0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225" y="0"/>
                    </a:move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ubicBezTo>
                      <a:pt x="449" y="100"/>
                      <a:pt x="348" y="0"/>
                      <a:pt x="225"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0"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rgbClr val="F39C11"/>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1"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2"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3"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4"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5"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6"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7"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8"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49"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50"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sp>
            <p:nvSpPr>
              <p:cNvPr id="351"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rgbClr val="FCFCFC"/>
              </a:solidFill>
              <a:ln>
                <a:noFill/>
              </a:ln>
            </p:spPr>
            <p:txBody>
              <a:bodyPr vert="horz" wrap="square" lIns="68580" tIns="34290" rIns="68580" bIns="34290" numCol="1" anchor="t" anchorCtr="0" compatLnSpc="1"/>
              <a:lstStyle/>
              <a:p>
                <a:pPr>
                  <a:defRPr/>
                </a:pPr>
                <a:endParaRPr lang="en-GB" kern="0">
                  <a:solidFill>
                    <a:srgbClr val="5C5C5C"/>
                  </a:solidFill>
                  <a:latin typeface="Arial" panose="020B0604020202020204" pitchFamily="34" charset="0"/>
                  <a:cs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4">
                                            <p:txEl>
                                              <p:pRg st="0" end="0"/>
                                            </p:txEl>
                                          </p:spTgt>
                                        </p:tgtEl>
                                        <p:attrNameLst>
                                          <p:attrName>style.visibility</p:attrName>
                                        </p:attrNameLst>
                                      </p:cBhvr>
                                      <p:to>
                                        <p:strVal val="visible"/>
                                      </p:to>
                                    </p:set>
                                    <p:animEffect transition="in" filter="wipe(left)">
                                      <p:cBhvr>
                                        <p:cTn id="13" dur="500"/>
                                        <p:tgtEl>
                                          <p:spTgt spid="84">
                                            <p:txEl>
                                              <p:pRg st="0" end="0"/>
                                            </p:txEl>
                                          </p:spTgt>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additive="base">
                                        <p:cTn id="17" dur="500" fill="hold"/>
                                        <p:tgtEl>
                                          <p:spTgt spid="85"/>
                                        </p:tgtEl>
                                        <p:attrNameLst>
                                          <p:attrName>ppt_x</p:attrName>
                                        </p:attrNameLst>
                                      </p:cBhvr>
                                      <p:tavLst>
                                        <p:tav tm="0">
                                          <p:val>
                                            <p:strVal val="1+#ppt_w/2"/>
                                          </p:val>
                                        </p:tav>
                                        <p:tav tm="100000">
                                          <p:val>
                                            <p:strVal val="#ppt_x"/>
                                          </p:val>
                                        </p:tav>
                                      </p:tavLst>
                                    </p:anim>
                                    <p:anim calcmode="lin" valueType="num">
                                      <p:cBhvr additive="base">
                                        <p:cTn id="18" dur="500" fill="hold"/>
                                        <p:tgtEl>
                                          <p:spTgt spid="8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6" name="Group 22"/>
          <p:cNvGrpSpPr/>
          <p:nvPr/>
        </p:nvGrpSpPr>
        <p:grpSpPr>
          <a:xfrm>
            <a:off x="7232589" y="1874726"/>
            <a:ext cx="685800" cy="685800"/>
            <a:chOff x="9521484" y="1810084"/>
            <a:chExt cx="914400" cy="914400"/>
          </a:xfrm>
        </p:grpSpPr>
        <p:sp>
          <p:nvSpPr>
            <p:cNvPr id="247" name="Oval 21"/>
            <p:cNvSpPr/>
            <p:nvPr/>
          </p:nvSpPr>
          <p:spPr>
            <a:xfrm>
              <a:off x="9521484" y="1810084"/>
              <a:ext cx="914400" cy="914400"/>
            </a:xfrm>
            <a:prstGeom prst="ellipse">
              <a:avLst/>
            </a:prstGeom>
            <a:solidFill>
              <a:srgbClr val="E2376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48" name="Freeform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249" name="Group 17"/>
          <p:cNvGrpSpPr/>
          <p:nvPr/>
        </p:nvGrpSpPr>
        <p:grpSpPr>
          <a:xfrm>
            <a:off x="5291247" y="1874726"/>
            <a:ext cx="685800" cy="685800"/>
            <a:chOff x="6933028" y="1810084"/>
            <a:chExt cx="914400" cy="914400"/>
          </a:xfrm>
        </p:grpSpPr>
        <p:sp>
          <p:nvSpPr>
            <p:cNvPr id="250" name="Oval 20"/>
            <p:cNvSpPr/>
            <p:nvPr/>
          </p:nvSpPr>
          <p:spPr>
            <a:xfrm>
              <a:off x="6933028" y="1810084"/>
              <a:ext cx="914400" cy="914400"/>
            </a:xfrm>
            <a:prstGeom prst="ellipse">
              <a:avLst/>
            </a:prstGeom>
            <a:solidFill>
              <a:srgbClr val="F39C11"/>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51" name="Freeform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252" name="Group 15"/>
          <p:cNvGrpSpPr/>
          <p:nvPr/>
        </p:nvGrpSpPr>
        <p:grpSpPr>
          <a:xfrm>
            <a:off x="1408563" y="1874726"/>
            <a:ext cx="685800" cy="685800"/>
            <a:chOff x="1756116" y="1810084"/>
            <a:chExt cx="914400" cy="914400"/>
          </a:xfrm>
        </p:grpSpPr>
        <p:sp>
          <p:nvSpPr>
            <p:cNvPr id="253" name="Oval 18"/>
            <p:cNvSpPr/>
            <p:nvPr/>
          </p:nvSpPr>
          <p:spPr>
            <a:xfrm>
              <a:off x="1756116" y="1810084"/>
              <a:ext cx="914400" cy="914400"/>
            </a:xfrm>
            <a:prstGeom prst="ellipse">
              <a:avLst/>
            </a:prstGeom>
            <a:solidFill>
              <a:srgbClr val="00A39E"/>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54" name="Freeform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grpSp>
        <p:nvGrpSpPr>
          <p:cNvPr id="255" name="Group 16"/>
          <p:cNvGrpSpPr/>
          <p:nvPr/>
        </p:nvGrpSpPr>
        <p:grpSpPr>
          <a:xfrm>
            <a:off x="3349905" y="1874726"/>
            <a:ext cx="685800" cy="685800"/>
            <a:chOff x="4344572" y="1810084"/>
            <a:chExt cx="914400" cy="914400"/>
          </a:xfrm>
        </p:grpSpPr>
        <p:sp>
          <p:nvSpPr>
            <p:cNvPr id="256" name="Oval 19"/>
            <p:cNvSpPr/>
            <p:nvPr/>
          </p:nvSpPr>
          <p:spPr>
            <a:xfrm>
              <a:off x="4344572" y="1810084"/>
              <a:ext cx="914400" cy="914400"/>
            </a:xfrm>
            <a:prstGeom prst="ellipse">
              <a:avLst/>
            </a:prstGeom>
            <a:solidFill>
              <a:srgbClr val="82B732"/>
            </a:solidFill>
            <a:ln w="12700" cap="flat" cmpd="sng" algn="ctr">
              <a:noFill/>
              <a:prstDash val="solid"/>
              <a:miter lim="800000"/>
            </a:ln>
            <a:effectLst/>
          </p:spPr>
          <p:txBody>
            <a:bodyPr rtlCol="0" anchor="ctr"/>
            <a:lstStyle/>
            <a:p>
              <a:pPr algn="ctr">
                <a:defRPr/>
              </a:pPr>
              <a:endParaRPr lang="en-GB" kern="0">
                <a:solidFill>
                  <a:srgbClr val="FFFFFF"/>
                </a:solidFill>
                <a:latin typeface="Arial" panose="020B0604020202020204" pitchFamily="34" charset="0"/>
                <a:cs typeface="Arial" panose="020B0604020202020204" pitchFamily="34" charset="0"/>
              </a:endParaRPr>
            </a:p>
          </p:txBody>
        </p:sp>
        <p:sp>
          <p:nvSpPr>
            <p:cNvPr id="257" name="Freeform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prstClr val="black"/>
                </a:solidFill>
                <a:latin typeface="Arial" panose="020B0604020202020204" pitchFamily="34" charset="0"/>
                <a:cs typeface="Arial" panose="020B0604020202020204" pitchFamily="34" charset="0"/>
              </a:endParaRPr>
            </a:p>
          </p:txBody>
        </p:sp>
      </p:grpSp>
      <p:cxnSp>
        <p:nvCxnSpPr>
          <p:cNvPr id="270" name="Straight Connector 36"/>
          <p:cNvCxnSpPr/>
          <p:nvPr/>
        </p:nvCxnSpPr>
        <p:spPr>
          <a:xfrm>
            <a:off x="2729809" y="2155105"/>
            <a:ext cx="0" cy="1526879"/>
          </a:xfrm>
          <a:prstGeom prst="line">
            <a:avLst/>
          </a:prstGeom>
          <a:noFill/>
          <a:ln w="6350" cap="flat" cmpd="sng" algn="ctr">
            <a:solidFill>
              <a:srgbClr val="44546A">
                <a:lumMod val="40000"/>
                <a:lumOff val="60000"/>
              </a:srgbClr>
            </a:solidFill>
            <a:prstDash val="solid"/>
            <a:miter lim="800000"/>
          </a:ln>
          <a:effectLst/>
        </p:spPr>
      </p:cxnSp>
      <p:cxnSp>
        <p:nvCxnSpPr>
          <p:cNvPr id="271" name="Straight Connector 37"/>
          <p:cNvCxnSpPr/>
          <p:nvPr/>
        </p:nvCxnSpPr>
        <p:spPr>
          <a:xfrm>
            <a:off x="4663476" y="2155105"/>
            <a:ext cx="0" cy="1526879"/>
          </a:xfrm>
          <a:prstGeom prst="line">
            <a:avLst/>
          </a:prstGeom>
          <a:noFill/>
          <a:ln w="6350" cap="flat" cmpd="sng" algn="ctr">
            <a:solidFill>
              <a:srgbClr val="44546A">
                <a:lumMod val="40000"/>
                <a:lumOff val="60000"/>
              </a:srgbClr>
            </a:solidFill>
            <a:prstDash val="solid"/>
            <a:miter lim="800000"/>
          </a:ln>
          <a:effectLst/>
        </p:spPr>
      </p:cxnSp>
      <p:cxnSp>
        <p:nvCxnSpPr>
          <p:cNvPr id="272" name="Straight Connector 38"/>
          <p:cNvCxnSpPr/>
          <p:nvPr/>
        </p:nvCxnSpPr>
        <p:spPr>
          <a:xfrm>
            <a:off x="6615369" y="2155105"/>
            <a:ext cx="0" cy="1526879"/>
          </a:xfrm>
          <a:prstGeom prst="line">
            <a:avLst/>
          </a:prstGeom>
          <a:noFill/>
          <a:ln w="6350" cap="flat" cmpd="sng" algn="ctr">
            <a:solidFill>
              <a:srgbClr val="44546A">
                <a:lumMod val="40000"/>
                <a:lumOff val="60000"/>
              </a:srgbClr>
            </a:solidFill>
            <a:prstDash val="solid"/>
            <a:miter lim="800000"/>
          </a:ln>
          <a:effectLst/>
        </p:spPr>
      </p:cxnSp>
      <p:sp>
        <p:nvSpPr>
          <p:cNvPr id="273" name="TextBox 27"/>
          <p:cNvSpPr txBox="1"/>
          <p:nvPr/>
        </p:nvSpPr>
        <p:spPr>
          <a:xfrm>
            <a:off x="1290066" y="2736450"/>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4" name="矩形 273"/>
          <p:cNvSpPr/>
          <p:nvPr/>
        </p:nvSpPr>
        <p:spPr>
          <a:xfrm>
            <a:off x="942343" y="3068035"/>
            <a:ext cx="1713144"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endParaRPr>
          </a:p>
        </p:txBody>
      </p:sp>
      <p:sp>
        <p:nvSpPr>
          <p:cNvPr id="275" name="TextBox 27"/>
          <p:cNvSpPr txBox="1"/>
          <p:nvPr/>
        </p:nvSpPr>
        <p:spPr>
          <a:xfrm>
            <a:off x="3270874" y="2736450"/>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6" name="矩形 275"/>
          <p:cNvSpPr/>
          <p:nvPr/>
        </p:nvSpPr>
        <p:spPr>
          <a:xfrm>
            <a:off x="2923150" y="3068035"/>
            <a:ext cx="1713144"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277" name="TextBox 27"/>
          <p:cNvSpPr txBox="1"/>
          <p:nvPr/>
        </p:nvSpPr>
        <p:spPr>
          <a:xfrm>
            <a:off x="5251681" y="2736450"/>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8" name="矩形 277"/>
          <p:cNvSpPr/>
          <p:nvPr/>
        </p:nvSpPr>
        <p:spPr>
          <a:xfrm>
            <a:off x="4903958" y="3068035"/>
            <a:ext cx="1713144"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
        <p:nvSpPr>
          <p:cNvPr id="279" name="TextBox 27"/>
          <p:cNvSpPr txBox="1"/>
          <p:nvPr/>
        </p:nvSpPr>
        <p:spPr>
          <a:xfrm>
            <a:off x="7201841" y="2736450"/>
            <a:ext cx="833883" cy="248209"/>
          </a:xfrm>
          <a:prstGeom prst="rect">
            <a:avLst/>
          </a:prstGeom>
          <a:noFill/>
        </p:spPr>
        <p:txBody>
          <a:bodyPr wrap="none" rtlCol="0">
            <a:spAutoFit/>
          </a:bodyPr>
          <a:lstStyle/>
          <a:p>
            <a:pPr algn="ctr"/>
            <a:r>
              <a:rPr lang="zh-CN" altLang="en-US"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请输入标题</a:t>
            </a:r>
            <a:endParaRPr lang="en-GB" sz="1015"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0" name="矩形 279"/>
          <p:cNvSpPr/>
          <p:nvPr/>
        </p:nvSpPr>
        <p:spPr>
          <a:xfrm>
            <a:off x="6854118" y="3068035"/>
            <a:ext cx="1713144" cy="923330"/>
          </a:xfrm>
          <a:prstGeom prst="rect">
            <a:avLst/>
          </a:prstGeom>
        </p:spPr>
        <p:txBody>
          <a:bodyPr wrap="square">
            <a:spAutoFit/>
          </a:bodyPr>
          <a:lstStyle/>
          <a:p>
            <a:pPr algn="ctr">
              <a:lnSpc>
                <a:spcPct val="150000"/>
              </a:lnSpc>
            </a:pPr>
            <a:r>
              <a:rPr lang="zh-CN" altLang="en-US" sz="900" dirty="0">
                <a:solidFill>
                  <a:srgbClr val="8598B1"/>
                </a:solidFill>
                <a:latin typeface="微软雅黑" panose="020B0503020204020204" pitchFamily="34" charset="-122"/>
                <a:ea typeface="微软雅黑" panose="020B0503020204020204" pitchFamily="34" charset="-122"/>
              </a:rPr>
              <a:t>请输入文本文字内容请输入文本文字内容请输入文本文字内容请输入文本文字内容请输入文本文字内容</a:t>
            </a:r>
            <a:endParaRPr lang="zh-CN" altLang="en-US" sz="900" dirty="0">
              <a:solidFill>
                <a:srgbClr val="8598B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fill="hold"/>
                                        <p:tgtEl>
                                          <p:spTgt spid="252"/>
                                        </p:tgtEl>
                                        <p:attrNameLst>
                                          <p:attrName>ppt_x</p:attrName>
                                        </p:attrNameLst>
                                      </p:cBhvr>
                                      <p:tavLst>
                                        <p:tav tm="0">
                                          <p:val>
                                            <p:strVal val="#ppt_x"/>
                                          </p:val>
                                        </p:tav>
                                        <p:tav tm="100000">
                                          <p:val>
                                            <p:strVal val="#ppt_x"/>
                                          </p:val>
                                        </p:tav>
                                      </p:tavLst>
                                    </p:anim>
                                    <p:anim calcmode="lin" valueType="num">
                                      <p:cBhvr additive="base">
                                        <p:cTn id="8" dur="500" fill="hold"/>
                                        <p:tgtEl>
                                          <p:spTgt spid="25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5"/>
                                        </p:tgtEl>
                                        <p:attrNameLst>
                                          <p:attrName>style.visibility</p:attrName>
                                        </p:attrNameLst>
                                      </p:cBhvr>
                                      <p:to>
                                        <p:strVal val="visible"/>
                                      </p:to>
                                    </p:set>
                                    <p:anim calcmode="lin" valueType="num">
                                      <p:cBhvr additive="base">
                                        <p:cTn id="12" dur="500" fill="hold"/>
                                        <p:tgtEl>
                                          <p:spTgt spid="255"/>
                                        </p:tgtEl>
                                        <p:attrNameLst>
                                          <p:attrName>ppt_x</p:attrName>
                                        </p:attrNameLst>
                                      </p:cBhvr>
                                      <p:tavLst>
                                        <p:tav tm="0">
                                          <p:val>
                                            <p:strVal val="#ppt_x"/>
                                          </p:val>
                                        </p:tav>
                                        <p:tav tm="100000">
                                          <p:val>
                                            <p:strVal val="#ppt_x"/>
                                          </p:val>
                                        </p:tav>
                                      </p:tavLst>
                                    </p:anim>
                                    <p:anim calcmode="lin" valueType="num">
                                      <p:cBhvr additive="base">
                                        <p:cTn id="13" dur="500" fill="hold"/>
                                        <p:tgtEl>
                                          <p:spTgt spid="25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9"/>
                                        </p:tgtEl>
                                        <p:attrNameLst>
                                          <p:attrName>style.visibility</p:attrName>
                                        </p:attrNameLst>
                                      </p:cBhvr>
                                      <p:to>
                                        <p:strVal val="visible"/>
                                      </p:to>
                                    </p:set>
                                    <p:anim calcmode="lin" valueType="num">
                                      <p:cBhvr additive="base">
                                        <p:cTn id="17" dur="500" fill="hold"/>
                                        <p:tgtEl>
                                          <p:spTgt spid="249"/>
                                        </p:tgtEl>
                                        <p:attrNameLst>
                                          <p:attrName>ppt_x</p:attrName>
                                        </p:attrNameLst>
                                      </p:cBhvr>
                                      <p:tavLst>
                                        <p:tav tm="0">
                                          <p:val>
                                            <p:strVal val="#ppt_x"/>
                                          </p:val>
                                        </p:tav>
                                        <p:tav tm="100000">
                                          <p:val>
                                            <p:strVal val="#ppt_x"/>
                                          </p:val>
                                        </p:tav>
                                      </p:tavLst>
                                    </p:anim>
                                    <p:anim calcmode="lin" valueType="num">
                                      <p:cBhvr additive="base">
                                        <p:cTn id="18" dur="500" fill="hold"/>
                                        <p:tgtEl>
                                          <p:spTgt spid="24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6"/>
                                        </p:tgtEl>
                                        <p:attrNameLst>
                                          <p:attrName>style.visibility</p:attrName>
                                        </p:attrNameLst>
                                      </p:cBhvr>
                                      <p:to>
                                        <p:strVal val="visible"/>
                                      </p:to>
                                    </p:set>
                                    <p:anim calcmode="lin" valueType="num">
                                      <p:cBhvr additive="base">
                                        <p:cTn id="22" dur="500" fill="hold"/>
                                        <p:tgtEl>
                                          <p:spTgt spid="246"/>
                                        </p:tgtEl>
                                        <p:attrNameLst>
                                          <p:attrName>ppt_x</p:attrName>
                                        </p:attrNameLst>
                                      </p:cBhvr>
                                      <p:tavLst>
                                        <p:tav tm="0">
                                          <p:val>
                                            <p:strVal val="#ppt_x"/>
                                          </p:val>
                                        </p:tav>
                                        <p:tav tm="100000">
                                          <p:val>
                                            <p:strVal val="#ppt_x"/>
                                          </p:val>
                                        </p:tav>
                                      </p:tavLst>
                                    </p:anim>
                                    <p:anim calcmode="lin" valueType="num">
                                      <p:cBhvr additive="base">
                                        <p:cTn id="23" dur="500" fill="hold"/>
                                        <p:tgtEl>
                                          <p:spTgt spid="2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20077" y="1837287"/>
            <a:ext cx="6559642" cy="1429788"/>
            <a:chOff x="2083919" y="2951366"/>
            <a:chExt cx="8746189" cy="1906384"/>
          </a:xfrm>
        </p:grpSpPr>
        <p:grpSp>
          <p:nvGrpSpPr>
            <p:cNvPr id="7" name="组合 6"/>
            <p:cNvGrpSpPr/>
            <p:nvPr/>
          </p:nvGrpSpPr>
          <p:grpSpPr>
            <a:xfrm>
              <a:off x="2083919" y="3613653"/>
              <a:ext cx="611706" cy="581811"/>
              <a:chOff x="1343863" y="2676902"/>
              <a:chExt cx="458779" cy="436358"/>
            </a:xfrm>
          </p:grpSpPr>
          <p:sp>
            <p:nvSpPr>
              <p:cNvPr id="29" name="Oval 11"/>
              <p:cNvSpPr>
                <a:spLocks noChangeArrowheads="1"/>
              </p:cNvSpPr>
              <p:nvPr/>
            </p:nvSpPr>
            <p:spPr bwMode="auto">
              <a:xfrm>
                <a:off x="1352188" y="2676902"/>
                <a:ext cx="433252" cy="436358"/>
              </a:xfrm>
              <a:prstGeom prst="ellipse">
                <a:avLst/>
              </a:prstGeom>
              <a:solidFill>
                <a:srgbClr val="72A81D"/>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30" name="矩形 29"/>
              <p:cNvSpPr/>
              <p:nvPr/>
            </p:nvSpPr>
            <p:spPr>
              <a:xfrm>
                <a:off x="1343863" y="2768084"/>
                <a:ext cx="458779" cy="261610"/>
              </a:xfrm>
              <a:prstGeom prst="rect">
                <a:avLst/>
              </a:prstGeom>
            </p:spPr>
            <p:txBody>
              <a:bodyPr wrap="none">
                <a:spAutoFit/>
              </a:bodyPr>
              <a:lstStyle/>
              <a:p>
                <a:pPr defTabSz="913765" eaLnBrk="0" fontAlgn="base" hangingPunct="0">
                  <a:spcBef>
                    <a:spcPct val="0"/>
                  </a:spcBef>
                  <a:spcAft>
                    <a:spcPct val="0"/>
                  </a:spcAft>
                </a:pPr>
                <a:r>
                  <a:rPr lang="en-US" altLang="zh-CN" sz="11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solidFill>
                    <a:prstClr val="white"/>
                  </a:solidFill>
                </a:endParaRPr>
              </a:p>
            </p:txBody>
          </p:sp>
        </p:grpSp>
        <p:grpSp>
          <p:nvGrpSpPr>
            <p:cNvPr id="8" name="组合 7"/>
            <p:cNvGrpSpPr/>
            <p:nvPr/>
          </p:nvGrpSpPr>
          <p:grpSpPr>
            <a:xfrm>
              <a:off x="2866103" y="3522866"/>
              <a:ext cx="760669" cy="763384"/>
              <a:chOff x="1930502" y="2608812"/>
              <a:chExt cx="570502" cy="572538"/>
            </a:xfrm>
          </p:grpSpPr>
          <p:sp>
            <p:nvSpPr>
              <p:cNvPr id="27" name="Oval 12"/>
              <p:cNvSpPr>
                <a:spLocks noChangeArrowheads="1"/>
              </p:cNvSpPr>
              <p:nvPr/>
            </p:nvSpPr>
            <p:spPr bwMode="auto">
              <a:xfrm>
                <a:off x="1930502" y="2608812"/>
                <a:ext cx="570502" cy="572538"/>
              </a:xfrm>
              <a:prstGeom prst="ellipse">
                <a:avLst/>
              </a:prstGeom>
              <a:solidFill>
                <a:schemeClr val="bg2"/>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28" name="矩形 27"/>
              <p:cNvSpPr/>
              <p:nvPr/>
            </p:nvSpPr>
            <p:spPr>
              <a:xfrm>
                <a:off x="2010613" y="2768084"/>
                <a:ext cx="458780" cy="261610"/>
              </a:xfrm>
              <a:prstGeom prst="rect">
                <a:avLst/>
              </a:prstGeom>
            </p:spPr>
            <p:txBody>
              <a:bodyPr wrap="none">
                <a:spAutoFit/>
              </a:bodyPr>
              <a:lstStyle/>
              <a:p>
                <a:pPr defTabSz="913765" eaLnBrk="0" fontAlgn="base" hangingPunct="0">
                  <a:spcBef>
                    <a:spcPct val="0"/>
                  </a:spcBef>
                  <a:spcAft>
                    <a:spcPct val="0"/>
                  </a:spcAft>
                </a:pPr>
                <a:r>
                  <a:rPr lang="en-US" altLang="zh-CN" sz="1100" dirty="0">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p>
            </p:txBody>
          </p:sp>
        </p:grpSp>
        <p:grpSp>
          <p:nvGrpSpPr>
            <p:cNvPr id="9" name="组合 8"/>
            <p:cNvGrpSpPr/>
            <p:nvPr/>
          </p:nvGrpSpPr>
          <p:grpSpPr>
            <a:xfrm>
              <a:off x="3820189" y="3508006"/>
              <a:ext cx="790283" cy="793104"/>
              <a:chOff x="2646066" y="2597667"/>
              <a:chExt cx="592712" cy="594828"/>
            </a:xfrm>
          </p:grpSpPr>
          <p:sp>
            <p:nvSpPr>
              <p:cNvPr id="25" name="Oval 13"/>
              <p:cNvSpPr>
                <a:spLocks noChangeArrowheads="1"/>
              </p:cNvSpPr>
              <p:nvPr/>
            </p:nvSpPr>
            <p:spPr bwMode="auto">
              <a:xfrm>
                <a:off x="2646066" y="2597667"/>
                <a:ext cx="592712" cy="594828"/>
              </a:xfrm>
              <a:prstGeom prst="ellipse">
                <a:avLst/>
              </a:prstGeom>
              <a:solidFill>
                <a:srgbClr val="FBC600"/>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26" name="矩形 25"/>
              <p:cNvSpPr/>
              <p:nvPr/>
            </p:nvSpPr>
            <p:spPr>
              <a:xfrm>
                <a:off x="2696413" y="2749034"/>
                <a:ext cx="512641" cy="307777"/>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grpSp>
        <p:grpSp>
          <p:nvGrpSpPr>
            <p:cNvPr id="10" name="组合 9"/>
            <p:cNvGrpSpPr/>
            <p:nvPr/>
          </p:nvGrpSpPr>
          <p:grpSpPr>
            <a:xfrm>
              <a:off x="4803885" y="3421266"/>
              <a:ext cx="963146" cy="966584"/>
              <a:chOff x="3383840" y="2532612"/>
              <a:chExt cx="722360" cy="724938"/>
            </a:xfrm>
          </p:grpSpPr>
          <p:sp>
            <p:nvSpPr>
              <p:cNvPr id="23" name="Oval 14"/>
              <p:cNvSpPr>
                <a:spLocks noChangeArrowheads="1"/>
              </p:cNvSpPr>
              <p:nvPr/>
            </p:nvSpPr>
            <p:spPr bwMode="auto">
              <a:xfrm>
                <a:off x="3383840" y="2532612"/>
                <a:ext cx="722360" cy="724938"/>
              </a:xfrm>
              <a:prstGeom prst="ellipse">
                <a:avLst/>
              </a:prstGeom>
              <a:solidFill>
                <a:srgbClr val="E7E6E6"/>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24" name="矩形 23"/>
              <p:cNvSpPr/>
              <p:nvPr/>
            </p:nvSpPr>
            <p:spPr>
              <a:xfrm>
                <a:off x="3440173" y="2720331"/>
                <a:ext cx="607923" cy="369332"/>
              </a:xfrm>
              <a:prstGeom prst="rect">
                <a:avLst/>
              </a:prstGeom>
            </p:spPr>
            <p:txBody>
              <a:bodyPr wrap="none">
                <a:spAutoFit/>
              </a:bodyPr>
              <a:lstStyle/>
              <a:p>
                <a:pPr defTabSz="913765" eaLnBrk="0" fontAlgn="base" hangingPunct="0">
                  <a:spcBef>
                    <a:spcPct val="0"/>
                  </a:spcBef>
                  <a:spcAft>
                    <a:spcPct val="0"/>
                  </a:spcAft>
                </a:pPr>
                <a:r>
                  <a:rPr lang="en-US" altLang="zh-CN" sz="1800" dirty="0">
                    <a:latin typeface="Arial" panose="020B0604020202020204" pitchFamily="34" charset="0"/>
                    <a:ea typeface="微软雅黑" panose="020B0503020204020204" pitchFamily="34" charset="-122"/>
                    <a:cs typeface="Arial" panose="020B0604020202020204" pitchFamily="34" charset="0"/>
                  </a:rPr>
                  <a:t>Text</a:t>
                </a:r>
                <a:endParaRPr lang="zh-CN" altLang="en-US" sz="1800" dirty="0"/>
              </a:p>
            </p:txBody>
          </p:sp>
        </p:grpSp>
        <p:grpSp>
          <p:nvGrpSpPr>
            <p:cNvPr id="11" name="组合 10"/>
            <p:cNvGrpSpPr/>
            <p:nvPr/>
          </p:nvGrpSpPr>
          <p:grpSpPr>
            <a:xfrm>
              <a:off x="5960448" y="3332928"/>
              <a:ext cx="1139194" cy="1143261"/>
              <a:chOff x="4251262" y="2466358"/>
              <a:chExt cx="854396" cy="857446"/>
            </a:xfrm>
          </p:grpSpPr>
          <p:sp>
            <p:nvSpPr>
              <p:cNvPr id="20" name="Oval 15"/>
              <p:cNvSpPr>
                <a:spLocks noChangeArrowheads="1"/>
              </p:cNvSpPr>
              <p:nvPr/>
            </p:nvSpPr>
            <p:spPr bwMode="auto">
              <a:xfrm>
                <a:off x="4251262" y="2466358"/>
                <a:ext cx="854396" cy="857446"/>
              </a:xfrm>
              <a:prstGeom prst="ellipse">
                <a:avLst/>
              </a:prstGeom>
              <a:solidFill>
                <a:srgbClr val="35AFFF"/>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21" name="矩形 20"/>
              <p:cNvSpPr/>
              <p:nvPr/>
            </p:nvSpPr>
            <p:spPr>
              <a:xfrm>
                <a:off x="4401388" y="2653784"/>
                <a:ext cx="512641" cy="307777"/>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2" name="矩形 21"/>
              <p:cNvSpPr/>
              <p:nvPr/>
            </p:nvSpPr>
            <p:spPr>
              <a:xfrm>
                <a:off x="4401388" y="2882384"/>
                <a:ext cx="582211" cy="307777"/>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400" dirty="0">
                  <a:solidFill>
                    <a:prstClr val="white"/>
                  </a:solidFill>
                </a:endParaRPr>
              </a:p>
            </p:txBody>
          </p:sp>
        </p:grpSp>
        <p:grpSp>
          <p:nvGrpSpPr>
            <p:cNvPr id="12" name="组合 11"/>
            <p:cNvGrpSpPr/>
            <p:nvPr/>
          </p:nvGrpSpPr>
          <p:grpSpPr>
            <a:xfrm>
              <a:off x="7293060" y="3179966"/>
              <a:ext cx="1444029" cy="1449184"/>
              <a:chOff x="5250720" y="2351637"/>
              <a:chExt cx="1083022" cy="1086888"/>
            </a:xfrm>
          </p:grpSpPr>
          <p:sp>
            <p:nvSpPr>
              <p:cNvPr id="17" name="Oval 16"/>
              <p:cNvSpPr>
                <a:spLocks noChangeArrowheads="1"/>
              </p:cNvSpPr>
              <p:nvPr/>
            </p:nvSpPr>
            <p:spPr bwMode="auto">
              <a:xfrm>
                <a:off x="5250720" y="2351637"/>
                <a:ext cx="1083022" cy="1086888"/>
              </a:xfrm>
              <a:prstGeom prst="ellipse">
                <a:avLst/>
              </a:prstGeom>
              <a:solidFill>
                <a:srgbClr val="E7E6E6"/>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18" name="矩形 17"/>
              <p:cNvSpPr/>
              <p:nvPr/>
            </p:nvSpPr>
            <p:spPr>
              <a:xfrm>
                <a:off x="5515813" y="2653784"/>
                <a:ext cx="512641" cy="307777"/>
              </a:xfrm>
              <a:prstGeom prst="rect">
                <a:avLst/>
              </a:prstGeom>
            </p:spPr>
            <p:txBody>
              <a:bodyPr wrap="none">
                <a:spAutoFit/>
              </a:bodyPr>
              <a:lstStyle/>
              <a:p>
                <a:pPr defTabSz="913765" eaLnBrk="0" fontAlgn="base" hangingPunct="0">
                  <a:spcBef>
                    <a:spcPct val="0"/>
                  </a:spcBef>
                  <a:spcAft>
                    <a:spcPct val="0"/>
                  </a:spcAft>
                </a:pPr>
                <a:r>
                  <a:rPr lang="en-US" altLang="zh-CN" sz="1400" dirty="0">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p>
            </p:txBody>
          </p:sp>
          <p:sp>
            <p:nvSpPr>
              <p:cNvPr id="19" name="矩形 18"/>
              <p:cNvSpPr/>
              <p:nvPr/>
            </p:nvSpPr>
            <p:spPr>
              <a:xfrm>
                <a:off x="5501125" y="2882384"/>
                <a:ext cx="582211" cy="307777"/>
              </a:xfrm>
              <a:prstGeom prst="rect">
                <a:avLst/>
              </a:prstGeom>
            </p:spPr>
            <p:txBody>
              <a:bodyPr wrap="none">
                <a:spAutoFit/>
              </a:bodyPr>
              <a:lstStyle/>
              <a:p>
                <a:pPr defTabSz="913765" eaLnBrk="0" fontAlgn="base" hangingPunct="0">
                  <a:spcBef>
                    <a:spcPct val="0"/>
                  </a:spcBef>
                  <a:spcAft>
                    <a:spcPct val="0"/>
                  </a:spcAft>
                </a:pPr>
                <a:r>
                  <a:rPr lang="en-US" altLang="zh-CN" sz="1400" dirty="0">
                    <a:latin typeface="Arial" panose="020B0604020202020204" pitchFamily="34" charset="0"/>
                    <a:ea typeface="微软雅黑" panose="020B0503020204020204" pitchFamily="34" charset="-122"/>
                    <a:cs typeface="Arial" panose="020B0604020202020204" pitchFamily="34" charset="0"/>
                  </a:rPr>
                  <a:t>2014</a:t>
                </a:r>
                <a:endParaRPr lang="zh-CN" altLang="en-US" sz="1400" dirty="0"/>
              </a:p>
            </p:txBody>
          </p:sp>
        </p:grpSp>
        <p:grpSp>
          <p:nvGrpSpPr>
            <p:cNvPr id="13" name="组合 12"/>
            <p:cNvGrpSpPr/>
            <p:nvPr/>
          </p:nvGrpSpPr>
          <p:grpSpPr>
            <a:xfrm>
              <a:off x="8930505" y="2951366"/>
              <a:ext cx="1899603" cy="1906384"/>
              <a:chOff x="6478804" y="2180187"/>
              <a:chExt cx="1424702" cy="1429788"/>
            </a:xfrm>
          </p:grpSpPr>
          <p:sp>
            <p:nvSpPr>
              <p:cNvPr id="14" name="Oval 17"/>
              <p:cNvSpPr>
                <a:spLocks noChangeArrowheads="1"/>
              </p:cNvSpPr>
              <p:nvPr/>
            </p:nvSpPr>
            <p:spPr bwMode="auto">
              <a:xfrm>
                <a:off x="6478804" y="2180187"/>
                <a:ext cx="1424702" cy="1429788"/>
              </a:xfrm>
              <a:prstGeom prst="ellipse">
                <a:avLst/>
              </a:prstGeom>
              <a:solidFill>
                <a:srgbClr val="F24700"/>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sz="1800">
                  <a:solidFill>
                    <a:prstClr val="black"/>
                  </a:solidFill>
                </a:endParaRPr>
              </a:p>
            </p:txBody>
          </p:sp>
          <p:sp>
            <p:nvSpPr>
              <p:cNvPr id="15" name="矩形 14"/>
              <p:cNvSpPr/>
              <p:nvPr/>
            </p:nvSpPr>
            <p:spPr>
              <a:xfrm>
                <a:off x="6951268" y="2653784"/>
                <a:ext cx="512641" cy="307777"/>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16" name="矩形 15"/>
              <p:cNvSpPr/>
              <p:nvPr/>
            </p:nvSpPr>
            <p:spPr>
              <a:xfrm>
                <a:off x="6910825" y="2882384"/>
                <a:ext cx="639919" cy="338554"/>
              </a:xfrm>
              <a:prstGeom prst="rect">
                <a:avLst/>
              </a:prstGeom>
            </p:spPr>
            <p:txBody>
              <a:bodyPr wrap="none">
                <a:spAutoFit/>
              </a:bodyPr>
              <a:lstStyle/>
              <a:p>
                <a:pPr defTabSz="913765" eaLnBrk="0" fontAlgn="base" hangingPunct="0">
                  <a:spcBef>
                    <a:spcPct val="0"/>
                  </a:spcBef>
                  <a:spcAft>
                    <a:spcPct val="0"/>
                  </a:spcAft>
                </a:pPr>
                <a:r>
                  <a:rPr lang="en-US" altLang="zh-CN" sz="1600"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1600" dirty="0">
                  <a:solidFill>
                    <a:prstClr val="white"/>
                  </a:solidFill>
                </a:endParaRPr>
              </a:p>
            </p:txBody>
          </p:sp>
        </p:grpSp>
      </p:grpSp>
      <p:grpSp>
        <p:nvGrpSpPr>
          <p:cNvPr id="31" name="组合 30"/>
          <p:cNvGrpSpPr/>
          <p:nvPr/>
        </p:nvGrpSpPr>
        <p:grpSpPr>
          <a:xfrm>
            <a:off x="1441391" y="1014723"/>
            <a:ext cx="5610603" cy="1233178"/>
            <a:chOff x="1979004" y="1854613"/>
            <a:chExt cx="7480804" cy="1644237"/>
          </a:xfrm>
        </p:grpSpPr>
        <p:sp>
          <p:nvSpPr>
            <p:cNvPr id="32" name="任意多边形 31"/>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sp>
          <p:nvSpPr>
            <p:cNvPr id="33" name="任意多边形 32"/>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sp>
          <p:nvSpPr>
            <p:cNvPr id="34" name="任意多边形 33"/>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grpSp>
          <p:nvGrpSpPr>
            <p:cNvPr id="35" name="组合 34"/>
            <p:cNvGrpSpPr/>
            <p:nvPr/>
          </p:nvGrpSpPr>
          <p:grpSpPr>
            <a:xfrm>
              <a:off x="1979004" y="1854613"/>
              <a:ext cx="2261104" cy="672882"/>
              <a:chOff x="1964947" y="597930"/>
              <a:chExt cx="1695828" cy="504662"/>
            </a:xfrm>
          </p:grpSpPr>
          <p:sp>
            <p:nvSpPr>
              <p:cNvPr id="46" name="文本框 45"/>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47"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36" name="组合 35"/>
            <p:cNvGrpSpPr/>
            <p:nvPr/>
          </p:nvGrpSpPr>
          <p:grpSpPr>
            <a:xfrm>
              <a:off x="4531704" y="1854613"/>
              <a:ext cx="2261104" cy="672882"/>
              <a:chOff x="1964947" y="597930"/>
              <a:chExt cx="1695828" cy="504662"/>
            </a:xfrm>
          </p:grpSpPr>
          <p:sp>
            <p:nvSpPr>
              <p:cNvPr id="43" name="文本框 42"/>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45"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37" name="组合 36"/>
            <p:cNvGrpSpPr/>
            <p:nvPr/>
          </p:nvGrpSpPr>
          <p:grpSpPr>
            <a:xfrm>
              <a:off x="7198704" y="1854613"/>
              <a:ext cx="2261104" cy="672882"/>
              <a:chOff x="1964947" y="597930"/>
              <a:chExt cx="1695828" cy="504662"/>
            </a:xfrm>
          </p:grpSpPr>
          <p:sp>
            <p:nvSpPr>
              <p:cNvPr id="38" name="文本框 37"/>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42"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grpSp>
        <p:nvGrpSpPr>
          <p:cNvPr id="48" name="组合 47"/>
          <p:cNvGrpSpPr/>
          <p:nvPr/>
        </p:nvGrpSpPr>
        <p:grpSpPr>
          <a:xfrm>
            <a:off x="707966" y="2771775"/>
            <a:ext cx="7477503" cy="1100284"/>
            <a:chOff x="1001104" y="4197350"/>
            <a:chExt cx="9970004" cy="1467045"/>
          </a:xfrm>
        </p:grpSpPr>
        <p:sp>
          <p:nvSpPr>
            <p:cNvPr id="49" name="任意多边形 48"/>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sp>
          <p:nvSpPr>
            <p:cNvPr id="50" name="任意多边形 49"/>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sp>
          <p:nvSpPr>
            <p:cNvPr id="51" name="任意多边形 50"/>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sp>
          <p:nvSpPr>
            <p:cNvPr id="52" name="任意多边形 51"/>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sz="1800">
                <a:solidFill>
                  <a:schemeClr val="bg1"/>
                </a:solidFill>
              </a:endParaRPr>
            </a:p>
          </p:txBody>
        </p:sp>
        <p:grpSp>
          <p:nvGrpSpPr>
            <p:cNvPr id="53" name="组合 52"/>
            <p:cNvGrpSpPr/>
            <p:nvPr/>
          </p:nvGrpSpPr>
          <p:grpSpPr>
            <a:xfrm>
              <a:off x="1001104" y="4991513"/>
              <a:ext cx="2261104" cy="672882"/>
              <a:chOff x="1964947" y="597930"/>
              <a:chExt cx="1695828" cy="504662"/>
            </a:xfrm>
          </p:grpSpPr>
          <p:sp>
            <p:nvSpPr>
              <p:cNvPr id="63" name="文本框 62"/>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64"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4" name="组合 53"/>
            <p:cNvGrpSpPr/>
            <p:nvPr/>
          </p:nvGrpSpPr>
          <p:grpSpPr>
            <a:xfrm>
              <a:off x="3452204" y="4991513"/>
              <a:ext cx="2261104" cy="672882"/>
              <a:chOff x="1964947" y="597930"/>
              <a:chExt cx="1695828" cy="504662"/>
            </a:xfrm>
          </p:grpSpPr>
          <p:sp>
            <p:nvSpPr>
              <p:cNvPr id="61" name="文本框 60"/>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62"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5" name="组合 54"/>
            <p:cNvGrpSpPr/>
            <p:nvPr/>
          </p:nvGrpSpPr>
          <p:grpSpPr>
            <a:xfrm>
              <a:off x="5966804" y="4991513"/>
              <a:ext cx="2261104" cy="672882"/>
              <a:chOff x="1964947" y="597930"/>
              <a:chExt cx="1695828" cy="504662"/>
            </a:xfrm>
          </p:grpSpPr>
          <p:sp>
            <p:nvSpPr>
              <p:cNvPr id="59" name="文本框 58"/>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60"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8710004" y="4991513"/>
              <a:ext cx="2261104" cy="672882"/>
              <a:chOff x="1964947" y="597930"/>
              <a:chExt cx="1695828" cy="504662"/>
            </a:xfrm>
          </p:grpSpPr>
          <p:sp>
            <p:nvSpPr>
              <p:cNvPr id="57" name="文本框 56"/>
              <p:cNvSpPr txBox="1"/>
              <p:nvPr/>
            </p:nvSpPr>
            <p:spPr bwMode="auto">
              <a:xfrm>
                <a:off x="1964947" y="788660"/>
                <a:ext cx="1695828" cy="3139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600" spc="225"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600" spc="225" dirty="0">
                  <a:solidFill>
                    <a:schemeClr val="bg1"/>
                  </a:solidFill>
                  <a:latin typeface="Impact" panose="020B0806030902050204" pitchFamily="34" charset="0"/>
                  <a:sym typeface="微软雅黑" panose="020B0503020204020204" pitchFamily="34" charset="-122"/>
                </a:endParaRPr>
              </a:p>
            </p:txBody>
          </p:sp>
          <p:sp>
            <p:nvSpPr>
              <p:cNvPr id="58" name="文本框 24"/>
              <p:cNvSpPr txBox="1">
                <a:spLocks noChangeArrowheads="1"/>
              </p:cNvSpPr>
              <p:nvPr/>
            </p:nvSpPr>
            <p:spPr bwMode="auto">
              <a:xfrm>
                <a:off x="1969162" y="597930"/>
                <a:ext cx="14562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900" b="1" dirty="0">
                  <a:solidFill>
                    <a:schemeClr val="bg1"/>
                  </a:solidFill>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up)">
                                      <p:cBhvr>
                                        <p:cTn id="11" dur="500"/>
                                        <p:tgtEl>
                                          <p:spTgt spid="4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p:nvPr/>
        </p:nvSpPr>
        <p:spPr bwMode="auto">
          <a:xfrm>
            <a:off x="558737" y="3428498"/>
            <a:ext cx="1943100" cy="1171575"/>
          </a:xfrm>
          <a:prstGeom prst="rect">
            <a:avLst/>
          </a:prstGeom>
          <a:solidFill>
            <a:srgbClr val="72A81D"/>
          </a:solidFill>
          <a:ln w="25400">
            <a:noFill/>
            <a:miter lim="800000"/>
          </a:ln>
        </p:spPr>
        <p:txBody>
          <a:bodyPr lIns="0" tIns="0" rIns="0" bIns="0"/>
          <a:lstStyle/>
          <a:p>
            <a:endParaRPr lang="en-US" sz="1050">
              <a:solidFill>
                <a:schemeClr val="bg1"/>
              </a:solidFill>
            </a:endParaRPr>
          </a:p>
        </p:txBody>
      </p:sp>
      <p:sp>
        <p:nvSpPr>
          <p:cNvPr id="8" name="Freeform 2"/>
          <p:cNvSpPr/>
          <p:nvPr/>
        </p:nvSpPr>
        <p:spPr bwMode="auto">
          <a:xfrm>
            <a:off x="1973200" y="4061911"/>
            <a:ext cx="533400" cy="538163"/>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rgbClr val="385723"/>
          </a:solidFill>
          <a:ln>
            <a:noFill/>
          </a:ln>
        </p:spPr>
        <p:txBody>
          <a:bodyPr lIns="0" tIns="0" rIns="0" bIns="0"/>
          <a:lstStyle/>
          <a:p>
            <a:endParaRPr lang="en-US" sz="1050">
              <a:solidFill>
                <a:schemeClr val="bg1"/>
              </a:solidFill>
            </a:endParaRPr>
          </a:p>
        </p:txBody>
      </p:sp>
      <p:sp>
        <p:nvSpPr>
          <p:cNvPr id="9" name="Rectangle 4"/>
          <p:cNvSpPr/>
          <p:nvPr/>
        </p:nvSpPr>
        <p:spPr bwMode="auto">
          <a:xfrm>
            <a:off x="1973200" y="2890336"/>
            <a:ext cx="1943100" cy="1171575"/>
          </a:xfrm>
          <a:prstGeom prst="rect">
            <a:avLst/>
          </a:prstGeom>
          <a:solidFill>
            <a:schemeClr val="bg1">
              <a:lumMod val="85000"/>
            </a:schemeClr>
          </a:solidFill>
          <a:ln w="25400">
            <a:noFill/>
            <a:miter lim="800000"/>
          </a:ln>
        </p:spPr>
        <p:txBody>
          <a:bodyPr lIns="0" tIns="0" rIns="0" bIns="0"/>
          <a:lstStyle/>
          <a:p>
            <a:endParaRPr lang="en-US" sz="1050">
              <a:solidFill>
                <a:schemeClr val="bg1"/>
              </a:solidFill>
            </a:endParaRPr>
          </a:p>
        </p:txBody>
      </p:sp>
      <p:sp>
        <p:nvSpPr>
          <p:cNvPr id="10" name="Freeform 5"/>
          <p:cNvSpPr/>
          <p:nvPr/>
        </p:nvSpPr>
        <p:spPr bwMode="auto">
          <a:xfrm>
            <a:off x="3387662" y="3523748"/>
            <a:ext cx="533400" cy="538163"/>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rgbClr val="385723"/>
          </a:solidFill>
          <a:ln>
            <a:noFill/>
          </a:ln>
        </p:spPr>
        <p:txBody>
          <a:bodyPr lIns="0" tIns="0" rIns="0" bIns="0"/>
          <a:lstStyle/>
          <a:p>
            <a:endParaRPr lang="en-US" sz="1050">
              <a:solidFill>
                <a:schemeClr val="bg1"/>
              </a:solidFill>
            </a:endParaRPr>
          </a:p>
        </p:txBody>
      </p:sp>
      <p:sp>
        <p:nvSpPr>
          <p:cNvPr id="11" name="Rectangle 9"/>
          <p:cNvSpPr/>
          <p:nvPr/>
        </p:nvSpPr>
        <p:spPr bwMode="auto">
          <a:xfrm>
            <a:off x="3392425" y="2352173"/>
            <a:ext cx="1943100" cy="1171575"/>
          </a:xfrm>
          <a:prstGeom prst="rect">
            <a:avLst/>
          </a:prstGeom>
          <a:solidFill>
            <a:srgbClr val="FBC600"/>
          </a:solidFill>
          <a:ln w="25400">
            <a:noFill/>
            <a:miter lim="800000"/>
          </a:ln>
        </p:spPr>
        <p:txBody>
          <a:bodyPr lIns="0" tIns="0" rIns="0" bIns="0"/>
          <a:lstStyle/>
          <a:p>
            <a:endParaRPr lang="en-US" sz="1050">
              <a:solidFill>
                <a:schemeClr val="bg1"/>
              </a:solidFill>
            </a:endParaRPr>
          </a:p>
        </p:txBody>
      </p:sp>
      <p:sp>
        <p:nvSpPr>
          <p:cNvPr id="12" name="Freeform 10"/>
          <p:cNvSpPr/>
          <p:nvPr/>
        </p:nvSpPr>
        <p:spPr bwMode="auto">
          <a:xfrm>
            <a:off x="4797362" y="2985586"/>
            <a:ext cx="533400" cy="538163"/>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rgbClr val="385723"/>
          </a:solidFill>
          <a:ln>
            <a:noFill/>
          </a:ln>
        </p:spPr>
        <p:txBody>
          <a:bodyPr lIns="0" tIns="0" rIns="0" bIns="0"/>
          <a:lstStyle/>
          <a:p>
            <a:endParaRPr lang="en-US" sz="1050">
              <a:solidFill>
                <a:schemeClr val="bg1"/>
              </a:solidFill>
            </a:endParaRPr>
          </a:p>
        </p:txBody>
      </p:sp>
      <p:sp>
        <p:nvSpPr>
          <p:cNvPr id="13" name="Rectangle 11"/>
          <p:cNvSpPr/>
          <p:nvPr/>
        </p:nvSpPr>
        <p:spPr bwMode="auto">
          <a:xfrm>
            <a:off x="4797362" y="1818773"/>
            <a:ext cx="1943100" cy="1171575"/>
          </a:xfrm>
          <a:prstGeom prst="rect">
            <a:avLst/>
          </a:prstGeom>
          <a:solidFill>
            <a:schemeClr val="bg1">
              <a:lumMod val="85000"/>
            </a:schemeClr>
          </a:solidFill>
          <a:ln w="25400">
            <a:noFill/>
            <a:miter lim="800000"/>
          </a:ln>
        </p:spPr>
        <p:txBody>
          <a:bodyPr lIns="0" tIns="0" rIns="0" bIns="0"/>
          <a:lstStyle/>
          <a:p>
            <a:endParaRPr lang="en-US" sz="1050">
              <a:solidFill>
                <a:schemeClr val="bg1"/>
              </a:solidFill>
            </a:endParaRPr>
          </a:p>
        </p:txBody>
      </p:sp>
      <p:sp>
        <p:nvSpPr>
          <p:cNvPr id="14" name="Freeform 12"/>
          <p:cNvSpPr/>
          <p:nvPr/>
        </p:nvSpPr>
        <p:spPr bwMode="auto">
          <a:xfrm>
            <a:off x="6207062" y="2442661"/>
            <a:ext cx="533400" cy="538163"/>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6">
              <a:lumMod val="50000"/>
            </a:schemeClr>
          </a:solidFill>
          <a:ln>
            <a:noFill/>
          </a:ln>
        </p:spPr>
        <p:txBody>
          <a:bodyPr lIns="0" tIns="0" rIns="0" bIns="0"/>
          <a:lstStyle/>
          <a:p>
            <a:endParaRPr lang="en-US" sz="1050">
              <a:solidFill>
                <a:schemeClr val="bg1"/>
              </a:solidFill>
            </a:endParaRPr>
          </a:p>
        </p:txBody>
      </p:sp>
      <p:sp>
        <p:nvSpPr>
          <p:cNvPr id="15" name="AutoShape 13"/>
          <p:cNvSpPr/>
          <p:nvPr/>
        </p:nvSpPr>
        <p:spPr bwMode="auto">
          <a:xfrm>
            <a:off x="6207062" y="1028198"/>
            <a:ext cx="2400300" cy="1671638"/>
          </a:xfrm>
          <a:prstGeom prst="rightArrow">
            <a:avLst>
              <a:gd name="adj1" fmla="val 69463"/>
              <a:gd name="adj2" fmla="val 28319"/>
            </a:avLst>
          </a:prstGeom>
          <a:solidFill>
            <a:srgbClr val="F24700"/>
          </a:solidFill>
          <a:ln w="25400">
            <a:noFill/>
            <a:miter lim="800000"/>
          </a:ln>
        </p:spPr>
        <p:txBody>
          <a:bodyPr lIns="0" tIns="0" rIns="0" bIns="0"/>
          <a:lstStyle/>
          <a:p>
            <a:endParaRPr lang="en-US" sz="1050">
              <a:solidFill>
                <a:schemeClr val="bg1"/>
              </a:solidFill>
            </a:endParaRPr>
          </a:p>
        </p:txBody>
      </p:sp>
      <p:cxnSp>
        <p:nvCxnSpPr>
          <p:cNvPr id="16" name="Straight Connector 13"/>
          <p:cNvCxnSpPr/>
          <p:nvPr/>
        </p:nvCxnSpPr>
        <p:spPr>
          <a:xfrm flipV="1">
            <a:off x="1330664" y="2785741"/>
            <a:ext cx="0" cy="540000"/>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20"/>
          <p:cNvGrpSpPr/>
          <p:nvPr/>
        </p:nvGrpSpPr>
        <p:grpSpPr>
          <a:xfrm>
            <a:off x="444098" y="1838287"/>
            <a:ext cx="1753641" cy="742487"/>
            <a:chOff x="8277006" y="1849618"/>
            <a:chExt cx="2338188" cy="989983"/>
          </a:xfrm>
        </p:grpSpPr>
        <p:sp>
          <p:nvSpPr>
            <p:cNvPr id="18" name="Text Placeholder 60"/>
            <p:cNvSpPr txBox="1"/>
            <p:nvPr/>
          </p:nvSpPr>
          <p:spPr>
            <a:xfrm>
              <a:off x="8277006" y="1849618"/>
              <a:ext cx="2338188" cy="2921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050" dirty="0">
                  <a:solidFill>
                    <a:schemeClr val="bg1"/>
                  </a:solidFill>
                  <a:latin typeface="+mj-lt"/>
                </a:rPr>
                <a:t>Description Here</a:t>
              </a:r>
              <a:endParaRPr lang="en-AU" sz="1050" dirty="0">
                <a:solidFill>
                  <a:schemeClr val="bg1"/>
                </a:solidFill>
                <a:latin typeface="+mj-lt"/>
              </a:endParaRPr>
            </a:p>
          </p:txBody>
        </p:sp>
        <p:sp>
          <p:nvSpPr>
            <p:cNvPr id="19" name="Text Placeholder 62"/>
            <p:cNvSpPr txBox="1"/>
            <p:nvPr/>
          </p:nvSpPr>
          <p:spPr>
            <a:xfrm>
              <a:off x="8277006" y="2157864"/>
              <a:ext cx="2338188" cy="6817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900" dirty="0">
                  <a:solidFill>
                    <a:schemeClr val="bg1"/>
                  </a:solidFill>
                </a:rPr>
                <a:t>Lorem ipsum dolor sit amet business requires seriousness and patience in doing it. Whether you want</a:t>
              </a:r>
              <a:endParaRPr lang="en-AU" sz="900" dirty="0">
                <a:solidFill>
                  <a:schemeClr val="bg1"/>
                </a:solidFill>
              </a:endParaRPr>
            </a:p>
          </p:txBody>
        </p:sp>
      </p:grpSp>
      <p:grpSp>
        <p:nvGrpSpPr>
          <p:cNvPr id="20" name="Group 23"/>
          <p:cNvGrpSpPr/>
          <p:nvPr/>
        </p:nvGrpSpPr>
        <p:grpSpPr>
          <a:xfrm>
            <a:off x="1953183" y="1216687"/>
            <a:ext cx="1753641" cy="742487"/>
            <a:chOff x="8277006" y="1849618"/>
            <a:chExt cx="2338188" cy="989983"/>
          </a:xfrm>
        </p:grpSpPr>
        <p:sp>
          <p:nvSpPr>
            <p:cNvPr id="21" name="Text Placeholder 60"/>
            <p:cNvSpPr txBox="1"/>
            <p:nvPr/>
          </p:nvSpPr>
          <p:spPr>
            <a:xfrm>
              <a:off x="8277006" y="1849618"/>
              <a:ext cx="2338188" cy="2921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050" dirty="0">
                  <a:solidFill>
                    <a:schemeClr val="bg1"/>
                  </a:solidFill>
                  <a:latin typeface="+mj-lt"/>
                </a:rPr>
                <a:t>Description Here</a:t>
              </a:r>
              <a:endParaRPr lang="en-AU" sz="1050" dirty="0">
                <a:solidFill>
                  <a:schemeClr val="bg1"/>
                </a:solidFill>
                <a:latin typeface="+mj-lt"/>
              </a:endParaRPr>
            </a:p>
          </p:txBody>
        </p:sp>
        <p:sp>
          <p:nvSpPr>
            <p:cNvPr id="22" name="Text Placeholder 62"/>
            <p:cNvSpPr txBox="1"/>
            <p:nvPr/>
          </p:nvSpPr>
          <p:spPr>
            <a:xfrm>
              <a:off x="8277006" y="2157864"/>
              <a:ext cx="2338188" cy="6817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900" dirty="0">
                  <a:solidFill>
                    <a:schemeClr val="bg1"/>
                  </a:solidFill>
                </a:rPr>
                <a:t>Lorem ipsum dolor sit amet business requires seriousness and patience in doing it. Whether you want</a:t>
              </a:r>
              <a:endParaRPr lang="en-AU" sz="900" dirty="0">
                <a:solidFill>
                  <a:schemeClr val="bg1"/>
                </a:solidFill>
              </a:endParaRPr>
            </a:p>
          </p:txBody>
        </p:sp>
      </p:grpSp>
      <p:cxnSp>
        <p:nvCxnSpPr>
          <p:cNvPr id="23" name="Straight Connector 26"/>
          <p:cNvCxnSpPr/>
          <p:nvPr/>
        </p:nvCxnSpPr>
        <p:spPr>
          <a:xfrm flipV="1">
            <a:off x="2806979" y="2172661"/>
            <a:ext cx="0" cy="540000"/>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4" name="Group 27"/>
          <p:cNvGrpSpPr/>
          <p:nvPr/>
        </p:nvGrpSpPr>
        <p:grpSpPr>
          <a:xfrm>
            <a:off x="5147230" y="3933628"/>
            <a:ext cx="1753641" cy="742487"/>
            <a:chOff x="8277006" y="1849618"/>
            <a:chExt cx="2338188" cy="989983"/>
          </a:xfrm>
        </p:grpSpPr>
        <p:sp>
          <p:nvSpPr>
            <p:cNvPr id="25" name="Text Placeholder 60"/>
            <p:cNvSpPr txBox="1"/>
            <p:nvPr/>
          </p:nvSpPr>
          <p:spPr>
            <a:xfrm>
              <a:off x="8277006" y="1849618"/>
              <a:ext cx="2338188" cy="2921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050" dirty="0">
                  <a:solidFill>
                    <a:schemeClr val="bg1"/>
                  </a:solidFill>
                  <a:latin typeface="+mj-lt"/>
                </a:rPr>
                <a:t>Description Here</a:t>
              </a:r>
              <a:endParaRPr lang="en-AU" sz="1050" dirty="0">
                <a:solidFill>
                  <a:schemeClr val="bg1"/>
                </a:solidFill>
                <a:latin typeface="+mj-lt"/>
              </a:endParaRPr>
            </a:p>
          </p:txBody>
        </p:sp>
        <p:sp>
          <p:nvSpPr>
            <p:cNvPr id="26" name="Text Placeholder 62"/>
            <p:cNvSpPr txBox="1"/>
            <p:nvPr/>
          </p:nvSpPr>
          <p:spPr>
            <a:xfrm>
              <a:off x="8277006" y="2157864"/>
              <a:ext cx="2338188" cy="6817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900" dirty="0">
                  <a:solidFill>
                    <a:schemeClr val="bg1"/>
                  </a:solidFill>
                </a:rPr>
                <a:t>Lorem ipsum dolor sit amet business requires seriousness and patience in doing it. Whether you want</a:t>
              </a:r>
              <a:endParaRPr lang="en-AU" sz="900" dirty="0">
                <a:solidFill>
                  <a:schemeClr val="bg1"/>
                </a:solidFill>
              </a:endParaRPr>
            </a:p>
          </p:txBody>
        </p:sp>
      </p:grpSp>
      <p:cxnSp>
        <p:nvCxnSpPr>
          <p:cNvPr id="27" name="Straight Connector 30"/>
          <p:cNvCxnSpPr/>
          <p:nvPr/>
        </p:nvCxnSpPr>
        <p:spPr>
          <a:xfrm>
            <a:off x="6024050" y="3264008"/>
            <a:ext cx="0" cy="540000"/>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8" name="Group 31"/>
          <p:cNvGrpSpPr/>
          <p:nvPr/>
        </p:nvGrpSpPr>
        <p:grpSpPr>
          <a:xfrm>
            <a:off x="6561692" y="3290870"/>
            <a:ext cx="1753641" cy="742487"/>
            <a:chOff x="8277006" y="1849618"/>
            <a:chExt cx="2338188" cy="989983"/>
          </a:xfrm>
        </p:grpSpPr>
        <p:sp>
          <p:nvSpPr>
            <p:cNvPr id="29" name="Text Placeholder 60"/>
            <p:cNvSpPr txBox="1"/>
            <p:nvPr/>
          </p:nvSpPr>
          <p:spPr>
            <a:xfrm>
              <a:off x="8277006" y="1849618"/>
              <a:ext cx="2338188" cy="2921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050" dirty="0">
                  <a:solidFill>
                    <a:schemeClr val="bg1"/>
                  </a:solidFill>
                  <a:latin typeface="+mj-lt"/>
                </a:rPr>
                <a:t>Description Here</a:t>
              </a:r>
              <a:endParaRPr lang="en-AU" sz="1050" dirty="0">
                <a:solidFill>
                  <a:schemeClr val="bg1"/>
                </a:solidFill>
                <a:latin typeface="+mj-lt"/>
              </a:endParaRPr>
            </a:p>
          </p:txBody>
        </p:sp>
        <p:sp>
          <p:nvSpPr>
            <p:cNvPr id="30" name="Text Placeholder 62"/>
            <p:cNvSpPr txBox="1"/>
            <p:nvPr/>
          </p:nvSpPr>
          <p:spPr>
            <a:xfrm>
              <a:off x="8277006" y="2157864"/>
              <a:ext cx="2338188" cy="6817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900" dirty="0">
                  <a:solidFill>
                    <a:schemeClr val="bg1"/>
                  </a:solidFill>
                </a:rPr>
                <a:t>Lorem ipsum dolor sit amet business requires seriousness and patience in doing it. Whether you want</a:t>
              </a:r>
              <a:endParaRPr lang="en-AU" sz="900" dirty="0">
                <a:solidFill>
                  <a:schemeClr val="bg1"/>
                </a:solidFill>
              </a:endParaRPr>
            </a:p>
          </p:txBody>
        </p:sp>
      </p:grpSp>
      <p:cxnSp>
        <p:nvCxnSpPr>
          <p:cNvPr id="31" name="Straight Connector 34"/>
          <p:cNvCxnSpPr/>
          <p:nvPr/>
        </p:nvCxnSpPr>
        <p:spPr>
          <a:xfrm>
            <a:off x="7438513" y="2621251"/>
            <a:ext cx="0" cy="540000"/>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p:nvCxnSpPr>
        <p:spPr>
          <a:xfrm flipV="1">
            <a:off x="4387267" y="1636280"/>
            <a:ext cx="0" cy="540000"/>
          </a:xfrm>
          <a:prstGeom prst="line">
            <a:avLst/>
          </a:prstGeom>
          <a:ln>
            <a:solidFill>
              <a:schemeClr val="tx2">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3" name="Group 39"/>
          <p:cNvGrpSpPr/>
          <p:nvPr/>
        </p:nvGrpSpPr>
        <p:grpSpPr>
          <a:xfrm>
            <a:off x="2758475" y="3250823"/>
            <a:ext cx="183894" cy="480438"/>
            <a:chOff x="3197985" y="2200626"/>
            <a:chExt cx="111631" cy="291645"/>
          </a:xfrm>
        </p:grpSpPr>
        <p:sp>
          <p:nvSpPr>
            <p:cNvPr id="34" name="Shape 2325"/>
            <p:cNvSpPr/>
            <p:nvPr/>
          </p:nvSpPr>
          <p:spPr>
            <a:xfrm>
              <a:off x="3197985" y="2200626"/>
              <a:ext cx="111631" cy="291645"/>
            </a:xfrm>
            <a:custGeom>
              <a:avLst/>
              <a:gdLst/>
              <a:ahLst/>
              <a:cxnLst>
                <a:cxn ang="0">
                  <a:pos x="wd2" y="hd2"/>
                </a:cxn>
                <a:cxn ang="5400000">
                  <a:pos x="wd2" y="hd2"/>
                </a:cxn>
                <a:cxn ang="10800000">
                  <a:pos x="wd2" y="hd2"/>
                </a:cxn>
                <a:cxn ang="16200000">
                  <a:pos x="wd2" y="hd2"/>
                </a:cxn>
              </a:cxnLst>
              <a:rect l="0" t="0" r="r" b="b"/>
              <a:pathLst>
                <a:path w="21379" h="21600" extrusionOk="0">
                  <a:moveTo>
                    <a:pt x="14991" y="10784"/>
                  </a:moveTo>
                  <a:cubicBezTo>
                    <a:pt x="19172" y="9576"/>
                    <a:pt x="21261" y="9426"/>
                    <a:pt x="21375" y="6935"/>
                  </a:cubicBezTo>
                  <a:cubicBezTo>
                    <a:pt x="21489" y="4444"/>
                    <a:pt x="18639" y="0"/>
                    <a:pt x="18639" y="0"/>
                  </a:cubicBezTo>
                  <a:lnTo>
                    <a:pt x="12201" y="0"/>
                  </a:lnTo>
                  <a:lnTo>
                    <a:pt x="9177" y="0"/>
                  </a:lnTo>
                  <a:lnTo>
                    <a:pt x="2739" y="0"/>
                  </a:lnTo>
                  <a:cubicBezTo>
                    <a:pt x="2739" y="0"/>
                    <a:pt x="-111" y="4444"/>
                    <a:pt x="3" y="6935"/>
                  </a:cubicBezTo>
                  <a:cubicBezTo>
                    <a:pt x="117" y="9426"/>
                    <a:pt x="2228" y="9559"/>
                    <a:pt x="6387" y="10777"/>
                  </a:cubicBezTo>
                  <a:cubicBezTo>
                    <a:pt x="10049" y="11850"/>
                    <a:pt x="9768" y="12335"/>
                    <a:pt x="9859" y="12787"/>
                  </a:cubicBezTo>
                  <a:cubicBezTo>
                    <a:pt x="10155" y="14267"/>
                    <a:pt x="10037" y="18381"/>
                    <a:pt x="9993" y="18850"/>
                  </a:cubicBezTo>
                  <a:cubicBezTo>
                    <a:pt x="9980" y="18987"/>
                    <a:pt x="9954" y="19116"/>
                    <a:pt x="9802" y="19395"/>
                  </a:cubicBezTo>
                  <a:cubicBezTo>
                    <a:pt x="9661" y="19653"/>
                    <a:pt x="8672" y="20391"/>
                    <a:pt x="4241" y="20755"/>
                  </a:cubicBezTo>
                  <a:cubicBezTo>
                    <a:pt x="2312" y="20844"/>
                    <a:pt x="1099" y="20972"/>
                    <a:pt x="1099" y="21115"/>
                  </a:cubicBezTo>
                  <a:cubicBezTo>
                    <a:pt x="1099" y="21383"/>
                    <a:pt x="5378" y="21600"/>
                    <a:pt x="10656" y="21600"/>
                  </a:cubicBezTo>
                  <a:cubicBezTo>
                    <a:pt x="15935" y="21600"/>
                    <a:pt x="20214" y="21383"/>
                    <a:pt x="20214" y="21115"/>
                  </a:cubicBezTo>
                  <a:cubicBezTo>
                    <a:pt x="20214" y="20972"/>
                    <a:pt x="19000" y="20844"/>
                    <a:pt x="17069" y="20756"/>
                  </a:cubicBezTo>
                  <a:cubicBezTo>
                    <a:pt x="12640" y="20391"/>
                    <a:pt x="11651" y="19654"/>
                    <a:pt x="11510" y="19396"/>
                  </a:cubicBezTo>
                  <a:cubicBezTo>
                    <a:pt x="11393" y="19180"/>
                    <a:pt x="11361" y="18973"/>
                    <a:pt x="11360" y="18890"/>
                  </a:cubicBezTo>
                  <a:cubicBezTo>
                    <a:pt x="11357" y="18712"/>
                    <a:pt x="11559" y="14334"/>
                    <a:pt x="11559" y="12790"/>
                  </a:cubicBezTo>
                  <a:cubicBezTo>
                    <a:pt x="11559" y="12334"/>
                    <a:pt x="11455" y="11805"/>
                    <a:pt x="14991" y="10784"/>
                  </a:cubicBezTo>
                  <a:close/>
                </a:path>
              </a:pathLst>
            </a:custGeom>
            <a:solidFill>
              <a:schemeClr val="bg1"/>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sz="2400">
                <a:solidFill>
                  <a:schemeClr val="bg1"/>
                </a:solidFill>
                <a:latin typeface="+mj-lt"/>
              </a:endParaRPr>
            </a:p>
          </p:txBody>
        </p:sp>
        <p:sp>
          <p:nvSpPr>
            <p:cNvPr id="35" name="Shape 2326"/>
            <p:cNvSpPr/>
            <p:nvPr/>
          </p:nvSpPr>
          <p:spPr>
            <a:xfrm>
              <a:off x="3203753" y="2206918"/>
              <a:ext cx="100054" cy="137577"/>
            </a:xfrm>
            <a:custGeom>
              <a:avLst/>
              <a:gdLst/>
              <a:ahLst/>
              <a:cxnLst>
                <a:cxn ang="0">
                  <a:pos x="wd2" y="hd2"/>
                </a:cxn>
                <a:cxn ang="5400000">
                  <a:pos x="wd2" y="hd2"/>
                </a:cxn>
                <a:cxn ang="10800000">
                  <a:pos x="wd2" y="hd2"/>
                </a:cxn>
                <a:cxn ang="16200000">
                  <a:pos x="wd2" y="hd2"/>
                </a:cxn>
              </a:cxnLst>
              <a:rect l="0" t="0" r="r" b="b"/>
              <a:pathLst>
                <a:path w="21192" h="21439" extrusionOk="0">
                  <a:moveTo>
                    <a:pt x="21178" y="13631"/>
                  </a:moveTo>
                  <a:cubicBezTo>
                    <a:pt x="21402" y="10846"/>
                    <a:pt x="18718" y="1226"/>
                    <a:pt x="18396" y="0"/>
                  </a:cubicBezTo>
                  <a:lnTo>
                    <a:pt x="2781" y="0"/>
                  </a:lnTo>
                  <a:cubicBezTo>
                    <a:pt x="2592" y="1226"/>
                    <a:pt x="-198" y="8595"/>
                    <a:pt x="11" y="13636"/>
                  </a:cubicBezTo>
                  <a:cubicBezTo>
                    <a:pt x="24" y="13948"/>
                    <a:pt x="34" y="14235"/>
                    <a:pt x="58" y="14513"/>
                  </a:cubicBezTo>
                  <a:cubicBezTo>
                    <a:pt x="63" y="15005"/>
                    <a:pt x="145" y="15481"/>
                    <a:pt x="296" y="15943"/>
                  </a:cubicBezTo>
                  <a:cubicBezTo>
                    <a:pt x="485" y="16652"/>
                    <a:pt x="738" y="17229"/>
                    <a:pt x="1164" y="17673"/>
                  </a:cubicBezTo>
                  <a:cubicBezTo>
                    <a:pt x="2091" y="18638"/>
                    <a:pt x="6838" y="21600"/>
                    <a:pt x="10594" y="21432"/>
                  </a:cubicBezTo>
                  <a:cubicBezTo>
                    <a:pt x="14472" y="21258"/>
                    <a:pt x="17559" y="19867"/>
                    <a:pt x="19659" y="18014"/>
                  </a:cubicBezTo>
                  <a:cubicBezTo>
                    <a:pt x="19768" y="17913"/>
                    <a:pt x="20460" y="17013"/>
                    <a:pt x="20633" y="16581"/>
                  </a:cubicBezTo>
                  <a:cubicBezTo>
                    <a:pt x="20955" y="15913"/>
                    <a:pt x="21178" y="15209"/>
                    <a:pt x="21178" y="14471"/>
                  </a:cubicBezTo>
                </a:path>
              </a:pathLst>
            </a:custGeom>
            <a:solidFill>
              <a:schemeClr val="bg1"/>
            </a:solidFill>
            <a:ln w="12700" cap="flat">
              <a:noFill/>
              <a:miter lim="400000"/>
            </a:ln>
            <a:effectLst/>
          </p:spPr>
          <p:txBody>
            <a:bodyPr wrap="square" lIns="28575" tIns="28575" rIns="28575" bIns="28575" numCol="1" anchor="ctr">
              <a:noAutofit/>
            </a:bodyPr>
            <a:lstStyle/>
            <a:p>
              <a:pPr lvl="0">
                <a:defRPr sz="3200">
                  <a:solidFill>
                    <a:srgbClr val="FFFFFF"/>
                  </a:solidFill>
                  <a:latin typeface="Helvetica Light"/>
                  <a:ea typeface="Helvetica Light"/>
                  <a:cs typeface="Helvetica Light"/>
                  <a:sym typeface="Helvetica Light"/>
                </a:defRPr>
              </a:pPr>
              <a:endParaRPr sz="2400">
                <a:solidFill>
                  <a:schemeClr val="bg1"/>
                </a:solidFill>
                <a:latin typeface="+mj-lt"/>
              </a:endParaRPr>
            </a:p>
          </p:txBody>
        </p:sp>
      </p:grpSp>
      <p:grpSp>
        <p:nvGrpSpPr>
          <p:cNvPr id="36" name="Group 51"/>
          <p:cNvGrpSpPr/>
          <p:nvPr/>
        </p:nvGrpSpPr>
        <p:grpSpPr>
          <a:xfrm>
            <a:off x="1259699" y="3833275"/>
            <a:ext cx="277397" cy="319427"/>
            <a:chOff x="4565651" y="4991101"/>
            <a:chExt cx="209550" cy="241300"/>
          </a:xfrm>
          <a:solidFill>
            <a:schemeClr val="bg2"/>
          </a:solidFill>
        </p:grpSpPr>
        <p:sp>
          <p:nvSpPr>
            <p:cNvPr id="37" name="Freeform 216"/>
            <p:cNvSpPr>
              <a:spLocks noEditPoints="1"/>
            </p:cNvSpPr>
            <p:nvPr/>
          </p:nvSpPr>
          <p:spPr bwMode="auto">
            <a:xfrm>
              <a:off x="4610101" y="4991101"/>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a:solidFill>
                  <a:schemeClr val="bg1"/>
                </a:solidFill>
              </a:endParaRPr>
            </a:p>
          </p:txBody>
        </p:sp>
        <p:sp>
          <p:nvSpPr>
            <p:cNvPr id="38" name="Freeform 217"/>
            <p:cNvSpPr>
              <a:spLocks noEditPoints="1"/>
            </p:cNvSpPr>
            <p:nvPr/>
          </p:nvSpPr>
          <p:spPr bwMode="auto">
            <a:xfrm>
              <a:off x="4565651" y="5021263"/>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a:solidFill>
                  <a:schemeClr val="bg1"/>
                </a:solidFill>
              </a:endParaRPr>
            </a:p>
          </p:txBody>
        </p:sp>
      </p:grpSp>
      <p:grpSp>
        <p:nvGrpSpPr>
          <p:cNvPr id="42" name="Group 54"/>
          <p:cNvGrpSpPr/>
          <p:nvPr/>
        </p:nvGrpSpPr>
        <p:grpSpPr>
          <a:xfrm>
            <a:off x="4187951" y="2813931"/>
            <a:ext cx="328236" cy="291037"/>
            <a:chOff x="5888038" y="1852613"/>
            <a:chExt cx="476250" cy="422276"/>
          </a:xfrm>
          <a:solidFill>
            <a:schemeClr val="bg1">
              <a:lumMod val="50000"/>
            </a:schemeClr>
          </a:solidFill>
        </p:grpSpPr>
        <p:sp>
          <p:nvSpPr>
            <p:cNvPr id="43" name="Rectangle 246"/>
            <p:cNvSpPr>
              <a:spLocks noChangeArrowheads="1"/>
            </p:cNvSpPr>
            <p:nvPr/>
          </p:nvSpPr>
          <p:spPr bwMode="auto">
            <a:xfrm>
              <a:off x="6126163" y="2046288"/>
              <a:ext cx="10795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45" name="Freeform 247"/>
            <p:cNvSpPr/>
            <p:nvPr/>
          </p:nvSpPr>
          <p:spPr bwMode="auto">
            <a:xfrm>
              <a:off x="6011863" y="1952626"/>
              <a:ext cx="87313" cy="65088"/>
            </a:xfrm>
            <a:custGeom>
              <a:avLst/>
              <a:gdLst>
                <a:gd name="T0" fmla="*/ 55 w 55"/>
                <a:gd name="T1" fmla="*/ 0 h 41"/>
                <a:gd name="T2" fmla="*/ 0 w 55"/>
                <a:gd name="T3" fmla="*/ 0 h 41"/>
                <a:gd name="T4" fmla="*/ 5 w 55"/>
                <a:gd name="T5" fmla="*/ 41 h 41"/>
                <a:gd name="T6" fmla="*/ 55 w 55"/>
                <a:gd name="T7" fmla="*/ 41 h 41"/>
                <a:gd name="T8" fmla="*/ 55 w 55"/>
                <a:gd name="T9" fmla="*/ 0 h 41"/>
              </a:gdLst>
              <a:ahLst/>
              <a:cxnLst>
                <a:cxn ang="0">
                  <a:pos x="T0" y="T1"/>
                </a:cxn>
                <a:cxn ang="0">
                  <a:pos x="T2" y="T3"/>
                </a:cxn>
                <a:cxn ang="0">
                  <a:pos x="T4" y="T5"/>
                </a:cxn>
                <a:cxn ang="0">
                  <a:pos x="T6" y="T7"/>
                </a:cxn>
                <a:cxn ang="0">
                  <a:pos x="T8" y="T9"/>
                </a:cxn>
              </a:cxnLst>
              <a:rect l="0" t="0" r="r" b="b"/>
              <a:pathLst>
                <a:path w="55" h="41">
                  <a:moveTo>
                    <a:pt x="55" y="0"/>
                  </a:moveTo>
                  <a:lnTo>
                    <a:pt x="0" y="0"/>
                  </a:lnTo>
                  <a:lnTo>
                    <a:pt x="5" y="41"/>
                  </a:lnTo>
                  <a:lnTo>
                    <a:pt x="55" y="41"/>
                  </a:lnTo>
                  <a:lnTo>
                    <a:pt x="5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46" name="Freeform 248"/>
            <p:cNvSpPr/>
            <p:nvPr/>
          </p:nvSpPr>
          <p:spPr bwMode="auto">
            <a:xfrm>
              <a:off x="6021388" y="2046288"/>
              <a:ext cx="77788" cy="55563"/>
            </a:xfrm>
            <a:custGeom>
              <a:avLst/>
              <a:gdLst>
                <a:gd name="T0" fmla="*/ 49 w 49"/>
                <a:gd name="T1" fmla="*/ 35 h 35"/>
                <a:gd name="T2" fmla="*/ 49 w 49"/>
                <a:gd name="T3" fmla="*/ 0 h 35"/>
                <a:gd name="T4" fmla="*/ 0 w 49"/>
                <a:gd name="T5" fmla="*/ 0 h 35"/>
                <a:gd name="T6" fmla="*/ 4 w 49"/>
                <a:gd name="T7" fmla="*/ 35 h 35"/>
                <a:gd name="T8" fmla="*/ 49 w 49"/>
                <a:gd name="T9" fmla="*/ 35 h 35"/>
              </a:gdLst>
              <a:ahLst/>
              <a:cxnLst>
                <a:cxn ang="0">
                  <a:pos x="T0" y="T1"/>
                </a:cxn>
                <a:cxn ang="0">
                  <a:pos x="T2" y="T3"/>
                </a:cxn>
                <a:cxn ang="0">
                  <a:pos x="T4" y="T5"/>
                </a:cxn>
                <a:cxn ang="0">
                  <a:pos x="T6" y="T7"/>
                </a:cxn>
                <a:cxn ang="0">
                  <a:pos x="T8" y="T9"/>
                </a:cxn>
              </a:cxnLst>
              <a:rect l="0" t="0" r="r" b="b"/>
              <a:pathLst>
                <a:path w="49" h="35">
                  <a:moveTo>
                    <a:pt x="49" y="35"/>
                  </a:moveTo>
                  <a:lnTo>
                    <a:pt x="49" y="0"/>
                  </a:lnTo>
                  <a:lnTo>
                    <a:pt x="0" y="0"/>
                  </a:lnTo>
                  <a:lnTo>
                    <a:pt x="4" y="35"/>
                  </a:lnTo>
                  <a:lnTo>
                    <a:pt x="49"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47" name="Freeform 249"/>
            <p:cNvSpPr/>
            <p:nvPr/>
          </p:nvSpPr>
          <p:spPr bwMode="auto">
            <a:xfrm>
              <a:off x="6003925" y="1866901"/>
              <a:ext cx="95250" cy="55563"/>
            </a:xfrm>
            <a:custGeom>
              <a:avLst/>
              <a:gdLst>
                <a:gd name="T0" fmla="*/ 60 w 60"/>
                <a:gd name="T1" fmla="*/ 0 h 35"/>
                <a:gd name="T2" fmla="*/ 0 w 60"/>
                <a:gd name="T3" fmla="*/ 0 h 35"/>
                <a:gd name="T4" fmla="*/ 3 w 60"/>
                <a:gd name="T5" fmla="*/ 35 h 35"/>
                <a:gd name="T6" fmla="*/ 60 w 60"/>
                <a:gd name="T7" fmla="*/ 35 h 35"/>
                <a:gd name="T8" fmla="*/ 60 w 60"/>
                <a:gd name="T9" fmla="*/ 0 h 35"/>
              </a:gdLst>
              <a:ahLst/>
              <a:cxnLst>
                <a:cxn ang="0">
                  <a:pos x="T0" y="T1"/>
                </a:cxn>
                <a:cxn ang="0">
                  <a:pos x="T2" y="T3"/>
                </a:cxn>
                <a:cxn ang="0">
                  <a:pos x="T4" y="T5"/>
                </a:cxn>
                <a:cxn ang="0">
                  <a:pos x="T6" y="T7"/>
                </a:cxn>
                <a:cxn ang="0">
                  <a:pos x="T8" y="T9"/>
                </a:cxn>
              </a:cxnLst>
              <a:rect l="0" t="0" r="r" b="b"/>
              <a:pathLst>
                <a:path w="60" h="35">
                  <a:moveTo>
                    <a:pt x="60" y="0"/>
                  </a:moveTo>
                  <a:lnTo>
                    <a:pt x="0" y="0"/>
                  </a:lnTo>
                  <a:lnTo>
                    <a:pt x="3" y="35"/>
                  </a:lnTo>
                  <a:lnTo>
                    <a:pt x="60" y="35"/>
                  </a:ln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48" name="Freeform 250"/>
            <p:cNvSpPr/>
            <p:nvPr/>
          </p:nvSpPr>
          <p:spPr bwMode="auto">
            <a:xfrm>
              <a:off x="6261100" y="2046288"/>
              <a:ext cx="68263" cy="55563"/>
            </a:xfrm>
            <a:custGeom>
              <a:avLst/>
              <a:gdLst>
                <a:gd name="T0" fmla="*/ 0 w 43"/>
                <a:gd name="T1" fmla="*/ 35 h 35"/>
                <a:gd name="T2" fmla="*/ 37 w 43"/>
                <a:gd name="T3" fmla="*/ 35 h 35"/>
                <a:gd name="T4" fmla="*/ 43 w 43"/>
                <a:gd name="T5" fmla="*/ 0 h 35"/>
                <a:gd name="T6" fmla="*/ 0 w 43"/>
                <a:gd name="T7" fmla="*/ 0 h 35"/>
                <a:gd name="T8" fmla="*/ 0 w 43"/>
                <a:gd name="T9" fmla="*/ 35 h 35"/>
              </a:gdLst>
              <a:ahLst/>
              <a:cxnLst>
                <a:cxn ang="0">
                  <a:pos x="T0" y="T1"/>
                </a:cxn>
                <a:cxn ang="0">
                  <a:pos x="T2" y="T3"/>
                </a:cxn>
                <a:cxn ang="0">
                  <a:pos x="T4" y="T5"/>
                </a:cxn>
                <a:cxn ang="0">
                  <a:pos x="T6" y="T7"/>
                </a:cxn>
                <a:cxn ang="0">
                  <a:pos x="T8" y="T9"/>
                </a:cxn>
              </a:cxnLst>
              <a:rect l="0" t="0" r="r" b="b"/>
              <a:pathLst>
                <a:path w="43" h="35">
                  <a:moveTo>
                    <a:pt x="0" y="35"/>
                  </a:moveTo>
                  <a:lnTo>
                    <a:pt x="37" y="35"/>
                  </a:lnTo>
                  <a:lnTo>
                    <a:pt x="43"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49" name="Rectangle 251"/>
            <p:cNvSpPr>
              <a:spLocks noChangeArrowheads="1"/>
            </p:cNvSpPr>
            <p:nvPr/>
          </p:nvSpPr>
          <p:spPr bwMode="auto">
            <a:xfrm>
              <a:off x="6126163" y="1866901"/>
              <a:ext cx="10795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0" name="Rectangle 252"/>
            <p:cNvSpPr>
              <a:spLocks noChangeArrowheads="1"/>
            </p:cNvSpPr>
            <p:nvPr/>
          </p:nvSpPr>
          <p:spPr bwMode="auto">
            <a:xfrm>
              <a:off x="6126163" y="1952626"/>
              <a:ext cx="107950" cy="65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1" name="Freeform 253"/>
            <p:cNvSpPr/>
            <p:nvPr/>
          </p:nvSpPr>
          <p:spPr bwMode="auto">
            <a:xfrm>
              <a:off x="6261100" y="1866901"/>
              <a:ext cx="103188" cy="55563"/>
            </a:xfrm>
            <a:custGeom>
              <a:avLst/>
              <a:gdLst>
                <a:gd name="T0" fmla="*/ 0 w 65"/>
                <a:gd name="T1" fmla="*/ 35 h 35"/>
                <a:gd name="T2" fmla="*/ 58 w 65"/>
                <a:gd name="T3" fmla="*/ 35 h 35"/>
                <a:gd name="T4" fmla="*/ 65 w 65"/>
                <a:gd name="T5" fmla="*/ 0 h 35"/>
                <a:gd name="T6" fmla="*/ 0 w 65"/>
                <a:gd name="T7" fmla="*/ 0 h 35"/>
                <a:gd name="T8" fmla="*/ 0 w 65"/>
                <a:gd name="T9" fmla="*/ 35 h 35"/>
              </a:gdLst>
              <a:ahLst/>
              <a:cxnLst>
                <a:cxn ang="0">
                  <a:pos x="T0" y="T1"/>
                </a:cxn>
                <a:cxn ang="0">
                  <a:pos x="T2" y="T3"/>
                </a:cxn>
                <a:cxn ang="0">
                  <a:pos x="T4" y="T5"/>
                </a:cxn>
                <a:cxn ang="0">
                  <a:pos x="T6" y="T7"/>
                </a:cxn>
                <a:cxn ang="0">
                  <a:pos x="T8" y="T9"/>
                </a:cxn>
              </a:cxnLst>
              <a:rect l="0" t="0" r="r" b="b"/>
              <a:pathLst>
                <a:path w="65" h="35">
                  <a:moveTo>
                    <a:pt x="0" y="35"/>
                  </a:moveTo>
                  <a:lnTo>
                    <a:pt x="58" y="35"/>
                  </a:lnTo>
                  <a:lnTo>
                    <a:pt x="65"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2" name="Freeform 254"/>
            <p:cNvSpPr/>
            <p:nvPr/>
          </p:nvSpPr>
          <p:spPr bwMode="auto">
            <a:xfrm>
              <a:off x="6261100" y="1952626"/>
              <a:ext cx="87313" cy="65088"/>
            </a:xfrm>
            <a:custGeom>
              <a:avLst/>
              <a:gdLst>
                <a:gd name="T0" fmla="*/ 0 w 55"/>
                <a:gd name="T1" fmla="*/ 41 h 41"/>
                <a:gd name="T2" fmla="*/ 47 w 55"/>
                <a:gd name="T3" fmla="*/ 41 h 41"/>
                <a:gd name="T4" fmla="*/ 55 w 55"/>
                <a:gd name="T5" fmla="*/ 0 h 41"/>
                <a:gd name="T6" fmla="*/ 0 w 55"/>
                <a:gd name="T7" fmla="*/ 0 h 41"/>
                <a:gd name="T8" fmla="*/ 0 w 55"/>
                <a:gd name="T9" fmla="*/ 41 h 41"/>
              </a:gdLst>
              <a:ahLst/>
              <a:cxnLst>
                <a:cxn ang="0">
                  <a:pos x="T0" y="T1"/>
                </a:cxn>
                <a:cxn ang="0">
                  <a:pos x="T2" y="T3"/>
                </a:cxn>
                <a:cxn ang="0">
                  <a:pos x="T4" y="T5"/>
                </a:cxn>
                <a:cxn ang="0">
                  <a:pos x="T6" y="T7"/>
                </a:cxn>
                <a:cxn ang="0">
                  <a:pos x="T8" y="T9"/>
                </a:cxn>
              </a:cxnLst>
              <a:rect l="0" t="0" r="r" b="b"/>
              <a:pathLst>
                <a:path w="55" h="41">
                  <a:moveTo>
                    <a:pt x="0" y="41"/>
                  </a:moveTo>
                  <a:lnTo>
                    <a:pt x="47" y="41"/>
                  </a:lnTo>
                  <a:lnTo>
                    <a:pt x="55" y="0"/>
                  </a:lnTo>
                  <a:lnTo>
                    <a:pt x="0" y="0"/>
                  </a:ln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3" name="Freeform 255"/>
            <p:cNvSpPr/>
            <p:nvPr/>
          </p:nvSpPr>
          <p:spPr bwMode="auto">
            <a:xfrm>
              <a:off x="5888038" y="1852613"/>
              <a:ext cx="431800" cy="306388"/>
            </a:xfrm>
            <a:custGeom>
              <a:avLst/>
              <a:gdLst>
                <a:gd name="T0" fmla="*/ 54 w 272"/>
                <a:gd name="T1" fmla="*/ 0 h 193"/>
                <a:gd name="T2" fmla="*/ 0 w 272"/>
                <a:gd name="T3" fmla="*/ 0 h 193"/>
                <a:gd name="T4" fmla="*/ 0 w 272"/>
                <a:gd name="T5" fmla="*/ 18 h 193"/>
                <a:gd name="T6" fmla="*/ 38 w 272"/>
                <a:gd name="T7" fmla="*/ 18 h 193"/>
                <a:gd name="T8" fmla="*/ 53 w 272"/>
                <a:gd name="T9" fmla="*/ 193 h 193"/>
                <a:gd name="T10" fmla="*/ 272 w 272"/>
                <a:gd name="T11" fmla="*/ 193 h 193"/>
                <a:gd name="T12" fmla="*/ 272 w 272"/>
                <a:gd name="T13" fmla="*/ 176 h 193"/>
                <a:gd name="T14" fmla="*/ 69 w 272"/>
                <a:gd name="T15" fmla="*/ 176 h 193"/>
                <a:gd name="T16" fmla="*/ 54 w 27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93">
                  <a:moveTo>
                    <a:pt x="54" y="0"/>
                  </a:moveTo>
                  <a:lnTo>
                    <a:pt x="0" y="0"/>
                  </a:lnTo>
                  <a:lnTo>
                    <a:pt x="0" y="18"/>
                  </a:lnTo>
                  <a:lnTo>
                    <a:pt x="38" y="18"/>
                  </a:lnTo>
                  <a:lnTo>
                    <a:pt x="53" y="193"/>
                  </a:lnTo>
                  <a:lnTo>
                    <a:pt x="272" y="193"/>
                  </a:lnTo>
                  <a:lnTo>
                    <a:pt x="272" y="176"/>
                  </a:lnTo>
                  <a:lnTo>
                    <a:pt x="69" y="176"/>
                  </a:lnTo>
                  <a:lnTo>
                    <a:pt x="5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4" name="Oval 256"/>
            <p:cNvSpPr>
              <a:spLocks noChangeArrowheads="1"/>
            </p:cNvSpPr>
            <p:nvPr/>
          </p:nvSpPr>
          <p:spPr bwMode="auto">
            <a:xfrm>
              <a:off x="5972175" y="2187576"/>
              <a:ext cx="87313" cy="873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sp>
          <p:nvSpPr>
            <p:cNvPr id="55" name="Oval 257"/>
            <p:cNvSpPr>
              <a:spLocks noChangeArrowheads="1"/>
            </p:cNvSpPr>
            <p:nvPr/>
          </p:nvSpPr>
          <p:spPr bwMode="auto">
            <a:xfrm>
              <a:off x="6224588" y="2187576"/>
              <a:ext cx="87313" cy="873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solidFill>
                  <a:schemeClr val="bg1"/>
                </a:solidFill>
              </a:endParaRPr>
            </a:p>
          </p:txBody>
        </p:sp>
      </p:grpSp>
      <p:sp>
        <p:nvSpPr>
          <p:cNvPr id="56" name="Shape 4385"/>
          <p:cNvSpPr/>
          <p:nvPr/>
        </p:nvSpPr>
        <p:spPr>
          <a:xfrm>
            <a:off x="5533859" y="2204223"/>
            <a:ext cx="336249" cy="295900"/>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bg1"/>
          </a:solidFill>
          <a:ln w="12700">
            <a:miter lim="400000"/>
          </a:ln>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2250">
              <a:solidFill>
                <a:schemeClr val="bg1"/>
              </a:solidFill>
            </a:endParaRPr>
          </a:p>
        </p:txBody>
      </p:sp>
      <p:grpSp>
        <p:nvGrpSpPr>
          <p:cNvPr id="57" name="Group 68"/>
          <p:cNvGrpSpPr/>
          <p:nvPr/>
        </p:nvGrpSpPr>
        <p:grpSpPr>
          <a:xfrm>
            <a:off x="7150557" y="1679184"/>
            <a:ext cx="316107" cy="318205"/>
            <a:chOff x="3098800" y="1265238"/>
            <a:chExt cx="717550" cy="722313"/>
          </a:xfrm>
          <a:solidFill>
            <a:schemeClr val="bg1"/>
          </a:solidFill>
          <a:effectLst/>
        </p:grpSpPr>
        <p:sp>
          <p:nvSpPr>
            <p:cNvPr id="58" name="Freeform 23"/>
            <p:cNvSpPr>
              <a:spLocks noEditPoints="1"/>
            </p:cNvSpPr>
            <p:nvPr/>
          </p:nvSpPr>
          <p:spPr bwMode="auto">
            <a:xfrm>
              <a:off x="3098800" y="1265238"/>
              <a:ext cx="717550" cy="560388"/>
            </a:xfrm>
            <a:custGeom>
              <a:avLst/>
              <a:gdLst>
                <a:gd name="T0" fmla="*/ 0 w 191"/>
                <a:gd name="T1" fmla="*/ 0 h 149"/>
                <a:gd name="T2" fmla="*/ 0 w 191"/>
                <a:gd name="T3" fmla="*/ 133 h 149"/>
                <a:gd name="T4" fmla="*/ 14 w 191"/>
                <a:gd name="T5" fmla="*/ 149 h 149"/>
                <a:gd name="T6" fmla="*/ 177 w 191"/>
                <a:gd name="T7" fmla="*/ 149 h 149"/>
                <a:gd name="T8" fmla="*/ 191 w 191"/>
                <a:gd name="T9" fmla="*/ 133 h 149"/>
                <a:gd name="T10" fmla="*/ 191 w 191"/>
                <a:gd name="T11" fmla="*/ 0 h 149"/>
                <a:gd name="T12" fmla="*/ 0 w 191"/>
                <a:gd name="T13" fmla="*/ 0 h 149"/>
                <a:gd name="T14" fmla="*/ 177 w 191"/>
                <a:gd name="T15" fmla="*/ 119 h 149"/>
                <a:gd name="T16" fmla="*/ 165 w 191"/>
                <a:gd name="T17" fmla="*/ 133 h 149"/>
                <a:gd name="T18" fmla="*/ 26 w 191"/>
                <a:gd name="T19" fmla="*/ 133 h 149"/>
                <a:gd name="T20" fmla="*/ 14 w 191"/>
                <a:gd name="T21" fmla="*/ 119 h 149"/>
                <a:gd name="T22" fmla="*/ 14 w 191"/>
                <a:gd name="T23" fmla="*/ 31 h 149"/>
                <a:gd name="T24" fmla="*/ 177 w 191"/>
                <a:gd name="T25" fmla="*/ 31 h 149"/>
                <a:gd name="T26" fmla="*/ 177 w 191"/>
                <a:gd name="T2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149">
                  <a:moveTo>
                    <a:pt x="0" y="0"/>
                  </a:moveTo>
                  <a:cubicBezTo>
                    <a:pt x="0" y="133"/>
                    <a:pt x="0" y="133"/>
                    <a:pt x="0" y="133"/>
                  </a:cubicBezTo>
                  <a:cubicBezTo>
                    <a:pt x="0" y="142"/>
                    <a:pt x="6" y="149"/>
                    <a:pt x="14" y="149"/>
                  </a:cubicBezTo>
                  <a:cubicBezTo>
                    <a:pt x="177" y="149"/>
                    <a:pt x="177" y="149"/>
                    <a:pt x="177" y="149"/>
                  </a:cubicBezTo>
                  <a:cubicBezTo>
                    <a:pt x="185" y="149"/>
                    <a:pt x="191" y="142"/>
                    <a:pt x="191" y="133"/>
                  </a:cubicBezTo>
                  <a:cubicBezTo>
                    <a:pt x="191" y="0"/>
                    <a:pt x="191" y="0"/>
                    <a:pt x="191" y="0"/>
                  </a:cubicBezTo>
                  <a:lnTo>
                    <a:pt x="0" y="0"/>
                  </a:lnTo>
                  <a:close/>
                  <a:moveTo>
                    <a:pt x="177" y="119"/>
                  </a:moveTo>
                  <a:cubicBezTo>
                    <a:pt x="177" y="127"/>
                    <a:pt x="172" y="133"/>
                    <a:pt x="165" y="133"/>
                  </a:cubicBezTo>
                  <a:cubicBezTo>
                    <a:pt x="26" y="133"/>
                    <a:pt x="26" y="133"/>
                    <a:pt x="26" y="133"/>
                  </a:cubicBezTo>
                  <a:cubicBezTo>
                    <a:pt x="20" y="133"/>
                    <a:pt x="14" y="127"/>
                    <a:pt x="14" y="119"/>
                  </a:cubicBezTo>
                  <a:cubicBezTo>
                    <a:pt x="14" y="31"/>
                    <a:pt x="14" y="31"/>
                    <a:pt x="14" y="31"/>
                  </a:cubicBezTo>
                  <a:cubicBezTo>
                    <a:pt x="177" y="31"/>
                    <a:pt x="177" y="31"/>
                    <a:pt x="177" y="31"/>
                  </a:cubicBezTo>
                  <a:lnTo>
                    <a:pt x="177"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solidFill>
                  <a:schemeClr val="bg1"/>
                </a:solidFill>
              </a:endParaRPr>
            </a:p>
          </p:txBody>
        </p:sp>
        <p:sp>
          <p:nvSpPr>
            <p:cNvPr id="59" name="Freeform 24"/>
            <p:cNvSpPr/>
            <p:nvPr/>
          </p:nvSpPr>
          <p:spPr bwMode="auto">
            <a:xfrm>
              <a:off x="3290888" y="1795463"/>
              <a:ext cx="333375" cy="192088"/>
            </a:xfrm>
            <a:custGeom>
              <a:avLst/>
              <a:gdLst>
                <a:gd name="T0" fmla="*/ 87 w 89"/>
                <a:gd name="T1" fmla="*/ 40 h 51"/>
                <a:gd name="T2" fmla="*/ 49 w 89"/>
                <a:gd name="T3" fmla="*/ 2 h 51"/>
                <a:gd name="T4" fmla="*/ 45 w 89"/>
                <a:gd name="T5" fmla="*/ 0 h 51"/>
                <a:gd name="T6" fmla="*/ 45 w 89"/>
                <a:gd name="T7" fmla="*/ 0 h 51"/>
                <a:gd name="T8" fmla="*/ 44 w 89"/>
                <a:gd name="T9" fmla="*/ 0 h 51"/>
                <a:gd name="T10" fmla="*/ 41 w 89"/>
                <a:gd name="T11" fmla="*/ 2 h 51"/>
                <a:gd name="T12" fmla="*/ 2 w 89"/>
                <a:gd name="T13" fmla="*/ 40 h 51"/>
                <a:gd name="T14" fmla="*/ 2 w 89"/>
                <a:gd name="T15" fmla="*/ 47 h 51"/>
                <a:gd name="T16" fmla="*/ 9 w 89"/>
                <a:gd name="T17" fmla="*/ 47 h 51"/>
                <a:gd name="T18" fmla="*/ 40 w 89"/>
                <a:gd name="T19" fmla="*/ 16 h 51"/>
                <a:gd name="T20" fmla="*/ 40 w 89"/>
                <a:gd name="T21" fmla="*/ 46 h 51"/>
                <a:gd name="T22" fmla="*/ 45 w 89"/>
                <a:gd name="T23" fmla="*/ 51 h 51"/>
                <a:gd name="T24" fmla="*/ 50 w 89"/>
                <a:gd name="T25" fmla="*/ 46 h 51"/>
                <a:gd name="T26" fmla="*/ 50 w 89"/>
                <a:gd name="T27" fmla="*/ 16 h 51"/>
                <a:gd name="T28" fmla="*/ 80 w 89"/>
                <a:gd name="T29" fmla="*/ 47 h 51"/>
                <a:gd name="T30" fmla="*/ 87 w 89"/>
                <a:gd name="T31" fmla="*/ 47 h 51"/>
                <a:gd name="T32" fmla="*/ 87 w 89"/>
                <a:gd name="T3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51">
                  <a:moveTo>
                    <a:pt x="87" y="40"/>
                  </a:moveTo>
                  <a:cubicBezTo>
                    <a:pt x="49" y="2"/>
                    <a:pt x="49" y="2"/>
                    <a:pt x="49" y="2"/>
                  </a:cubicBezTo>
                  <a:cubicBezTo>
                    <a:pt x="48" y="1"/>
                    <a:pt x="46" y="0"/>
                    <a:pt x="45" y="0"/>
                  </a:cubicBezTo>
                  <a:cubicBezTo>
                    <a:pt x="45" y="0"/>
                    <a:pt x="45" y="0"/>
                    <a:pt x="45" y="0"/>
                  </a:cubicBezTo>
                  <a:cubicBezTo>
                    <a:pt x="45" y="0"/>
                    <a:pt x="45" y="0"/>
                    <a:pt x="44" y="0"/>
                  </a:cubicBezTo>
                  <a:cubicBezTo>
                    <a:pt x="43" y="0"/>
                    <a:pt x="42" y="1"/>
                    <a:pt x="41" y="2"/>
                  </a:cubicBezTo>
                  <a:cubicBezTo>
                    <a:pt x="2" y="40"/>
                    <a:pt x="2" y="40"/>
                    <a:pt x="2" y="40"/>
                  </a:cubicBezTo>
                  <a:cubicBezTo>
                    <a:pt x="0" y="42"/>
                    <a:pt x="0" y="45"/>
                    <a:pt x="2" y="47"/>
                  </a:cubicBezTo>
                  <a:cubicBezTo>
                    <a:pt x="4" y="49"/>
                    <a:pt x="7" y="49"/>
                    <a:pt x="9" y="47"/>
                  </a:cubicBezTo>
                  <a:cubicBezTo>
                    <a:pt x="40" y="16"/>
                    <a:pt x="40" y="16"/>
                    <a:pt x="40" y="16"/>
                  </a:cubicBezTo>
                  <a:cubicBezTo>
                    <a:pt x="40" y="46"/>
                    <a:pt x="40" y="46"/>
                    <a:pt x="40" y="46"/>
                  </a:cubicBezTo>
                  <a:cubicBezTo>
                    <a:pt x="40" y="49"/>
                    <a:pt x="42" y="51"/>
                    <a:pt x="45" y="51"/>
                  </a:cubicBezTo>
                  <a:cubicBezTo>
                    <a:pt x="47" y="51"/>
                    <a:pt x="50" y="49"/>
                    <a:pt x="50" y="46"/>
                  </a:cubicBezTo>
                  <a:cubicBezTo>
                    <a:pt x="50" y="16"/>
                    <a:pt x="50" y="16"/>
                    <a:pt x="50" y="16"/>
                  </a:cubicBezTo>
                  <a:cubicBezTo>
                    <a:pt x="80" y="47"/>
                    <a:pt x="80" y="47"/>
                    <a:pt x="80" y="47"/>
                  </a:cubicBezTo>
                  <a:cubicBezTo>
                    <a:pt x="82" y="49"/>
                    <a:pt x="85" y="49"/>
                    <a:pt x="87" y="47"/>
                  </a:cubicBezTo>
                  <a:cubicBezTo>
                    <a:pt x="89" y="45"/>
                    <a:pt x="89" y="42"/>
                    <a:pt x="8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solidFill>
                  <a:schemeClr val="bg1"/>
                </a:solidFill>
              </a:endParaRPr>
            </a:p>
          </p:txBody>
        </p:sp>
        <p:sp>
          <p:nvSpPr>
            <p:cNvPr id="60" name="Freeform 25"/>
            <p:cNvSpPr/>
            <p:nvPr/>
          </p:nvSpPr>
          <p:spPr bwMode="auto">
            <a:xfrm>
              <a:off x="3192463" y="1438276"/>
              <a:ext cx="255588" cy="269875"/>
            </a:xfrm>
            <a:custGeom>
              <a:avLst/>
              <a:gdLst>
                <a:gd name="T0" fmla="*/ 35 w 68"/>
                <a:gd name="T1" fmla="*/ 36 h 72"/>
                <a:gd name="T2" fmla="*/ 68 w 68"/>
                <a:gd name="T3" fmla="*/ 31 h 72"/>
                <a:gd name="T4" fmla="*/ 61 w 68"/>
                <a:gd name="T5" fmla="*/ 15 h 72"/>
                <a:gd name="T6" fmla="*/ 16 w 68"/>
                <a:gd name="T7" fmla="*/ 11 h 72"/>
                <a:gd name="T8" fmla="*/ 12 w 68"/>
                <a:gd name="T9" fmla="*/ 56 h 72"/>
                <a:gd name="T10" fmla="*/ 56 w 68"/>
                <a:gd name="T11" fmla="*/ 61 h 72"/>
                <a:gd name="T12" fmla="*/ 35 w 68"/>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68" h="72">
                  <a:moveTo>
                    <a:pt x="35" y="36"/>
                  </a:moveTo>
                  <a:cubicBezTo>
                    <a:pt x="68" y="31"/>
                    <a:pt x="68" y="31"/>
                    <a:pt x="68" y="31"/>
                  </a:cubicBezTo>
                  <a:cubicBezTo>
                    <a:pt x="67" y="25"/>
                    <a:pt x="65" y="20"/>
                    <a:pt x="61" y="15"/>
                  </a:cubicBezTo>
                  <a:cubicBezTo>
                    <a:pt x="49" y="1"/>
                    <a:pt x="29" y="0"/>
                    <a:pt x="16" y="11"/>
                  </a:cubicBezTo>
                  <a:cubicBezTo>
                    <a:pt x="2" y="23"/>
                    <a:pt x="0" y="43"/>
                    <a:pt x="12" y="56"/>
                  </a:cubicBezTo>
                  <a:cubicBezTo>
                    <a:pt x="23" y="70"/>
                    <a:pt x="43" y="72"/>
                    <a:pt x="56" y="61"/>
                  </a:cubicBezTo>
                  <a:lnTo>
                    <a:pt x="35"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solidFill>
                  <a:schemeClr val="bg1"/>
                </a:solidFill>
              </a:endParaRPr>
            </a:p>
          </p:txBody>
        </p:sp>
        <p:sp>
          <p:nvSpPr>
            <p:cNvPr id="61" name="Rectangle 26"/>
            <p:cNvSpPr>
              <a:spLocks noChangeArrowheads="1"/>
            </p:cNvSpPr>
            <p:nvPr/>
          </p:nvSpPr>
          <p:spPr bwMode="auto">
            <a:xfrm>
              <a:off x="3500438" y="1501776"/>
              <a:ext cx="21113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sz="1800">
                <a:solidFill>
                  <a:schemeClr val="bg1"/>
                </a:solidFill>
              </a:endParaRPr>
            </a:p>
          </p:txBody>
        </p:sp>
        <p:sp>
          <p:nvSpPr>
            <p:cNvPr id="62" name="Rectangle 27"/>
            <p:cNvSpPr>
              <a:spLocks noChangeArrowheads="1"/>
            </p:cNvSpPr>
            <p:nvPr/>
          </p:nvSpPr>
          <p:spPr bwMode="auto">
            <a:xfrm>
              <a:off x="3500438" y="1565276"/>
              <a:ext cx="2111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sz="1800">
                <a:solidFill>
                  <a:schemeClr val="bg1"/>
                </a:solidFill>
              </a:endParaRPr>
            </a:p>
          </p:txBody>
        </p:sp>
        <p:sp>
          <p:nvSpPr>
            <p:cNvPr id="63" name="Rectangle 28"/>
            <p:cNvSpPr>
              <a:spLocks noChangeArrowheads="1"/>
            </p:cNvSpPr>
            <p:nvPr/>
          </p:nvSpPr>
          <p:spPr bwMode="auto">
            <a:xfrm>
              <a:off x="3500438" y="1625601"/>
              <a:ext cx="1349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sz="18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par>
                          <p:cTn id="32" fill="hold">
                            <p:stCondLst>
                              <p:cond delay="500"/>
                            </p:stCondLst>
                            <p:childTnLst>
                              <p:par>
                                <p:cTn id="33" presetID="14" presetClass="entr" presetSubtype="1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randombar(horizontal)">
                                      <p:cBhvr>
                                        <p:cTn id="35" dur="500"/>
                                        <p:tgtEl>
                                          <p:spTgt spid="36"/>
                                        </p:tgtEl>
                                      </p:cBhvr>
                                    </p:animEffect>
                                  </p:childTnLst>
                                </p:cTn>
                              </p:par>
                              <p:par>
                                <p:cTn id="36" presetID="14" presetClass="entr" presetSubtype="1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par>
                                <p:cTn id="39" presetID="14" presetClass="entr" presetSubtype="10"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randombar(horizontal)">
                                      <p:cBhvr>
                                        <p:cTn id="41" dur="500"/>
                                        <p:tgtEl>
                                          <p:spTgt spid="42"/>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randombar(horizontal)">
                                      <p:cBhvr>
                                        <p:cTn id="44" dur="500"/>
                                        <p:tgtEl>
                                          <p:spTgt spid="56"/>
                                        </p:tgtEl>
                                      </p:cBhvr>
                                    </p:animEffect>
                                  </p:childTnLst>
                                </p:cTn>
                              </p:par>
                              <p:par>
                                <p:cTn id="45" presetID="14" presetClass="entr" presetSubtype="1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randombar(horizontal)">
                                      <p:cBhvr>
                                        <p:cTn id="47" dur="500"/>
                                        <p:tgtEl>
                                          <p:spTgt spid="57"/>
                                        </p:tgtEl>
                                      </p:cBhvr>
                                    </p:animEffect>
                                  </p:childTnLst>
                                </p:cTn>
                              </p:par>
                            </p:childTnLst>
                          </p:cTn>
                        </p:par>
                        <p:par>
                          <p:cTn id="48" fill="hold">
                            <p:stCondLst>
                              <p:cond delay="1000"/>
                            </p:stCondLst>
                            <p:childTnLst>
                              <p:par>
                                <p:cTn id="49" presetID="22" presetClass="entr" presetSubtype="4"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00"/>
                                        <p:tgtEl>
                                          <p:spTgt spid="16"/>
                                        </p:tgtEl>
                                      </p:cBhvr>
                                    </p:animEffect>
                                  </p:childTnLst>
                                </p:cTn>
                              </p:par>
                            </p:childTnLst>
                          </p:cTn>
                        </p:par>
                        <p:par>
                          <p:cTn id="52" fill="hold">
                            <p:stCondLst>
                              <p:cond delay="1500"/>
                            </p:stCondLst>
                            <p:childTnLst>
                              <p:par>
                                <p:cTn id="53" presetID="10"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000"/>
                            </p:stCondLst>
                            <p:childTnLst>
                              <p:par>
                                <p:cTn id="57" presetID="22" presetClass="entr" presetSubtype="4"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3000"/>
                            </p:stCondLst>
                            <p:childTnLst>
                              <p:par>
                                <p:cTn id="65" presetID="22" presetClass="entr" presetSubtype="4"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childTnLst>
                          </p:cTn>
                        </p:par>
                        <p:par>
                          <p:cTn id="68" fill="hold">
                            <p:stCondLst>
                              <p:cond delay="3500"/>
                            </p:stCondLst>
                            <p:childTnLst>
                              <p:par>
                                <p:cTn id="69" presetID="22" presetClass="entr" presetSubtype="1"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up)">
                                      <p:cBhvr>
                                        <p:cTn id="71" dur="500"/>
                                        <p:tgtEl>
                                          <p:spTgt spid="27"/>
                                        </p:tgtEl>
                                      </p:cBhvr>
                                    </p:animEffect>
                                  </p:childTnLst>
                                </p:cTn>
                              </p:par>
                            </p:childTnLst>
                          </p:cTn>
                        </p:par>
                        <p:par>
                          <p:cTn id="72" fill="hold">
                            <p:stCondLst>
                              <p:cond delay="4000"/>
                            </p:stCondLst>
                            <p:childTnLst>
                              <p:par>
                                <p:cTn id="73" presetID="10" presetClass="entr" presetSubtype="0" fill="hold"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par>
                          <p:cTn id="76" fill="hold">
                            <p:stCondLst>
                              <p:cond delay="4500"/>
                            </p:stCondLst>
                            <p:childTnLst>
                              <p:par>
                                <p:cTn id="77" presetID="22" presetClass="entr" presetSubtype="1"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5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p:nvPr/>
        </p:nvGrpSpPr>
        <p:grpSpPr>
          <a:xfrm>
            <a:off x="4787633" y="1477765"/>
            <a:ext cx="3609835" cy="2245019"/>
            <a:chOff x="1208088" y="3363913"/>
            <a:chExt cx="5354637" cy="3330575"/>
          </a:xfrm>
          <a:solidFill>
            <a:schemeClr val="bg1">
              <a:lumMod val="85000"/>
            </a:schemeClr>
          </a:solidFill>
        </p:grpSpPr>
        <p:sp>
          <p:nvSpPr>
            <p:cNvPr id="7" name="Freeform 1"/>
            <p:cNvSpPr>
              <a:spLocks noChangeArrowheads="1"/>
            </p:cNvSpPr>
            <p:nvPr/>
          </p:nvSpPr>
          <p:spPr bwMode="auto">
            <a:xfrm>
              <a:off x="2503488" y="3363913"/>
              <a:ext cx="461962" cy="731837"/>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 name="Freeform 2"/>
            <p:cNvSpPr>
              <a:spLocks noChangeArrowheads="1"/>
            </p:cNvSpPr>
            <p:nvPr/>
          </p:nvSpPr>
          <p:spPr bwMode="auto">
            <a:xfrm>
              <a:off x="2514600" y="3657600"/>
              <a:ext cx="146050" cy="146050"/>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9" name="Freeform 3"/>
            <p:cNvSpPr>
              <a:spLocks noChangeArrowheads="1"/>
            </p:cNvSpPr>
            <p:nvPr/>
          </p:nvSpPr>
          <p:spPr bwMode="auto">
            <a:xfrm>
              <a:off x="2514600" y="6254750"/>
              <a:ext cx="146050" cy="147638"/>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0" name="Freeform 4"/>
            <p:cNvSpPr>
              <a:spLocks noChangeArrowheads="1"/>
            </p:cNvSpPr>
            <p:nvPr/>
          </p:nvSpPr>
          <p:spPr bwMode="auto">
            <a:xfrm>
              <a:off x="3808413" y="4962525"/>
              <a:ext cx="146050" cy="134938"/>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1" name="Freeform 5"/>
            <p:cNvSpPr>
              <a:spLocks noChangeArrowheads="1"/>
            </p:cNvSpPr>
            <p:nvPr/>
          </p:nvSpPr>
          <p:spPr bwMode="auto">
            <a:xfrm>
              <a:off x="1208088" y="4962525"/>
              <a:ext cx="146050" cy="134938"/>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2" name="Freeform 6"/>
            <p:cNvSpPr>
              <a:spLocks noChangeArrowheads="1"/>
            </p:cNvSpPr>
            <p:nvPr/>
          </p:nvSpPr>
          <p:spPr bwMode="auto">
            <a:xfrm>
              <a:off x="1579563" y="5872163"/>
              <a:ext cx="158750" cy="157162"/>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3" name="Freeform 7"/>
            <p:cNvSpPr>
              <a:spLocks noChangeArrowheads="1"/>
            </p:cNvSpPr>
            <p:nvPr/>
          </p:nvSpPr>
          <p:spPr bwMode="auto">
            <a:xfrm>
              <a:off x="3425825" y="5872163"/>
              <a:ext cx="158750" cy="157162"/>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4" name="Freeform 8"/>
            <p:cNvSpPr>
              <a:spLocks noChangeArrowheads="1"/>
            </p:cNvSpPr>
            <p:nvPr/>
          </p:nvSpPr>
          <p:spPr bwMode="auto">
            <a:xfrm>
              <a:off x="1579563" y="4027488"/>
              <a:ext cx="158750" cy="157162"/>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5" name="Freeform 9"/>
            <p:cNvSpPr>
              <a:spLocks noChangeArrowheads="1"/>
            </p:cNvSpPr>
            <p:nvPr/>
          </p:nvSpPr>
          <p:spPr bwMode="auto">
            <a:xfrm>
              <a:off x="2008188" y="6153150"/>
              <a:ext cx="157162" cy="158750"/>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6" name="Freeform 10"/>
            <p:cNvSpPr>
              <a:spLocks noChangeArrowheads="1"/>
            </p:cNvSpPr>
            <p:nvPr/>
          </p:nvSpPr>
          <p:spPr bwMode="auto">
            <a:xfrm>
              <a:off x="3706813" y="5445125"/>
              <a:ext cx="158750" cy="158750"/>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7" name="Freeform 11"/>
            <p:cNvSpPr>
              <a:spLocks noChangeArrowheads="1"/>
            </p:cNvSpPr>
            <p:nvPr/>
          </p:nvSpPr>
          <p:spPr bwMode="auto">
            <a:xfrm>
              <a:off x="1298575" y="4443413"/>
              <a:ext cx="169863" cy="169862"/>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8" name="Freeform 12"/>
            <p:cNvSpPr>
              <a:spLocks noChangeArrowheads="1"/>
            </p:cNvSpPr>
            <p:nvPr/>
          </p:nvSpPr>
          <p:spPr bwMode="auto">
            <a:xfrm>
              <a:off x="1298575" y="5445125"/>
              <a:ext cx="169863" cy="158750"/>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19" name="Freeform 13"/>
            <p:cNvSpPr>
              <a:spLocks noChangeArrowheads="1"/>
            </p:cNvSpPr>
            <p:nvPr/>
          </p:nvSpPr>
          <p:spPr bwMode="auto">
            <a:xfrm>
              <a:off x="2997200" y="6153150"/>
              <a:ext cx="168275" cy="158750"/>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0" name="Freeform 14"/>
            <p:cNvSpPr>
              <a:spLocks noChangeArrowheads="1"/>
            </p:cNvSpPr>
            <p:nvPr/>
          </p:nvSpPr>
          <p:spPr bwMode="auto">
            <a:xfrm>
              <a:off x="2008188" y="3746500"/>
              <a:ext cx="157162" cy="157163"/>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1" name="Freeform 15"/>
            <p:cNvSpPr>
              <a:spLocks noChangeArrowheads="1"/>
            </p:cNvSpPr>
            <p:nvPr/>
          </p:nvSpPr>
          <p:spPr bwMode="auto">
            <a:xfrm>
              <a:off x="2254250" y="3679825"/>
              <a:ext cx="158750" cy="146050"/>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2" name="Freeform 16"/>
            <p:cNvSpPr>
              <a:spLocks noChangeArrowheads="1"/>
            </p:cNvSpPr>
            <p:nvPr/>
          </p:nvSpPr>
          <p:spPr bwMode="auto">
            <a:xfrm>
              <a:off x="2760663" y="6221413"/>
              <a:ext cx="158750" cy="157162"/>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3" name="Freeform 17"/>
            <p:cNvSpPr>
              <a:spLocks noChangeArrowheads="1"/>
            </p:cNvSpPr>
            <p:nvPr/>
          </p:nvSpPr>
          <p:spPr bwMode="auto">
            <a:xfrm>
              <a:off x="1231900" y="5208588"/>
              <a:ext cx="158750" cy="146050"/>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4" name="Freeform 18"/>
            <p:cNvSpPr>
              <a:spLocks noChangeArrowheads="1"/>
            </p:cNvSpPr>
            <p:nvPr/>
          </p:nvSpPr>
          <p:spPr bwMode="auto">
            <a:xfrm>
              <a:off x="1782763" y="6029325"/>
              <a:ext cx="157162" cy="158750"/>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5" name="Freeform 19"/>
            <p:cNvSpPr>
              <a:spLocks noChangeArrowheads="1"/>
            </p:cNvSpPr>
            <p:nvPr/>
          </p:nvSpPr>
          <p:spPr bwMode="auto">
            <a:xfrm>
              <a:off x="3582988" y="5670550"/>
              <a:ext cx="168275" cy="158750"/>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6" name="Freeform 20"/>
            <p:cNvSpPr>
              <a:spLocks noChangeArrowheads="1"/>
            </p:cNvSpPr>
            <p:nvPr/>
          </p:nvSpPr>
          <p:spPr bwMode="auto">
            <a:xfrm>
              <a:off x="1422400" y="4219575"/>
              <a:ext cx="157163" cy="169863"/>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7" name="Freeform 21"/>
            <p:cNvSpPr>
              <a:spLocks noChangeArrowheads="1"/>
            </p:cNvSpPr>
            <p:nvPr/>
          </p:nvSpPr>
          <p:spPr bwMode="auto">
            <a:xfrm>
              <a:off x="2254250" y="6221413"/>
              <a:ext cx="158750" cy="157162"/>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8" name="Freeform 22"/>
            <p:cNvSpPr>
              <a:spLocks noChangeArrowheads="1"/>
            </p:cNvSpPr>
            <p:nvPr/>
          </p:nvSpPr>
          <p:spPr bwMode="auto">
            <a:xfrm>
              <a:off x="3784600" y="5208588"/>
              <a:ext cx="157163" cy="146050"/>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29" name="Freeform 23"/>
            <p:cNvSpPr>
              <a:spLocks noChangeArrowheads="1"/>
            </p:cNvSpPr>
            <p:nvPr/>
          </p:nvSpPr>
          <p:spPr bwMode="auto">
            <a:xfrm>
              <a:off x="1231900" y="4692650"/>
              <a:ext cx="158750" cy="157163"/>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0" name="Freeform 24"/>
            <p:cNvSpPr>
              <a:spLocks noChangeArrowheads="1"/>
            </p:cNvSpPr>
            <p:nvPr/>
          </p:nvSpPr>
          <p:spPr bwMode="auto">
            <a:xfrm>
              <a:off x="1422400" y="5670550"/>
              <a:ext cx="157163" cy="158750"/>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1" name="Freeform 25"/>
            <p:cNvSpPr>
              <a:spLocks noChangeArrowheads="1"/>
            </p:cNvSpPr>
            <p:nvPr/>
          </p:nvSpPr>
          <p:spPr bwMode="auto">
            <a:xfrm>
              <a:off x="3222625" y="6029325"/>
              <a:ext cx="168275" cy="158750"/>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2" name="Freeform 26"/>
            <p:cNvSpPr>
              <a:spLocks noChangeArrowheads="1"/>
            </p:cNvSpPr>
            <p:nvPr/>
          </p:nvSpPr>
          <p:spPr bwMode="auto">
            <a:xfrm>
              <a:off x="1782763" y="3870325"/>
              <a:ext cx="157162" cy="158750"/>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3" name="Freeform 27"/>
            <p:cNvSpPr>
              <a:spLocks noChangeArrowheads="1"/>
            </p:cNvSpPr>
            <p:nvPr/>
          </p:nvSpPr>
          <p:spPr bwMode="auto">
            <a:xfrm>
              <a:off x="4797425" y="5973763"/>
              <a:ext cx="461963" cy="720725"/>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4" name="Freeform 28"/>
            <p:cNvSpPr>
              <a:spLocks noChangeArrowheads="1"/>
            </p:cNvSpPr>
            <p:nvPr/>
          </p:nvSpPr>
          <p:spPr bwMode="auto">
            <a:xfrm>
              <a:off x="5111750" y="6254750"/>
              <a:ext cx="146050" cy="147638"/>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5" name="Freeform 29"/>
            <p:cNvSpPr>
              <a:spLocks noChangeArrowheads="1"/>
            </p:cNvSpPr>
            <p:nvPr/>
          </p:nvSpPr>
          <p:spPr bwMode="auto">
            <a:xfrm>
              <a:off x="5111750" y="3657600"/>
              <a:ext cx="146050" cy="146050"/>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6" name="Freeform 30"/>
            <p:cNvSpPr>
              <a:spLocks noChangeArrowheads="1"/>
            </p:cNvSpPr>
            <p:nvPr/>
          </p:nvSpPr>
          <p:spPr bwMode="auto">
            <a:xfrm>
              <a:off x="6416675" y="4962525"/>
              <a:ext cx="146050" cy="134938"/>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7" name="Freeform 31"/>
            <p:cNvSpPr>
              <a:spLocks noChangeArrowheads="1"/>
            </p:cNvSpPr>
            <p:nvPr/>
          </p:nvSpPr>
          <p:spPr bwMode="auto">
            <a:xfrm>
              <a:off x="6022975" y="4027488"/>
              <a:ext cx="157163" cy="157162"/>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38" name="Freeform 32"/>
            <p:cNvSpPr>
              <a:spLocks noChangeArrowheads="1"/>
            </p:cNvSpPr>
            <p:nvPr/>
          </p:nvSpPr>
          <p:spPr bwMode="auto">
            <a:xfrm>
              <a:off x="4189413" y="4027488"/>
              <a:ext cx="158750" cy="157162"/>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2" name="Freeform 33"/>
            <p:cNvSpPr>
              <a:spLocks noChangeArrowheads="1"/>
            </p:cNvSpPr>
            <p:nvPr/>
          </p:nvSpPr>
          <p:spPr bwMode="auto">
            <a:xfrm>
              <a:off x="6022975" y="5872163"/>
              <a:ext cx="157163" cy="157162"/>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3" name="Freeform 34"/>
            <p:cNvSpPr>
              <a:spLocks noChangeArrowheads="1"/>
            </p:cNvSpPr>
            <p:nvPr/>
          </p:nvSpPr>
          <p:spPr bwMode="auto">
            <a:xfrm>
              <a:off x="5607050" y="3746500"/>
              <a:ext cx="157163" cy="168275"/>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5" name="Freeform 35"/>
            <p:cNvSpPr>
              <a:spLocks noChangeArrowheads="1"/>
            </p:cNvSpPr>
            <p:nvPr/>
          </p:nvSpPr>
          <p:spPr bwMode="auto">
            <a:xfrm>
              <a:off x="3897313" y="4456113"/>
              <a:ext cx="168275" cy="158750"/>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6" name="Freeform 36"/>
            <p:cNvSpPr>
              <a:spLocks noChangeArrowheads="1"/>
            </p:cNvSpPr>
            <p:nvPr/>
          </p:nvSpPr>
          <p:spPr bwMode="auto">
            <a:xfrm>
              <a:off x="6303963" y="5445125"/>
              <a:ext cx="169862" cy="169863"/>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7" name="Freeform 37"/>
            <p:cNvSpPr>
              <a:spLocks noChangeArrowheads="1"/>
            </p:cNvSpPr>
            <p:nvPr/>
          </p:nvSpPr>
          <p:spPr bwMode="auto">
            <a:xfrm>
              <a:off x="6303963" y="4456113"/>
              <a:ext cx="169862" cy="158750"/>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8" name="Freeform 38"/>
            <p:cNvSpPr>
              <a:spLocks noChangeArrowheads="1"/>
            </p:cNvSpPr>
            <p:nvPr/>
          </p:nvSpPr>
          <p:spPr bwMode="auto">
            <a:xfrm>
              <a:off x="4605338" y="3746500"/>
              <a:ext cx="158750" cy="168275"/>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49" name="Freeform 39"/>
            <p:cNvSpPr>
              <a:spLocks noChangeArrowheads="1"/>
            </p:cNvSpPr>
            <p:nvPr/>
          </p:nvSpPr>
          <p:spPr bwMode="auto">
            <a:xfrm>
              <a:off x="5607050" y="6153150"/>
              <a:ext cx="157163" cy="158750"/>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0" name="Freeform 40"/>
            <p:cNvSpPr>
              <a:spLocks noChangeArrowheads="1"/>
            </p:cNvSpPr>
            <p:nvPr/>
          </p:nvSpPr>
          <p:spPr bwMode="auto">
            <a:xfrm>
              <a:off x="5359400" y="6232525"/>
              <a:ext cx="158750" cy="146050"/>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1" name="Freeform 41"/>
            <p:cNvSpPr>
              <a:spLocks noChangeArrowheads="1"/>
            </p:cNvSpPr>
            <p:nvPr/>
          </p:nvSpPr>
          <p:spPr bwMode="auto">
            <a:xfrm>
              <a:off x="4852988" y="3679825"/>
              <a:ext cx="157162" cy="158750"/>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2" name="Freeform 42"/>
            <p:cNvSpPr>
              <a:spLocks noChangeArrowheads="1"/>
            </p:cNvSpPr>
            <p:nvPr/>
          </p:nvSpPr>
          <p:spPr bwMode="auto">
            <a:xfrm>
              <a:off x="6383338" y="4703763"/>
              <a:ext cx="157162" cy="146050"/>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3" name="Freeform 43"/>
            <p:cNvSpPr>
              <a:spLocks noChangeArrowheads="1"/>
            </p:cNvSpPr>
            <p:nvPr/>
          </p:nvSpPr>
          <p:spPr bwMode="auto">
            <a:xfrm>
              <a:off x="5821363" y="3870325"/>
              <a:ext cx="169862" cy="158750"/>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4" name="Freeform 44"/>
            <p:cNvSpPr>
              <a:spLocks noChangeArrowheads="1"/>
            </p:cNvSpPr>
            <p:nvPr/>
          </p:nvSpPr>
          <p:spPr bwMode="auto">
            <a:xfrm>
              <a:off x="4021138" y="4230688"/>
              <a:ext cx="169862" cy="158750"/>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5" name="Freeform 45"/>
            <p:cNvSpPr>
              <a:spLocks noChangeArrowheads="1"/>
            </p:cNvSpPr>
            <p:nvPr/>
          </p:nvSpPr>
          <p:spPr bwMode="auto">
            <a:xfrm>
              <a:off x="6180138" y="5670550"/>
              <a:ext cx="169862" cy="169863"/>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6" name="Freeform 46"/>
            <p:cNvSpPr>
              <a:spLocks noChangeArrowheads="1"/>
            </p:cNvSpPr>
            <p:nvPr/>
          </p:nvSpPr>
          <p:spPr bwMode="auto">
            <a:xfrm>
              <a:off x="5359400" y="3679825"/>
              <a:ext cx="158750" cy="158750"/>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7" name="Freeform 47"/>
            <p:cNvSpPr>
              <a:spLocks noChangeArrowheads="1"/>
            </p:cNvSpPr>
            <p:nvPr/>
          </p:nvSpPr>
          <p:spPr bwMode="auto">
            <a:xfrm>
              <a:off x="3830638" y="4703763"/>
              <a:ext cx="157162" cy="146050"/>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8" name="Freeform 48"/>
            <p:cNvSpPr>
              <a:spLocks noChangeArrowheads="1"/>
            </p:cNvSpPr>
            <p:nvPr/>
          </p:nvSpPr>
          <p:spPr bwMode="auto">
            <a:xfrm>
              <a:off x="6383338" y="5208588"/>
              <a:ext cx="157162" cy="158750"/>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59" name="Freeform 49"/>
            <p:cNvSpPr>
              <a:spLocks noChangeArrowheads="1"/>
            </p:cNvSpPr>
            <p:nvPr/>
          </p:nvSpPr>
          <p:spPr bwMode="auto">
            <a:xfrm>
              <a:off x="6180138" y="4230688"/>
              <a:ext cx="169862" cy="158750"/>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60" name="Freeform 50"/>
            <p:cNvSpPr>
              <a:spLocks noChangeArrowheads="1"/>
            </p:cNvSpPr>
            <p:nvPr/>
          </p:nvSpPr>
          <p:spPr bwMode="auto">
            <a:xfrm>
              <a:off x="4381500" y="3870325"/>
              <a:ext cx="158750" cy="158750"/>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61" name="Freeform 51"/>
            <p:cNvSpPr>
              <a:spLocks noChangeArrowheads="1"/>
            </p:cNvSpPr>
            <p:nvPr/>
          </p:nvSpPr>
          <p:spPr bwMode="auto">
            <a:xfrm>
              <a:off x="5821363" y="6029325"/>
              <a:ext cx="169862" cy="169863"/>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grpSp>
      <p:sp>
        <p:nvSpPr>
          <p:cNvPr id="62" name="Oval 140"/>
          <p:cNvSpPr/>
          <p:nvPr/>
        </p:nvSpPr>
        <p:spPr>
          <a:xfrm>
            <a:off x="6625556" y="3198508"/>
            <a:ext cx="545831" cy="545831"/>
          </a:xfrm>
          <a:prstGeom prst="ellipse">
            <a:avLst/>
          </a:prstGeom>
          <a:solidFill>
            <a:srgbClr val="72A81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07670">
              <a:defRPr/>
            </a:pPr>
            <a:endParaRPr lang="en-US" sz="805" dirty="0">
              <a:solidFill>
                <a:schemeClr val="bg1"/>
              </a:solidFill>
              <a:latin typeface="Open Sans Light" panose="020B0306030504020204"/>
            </a:endParaRPr>
          </a:p>
        </p:txBody>
      </p:sp>
      <p:sp>
        <p:nvSpPr>
          <p:cNvPr id="63" name="Oval 146"/>
          <p:cNvSpPr/>
          <p:nvPr/>
        </p:nvSpPr>
        <p:spPr>
          <a:xfrm>
            <a:off x="5999964" y="1431850"/>
            <a:ext cx="545831" cy="545831"/>
          </a:xfrm>
          <a:prstGeom prst="ellipse">
            <a:avLst/>
          </a:prstGeom>
          <a:solidFill>
            <a:srgbClr val="F247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07670">
              <a:defRPr/>
            </a:pPr>
            <a:endParaRPr lang="en-US" sz="805" dirty="0">
              <a:solidFill>
                <a:schemeClr val="bg1"/>
              </a:solidFill>
              <a:latin typeface="Open Sans Light" panose="020B0306030504020204"/>
            </a:endParaRPr>
          </a:p>
        </p:txBody>
      </p:sp>
      <p:sp>
        <p:nvSpPr>
          <p:cNvPr id="64" name="Title 20"/>
          <p:cNvSpPr txBox="1"/>
          <p:nvPr/>
        </p:nvSpPr>
        <p:spPr bwMode="auto">
          <a:xfrm>
            <a:off x="602968" y="1323345"/>
            <a:ext cx="394105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0" rIns="91433"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65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65" name="Title 20"/>
          <p:cNvSpPr txBox="1"/>
          <p:nvPr/>
        </p:nvSpPr>
        <p:spPr bwMode="auto">
          <a:xfrm>
            <a:off x="602968" y="1732495"/>
            <a:ext cx="3941051"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在此录入图表的描述说明，在此录入图表的描述说明，在此录入图表的描述说明。在此录入图表的描述说明，在此录入图表的描述说明，在此录入图表的描述说明。</a:t>
            </a:r>
            <a:endPar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a:p>
            <a:pPr defTabSz="658495">
              <a:lnSpc>
                <a:spcPct val="120000"/>
              </a:lnSpc>
              <a:defRPr/>
            </a:pPr>
            <a:endPar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sp>
        <p:nvSpPr>
          <p:cNvPr id="66" name="Title 20"/>
          <p:cNvSpPr txBox="1"/>
          <p:nvPr/>
        </p:nvSpPr>
        <p:spPr bwMode="auto">
          <a:xfrm>
            <a:off x="602968" y="2776909"/>
            <a:ext cx="394105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0" rIns="91433"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defRPr/>
            </a:pPr>
            <a:r>
              <a:rPr lang="zh-CN" altLang="en-US" sz="1650" b="1" dirty="0">
                <a:solidFill>
                  <a:schemeClr val="bg1"/>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67" name="Title 20"/>
          <p:cNvSpPr txBox="1"/>
          <p:nvPr/>
        </p:nvSpPr>
        <p:spPr bwMode="auto">
          <a:xfrm>
            <a:off x="602968" y="3186059"/>
            <a:ext cx="3941051"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495">
              <a:lnSpc>
                <a:spcPct val="120000"/>
              </a:lnSpc>
              <a:defRPr/>
            </a:pPr>
            <a:r>
              <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rPr>
              <a:t>在此录入图表的描述说明，在此录入图表的描述说明，在此录入图表的描述说明。在此录入图表的描述说明，在此录入图表的描述说明，在此录入图表的描述说明。</a:t>
            </a:r>
            <a:endPar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a:p>
            <a:pPr defTabSz="658495">
              <a:lnSpc>
                <a:spcPct val="120000"/>
              </a:lnSpc>
              <a:defRPr/>
            </a:pPr>
            <a:endParaRPr lang="zh-CN" altLang="en-US" sz="750" spc="225" dirty="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cxnSp>
        <p:nvCxnSpPr>
          <p:cNvPr id="68" name="Straight Connector 86"/>
          <p:cNvCxnSpPr/>
          <p:nvPr/>
        </p:nvCxnSpPr>
        <p:spPr>
          <a:xfrm>
            <a:off x="465469" y="2645534"/>
            <a:ext cx="3956528" cy="0"/>
          </a:xfrm>
          <a:prstGeom prst="line">
            <a:avLst/>
          </a:prstGeom>
          <a:ln w="12700" cmpd="sng">
            <a:solidFill>
              <a:srgbClr val="E5E5E5"/>
            </a:solidFill>
          </a:ln>
          <a:effectLst/>
        </p:spPr>
        <p:style>
          <a:lnRef idx="2">
            <a:schemeClr val="accent1"/>
          </a:lnRef>
          <a:fillRef idx="0">
            <a:schemeClr val="accent1"/>
          </a:fillRef>
          <a:effectRef idx="1">
            <a:schemeClr val="accent1"/>
          </a:effectRef>
          <a:fontRef idx="minor">
            <a:schemeClr val="tx1"/>
          </a:fontRef>
        </p:style>
      </p:cxnSp>
      <p:grpSp>
        <p:nvGrpSpPr>
          <p:cNvPr id="69" name="Group 4698"/>
          <p:cNvGrpSpPr/>
          <p:nvPr/>
        </p:nvGrpSpPr>
        <p:grpSpPr bwMode="auto">
          <a:xfrm>
            <a:off x="6123989" y="1526278"/>
            <a:ext cx="338137" cy="331305"/>
            <a:chOff x="5427663" y="4046537"/>
            <a:chExt cx="395287" cy="387350"/>
          </a:xfrm>
          <a:solidFill>
            <a:schemeClr val="bg1"/>
          </a:solidFill>
        </p:grpSpPr>
        <p:sp>
          <p:nvSpPr>
            <p:cNvPr id="70"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1"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2"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3"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4"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5"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6"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7"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8"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79"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0"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grpSp>
      <p:grpSp>
        <p:nvGrpSpPr>
          <p:cNvPr id="81" name="Group 4681"/>
          <p:cNvGrpSpPr/>
          <p:nvPr/>
        </p:nvGrpSpPr>
        <p:grpSpPr bwMode="auto">
          <a:xfrm>
            <a:off x="6771530" y="3292769"/>
            <a:ext cx="276225" cy="361903"/>
            <a:chOff x="4576763" y="2300287"/>
            <a:chExt cx="276225" cy="361950"/>
          </a:xfrm>
          <a:solidFill>
            <a:schemeClr val="bg1"/>
          </a:solidFill>
        </p:grpSpPr>
        <p:sp>
          <p:nvSpPr>
            <p:cNvPr id="82"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3"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4"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5"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6"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7"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8"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89"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90"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sp>
          <p:nvSpPr>
            <p:cNvPr id="91"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407670">
                <a:defRPr/>
              </a:pPr>
              <a:endParaRPr lang="en-US" sz="805" dirty="0">
                <a:solidFill>
                  <a:schemeClr val="bg1"/>
                </a:solidFill>
                <a:latin typeface="Open Sans Light" panose="020B0306030504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66" grpId="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ctrTitle"/>
          </p:nvPr>
        </p:nvSpPr>
        <p:spPr>
          <a:xfrm>
            <a:off x="2871992" y="283964"/>
            <a:ext cx="3400017" cy="1790700"/>
          </a:xfrm>
        </p:spPr>
        <p:txBody>
          <a:bodyPr>
            <a:noAutofit/>
          </a:bodyPr>
          <a:lstStyle/>
          <a:p>
            <a:r>
              <a:rPr lang="en-US" altLang="zh-CN" sz="8800" b="1" dirty="0">
                <a:solidFill>
                  <a:schemeClr val="bg1"/>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2018</a:t>
            </a:r>
            <a:r>
              <a:rPr lang="en-US" altLang="zh-CN" sz="8625" dirty="0">
                <a:latin typeface="+mj-ea"/>
              </a:rPr>
              <a:t> </a:t>
            </a:r>
            <a:endParaRPr lang="zh-CN" altLang="en-US" sz="8625" dirty="0">
              <a:latin typeface="+mj-ea"/>
            </a:endParaRPr>
          </a:p>
        </p:txBody>
      </p:sp>
      <p:sp>
        <p:nvSpPr>
          <p:cNvPr id="3" name="副标题 2"/>
          <p:cNvSpPr>
            <a:spLocks noGrp="1"/>
          </p:cNvSpPr>
          <p:nvPr>
            <p:ph type="subTitle" idx="1"/>
          </p:nvPr>
        </p:nvSpPr>
        <p:spPr/>
        <p:txBody>
          <a:bodyPr>
            <a:normAutofit/>
          </a:bodyPr>
          <a:lstStyle/>
          <a:p>
            <a:r>
              <a:rPr lang="en-US" altLang="zh-CN" sz="3000"/>
              <a:t>POWERPOINT  TEMPLATE</a:t>
            </a:r>
            <a:endParaRPr lang="zh-CN" altLang="en-US" sz="300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rcRect t="27392"/>
          <a:stretch>
            <a:fillRect/>
          </a:stretch>
        </p:blipFill>
        <p:spPr>
          <a:xfrm rot="5400000" flipV="1">
            <a:off x="-1639328" y="1566851"/>
            <a:ext cx="5564654" cy="2269353"/>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rcRect t="27392"/>
          <a:stretch>
            <a:fillRect/>
          </a:stretch>
        </p:blipFill>
        <p:spPr>
          <a:xfrm rot="16200000" flipH="1" flipV="1">
            <a:off x="5218672" y="1566851"/>
            <a:ext cx="5564654" cy="2269353"/>
          </a:xfrm>
          <a:prstGeom prst="rect">
            <a:avLst/>
          </a:prstGeom>
        </p:spPr>
      </p:pic>
      <p:grpSp>
        <p:nvGrpSpPr>
          <p:cNvPr id="16" name="组合 15"/>
          <p:cNvGrpSpPr/>
          <p:nvPr/>
        </p:nvGrpSpPr>
        <p:grpSpPr>
          <a:xfrm>
            <a:off x="2169907" y="4124247"/>
            <a:ext cx="5052648" cy="144080"/>
            <a:chOff x="2228194" y="4637598"/>
            <a:chExt cx="5052648" cy="144080"/>
          </a:xfrm>
        </p:grpSpPr>
        <p:sp>
          <p:nvSpPr>
            <p:cNvPr id="9" name="矩形 8"/>
            <p:cNvSpPr/>
            <p:nvPr/>
          </p:nvSpPr>
          <p:spPr>
            <a:xfrm>
              <a:off x="2228194" y="4637598"/>
              <a:ext cx="1263162" cy="144000"/>
            </a:xfrm>
            <a:prstGeom prst="rect">
              <a:avLst/>
            </a:prstGeom>
            <a:solidFill>
              <a:srgbClr val="00A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491356" y="4637638"/>
              <a:ext cx="1263162" cy="144000"/>
            </a:xfrm>
            <a:prstGeom prst="rect">
              <a:avLst/>
            </a:prstGeom>
            <a:solidFill>
              <a:srgbClr val="82B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54518" y="4637678"/>
              <a:ext cx="1263162" cy="144000"/>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17680" y="4637639"/>
              <a:ext cx="1263162" cy="144000"/>
            </a:xfrm>
            <a:prstGeom prst="rect">
              <a:avLst/>
            </a:prstGeom>
            <a:solidFill>
              <a:srgbClr val="E23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730517" y="2227879"/>
            <a:ext cx="6167073" cy="923330"/>
          </a:xfrm>
          <a:prstGeom prst="rect">
            <a:avLst/>
          </a:prstGeom>
          <a:noFill/>
        </p:spPr>
        <p:txBody>
          <a:bodyPr wrap="none" rtlCol="0">
            <a:spAutoFit/>
          </a:bodyPr>
          <a:lstStyle/>
          <a:p>
            <a:pPr lvl="0">
              <a:defRPr/>
            </a:pPr>
            <a:r>
              <a:rPr lang="zh-CN" altLang="en-US" sz="5400" b="1" dirty="0">
                <a:solidFill>
                  <a:prstClr val="white"/>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感谢观看 </a:t>
            </a:r>
            <a:r>
              <a:rPr lang="en-US" altLang="zh-CN" sz="5400" b="1" dirty="0">
                <a:solidFill>
                  <a:prstClr val="white"/>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THANKS</a:t>
            </a:r>
            <a:endParaRPr lang="zh-CN" altLang="en-US" sz="5400" b="1" dirty="0">
              <a:solidFill>
                <a:prstClr val="white"/>
              </a:solidFill>
              <a:effectLst>
                <a:outerShdw blurRad="50800" dist="38100" dir="2700000" algn="tl" rotWithShape="0">
                  <a:prstClr val="black">
                    <a:alpha val="40000"/>
                  </a:prstClr>
                </a:outerShdw>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2673081" y="3612296"/>
            <a:ext cx="1960880" cy="398780"/>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a:t>
            </a:r>
            <a:r>
              <a:rPr lang="zh-CN" altLang="en-US" sz="2000">
                <a:solidFill>
                  <a:schemeClr val="bg1"/>
                </a:solidFill>
                <a:latin typeface="微软雅黑" panose="020B0503020204020204" pitchFamily="34" charset="-122"/>
                <a:ea typeface="微软雅黑" panose="020B0503020204020204" pitchFamily="34" charset="-122"/>
              </a:rPr>
              <a:t>人：导师</a:t>
            </a:r>
            <a:r>
              <a:rPr lang="zh-CN" altLang="en-US"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6" presetClass="entr" presetSubtype="3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ircle(out)">
                                      <p:cBhvr>
                                        <p:cTn id="16" dur="1250"/>
                                        <p:tgtEl>
                                          <p:spTgt spid="2"/>
                                        </p:tgtEl>
                                      </p:cBhvr>
                                    </p:animEffect>
                                  </p:childTnLst>
                                </p:cTn>
                              </p:par>
                            </p:childTnLst>
                          </p:cTn>
                        </p:par>
                        <p:par>
                          <p:cTn id="17" fill="hold">
                            <p:stCondLst>
                              <p:cond delay="2500"/>
                            </p:stCondLst>
                            <p:childTnLst>
                              <p:par>
                                <p:cTn id="18" presetID="2" presetClass="entr" presetSubtype="4" decel="34000" fill="hold" grpId="0" nodeType="afterEffect">
                                  <p:stCondLst>
                                    <p:cond delay="0"/>
                                  </p:stCondLst>
                                  <p:iterate type="lt">
                                    <p:tmPct val="13000"/>
                                  </p:iterate>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3400"/>
                            </p:stCondLst>
                            <p:childTnLst>
                              <p:par>
                                <p:cTn id="23" presetID="42" presetClass="entr" presetSubtype="0" fill="hold" grpId="0" nodeType="afterEffec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anim calcmode="lin" valueType="num">
                                      <p:cBhvr>
                                        <p:cTn id="2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3900"/>
                            </p:stCondLst>
                            <p:childTnLst>
                              <p:par>
                                <p:cTn id="29" presetID="16" presetClass="entr" presetSubtype="2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4400"/>
                            </p:stCondLst>
                            <p:childTnLst>
                              <p:par>
                                <p:cTn id="33" presetID="12" presetClass="entr" presetSubtype="4"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p:tgtEl>
                                          <p:spTgt spid="15"/>
                                        </p:tgtEl>
                                        <p:attrNameLst>
                                          <p:attrName>ppt_y</p:attrName>
                                        </p:attrNameLst>
                                      </p:cBhvr>
                                      <p:tavLst>
                                        <p:tav tm="0">
                                          <p:val>
                                            <p:strVal val="#ppt_y+#ppt_h*1.125000"/>
                                          </p:val>
                                        </p:tav>
                                        <p:tav tm="100000">
                                          <p:val>
                                            <p:strVal val="#ppt_y"/>
                                          </p:val>
                                        </p:tav>
                                      </p:tavLst>
                                    </p:anim>
                                    <p:animEffect transition="in" filter="wipe(up)">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p:bldP spid="15"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4760</Words>
  <Application>WPS 演示</Application>
  <PresentationFormat>全屏显示(16:9)</PresentationFormat>
  <Paragraphs>535</Paragraphs>
  <Slides>27</Slides>
  <Notes>14</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27</vt:i4>
      </vt:variant>
    </vt:vector>
  </HeadingPairs>
  <TitlesOfParts>
    <vt:vector size="50" baseType="lpstr">
      <vt:lpstr>Arial</vt:lpstr>
      <vt:lpstr>宋体</vt:lpstr>
      <vt:lpstr>Wingdings</vt:lpstr>
      <vt:lpstr>微软雅黑</vt:lpstr>
      <vt:lpstr>Bodoni MT</vt:lpstr>
      <vt:lpstr>Open Sans Light</vt:lpstr>
      <vt:lpstr>Gill Sans</vt:lpstr>
      <vt:lpstr>Calibri</vt:lpstr>
      <vt:lpstr>MS PGothic</vt:lpstr>
      <vt:lpstr>Impact</vt:lpstr>
      <vt:lpstr>FontAwesome</vt:lpstr>
      <vt:lpstr>Helvetica Light</vt:lpstr>
      <vt:lpstr>等线 Light</vt:lpstr>
      <vt:lpstr>Segoe Print</vt:lpstr>
      <vt:lpstr>Arial Unicode MS</vt:lpstr>
      <vt:lpstr>Calibri Light</vt:lpstr>
      <vt:lpstr>等线</vt:lpstr>
      <vt:lpstr>仿宋_GB2312</vt:lpstr>
      <vt:lpstr>Lato Regular</vt:lpstr>
      <vt:lpstr>Sinkin Sans 400 Regular</vt:lpstr>
      <vt:lpstr>Gill Sans MT</vt:lpstr>
      <vt:lpstr>仿宋</vt:lpstr>
      <vt:lpstr>Office 主题​​</vt:lpstr>
      <vt:lpstr>2019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2019 </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34</cp:revision>
  <dcterms:created xsi:type="dcterms:W3CDTF">2017-03-04T06:55:00Z</dcterms:created>
  <dcterms:modified xsi:type="dcterms:W3CDTF">2018-03-14T07:50:26Z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