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6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79" r:id="rId11"/>
    <p:sldId id="263" r:id="rId12"/>
    <p:sldId id="261" r:id="rId13"/>
    <p:sldId id="259" r:id="rId14"/>
    <p:sldId id="266" r:id="rId15"/>
    <p:sldId id="258" r:id="rId16"/>
    <p:sldId id="280" r:id="rId17"/>
    <p:sldId id="265" r:id="rId18"/>
    <p:sldId id="268" r:id="rId19"/>
    <p:sldId id="269" r:id="rId20"/>
    <p:sldId id="281" r:id="rId21"/>
    <p:sldId id="272" r:id="rId22"/>
    <p:sldId id="274" r:id="rId23"/>
    <p:sldId id="276" r:id="rId24"/>
    <p:sldId id="282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43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975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074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66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658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19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010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89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449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792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777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24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545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63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004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305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866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71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313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420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274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60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226299" cy="1317625"/>
            <a:chOff x="0" y="0"/>
            <a:chExt cx="7227568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173415" cy="92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保研夏令营面试</a:t>
              </a:r>
              <a:r>
                <a:rPr lang="en-US" altLang="zh-CN" sz="54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54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331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3317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1335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5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6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5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5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5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5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5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5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18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334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4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5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4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4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4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4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4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1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333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3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3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3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3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20" name="组合 92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3321" name="组合 93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22" name="组合 94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23" name="组合 95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24" name="直接连接符 96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25" name="文本框 9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文本框 98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43"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21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拼接三角形复古色系PPT模板"/>
</p:tagLst>
</file>

<file path=ppt/theme/theme1.xml><?xml version="1.0" encoding="utf-8"?>
<a:theme xmlns:a="http://schemas.openxmlformats.org/drawingml/2006/main" name="微软雅黑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微软雅黑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微软雅黑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</TotalTime>
  <Pages>0</Pages>
  <Words>2064</Words>
  <Characters>0</Characters>
  <Application>Microsoft Office PowerPoint</Application>
  <DocSecurity>0</DocSecurity>
  <PresentationFormat>宽屏</PresentationFormat>
  <Lines>0</Lines>
  <Paragraphs>237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微软雅黑</vt:lpstr>
      <vt:lpstr>1_微软雅黑</vt:lpstr>
      <vt:lpstr>2_微软雅黑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 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拼接三角形复古色系PPT模板</dc:title>
  <dc:creator>Administrator</dc:creator>
  <cp:lastModifiedBy>faith123</cp:lastModifiedBy>
  <cp:revision>23</cp:revision>
  <dcterms:created xsi:type="dcterms:W3CDTF">2015-03-28T14:16:19Z</dcterms:created>
  <dcterms:modified xsi:type="dcterms:W3CDTF">2020-06-10T05:55:25Z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