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2" r:id="rId3"/>
    <p:sldId id="263" r:id="rId4"/>
    <p:sldId id="264" r:id="rId5"/>
    <p:sldId id="269" r:id="rId6"/>
    <p:sldId id="270" r:id="rId7"/>
    <p:sldId id="271" r:id="rId8"/>
    <p:sldId id="272" r:id="rId9"/>
    <p:sldId id="284" r:id="rId10"/>
    <p:sldId id="266" r:id="rId11"/>
    <p:sldId id="273" r:id="rId12"/>
    <p:sldId id="285" r:id="rId13"/>
    <p:sldId id="286" r:id="rId14"/>
    <p:sldId id="287" r:id="rId15"/>
    <p:sldId id="288" r:id="rId16"/>
    <p:sldId id="267" r:id="rId17"/>
    <p:sldId id="274" r:id="rId18"/>
    <p:sldId id="275" r:id="rId19"/>
    <p:sldId id="276" r:id="rId20"/>
    <p:sldId id="289" r:id="rId21"/>
    <p:sldId id="290" r:id="rId22"/>
    <p:sldId id="291" r:id="rId23"/>
    <p:sldId id="268" r:id="rId24"/>
    <p:sldId id="292" r:id="rId25"/>
    <p:sldId id="293" r:id="rId26"/>
    <p:sldId id="294" r:id="rId27"/>
    <p:sldId id="265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83"/>
        <p:guide pos="2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D93A5-3445-4B28-91DB-98494F2D42F4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07455-EA17-452C-B2EE-19818831B3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37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8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267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866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56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97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578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784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454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964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3112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73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469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621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73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5490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410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437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9436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9726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8997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446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6184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9956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6146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55627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07455-EA17-452C-B2EE-19818831B3A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756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426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62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04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013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0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06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25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94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35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44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14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D025B-89B6-458D-B3FE-62B23F3030FD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91A63-0288-4694-B8D5-35528FD55C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84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-11762" y="2815676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" y="-1506"/>
            <a:ext cx="1217328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92" y="898695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109" y="3251236"/>
            <a:ext cx="938786" cy="9658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636032" y="471633"/>
            <a:ext cx="4919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适用于读书分享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读书汇报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读书宣讲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中国风报告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5" t="21946" r="52375" b="62452"/>
          <a:stretch/>
        </p:blipFill>
        <p:spPr>
          <a:xfrm>
            <a:off x="5532644" y="1714529"/>
            <a:ext cx="438912" cy="9509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15345" r="14275" b="26297"/>
          <a:stretch/>
        </p:blipFill>
        <p:spPr>
          <a:xfrm>
            <a:off x="1969314" y="1603535"/>
            <a:ext cx="8050293" cy="32552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31" y="1596267"/>
            <a:ext cx="7360920" cy="221637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048000" y="49405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如果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你想在无边无际的知识海洋里畅游，耐心、尽力、刻苦的学习态度将是一艘前行的船， 能够载你驶向成功的彼岸。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89148" y="4046591"/>
            <a:ext cx="4596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读书故事分享会</a:t>
            </a:r>
            <a:r>
              <a:rPr lang="en-US" altLang="zh-CN" sz="3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291" y="3294095"/>
            <a:ext cx="992258" cy="49927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296" y="156921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2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1"/>
            <a:ext cx="12173282" cy="3409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41" y="4068985"/>
            <a:ext cx="938786" cy="9658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034831"/>
            <a:ext cx="3118012" cy="183295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70588"/>
            <a:ext cx="1415606" cy="20391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88"/>
            <a:ext cx="10022537" cy="5311335"/>
          </a:xfrm>
          <a:prstGeom prst="rect">
            <a:avLst/>
          </a:prstGeom>
        </p:spPr>
      </p:pic>
      <p:pic>
        <p:nvPicPr>
          <p:cNvPr id="27" name="图片 26" descr="墨 (135)"/>
          <p:cNvPicPr>
            <a:picLocks noGrp="1" noChangeAspect="1"/>
          </p:cNvPicPr>
          <p:nvPr isPhoto="1"/>
        </p:nvPicPr>
        <p:blipFill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90" y="2461796"/>
            <a:ext cx="1062606" cy="1095575"/>
          </a:xfrm>
          <a:prstGeom prst="rect">
            <a:avLst/>
          </a:prstGeom>
        </p:spPr>
      </p:pic>
      <p:pic>
        <p:nvPicPr>
          <p:cNvPr id="28" name="图片 27" descr="墨 (135)"/>
          <p:cNvPicPr>
            <a:picLocks noGrp="1" noChangeAspect="1"/>
          </p:cNvPicPr>
          <p:nvPr isPhoto="1"/>
        </p:nvPicPr>
        <p:blipFill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58" y="2461797"/>
            <a:ext cx="1062606" cy="1095575"/>
          </a:xfrm>
          <a:prstGeom prst="rect">
            <a:avLst/>
          </a:prstGeom>
        </p:spPr>
      </p:pic>
      <p:pic>
        <p:nvPicPr>
          <p:cNvPr id="29" name="图片 28" descr="墨 (135)"/>
          <p:cNvPicPr>
            <a:picLocks noGrp="1" noChangeAspect="1"/>
          </p:cNvPicPr>
          <p:nvPr isPhoto="1"/>
        </p:nvPicPr>
        <p:blipFill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790" y="4561100"/>
            <a:ext cx="1062606" cy="1095575"/>
          </a:xfrm>
          <a:prstGeom prst="rect">
            <a:avLst/>
          </a:prstGeom>
        </p:spPr>
      </p:pic>
      <p:pic>
        <p:nvPicPr>
          <p:cNvPr id="30" name="图片 29" descr="墨 (135)"/>
          <p:cNvPicPr>
            <a:picLocks noGrp="1" noChangeAspect="1"/>
          </p:cNvPicPr>
          <p:nvPr isPhoto="1"/>
        </p:nvPicPr>
        <p:blipFill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358" y="4561100"/>
            <a:ext cx="1062606" cy="10955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800576" y="271719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83144" y="271719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00576" y="48165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83144" y="481650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肆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65322" y="27517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书籍信息介绍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47672" y="275250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作者介绍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565322" y="4850087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主要观点及争议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44238" y="4850087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我们的观点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99" y="1295961"/>
            <a:ext cx="1922494" cy="96734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04314" y="69784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0" b="69020"/>
          <a:stretch/>
        </p:blipFill>
        <p:spPr>
          <a:xfrm>
            <a:off x="-15065" y="847641"/>
            <a:ext cx="3853646" cy="15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25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/>
      <p:bldP spid="32" grpId="0"/>
      <p:bldP spid="33" grpId="0"/>
      <p:bldP spid="16" grpId="0"/>
      <p:bldP spid="34" grpId="0"/>
      <p:bldP spid="35" grpId="0"/>
      <p:bldP spid="36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25" name="图片 24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39" y="2400484"/>
            <a:ext cx="1594685" cy="164416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15572" y="280706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62766" y="2831735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书籍信息介绍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369513" y="4880541"/>
            <a:ext cx="1415606" cy="20391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0" b="69020"/>
          <a:stretch/>
        </p:blipFill>
        <p:spPr>
          <a:xfrm>
            <a:off x="-15065" y="847641"/>
            <a:ext cx="3853646" cy="15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69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02700" y="144567"/>
            <a:ext cx="2031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本书的主要出版信息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545A08A9-F526-40A0-9F12-9A016EE5AA59}"/>
              </a:ext>
            </a:extLst>
          </p:cNvPr>
          <p:cNvGrpSpPr/>
          <p:nvPr/>
        </p:nvGrpSpPr>
        <p:grpSpPr>
          <a:xfrm>
            <a:off x="2145030" y="1298167"/>
            <a:ext cx="7901940" cy="4334692"/>
            <a:chOff x="2110740" y="1861355"/>
            <a:chExt cx="7901940" cy="433469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A7F87CCA-459C-4402-85FE-E2F8C77E2F76}"/>
                </a:ext>
              </a:extLst>
            </p:cNvPr>
            <p:cNvSpPr txBox="1"/>
            <p:nvPr/>
          </p:nvSpPr>
          <p:spPr>
            <a:xfrm>
              <a:off x="2110740" y="1861355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书名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5429279A-9C85-4B14-A6F2-8A9D7335BE22}"/>
                </a:ext>
              </a:extLst>
            </p:cNvPr>
            <p:cNvSpPr txBox="1"/>
            <p:nvPr/>
          </p:nvSpPr>
          <p:spPr>
            <a:xfrm>
              <a:off x="6918960" y="1861356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书号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06B88AA3-8CF4-4A15-8990-78031F2AC7D5}"/>
                </a:ext>
              </a:extLst>
            </p:cNvPr>
            <p:cNvSpPr txBox="1"/>
            <p:nvPr/>
          </p:nvSpPr>
          <p:spPr>
            <a:xfrm>
              <a:off x="3810000" y="189213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A428E8B9-3874-4B96-BE7D-AA8EC6C4FE8E}"/>
                </a:ext>
              </a:extLst>
            </p:cNvPr>
            <p:cNvSpPr txBox="1"/>
            <p:nvPr/>
          </p:nvSpPr>
          <p:spPr>
            <a:xfrm>
              <a:off x="8641080" y="189213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CFC5649C-DA1C-4C04-85F3-855CC78859BF}"/>
                </a:ext>
              </a:extLst>
            </p:cNvPr>
            <p:cNvSpPr txBox="1"/>
            <p:nvPr/>
          </p:nvSpPr>
          <p:spPr>
            <a:xfrm>
              <a:off x="2270760" y="2635961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作者名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034C1FDE-CBB2-46E6-9C5C-9A86F7042FA1}"/>
                </a:ext>
              </a:extLst>
            </p:cNvPr>
            <p:cNvSpPr txBox="1"/>
            <p:nvPr/>
          </p:nvSpPr>
          <p:spPr>
            <a:xfrm>
              <a:off x="6918960" y="2635961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2A805ED4-967E-4731-8847-62824B0C07BA}"/>
                </a:ext>
              </a:extLst>
            </p:cNvPr>
            <p:cNvSpPr txBox="1"/>
            <p:nvPr/>
          </p:nvSpPr>
          <p:spPr>
            <a:xfrm>
              <a:off x="3810000" y="2666738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6912C888-1176-4811-8F37-7A6A21D1919B}"/>
                </a:ext>
              </a:extLst>
            </p:cNvPr>
            <p:cNvSpPr txBox="1"/>
            <p:nvPr/>
          </p:nvSpPr>
          <p:spPr>
            <a:xfrm>
              <a:off x="8641080" y="2666738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713F3EFF-AC6C-4392-BF20-2B1D17280DF4}"/>
                </a:ext>
              </a:extLst>
            </p:cNvPr>
            <p:cNvSpPr txBox="1"/>
            <p:nvPr/>
          </p:nvSpPr>
          <p:spPr>
            <a:xfrm>
              <a:off x="2270760" y="3410566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出版地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B4B2CBF1-C484-4E6C-9882-1C7B5FE8F075}"/>
                </a:ext>
              </a:extLst>
            </p:cNvPr>
            <p:cNvSpPr txBox="1"/>
            <p:nvPr/>
          </p:nvSpPr>
          <p:spPr>
            <a:xfrm>
              <a:off x="6918960" y="3410566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印数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25D54CB9-2FCC-4F69-B98F-4C0EA46DBA25}"/>
                </a:ext>
              </a:extLst>
            </p:cNvPr>
            <p:cNvSpPr txBox="1"/>
            <p:nvPr/>
          </p:nvSpPr>
          <p:spPr>
            <a:xfrm>
              <a:off x="3810000" y="344134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4D113D5D-99CC-41BD-9B26-B3676F98F117}"/>
                </a:ext>
              </a:extLst>
            </p:cNvPr>
            <p:cNvSpPr txBox="1"/>
            <p:nvPr/>
          </p:nvSpPr>
          <p:spPr>
            <a:xfrm>
              <a:off x="8641080" y="344134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03545AAB-0D45-4732-86EE-4BF4CF7B535A}"/>
                </a:ext>
              </a:extLst>
            </p:cNvPr>
            <p:cNvSpPr txBox="1"/>
            <p:nvPr/>
          </p:nvSpPr>
          <p:spPr>
            <a:xfrm>
              <a:off x="2270760" y="4185171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出版者名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0FFF81C1-33F8-4149-942A-6695E58834A7}"/>
                </a:ext>
              </a:extLst>
            </p:cNvPr>
            <p:cNvSpPr txBox="1"/>
            <p:nvPr/>
          </p:nvSpPr>
          <p:spPr>
            <a:xfrm>
              <a:off x="6918960" y="4185171"/>
              <a:ext cx="1173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版次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FA7EEEE5-CDA1-44EB-A3D8-DCBE87A9638B}"/>
                </a:ext>
              </a:extLst>
            </p:cNvPr>
            <p:cNvSpPr txBox="1"/>
            <p:nvPr/>
          </p:nvSpPr>
          <p:spPr>
            <a:xfrm>
              <a:off x="3810000" y="4215948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D1B6E177-2A66-420B-8424-F14F75403742}"/>
                </a:ext>
              </a:extLst>
            </p:cNvPr>
            <p:cNvSpPr txBox="1"/>
            <p:nvPr/>
          </p:nvSpPr>
          <p:spPr>
            <a:xfrm>
              <a:off x="8641080" y="4215948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D4EDBB1C-C164-49BB-825C-C7E050A360A0}"/>
                </a:ext>
              </a:extLst>
            </p:cNvPr>
            <p:cNvSpPr txBox="1"/>
            <p:nvPr/>
          </p:nvSpPr>
          <p:spPr>
            <a:xfrm>
              <a:off x="2270760" y="4959776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版权说明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5FB04B45-E961-48A4-93F2-7F6FF52ACB97}"/>
                </a:ext>
              </a:extLst>
            </p:cNvPr>
            <p:cNvSpPr txBox="1"/>
            <p:nvPr/>
          </p:nvSpPr>
          <p:spPr>
            <a:xfrm>
              <a:off x="6962130" y="4951812"/>
              <a:ext cx="1661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印刷单位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F268F356-A206-4149-B0AB-E13A2BB68196}"/>
                </a:ext>
              </a:extLst>
            </p:cNvPr>
            <p:cNvSpPr txBox="1"/>
            <p:nvPr/>
          </p:nvSpPr>
          <p:spPr>
            <a:xfrm>
              <a:off x="3810000" y="499055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76167BE9-B1BB-4F30-949D-9E2B8C79765F}"/>
                </a:ext>
              </a:extLst>
            </p:cNvPr>
            <p:cNvSpPr txBox="1"/>
            <p:nvPr/>
          </p:nvSpPr>
          <p:spPr>
            <a:xfrm>
              <a:off x="8641080" y="4990553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A0A54586-FF43-4BE1-9A26-0CD2F0AD3B8B}"/>
                </a:ext>
              </a:extLst>
            </p:cNvPr>
            <p:cNvSpPr txBox="1"/>
            <p:nvPr/>
          </p:nvSpPr>
          <p:spPr>
            <a:xfrm>
              <a:off x="2270760" y="5734382"/>
              <a:ext cx="8534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/>
              </a:lvl1pPr>
            </a:lstStyle>
            <a:p>
              <a:pPr algn="ctr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定价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8CE1A1EA-B02C-4A8B-8292-0A4E352C8DEE}"/>
                </a:ext>
              </a:extLst>
            </p:cNvPr>
            <p:cNvSpPr txBox="1"/>
            <p:nvPr/>
          </p:nvSpPr>
          <p:spPr>
            <a:xfrm>
              <a:off x="7023090" y="5724569"/>
              <a:ext cx="1539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叶根友唐楷简" panose="02010601030101010101" pitchFamily="2" charset="-122"/>
                  <a:ea typeface="叶根友唐楷简" panose="02010601030101010101" pitchFamily="2" charset="-122"/>
                </a:defRPr>
              </a:lvl1pPr>
            </a:lstStyle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发行单位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6B822176-A974-4D0B-AFB8-3CDB94E44915}"/>
                </a:ext>
              </a:extLst>
            </p:cNvPr>
            <p:cNvSpPr txBox="1"/>
            <p:nvPr/>
          </p:nvSpPr>
          <p:spPr>
            <a:xfrm>
              <a:off x="3810000" y="5765159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C11B7726-605D-4EAE-B1E5-C5E29D5F40F9}"/>
                </a:ext>
              </a:extLst>
            </p:cNvPr>
            <p:cNvSpPr txBox="1"/>
            <p:nvPr/>
          </p:nvSpPr>
          <p:spPr>
            <a:xfrm>
              <a:off x="8641080" y="5765159"/>
              <a:ext cx="137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</a:t>
              </a: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35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113068" y="144567"/>
            <a:ext cx="1620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本书的背景介绍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516A7A9-7B0D-4AD1-B68F-110ADCE37E57}"/>
              </a:ext>
            </a:extLst>
          </p:cNvPr>
          <p:cNvSpPr txBox="1"/>
          <p:nvPr/>
        </p:nvSpPr>
        <p:spPr>
          <a:xfrm>
            <a:off x="2450856" y="1527705"/>
            <a:ext cx="6888480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</a:t>
            </a:r>
            <a:r>
              <a:rPr lang="zh-TW" altLang="en-US" sz="2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榬疘</a:t>
            </a:r>
            <a:endParaRPr lang="zh-CN" altLang="en-US" sz="2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DCFC510-CC8F-4093-8228-193317F0CBDF}"/>
              </a:ext>
            </a:extLst>
          </p:cNvPr>
          <p:cNvSpPr txBox="1"/>
          <p:nvPr/>
        </p:nvSpPr>
        <p:spPr>
          <a:xfrm>
            <a:off x="2450856" y="3654840"/>
            <a:ext cx="6888480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</a:t>
            </a:r>
            <a:r>
              <a:rPr lang="zh-TW" altLang="en-US" sz="22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榬疘</a:t>
            </a:r>
            <a:endParaRPr lang="zh-CN" altLang="en-US" sz="22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56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0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02700" y="144567"/>
            <a:ext cx="2031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编辑推荐或其他书评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8BAD2BE3-31A5-439B-91DB-96B302BEBBA8}"/>
              </a:ext>
            </a:extLst>
          </p:cNvPr>
          <p:cNvSpPr txBox="1"/>
          <p:nvPr/>
        </p:nvSpPr>
        <p:spPr>
          <a:xfrm>
            <a:off x="4463249" y="2301668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E0121376-E1D8-4CE1-A32C-6ED07437C1FA}"/>
              </a:ext>
            </a:extLst>
          </p:cNvPr>
          <p:cNvSpPr txBox="1"/>
          <p:nvPr/>
        </p:nvSpPr>
        <p:spPr>
          <a:xfrm>
            <a:off x="3983184" y="2675388"/>
            <a:ext cx="6224391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竑冇疘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/>
          <a:stretch/>
        </p:blipFill>
        <p:spPr>
          <a:xfrm>
            <a:off x="1764792" y="1927496"/>
            <a:ext cx="1908846" cy="291936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99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02700" y="144567"/>
            <a:ext cx="2031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编辑推荐或其他书评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D724F5D6-CE5E-4340-90B7-00001250ABBB}"/>
              </a:ext>
            </a:extLst>
          </p:cNvPr>
          <p:cNvSpPr txBox="1"/>
          <p:nvPr/>
        </p:nvSpPr>
        <p:spPr>
          <a:xfrm>
            <a:off x="4210527" y="2259413"/>
            <a:ext cx="2164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《XXX》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杂志主编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A6D076DD-6A87-4108-BF8A-8C981997DA3A}"/>
              </a:ext>
            </a:extLst>
          </p:cNvPr>
          <p:cNvSpPr txBox="1"/>
          <p:nvPr/>
        </p:nvSpPr>
        <p:spPr>
          <a:xfrm>
            <a:off x="3755235" y="2567276"/>
            <a:ext cx="627583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竑冇疘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82" y="2273822"/>
            <a:ext cx="1588900" cy="249777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4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0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02700" y="144567"/>
            <a:ext cx="2031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编辑推荐或其他书评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19A7817E-A8EF-4696-BC70-2DC11F683ED7}"/>
              </a:ext>
            </a:extLst>
          </p:cNvPr>
          <p:cNvSpPr txBox="1"/>
          <p:nvPr/>
        </p:nvSpPr>
        <p:spPr>
          <a:xfrm>
            <a:off x="1992696" y="2076064"/>
            <a:ext cx="7429500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TW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“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卬埒氝婇柟灝痻溾圪朼胗忷刱祅杋稗乇岮翞楻。艴一帣晢揎腷屮僛醍仉，耟屮洨軡敨牏乜槔爿犮。庹一臿蛌惢亶丌蜺鮇仈，梣乜玿梛匒滘乇嶈丮夗。彘佴襾嬨馰曏汜一尌婒哱昑屳陎乇，嗀粞兀盱郇裺迖氕丌呦榬竑冇疘</a:t>
            </a:r>
            <a:r>
              <a:rPr lang="en-US" altLang="zh-TW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9BE459C4-0714-4A35-B112-5A107BD87F27}"/>
              </a:ext>
            </a:extLst>
          </p:cNvPr>
          <p:cNvSpPr txBox="1"/>
          <p:nvPr/>
        </p:nvSpPr>
        <p:spPr>
          <a:xfrm>
            <a:off x="7864287" y="4421083"/>
            <a:ext cx="2914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  著名书评人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25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5203460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28622" y="1445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其他说明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3FF04EFF-C699-41B7-B182-45FB3FBB1AB1}"/>
              </a:ext>
            </a:extLst>
          </p:cNvPr>
          <p:cNvSpPr txBox="1"/>
          <p:nvPr/>
        </p:nvSpPr>
        <p:spPr>
          <a:xfrm>
            <a:off x="2633919" y="1404394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1F8F5C5-87F4-427F-A84A-9DF4D203DE06}"/>
              </a:ext>
            </a:extLst>
          </p:cNvPr>
          <p:cNvSpPr txBox="1"/>
          <p:nvPr/>
        </p:nvSpPr>
        <p:spPr>
          <a:xfrm>
            <a:off x="2633919" y="3531529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60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25" name="图片 24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39" y="2400484"/>
            <a:ext cx="1594685" cy="164416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15572" y="280706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62766" y="283173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作者介绍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369513" y="4880541"/>
            <a:ext cx="1415606" cy="20391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0" b="69020"/>
          <a:stretch/>
        </p:blipFill>
        <p:spPr>
          <a:xfrm>
            <a:off x="-15065" y="847641"/>
            <a:ext cx="3853646" cy="15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77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28622" y="1445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作者生平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05E4729-75CF-4E94-B3EE-7F8B679F6876}"/>
              </a:ext>
            </a:extLst>
          </p:cNvPr>
          <p:cNvSpPr txBox="1"/>
          <p:nvPr/>
        </p:nvSpPr>
        <p:spPr>
          <a:xfrm>
            <a:off x="4907963" y="2245650"/>
            <a:ext cx="4499633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5F4B6649-B7C0-4E86-8B7E-9DFE7975D087}"/>
              </a:ext>
            </a:extLst>
          </p:cNvPr>
          <p:cNvSpPr txBox="1"/>
          <p:nvPr/>
        </p:nvSpPr>
        <p:spPr>
          <a:xfrm>
            <a:off x="4907963" y="3807403"/>
            <a:ext cx="4499633" cy="1412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99269" y="1665704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某某某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55" y="1382764"/>
            <a:ext cx="2097283" cy="369344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550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907885" y="144567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作者主要研究介绍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D78040A-52E9-4309-947D-F16904EF6BEC}"/>
              </a:ext>
            </a:extLst>
          </p:cNvPr>
          <p:cNvSpPr txBox="1"/>
          <p:nvPr/>
        </p:nvSpPr>
        <p:spPr>
          <a:xfrm>
            <a:off x="2699168" y="2167060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84C60A49-8403-4854-A556-C2DF1883E40F}"/>
              </a:ext>
            </a:extLst>
          </p:cNvPr>
          <p:cNvSpPr txBox="1"/>
          <p:nvPr/>
        </p:nvSpPr>
        <p:spPr>
          <a:xfrm>
            <a:off x="2700854" y="4232058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0DA6F5DE-0A93-4180-B364-D8E777E88D4C}"/>
              </a:ext>
            </a:extLst>
          </p:cNvPr>
          <p:cNvSpPr txBox="1"/>
          <p:nvPr/>
        </p:nvSpPr>
        <p:spPr>
          <a:xfrm>
            <a:off x="5972472" y="3112115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43EE5F79-9E93-4CD3-9A1F-8035CF743BCF}"/>
              </a:ext>
            </a:extLst>
          </p:cNvPr>
          <p:cNvSpPr txBox="1"/>
          <p:nvPr/>
        </p:nvSpPr>
        <p:spPr>
          <a:xfrm>
            <a:off x="5964923" y="5183791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8" name="图片 37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99" y="1139419"/>
            <a:ext cx="1062606" cy="1095575"/>
          </a:xfrm>
          <a:prstGeom prst="rect">
            <a:avLst/>
          </a:prstGeom>
        </p:spPr>
      </p:pic>
      <p:pic>
        <p:nvPicPr>
          <p:cNvPr id="39" name="图片 38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37" y="2060185"/>
            <a:ext cx="1062606" cy="1095575"/>
          </a:xfrm>
          <a:prstGeom prst="rect">
            <a:avLst/>
          </a:prstGeom>
        </p:spPr>
      </p:pic>
      <p:pic>
        <p:nvPicPr>
          <p:cNvPr id="40" name="图片 39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99" y="3236947"/>
            <a:ext cx="1062606" cy="1095575"/>
          </a:xfrm>
          <a:prstGeom prst="rect">
            <a:avLst/>
          </a:prstGeom>
        </p:spPr>
      </p:pic>
      <p:pic>
        <p:nvPicPr>
          <p:cNvPr id="41" name="图片 40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456" y="4172475"/>
            <a:ext cx="1062606" cy="109557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2997385" y="139481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212823" y="231558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997385" y="349234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242242" y="442787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肆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13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7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9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00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4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6" grpId="0"/>
      <p:bldP spid="27" grpId="0"/>
      <p:bldP spid="28" grpId="0"/>
      <p:bldP spid="29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907885" y="144567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作者主要研究介绍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640" y="1583568"/>
            <a:ext cx="1062606" cy="1095575"/>
          </a:xfrm>
          <a:prstGeom prst="rect">
            <a:avLst/>
          </a:prstGeom>
        </p:spPr>
      </p:pic>
      <p:pic>
        <p:nvPicPr>
          <p:cNvPr id="25" name="图片 24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22" y="1583569"/>
            <a:ext cx="1062606" cy="1095575"/>
          </a:xfrm>
          <a:prstGeom prst="rect">
            <a:avLst/>
          </a:prstGeom>
        </p:spPr>
      </p:pic>
      <p:pic>
        <p:nvPicPr>
          <p:cNvPr id="26" name="图片 25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640" y="3682872"/>
            <a:ext cx="1062606" cy="1095575"/>
          </a:xfrm>
          <a:prstGeom prst="rect">
            <a:avLst/>
          </a:prstGeom>
        </p:spPr>
      </p:pic>
      <p:pic>
        <p:nvPicPr>
          <p:cNvPr id="27" name="图片 26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22" y="3682872"/>
            <a:ext cx="1062606" cy="109557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921426" y="183896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伍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813008" y="183896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陆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21426" y="3938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柒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13008" y="39382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捌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0BFB0D88-2A44-47B6-843B-82610EC441A8}"/>
              </a:ext>
            </a:extLst>
          </p:cNvPr>
          <p:cNvSpPr txBox="1"/>
          <p:nvPr/>
        </p:nvSpPr>
        <p:spPr>
          <a:xfrm>
            <a:off x="2704190" y="2680863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48F5F3DB-BF95-4396-9790-06E625192359}"/>
              </a:ext>
            </a:extLst>
          </p:cNvPr>
          <p:cNvSpPr txBox="1"/>
          <p:nvPr/>
        </p:nvSpPr>
        <p:spPr>
          <a:xfrm>
            <a:off x="2687588" y="4745861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97D19CB3-3C53-4546-B12B-A313717AAF0E}"/>
              </a:ext>
            </a:extLst>
          </p:cNvPr>
          <p:cNvSpPr txBox="1"/>
          <p:nvPr/>
        </p:nvSpPr>
        <p:spPr>
          <a:xfrm>
            <a:off x="6570169" y="2680863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0E83ABAC-69DF-488C-BD47-5B5D8750E9EA}"/>
              </a:ext>
            </a:extLst>
          </p:cNvPr>
          <p:cNvSpPr txBox="1"/>
          <p:nvPr/>
        </p:nvSpPr>
        <p:spPr>
          <a:xfrm>
            <a:off x="6562620" y="4752539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92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7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9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4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600"/>
                            </p:stCondLst>
                            <p:childTnLst>
                              <p:par>
                                <p:cTn id="5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6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1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292332" y="144567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作者对本书的态度及评价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7119AD5-66B4-455C-8D22-4B7F34A15991}"/>
              </a:ext>
            </a:extLst>
          </p:cNvPr>
          <p:cNvSpPr txBox="1"/>
          <p:nvPr/>
        </p:nvSpPr>
        <p:spPr>
          <a:xfrm>
            <a:off x="2782517" y="1682466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32FBAF1B-4FD9-4166-AD16-C264952BF90E}"/>
              </a:ext>
            </a:extLst>
          </p:cNvPr>
          <p:cNvSpPr txBox="1"/>
          <p:nvPr/>
        </p:nvSpPr>
        <p:spPr>
          <a:xfrm>
            <a:off x="2782517" y="3809601"/>
            <a:ext cx="6888480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92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38991" y="144567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190F1F8-02EF-4BC5-8124-54B2396C6163}"/>
              </a:ext>
            </a:extLst>
          </p:cNvPr>
          <p:cNvSpPr txBox="1"/>
          <p:nvPr/>
        </p:nvSpPr>
        <p:spPr>
          <a:xfrm>
            <a:off x="2690808" y="1527705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90CEB4C-9E52-4F47-BCC9-31F71AB0BF27}"/>
              </a:ext>
            </a:extLst>
          </p:cNvPr>
          <p:cNvSpPr txBox="1"/>
          <p:nvPr/>
        </p:nvSpPr>
        <p:spPr>
          <a:xfrm>
            <a:off x="2690808" y="3654840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54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25" name="图片 24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39" y="2400484"/>
            <a:ext cx="1594685" cy="164416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15572" y="280706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62766" y="283173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主要观点及争议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369513" y="4880541"/>
            <a:ext cx="1415606" cy="20391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0" b="69020"/>
          <a:stretch/>
        </p:blipFill>
        <p:spPr>
          <a:xfrm>
            <a:off x="-15065" y="847641"/>
            <a:ext cx="3853646" cy="15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41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318254" y="14456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本书主要结构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2190F1F8-02EF-4BC5-8124-54B2396C6163}"/>
              </a:ext>
            </a:extLst>
          </p:cNvPr>
          <p:cNvSpPr txBox="1"/>
          <p:nvPr/>
        </p:nvSpPr>
        <p:spPr>
          <a:xfrm>
            <a:off x="2690808" y="1527705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A90CEB4C-9E52-4F47-BCC9-31F71AB0BF27}"/>
              </a:ext>
            </a:extLst>
          </p:cNvPr>
          <p:cNvSpPr txBox="1"/>
          <p:nvPr/>
        </p:nvSpPr>
        <p:spPr>
          <a:xfrm>
            <a:off x="2690808" y="3654840"/>
            <a:ext cx="6888480" cy="1812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埒氝婇柟灝痻溾圪朼胗忷刱祅杋稗乇岮翞楻。艴一帣晢揎腷屮僛醍仉，耟屮洨軡敨牏乜槔爿犮。庹一臿蛌惢亶丌蜺鮇仈，梣乜玿梛匒滘乇嶈丮夗。彘佴襾嬨馰曏汜一尌婒哱昑屳陎乇，嗀粞兀盱郇裺迖氕丌呦榬</a:t>
            </a:r>
            <a:r>
              <a:rPr lang="zh-TW" altLang="en-US" sz="2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竑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25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113068" y="144567"/>
            <a:ext cx="16209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作者的主要观点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FD78040A-52E9-4309-947D-F16904EF6BEC}"/>
              </a:ext>
            </a:extLst>
          </p:cNvPr>
          <p:cNvSpPr txBox="1"/>
          <p:nvPr/>
        </p:nvSpPr>
        <p:spPr>
          <a:xfrm>
            <a:off x="2878406" y="2350515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4C60A49-8403-4854-A556-C2DF1883E40F}"/>
              </a:ext>
            </a:extLst>
          </p:cNvPr>
          <p:cNvSpPr txBox="1"/>
          <p:nvPr/>
        </p:nvSpPr>
        <p:spPr>
          <a:xfrm>
            <a:off x="2880092" y="4415513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0DA6F5DE-0A93-4180-B364-D8E777E88D4C}"/>
              </a:ext>
            </a:extLst>
          </p:cNvPr>
          <p:cNvSpPr txBox="1"/>
          <p:nvPr/>
        </p:nvSpPr>
        <p:spPr>
          <a:xfrm>
            <a:off x="6151710" y="3295570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43EE5F79-9E93-4CD3-9A1F-8035CF743BCF}"/>
              </a:ext>
            </a:extLst>
          </p:cNvPr>
          <p:cNvSpPr txBox="1"/>
          <p:nvPr/>
        </p:nvSpPr>
        <p:spPr>
          <a:xfrm>
            <a:off x="6144161" y="5367246"/>
            <a:ext cx="323904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latin typeface="方正正纤黑简体" panose="02000000000000000000" pitchFamily="2" charset="-122"/>
                <a:ea typeface="方正正纤黑简体" panose="02000000000000000000" pitchFamily="2" charset="-122"/>
              </a:defRPr>
            </a:lvl1pPr>
          </a:lstStyle>
          <a:p>
            <a:pPr algn="l"/>
            <a:r>
              <a:rPr lang="zh-TW" altLang="en-US" sz="18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1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</a:t>
            </a:r>
            <a:endParaRPr lang="zh-CN" altLang="en-US" sz="1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37" y="1322874"/>
            <a:ext cx="1062606" cy="1095575"/>
          </a:xfrm>
          <a:prstGeom prst="rect">
            <a:avLst/>
          </a:prstGeom>
        </p:spPr>
      </p:pic>
      <p:pic>
        <p:nvPicPr>
          <p:cNvPr id="29" name="图片 28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275" y="2243640"/>
            <a:ext cx="1062606" cy="1095575"/>
          </a:xfrm>
          <a:prstGeom prst="rect">
            <a:avLst/>
          </a:prstGeom>
        </p:spPr>
      </p:pic>
      <p:pic>
        <p:nvPicPr>
          <p:cNvPr id="30" name="图片 29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837" y="3420402"/>
            <a:ext cx="1062606" cy="1095575"/>
          </a:xfrm>
          <a:prstGeom prst="rect">
            <a:avLst/>
          </a:prstGeom>
        </p:spPr>
      </p:pic>
      <p:pic>
        <p:nvPicPr>
          <p:cNvPr id="31" name="图片 30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694" y="4355930"/>
            <a:ext cx="1062606" cy="10955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176623" y="157827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392061" y="249904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76623" y="367580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421480" y="461133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肆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506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7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9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00"/>
                            </p:stCondLst>
                            <p:childTnLst>
                              <p:par>
                                <p:cTn id="5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4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观点内容壹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观点支持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主要争议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36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观点内容贰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观点支持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主要争议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21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观点内容叁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观点支持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主要争议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32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观点内容肆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观点支持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主要争议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73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25" name="图片 24" descr="墨 (135)"/>
          <p:cNvPicPr>
            <a:picLocks noGrp="1" noChangeAspect="1"/>
          </p:cNvPicPr>
          <p:nvPr isPhoto="1"/>
        </p:nvPicPr>
        <p:blipFill>
          <a:blip r:embed="rId1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39" y="2400484"/>
            <a:ext cx="1594685" cy="164416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15572" y="280706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肆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162766" y="2831735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我们的观点</a:t>
            </a:r>
            <a:endParaRPr lang="zh-CN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369513" y="4880541"/>
            <a:ext cx="1415606" cy="20391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80" b="69020"/>
          <a:stretch/>
        </p:blipFill>
        <p:spPr>
          <a:xfrm>
            <a:off x="-15065" y="847641"/>
            <a:ext cx="3853646" cy="15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2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我们的观点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观点一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观点二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3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我们的观点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观点三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观点四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93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0" y="2831735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-36758"/>
            <a:ext cx="12203762" cy="34097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-47244" y="-26968"/>
            <a:ext cx="12203762" cy="68947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6111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184" y="2797227"/>
            <a:ext cx="566141" cy="5824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0097"/>
            <a:ext cx="2831162" cy="166433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131973" y="3028950"/>
            <a:ext cx="1071789" cy="15438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928" y="40307"/>
            <a:ext cx="2037943" cy="879904"/>
            <a:chOff x="2543582" y="3266983"/>
            <a:chExt cx="2037943" cy="8799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75" t="15345" r="14275" b="26297"/>
            <a:stretch/>
          </p:blipFill>
          <p:spPr>
            <a:xfrm>
              <a:off x="2627757" y="3356850"/>
              <a:ext cx="1953768" cy="79003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3582" y="3282526"/>
              <a:ext cx="2037943" cy="61362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25" t="21946" r="52375" b="62452"/>
            <a:stretch/>
          </p:blipFill>
          <p:spPr>
            <a:xfrm>
              <a:off x="3372010" y="3266983"/>
              <a:ext cx="161968" cy="350930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1484398" y="4176439"/>
            <a:ext cx="1071789" cy="15438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734026" y="91083"/>
            <a:ext cx="171707" cy="4313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523438" y="14456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我们的观点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DD2A711-3400-4D3A-9FDC-69049DB070D0}"/>
              </a:ext>
            </a:extLst>
          </p:cNvPr>
          <p:cNvSpPr txBox="1"/>
          <p:nvPr/>
        </p:nvSpPr>
        <p:spPr>
          <a:xfrm>
            <a:off x="2348671" y="168374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观点五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3DD20D9-293D-4CC7-B07D-808F38E39B49}"/>
              </a:ext>
            </a:extLst>
          </p:cNvPr>
          <p:cNvSpPr txBox="1"/>
          <p:nvPr/>
        </p:nvSpPr>
        <p:spPr>
          <a:xfrm>
            <a:off x="2348671" y="2270142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EFC2AED5-8FF6-451A-BA2D-FD605ECBC52D}"/>
              </a:ext>
            </a:extLst>
          </p:cNvPr>
          <p:cNvSpPr txBox="1"/>
          <p:nvPr/>
        </p:nvSpPr>
        <p:spPr>
          <a:xfrm>
            <a:off x="2348671" y="3481312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观点六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B01920-DFBD-4635-8D2B-9856011F4A80}"/>
              </a:ext>
            </a:extLst>
          </p:cNvPr>
          <p:cNvSpPr txBox="1"/>
          <p:nvPr/>
        </p:nvSpPr>
        <p:spPr>
          <a:xfrm>
            <a:off x="2348671" y="4050789"/>
            <a:ext cx="6888480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卬</a:t>
            </a:r>
            <a:r>
              <a:rPr lang="zh-TW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埒氝婇柟灝痻溾圪朼胗忷刱祅杋稗乇岮翞楻。艴一帣晢揎腷屮僛醍仉，耟屮洨軡敨牏乜槔爿犮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053" y="627688"/>
            <a:ext cx="3750821" cy="23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03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24" grpId="0"/>
      <p:bldP spid="25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7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51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97"/>
          <a:stretch/>
        </p:blipFill>
        <p:spPr>
          <a:xfrm>
            <a:off x="-11762" y="2815676"/>
            <a:ext cx="12192000" cy="40534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" y="-1506"/>
            <a:ext cx="12173282" cy="3409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892" y="898695"/>
            <a:ext cx="6317783" cy="33480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109" y="3251236"/>
            <a:ext cx="938786" cy="9658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2" y="4769292"/>
            <a:ext cx="3569716" cy="209849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636032" y="471633"/>
            <a:ext cx="4919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适用于读书分享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读书汇报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读书宣讲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中国风报告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9" t="14258" b="52287"/>
          <a:stretch/>
        </p:blipFill>
        <p:spPr>
          <a:xfrm>
            <a:off x="10769438" y="1340575"/>
            <a:ext cx="1415606" cy="203911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5" t="21946" r="52375" b="62452"/>
          <a:stretch/>
        </p:blipFill>
        <p:spPr>
          <a:xfrm>
            <a:off x="5532644" y="1714529"/>
            <a:ext cx="438912" cy="9509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5" t="15345" r="14275" b="26297"/>
          <a:stretch/>
        </p:blipFill>
        <p:spPr>
          <a:xfrm>
            <a:off x="1969314" y="1603535"/>
            <a:ext cx="8050293" cy="32552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31" y="1596267"/>
            <a:ext cx="7360920" cy="221637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048000" y="494053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如果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你想在无边无际的知识海洋里畅游，耐心、尽力、刻苦的学习态度将是一艘前行的船， 能够载你驶向成功的彼岸。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82930" y="404659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291" y="3294095"/>
            <a:ext cx="992258" cy="4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95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000">
        <p15:prstTrans prst="pageCurlDouble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2514</Words>
  <Application>Microsoft Office PowerPoint</Application>
  <PresentationFormat>宽屏</PresentationFormat>
  <Paragraphs>165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等线</vt:lpstr>
      <vt:lpstr>等线 Light</vt:lpstr>
      <vt:lpstr>微软雅黑</vt:lpstr>
      <vt:lpstr>微软雅黑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</dc:title>
  <dc:creator>acer1</dc:creator>
  <cp:lastModifiedBy>faith123</cp:lastModifiedBy>
  <cp:revision>43</cp:revision>
  <dcterms:created xsi:type="dcterms:W3CDTF">2017-08-18T02:10:31Z</dcterms:created>
  <dcterms:modified xsi:type="dcterms:W3CDTF">2018-10-21T01:23:19Z</dcterms:modified>
</cp:coreProperties>
</file>