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6" r:id="rId5"/>
    <p:sldId id="268" r:id="rId6"/>
    <p:sldId id="273" r:id="rId7"/>
    <p:sldId id="270" r:id="rId8"/>
    <p:sldId id="279" r:id="rId9"/>
    <p:sldId id="265" r:id="rId10"/>
    <p:sldId id="271" r:id="rId11"/>
    <p:sldId id="267" r:id="rId12"/>
    <p:sldId id="272" r:id="rId13"/>
    <p:sldId id="280" r:id="rId14"/>
    <p:sldId id="264" r:id="rId15"/>
    <p:sldId id="277" r:id="rId16"/>
    <p:sldId id="269" r:id="rId17"/>
    <p:sldId id="276" r:id="rId18"/>
    <p:sldId id="278" r:id="rId19"/>
    <p:sldId id="281" r:id="rId20"/>
    <p:sldId id="274" r:id="rId21"/>
    <p:sldId id="263" r:id="rId22"/>
    <p:sldId id="275" r:id="rId23"/>
    <p:sldId id="282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12F"/>
    <a:srgbClr val="F4D139"/>
    <a:srgbClr val="00B518"/>
    <a:srgbClr val="25863B"/>
    <a:srgbClr val="368B18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C24A0-706D-4902-BC17-550278D9945F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5EECF-76E0-4F2B-ADD5-04D8A197B1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06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21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93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173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053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396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290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411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105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168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2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304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55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451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247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371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666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680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332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19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936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750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9890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933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019E5C4-871C-40D5-A3B9-6163E98C4D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3704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4942FEB-C9D0-4235-8991-BD607EC59D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657" y="1357071"/>
            <a:ext cx="13019314" cy="651237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0BB85A4-B070-4795-9BB3-089ADD5DC4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045" y="349483"/>
            <a:ext cx="9271955" cy="5013308"/>
          </a:xfrm>
          <a:prstGeom prst="rect">
            <a:avLst/>
          </a:prstGeom>
        </p:spPr>
      </p:pic>
      <p:pic>
        <p:nvPicPr>
          <p:cNvPr id="10" name="Schuwenn Z. - 1998法国世界杯主题曲＜生命之杯＞（钢琴改编版）La Copa De La Vida（The Cup of Life）">
            <a:hlinkClick r:id="" action="ppaction://media"/>
            <a:extLst>
              <a:ext uri="{FF2B5EF4-FFF2-40B4-BE49-F238E27FC236}">
                <a16:creationId xmlns:a16="http://schemas.microsoft.com/office/drawing/2014/main" xmlns="" id="{0A96CE0B-D61D-4C1A-B455-6DAC128DA0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555272" y="2703737"/>
            <a:ext cx="304800" cy="3048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221665" y="6485860"/>
            <a:ext cx="318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世界杯起源和发展的</a:t>
            </a:r>
            <a:r>
              <a:rPr lang="en-US" altLang="zh-CN" dirty="0" err="1">
                <a:latin typeface="华文仿宋" panose="02010600040101010101" pitchFamily="2" charset="-122"/>
                <a:ea typeface="华文仿宋" panose="02010600040101010101" pitchFamily="2" charset="-122"/>
              </a:rPr>
              <a:t>ppt</a:t>
            </a:r>
            <a:r>
              <a:rPr lang="zh-CN" altLang="en-US" dirty="0">
                <a:latin typeface="华文仿宋" panose="02010600040101010101" pitchFamily="2" charset="-122"/>
                <a:ea typeface="华文仿宋" panose="02010600040101010101" pitchFamily="2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81254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C021368-2D97-4926-B80D-822AC681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F97BC12-4135-4A36-8E8C-2FECAFDCFE69}"/>
              </a:ext>
            </a:extLst>
          </p:cNvPr>
          <p:cNvSpPr txBox="1"/>
          <p:nvPr/>
        </p:nvSpPr>
        <p:spPr>
          <a:xfrm>
            <a:off x="7715250" y="781050"/>
            <a:ext cx="2266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38A6D24-9DAB-451D-8C3F-8F71AD2D0282}"/>
              </a:ext>
            </a:extLst>
          </p:cNvPr>
          <p:cNvSpPr txBox="1"/>
          <p:nvPr/>
        </p:nvSpPr>
        <p:spPr>
          <a:xfrm>
            <a:off x="6686550" y="211151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C85C0A4-7069-4A77-A4B6-BC8DCE1C2459}"/>
              </a:ext>
            </a:extLst>
          </p:cNvPr>
          <p:cNvSpPr txBox="1"/>
          <p:nvPr/>
        </p:nvSpPr>
        <p:spPr>
          <a:xfrm>
            <a:off x="7715250" y="21115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4B11478-D916-415B-99C6-3A7080C8B373}"/>
              </a:ext>
            </a:extLst>
          </p:cNvPr>
          <p:cNvSpPr txBox="1"/>
          <p:nvPr/>
        </p:nvSpPr>
        <p:spPr>
          <a:xfrm>
            <a:off x="6686550" y="3134201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DDB3783-962E-4D66-85AE-959EFD732882}"/>
              </a:ext>
            </a:extLst>
          </p:cNvPr>
          <p:cNvSpPr txBox="1"/>
          <p:nvPr/>
        </p:nvSpPr>
        <p:spPr>
          <a:xfrm>
            <a:off x="7715250" y="313420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5025D89-1B49-4172-B65D-C27AD65FED73}"/>
              </a:ext>
            </a:extLst>
          </p:cNvPr>
          <p:cNvSpPr txBox="1"/>
          <p:nvPr/>
        </p:nvSpPr>
        <p:spPr>
          <a:xfrm>
            <a:off x="6686550" y="4095691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60B917F-764B-47F0-94BC-D4B0DA99A8AE}"/>
              </a:ext>
            </a:extLst>
          </p:cNvPr>
          <p:cNvSpPr txBox="1"/>
          <p:nvPr/>
        </p:nvSpPr>
        <p:spPr>
          <a:xfrm>
            <a:off x="7715250" y="409569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7A82C56-6E84-4882-9CB2-BB794058D437}"/>
              </a:ext>
            </a:extLst>
          </p:cNvPr>
          <p:cNvSpPr txBox="1"/>
          <p:nvPr/>
        </p:nvSpPr>
        <p:spPr>
          <a:xfrm>
            <a:off x="6686550" y="5118378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261CD21-2C64-47E8-8670-E1E471C0DDA5}"/>
              </a:ext>
            </a:extLst>
          </p:cNvPr>
          <p:cNvSpPr txBox="1"/>
          <p:nvPr/>
        </p:nvSpPr>
        <p:spPr>
          <a:xfrm>
            <a:off x="7715250" y="511837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</p:spTree>
    <p:extLst>
      <p:ext uri="{BB962C8B-B14F-4D97-AF65-F5344CB8AC3E}">
        <p14:creationId xmlns:p14="http://schemas.microsoft.com/office/powerpoint/2010/main" val="107789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世界杯简介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2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C096216-AD55-4266-A5DC-934844DD20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15" y="820175"/>
            <a:ext cx="4528369" cy="603782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F2EEE02-E0D4-4A1B-A88B-18B023BB2E44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660EB11-D529-438B-A30A-8242408959A8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9AA5275E-250F-482F-BEA8-29ACABAF72DD}"/>
              </a:ext>
            </a:extLst>
          </p:cNvPr>
          <p:cNvSpPr/>
          <p:nvPr/>
        </p:nvSpPr>
        <p:spPr>
          <a:xfrm>
            <a:off x="1028700" y="1620171"/>
            <a:ext cx="3619500" cy="2182762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5A02A6A6-7FCD-479B-B91F-B6B166DA6F30}"/>
              </a:ext>
            </a:extLst>
          </p:cNvPr>
          <p:cNvSpPr/>
          <p:nvPr/>
        </p:nvSpPr>
        <p:spPr>
          <a:xfrm>
            <a:off x="7451315" y="4179016"/>
            <a:ext cx="3619500" cy="2182762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1AAD51F9-15CD-449A-B23E-B2958502DE7D}"/>
              </a:ext>
            </a:extLst>
          </p:cNvPr>
          <p:cNvSpPr/>
          <p:nvPr/>
        </p:nvSpPr>
        <p:spPr>
          <a:xfrm>
            <a:off x="1028700" y="4179016"/>
            <a:ext cx="3619500" cy="2182762"/>
          </a:xfrm>
          <a:prstGeom prst="round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47E8038D-35AA-4A35-8DD8-1F9155F63420}"/>
              </a:ext>
            </a:extLst>
          </p:cNvPr>
          <p:cNvSpPr/>
          <p:nvPr/>
        </p:nvSpPr>
        <p:spPr>
          <a:xfrm>
            <a:off x="7451315" y="1794199"/>
            <a:ext cx="3619500" cy="2182762"/>
          </a:xfrm>
          <a:prstGeom prst="round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FB3D689D-5346-49C1-B337-699C86C86B11}"/>
              </a:ext>
            </a:extLst>
          </p:cNvPr>
          <p:cNvSpPr/>
          <p:nvPr/>
        </p:nvSpPr>
        <p:spPr>
          <a:xfrm>
            <a:off x="2294227" y="2070768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2CF5B11-7359-4011-B944-AECD9E785E51}"/>
              </a:ext>
            </a:extLst>
          </p:cNvPr>
          <p:cNvSpPr txBox="1"/>
          <p:nvPr/>
        </p:nvSpPr>
        <p:spPr>
          <a:xfrm>
            <a:off x="1288620" y="199902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A8DFB870-1FC9-4705-AA39-E9837B123373}"/>
              </a:ext>
            </a:extLst>
          </p:cNvPr>
          <p:cNvSpPr/>
          <p:nvPr/>
        </p:nvSpPr>
        <p:spPr>
          <a:xfrm>
            <a:off x="2256573" y="4704379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CF00651-C467-488B-ABCA-909CF73FA479}"/>
              </a:ext>
            </a:extLst>
          </p:cNvPr>
          <p:cNvSpPr txBox="1"/>
          <p:nvPr/>
        </p:nvSpPr>
        <p:spPr>
          <a:xfrm>
            <a:off x="1250966" y="463263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C5030AC8-4F90-499B-BDB1-5F9B04C1B594}"/>
              </a:ext>
            </a:extLst>
          </p:cNvPr>
          <p:cNvSpPr/>
          <p:nvPr/>
        </p:nvSpPr>
        <p:spPr>
          <a:xfrm>
            <a:off x="8636905" y="2142515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F0E48DE-42C6-4151-94C2-C7BA694B8991}"/>
              </a:ext>
            </a:extLst>
          </p:cNvPr>
          <p:cNvSpPr txBox="1"/>
          <p:nvPr/>
        </p:nvSpPr>
        <p:spPr>
          <a:xfrm>
            <a:off x="7631298" y="2070768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CDCE5A4F-8CDA-434B-9479-73DBC35C9EA3}"/>
              </a:ext>
            </a:extLst>
          </p:cNvPr>
          <p:cNvSpPr/>
          <p:nvPr/>
        </p:nvSpPr>
        <p:spPr>
          <a:xfrm>
            <a:off x="8599251" y="4776126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16A0E4D9-3D6D-4A58-8593-3E012EA3BF79}"/>
              </a:ext>
            </a:extLst>
          </p:cNvPr>
          <p:cNvSpPr txBox="1"/>
          <p:nvPr/>
        </p:nvSpPr>
        <p:spPr>
          <a:xfrm>
            <a:off x="7593644" y="470437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25762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405418C-6CD1-4605-97A7-E82D6FF5660F}"/>
              </a:ext>
            </a:extLst>
          </p:cNvPr>
          <p:cNvSpPr/>
          <p:nvPr/>
        </p:nvSpPr>
        <p:spPr>
          <a:xfrm>
            <a:off x="4438650" y="1668664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257D7C1-8A38-4723-9875-D14D9C5145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31" y="2839346"/>
            <a:ext cx="4547785" cy="360259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CC2CA69-18A7-4B94-9FB6-F52BCBBC3C3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A542BD1-DC53-4B4F-8D0C-899BFFFC5990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F28566D-BC82-405F-9AD8-A3DEB4AC90D8}"/>
              </a:ext>
            </a:extLst>
          </p:cNvPr>
          <p:cNvSpPr txBox="1"/>
          <p:nvPr/>
        </p:nvSpPr>
        <p:spPr>
          <a:xfrm>
            <a:off x="5024051" y="2230165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C71985C-5D81-4E0F-B894-E3BA55B629CE}"/>
              </a:ext>
            </a:extLst>
          </p:cNvPr>
          <p:cNvSpPr/>
          <p:nvPr/>
        </p:nvSpPr>
        <p:spPr>
          <a:xfrm>
            <a:off x="5256265" y="3091850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5B479D6-F11F-4539-AD15-54FB3D4E5EFE}"/>
              </a:ext>
            </a:extLst>
          </p:cNvPr>
          <p:cNvSpPr txBox="1"/>
          <p:nvPr/>
        </p:nvSpPr>
        <p:spPr>
          <a:xfrm>
            <a:off x="5048250" y="3400847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384181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B515654-7E86-4F1C-A50E-8EE1EE5F0A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588" y="2321413"/>
            <a:ext cx="2766824" cy="27668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FD1E100-8F42-4C29-923E-257BBC15BDC5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97213FF-7D92-4A52-920A-64F1CB10D1C3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47F2CA6E-A008-4AD7-ABF4-9F5D902A683A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B53FF36-4AE2-4326-BCEA-96E99ACDF742}"/>
              </a:ext>
            </a:extLst>
          </p:cNvPr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0BDA3B4F-846A-4A74-9D3E-3F06DAA617E1}"/>
              </a:ext>
            </a:extLst>
          </p:cNvPr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9DD7E66-30BB-49FD-B0EE-04EC3E0174D2}"/>
              </a:ext>
            </a:extLst>
          </p:cNvPr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923F9CB5-D505-4E40-A1F6-90C5BD045DA8}"/>
              </a:ext>
            </a:extLst>
          </p:cNvPr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80E55E4-80D0-43D0-B197-71D52A7ACA6D}"/>
              </a:ext>
            </a:extLst>
          </p:cNvPr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758B4F51-74A2-49E5-ABCF-718ADE2A1885}"/>
              </a:ext>
            </a:extLst>
          </p:cNvPr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EC88904-E41A-4340-AAA5-39B3DA9C7510}"/>
              </a:ext>
            </a:extLst>
          </p:cNvPr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3948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D8EE65D-3A41-45CA-8EF0-4A76B5E0523F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3B347FF-5B4A-465C-A609-2D0B21152E97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018ACC9-F894-4FB3-A005-AD0B1CC7E7EA}"/>
              </a:ext>
            </a:extLst>
          </p:cNvPr>
          <p:cNvSpPr/>
          <p:nvPr/>
        </p:nvSpPr>
        <p:spPr>
          <a:xfrm>
            <a:off x="4438650" y="1668664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738C2C1-D27C-4C4A-948D-E13AB0ADE7B0}"/>
              </a:ext>
            </a:extLst>
          </p:cNvPr>
          <p:cNvSpPr txBox="1"/>
          <p:nvPr/>
        </p:nvSpPr>
        <p:spPr>
          <a:xfrm>
            <a:off x="5024051" y="2230165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4FCD2EA-9B34-4031-917C-054E9C58DCD4}"/>
              </a:ext>
            </a:extLst>
          </p:cNvPr>
          <p:cNvSpPr/>
          <p:nvPr/>
        </p:nvSpPr>
        <p:spPr>
          <a:xfrm>
            <a:off x="5256265" y="3091850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2BD309D-1A9F-4D46-8D83-A0551D6BF68D}"/>
              </a:ext>
            </a:extLst>
          </p:cNvPr>
          <p:cNvSpPr txBox="1"/>
          <p:nvPr/>
        </p:nvSpPr>
        <p:spPr>
          <a:xfrm>
            <a:off x="5048250" y="3400847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CBDACEA-4D1C-43F3-A4A8-D26D3F5F7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657"/>
            <a:ext cx="6312998" cy="585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世界杯国家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FC48E08-9A8C-407D-BDAE-4BF078CC7EA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22638EA-21FF-4BAB-91FE-87CE14EB82E1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6" name="直角三角形 5">
            <a:extLst>
              <a:ext uri="{FF2B5EF4-FFF2-40B4-BE49-F238E27FC236}">
                <a16:creationId xmlns:a16="http://schemas.microsoft.com/office/drawing/2014/main" xmlns="" id="{43E5EC3C-7BC5-43F6-B952-57D332D87F2D}"/>
              </a:ext>
            </a:extLst>
          </p:cNvPr>
          <p:cNvSpPr/>
          <p:nvPr/>
        </p:nvSpPr>
        <p:spPr>
          <a:xfrm rot="10800000">
            <a:off x="7374194" y="0"/>
            <a:ext cx="4817806" cy="6858000"/>
          </a:xfrm>
          <a:prstGeom prst="rtTriangle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F9D23C7-F139-45A8-999E-341A780E57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07" y="416064"/>
            <a:ext cx="6449961" cy="6449961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059E77AB-FB89-4F89-8C05-079056B92653}"/>
              </a:ext>
            </a:extLst>
          </p:cNvPr>
          <p:cNvSpPr/>
          <p:nvPr/>
        </p:nvSpPr>
        <p:spPr>
          <a:xfrm>
            <a:off x="964953" y="2295080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49CCDE1-C161-450B-A7B2-C3D086B08C5D}"/>
              </a:ext>
            </a:extLst>
          </p:cNvPr>
          <p:cNvSpPr txBox="1"/>
          <p:nvPr/>
        </p:nvSpPr>
        <p:spPr>
          <a:xfrm>
            <a:off x="962601" y="2262390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03BC1070-9888-498A-AD4F-D797F473F58E}"/>
              </a:ext>
            </a:extLst>
          </p:cNvPr>
          <p:cNvSpPr/>
          <p:nvPr/>
        </p:nvSpPr>
        <p:spPr>
          <a:xfrm>
            <a:off x="964953" y="3468495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04833AC-8AF5-4654-9886-22F6AC227D84}"/>
              </a:ext>
            </a:extLst>
          </p:cNvPr>
          <p:cNvSpPr txBox="1"/>
          <p:nvPr/>
        </p:nvSpPr>
        <p:spPr>
          <a:xfrm>
            <a:off x="962601" y="3435805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9918E180-DA0F-4A52-B1F9-F4A3C0ED0C68}"/>
              </a:ext>
            </a:extLst>
          </p:cNvPr>
          <p:cNvSpPr/>
          <p:nvPr/>
        </p:nvSpPr>
        <p:spPr>
          <a:xfrm>
            <a:off x="964953" y="4721790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4C487A1-5AAE-4922-A497-420351E2849A}"/>
              </a:ext>
            </a:extLst>
          </p:cNvPr>
          <p:cNvSpPr txBox="1"/>
          <p:nvPr/>
        </p:nvSpPr>
        <p:spPr>
          <a:xfrm>
            <a:off x="962601" y="4689100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346074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FE28101-A63C-442B-82AE-959F7137A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82" y="1975617"/>
            <a:ext cx="3682027" cy="368202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B427990-09FF-42A5-BF91-472FE263ED0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512D808-94CD-4EF2-A9D0-B28A1C0534B5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A7AF08A2-C5BF-45B9-9ADF-359A001C62A6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5BED14D-5FF3-441D-B2E7-1174F594141E}"/>
              </a:ext>
            </a:extLst>
          </p:cNvPr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C447C0C2-B343-467F-B5C6-659320E18774}"/>
              </a:ext>
            </a:extLst>
          </p:cNvPr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3D1EF59-D9DC-4B60-A695-7760723DAE4C}"/>
              </a:ext>
            </a:extLst>
          </p:cNvPr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17D8C3D-9E55-4A8B-BC73-99BCEBCC61AB}"/>
              </a:ext>
            </a:extLst>
          </p:cNvPr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C7DF85E-2CDE-4316-877D-25F428996890}"/>
              </a:ext>
            </a:extLst>
          </p:cNvPr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C235C63F-7192-4DC9-B89A-84E5A2BFBE29}"/>
              </a:ext>
            </a:extLst>
          </p:cNvPr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6D6FE26-1D43-4DE3-B8B8-045FD0644FF2}"/>
              </a:ext>
            </a:extLst>
          </p:cNvPr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23590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B61C903-C49C-4F2B-B602-B62E309C679E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2A68DBD-215E-43C7-9684-544E7272E34C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4613543-9ECC-4114-892D-473891B288E5}"/>
              </a:ext>
            </a:extLst>
          </p:cNvPr>
          <p:cNvSpPr/>
          <p:nvPr/>
        </p:nvSpPr>
        <p:spPr>
          <a:xfrm>
            <a:off x="1428750" y="1609670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0EADC39-CC1F-482E-8D83-C0F8BA050D28}"/>
              </a:ext>
            </a:extLst>
          </p:cNvPr>
          <p:cNvSpPr txBox="1"/>
          <p:nvPr/>
        </p:nvSpPr>
        <p:spPr>
          <a:xfrm>
            <a:off x="2014151" y="217117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194390D-F853-4915-830A-ECEE0F0B0784}"/>
              </a:ext>
            </a:extLst>
          </p:cNvPr>
          <p:cNvSpPr/>
          <p:nvPr/>
        </p:nvSpPr>
        <p:spPr>
          <a:xfrm>
            <a:off x="2246365" y="3032856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EC26D96-66FF-4AFD-8849-C4852401312C}"/>
              </a:ext>
            </a:extLst>
          </p:cNvPr>
          <p:cNvSpPr txBox="1"/>
          <p:nvPr/>
        </p:nvSpPr>
        <p:spPr>
          <a:xfrm>
            <a:off x="2038350" y="3341853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8D95721-D51B-47C3-8692-5BB08B6943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687" y="1123950"/>
            <a:ext cx="4401321" cy="548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2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591A567-1AA1-404A-97DF-E9E3E2EBEE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66" y="2048836"/>
            <a:ext cx="1768176" cy="175624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4CEDEE5-0A89-47EB-B664-D7AC02516C74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5B1A657-33CD-4ACA-9F37-A09785E997CA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4A821DBB-F1A4-4DBC-B0CA-2F7EDB12E9BF}"/>
              </a:ext>
            </a:extLst>
          </p:cNvPr>
          <p:cNvSpPr/>
          <p:nvPr/>
        </p:nvSpPr>
        <p:spPr>
          <a:xfrm>
            <a:off x="1813477" y="4280811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3E0AE9C-043F-4D42-9086-38CA8E7386A9}"/>
              </a:ext>
            </a:extLst>
          </p:cNvPr>
          <p:cNvSpPr txBox="1"/>
          <p:nvPr/>
        </p:nvSpPr>
        <p:spPr>
          <a:xfrm>
            <a:off x="873232" y="4233850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32E52D2-6190-45DF-A2DB-EF9A0FAB5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58" y="2048836"/>
            <a:ext cx="1768176" cy="1756247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5A94C21A-AAC3-41C0-B698-FD5EBC022814}"/>
              </a:ext>
            </a:extLst>
          </p:cNvPr>
          <p:cNvSpPr/>
          <p:nvPr/>
        </p:nvSpPr>
        <p:spPr>
          <a:xfrm>
            <a:off x="5764669" y="4280811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D4E4E2D-EF7A-4365-93BA-CB7568CB0652}"/>
              </a:ext>
            </a:extLst>
          </p:cNvPr>
          <p:cNvSpPr txBox="1"/>
          <p:nvPr/>
        </p:nvSpPr>
        <p:spPr>
          <a:xfrm>
            <a:off x="4824424" y="4233850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85C9903-9611-475C-ADB1-B3B917D6F0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918" y="2095797"/>
            <a:ext cx="1768176" cy="1756247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D964BA73-8714-427D-AD47-8F6554E5697F}"/>
              </a:ext>
            </a:extLst>
          </p:cNvPr>
          <p:cNvSpPr/>
          <p:nvPr/>
        </p:nvSpPr>
        <p:spPr>
          <a:xfrm>
            <a:off x="9497529" y="432777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A9F3A008-5460-4D04-89BB-18B885773139}"/>
              </a:ext>
            </a:extLst>
          </p:cNvPr>
          <p:cNvSpPr txBox="1"/>
          <p:nvPr/>
        </p:nvSpPr>
        <p:spPr>
          <a:xfrm>
            <a:off x="8557284" y="428081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105703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世界杯规则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2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2D123CD-9BF0-4F0A-9A0D-3A968D5A1413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5F19533-9329-4867-89B3-452A6BB0185E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067C488-B882-4174-A1E3-BF3D2B0A5310}"/>
              </a:ext>
            </a:extLst>
          </p:cNvPr>
          <p:cNvSpPr/>
          <p:nvPr/>
        </p:nvSpPr>
        <p:spPr>
          <a:xfrm>
            <a:off x="5048250" y="1639167"/>
            <a:ext cx="6724650" cy="4305300"/>
          </a:xfrm>
          <a:prstGeom prst="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1AA357-3735-490D-A192-883CEF67A9F7}"/>
              </a:ext>
            </a:extLst>
          </p:cNvPr>
          <p:cNvSpPr txBox="1"/>
          <p:nvPr/>
        </p:nvSpPr>
        <p:spPr>
          <a:xfrm>
            <a:off x="5633651" y="220066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001452A-B965-47A5-A45C-D69F80AF4D6D}"/>
              </a:ext>
            </a:extLst>
          </p:cNvPr>
          <p:cNvSpPr/>
          <p:nvPr/>
        </p:nvSpPr>
        <p:spPr>
          <a:xfrm>
            <a:off x="5865865" y="306235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D106910B-940E-4BB9-9968-F2383EDB553D}"/>
              </a:ext>
            </a:extLst>
          </p:cNvPr>
          <p:cNvSpPr txBox="1"/>
          <p:nvPr/>
        </p:nvSpPr>
        <p:spPr>
          <a:xfrm>
            <a:off x="5657850" y="337135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3DE2126-3C62-4333-94CB-75234CE49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6601"/>
            <a:ext cx="5781368" cy="867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4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E43DB83-6400-4485-817F-3B26F64E97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243" y="2283987"/>
            <a:ext cx="4572009" cy="303581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9D4A5C9-5BA9-4366-BE91-C98BC9D806A6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52F49DE-573E-4E38-A17D-EE464F7592B3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973052B2-A10D-478C-A6B1-CAC9A11974F9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A04D61B-A4C1-4841-9727-00E15BECC2E6}"/>
              </a:ext>
            </a:extLst>
          </p:cNvPr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F7D44689-45FB-4A70-9F05-D92127E28BCD}"/>
              </a:ext>
            </a:extLst>
          </p:cNvPr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37AE220-4889-4288-BF7B-32B857D9D2FF}"/>
              </a:ext>
            </a:extLst>
          </p:cNvPr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32B1DDD0-44AE-40F3-990C-D02D49B95D1F}"/>
              </a:ext>
            </a:extLst>
          </p:cNvPr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F3D4711-C7F3-405B-A5D3-8C06F5EA2870}"/>
              </a:ext>
            </a:extLst>
          </p:cNvPr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89139D05-7AE5-40B7-9350-2350224D402F}"/>
              </a:ext>
            </a:extLst>
          </p:cNvPr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41E18FB-C4DC-43CD-A140-6E3429A2BEE1}"/>
              </a:ext>
            </a:extLst>
          </p:cNvPr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63536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702C1E1-ECA2-4E97-B86E-BA063376D4EF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1CE093C-15FD-475D-8031-D087F989D2B1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FBA0E297-9865-4DDA-98F5-38C0E7DF9F24}"/>
              </a:ext>
            </a:extLst>
          </p:cNvPr>
          <p:cNvSpPr/>
          <p:nvPr/>
        </p:nvSpPr>
        <p:spPr>
          <a:xfrm>
            <a:off x="5017749" y="2504020"/>
            <a:ext cx="2363189" cy="2363189"/>
          </a:xfrm>
          <a:prstGeom prst="ellipse">
            <a:avLst/>
          </a:prstGeom>
          <a:solidFill>
            <a:srgbClr val="1F912F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1297390B-0671-4ED8-9936-4B5B5F3A85C8}"/>
              </a:ext>
            </a:extLst>
          </p:cNvPr>
          <p:cNvSpPr/>
          <p:nvPr/>
        </p:nvSpPr>
        <p:spPr>
          <a:xfrm>
            <a:off x="4903197" y="2389471"/>
            <a:ext cx="2592288" cy="2592288"/>
          </a:xfrm>
          <a:prstGeom prst="ellipse">
            <a:avLst/>
          </a:prstGeom>
          <a:noFill/>
          <a:ln cmpd="sng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2A913412-A093-45F5-AB1F-364F706D8CEA}"/>
              </a:ext>
            </a:extLst>
          </p:cNvPr>
          <p:cNvCxnSpPr>
            <a:stCxn id="11" idx="0"/>
          </p:cNvCxnSpPr>
          <p:nvPr/>
        </p:nvCxnSpPr>
        <p:spPr>
          <a:xfrm>
            <a:off x="6199341" y="2389471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21D17556-33DE-413C-B9CC-6FC990980BFF}"/>
              </a:ext>
            </a:extLst>
          </p:cNvPr>
          <p:cNvCxnSpPr>
            <a:stCxn id="11" idx="4"/>
          </p:cNvCxnSpPr>
          <p:nvPr/>
        </p:nvCxnSpPr>
        <p:spPr>
          <a:xfrm>
            <a:off x="6199341" y="4981759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A026942-B675-4640-B21A-A310BA7D5E17}"/>
              </a:ext>
            </a:extLst>
          </p:cNvPr>
          <p:cNvGrpSpPr/>
          <p:nvPr/>
        </p:nvGrpSpPr>
        <p:grpSpPr>
          <a:xfrm>
            <a:off x="7702560" y="2029430"/>
            <a:ext cx="720080" cy="720081"/>
            <a:chOff x="3995936" y="1495373"/>
            <a:chExt cx="720080" cy="720080"/>
          </a:xfrm>
          <a:solidFill>
            <a:srgbClr val="6FA9D5"/>
          </a:solidFill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08E0FFA6-317A-44C5-9740-D00D320AFC5A}"/>
                </a:ext>
              </a:extLst>
            </p:cNvPr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xmlns="" id="{8871E610-7BBE-4F0F-833A-A92B58FCFEB8}"/>
                </a:ext>
              </a:extLst>
            </p:cNvPr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BF81742-043C-452B-981C-0EFAF69CE371}"/>
              </a:ext>
            </a:extLst>
          </p:cNvPr>
          <p:cNvGrpSpPr/>
          <p:nvPr/>
        </p:nvGrpSpPr>
        <p:grpSpPr>
          <a:xfrm>
            <a:off x="7694665" y="4585673"/>
            <a:ext cx="720080" cy="720080"/>
            <a:chOff x="3995936" y="4087662"/>
            <a:chExt cx="720080" cy="720080"/>
          </a:xfrm>
          <a:solidFill>
            <a:srgbClr val="6FA9D5"/>
          </a:solidFill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506E519E-208B-48C6-9DC9-C1E2C92287D3}"/>
                </a:ext>
              </a:extLst>
            </p:cNvPr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xmlns="" id="{22CC8B6A-F31C-4805-B490-526FC396ED2B}"/>
                </a:ext>
              </a:extLst>
            </p:cNvPr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5B35AB6C-6888-403F-956F-7CBAC143B89B}"/>
              </a:ext>
            </a:extLst>
          </p:cNvPr>
          <p:cNvCxnSpPr/>
          <p:nvPr/>
        </p:nvCxnSpPr>
        <p:spPr>
          <a:xfrm>
            <a:off x="4658224" y="2387929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1403C904-A96A-48A4-AD19-219C37AE2EE7}"/>
              </a:ext>
            </a:extLst>
          </p:cNvPr>
          <p:cNvCxnSpPr/>
          <p:nvPr/>
        </p:nvCxnSpPr>
        <p:spPr>
          <a:xfrm>
            <a:off x="4658224" y="4976421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DF459F1-B619-4CF9-A808-60A90F96FB55}"/>
              </a:ext>
            </a:extLst>
          </p:cNvPr>
          <p:cNvGrpSpPr/>
          <p:nvPr/>
        </p:nvGrpSpPr>
        <p:grpSpPr>
          <a:xfrm>
            <a:off x="3970128" y="2060137"/>
            <a:ext cx="720080" cy="720081"/>
            <a:chOff x="3995936" y="1495373"/>
            <a:chExt cx="720080" cy="720080"/>
          </a:xfrm>
          <a:solidFill>
            <a:srgbClr val="3DBC94"/>
          </a:solidFill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E9F8C397-6BA7-4EA5-AD92-8AB844C17377}"/>
                </a:ext>
              </a:extLst>
            </p:cNvPr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xmlns="" id="{A50D2615-81BC-4709-B9AB-B17A6EF40C3A}"/>
                </a:ext>
              </a:extLst>
            </p:cNvPr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CA35FE36-5508-4D8A-A27C-59A9B92D9D7A}"/>
              </a:ext>
            </a:extLst>
          </p:cNvPr>
          <p:cNvGrpSpPr/>
          <p:nvPr/>
        </p:nvGrpSpPr>
        <p:grpSpPr>
          <a:xfrm>
            <a:off x="3938144" y="4616381"/>
            <a:ext cx="720080" cy="720080"/>
            <a:chOff x="3995936" y="4087662"/>
            <a:chExt cx="720080" cy="720080"/>
          </a:xfrm>
          <a:solidFill>
            <a:srgbClr val="6FA9D5"/>
          </a:solidFill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C1A6D25-81D7-4AB5-9DF5-0ED437A34E95}"/>
                </a:ext>
              </a:extLst>
            </p:cNvPr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1A263C5E-C1AF-42C1-8318-F96494714B63}"/>
                </a:ext>
              </a:extLst>
            </p:cNvPr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29">
            <a:extLst>
              <a:ext uri="{FF2B5EF4-FFF2-40B4-BE49-F238E27FC236}">
                <a16:creationId xmlns:a16="http://schemas.microsoft.com/office/drawing/2014/main" xmlns="" id="{48646E4B-4DB0-4829-BA15-7E8EE53967E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78086" y="3189451"/>
            <a:ext cx="1225389" cy="1140460"/>
            <a:chOff x="4239" y="2878"/>
            <a:chExt cx="606" cy="564"/>
          </a:xfrm>
          <a:solidFill>
            <a:schemeClr val="bg1"/>
          </a:solidFill>
        </p:grpSpPr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xmlns="" id="{D6DAEACA-68A7-48F5-BA6D-246B1EBA7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2878"/>
              <a:ext cx="282" cy="219"/>
            </a:xfrm>
            <a:custGeom>
              <a:avLst/>
              <a:gdLst>
                <a:gd name="T0" fmla="*/ 0 w 1242"/>
                <a:gd name="T1" fmla="*/ 483 h 963"/>
                <a:gd name="T2" fmla="*/ 140 w 1242"/>
                <a:gd name="T3" fmla="*/ 622 h 963"/>
                <a:gd name="T4" fmla="*/ 265 w 1242"/>
                <a:gd name="T5" fmla="*/ 606 h 963"/>
                <a:gd name="T6" fmla="*/ 279 w 1242"/>
                <a:gd name="T7" fmla="*/ 690 h 963"/>
                <a:gd name="T8" fmla="*/ 279 w 1242"/>
                <a:gd name="T9" fmla="*/ 963 h 963"/>
                <a:gd name="T10" fmla="*/ 511 w 1242"/>
                <a:gd name="T11" fmla="*/ 963 h 963"/>
                <a:gd name="T12" fmla="*/ 553 w 1242"/>
                <a:gd name="T13" fmla="*/ 953 h 963"/>
                <a:gd name="T14" fmla="*/ 547 w 1242"/>
                <a:gd name="T15" fmla="*/ 867 h 963"/>
                <a:gd name="T16" fmla="*/ 759 w 1242"/>
                <a:gd name="T17" fmla="*/ 675 h 963"/>
                <a:gd name="T18" fmla="*/ 971 w 1242"/>
                <a:gd name="T19" fmla="*/ 867 h 963"/>
                <a:gd name="T20" fmla="*/ 965 w 1242"/>
                <a:gd name="T21" fmla="*/ 953 h 963"/>
                <a:gd name="T22" fmla="*/ 1006 w 1242"/>
                <a:gd name="T23" fmla="*/ 963 h 963"/>
                <a:gd name="T24" fmla="*/ 1239 w 1242"/>
                <a:gd name="T25" fmla="*/ 963 h 963"/>
                <a:gd name="T26" fmla="*/ 1239 w 1242"/>
                <a:gd name="T27" fmla="*/ 117 h 963"/>
                <a:gd name="T28" fmla="*/ 1214 w 1242"/>
                <a:gd name="T29" fmla="*/ 28 h 963"/>
                <a:gd name="T30" fmla="*/ 1118 w 1242"/>
                <a:gd name="T31" fmla="*/ 3 h 963"/>
                <a:gd name="T32" fmla="*/ 279 w 1242"/>
                <a:gd name="T33" fmla="*/ 3 h 963"/>
                <a:gd name="T34" fmla="*/ 279 w 1242"/>
                <a:gd name="T35" fmla="*/ 276 h 963"/>
                <a:gd name="T36" fmla="*/ 265 w 1242"/>
                <a:gd name="T37" fmla="*/ 361 h 963"/>
                <a:gd name="T38" fmla="*/ 140 w 1242"/>
                <a:gd name="T39" fmla="*/ 344 h 963"/>
                <a:gd name="T40" fmla="*/ 0 w 1242"/>
                <a:gd name="T41" fmla="*/ 48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2" h="963">
                  <a:moveTo>
                    <a:pt x="0" y="483"/>
                  </a:moveTo>
                  <a:cubicBezTo>
                    <a:pt x="0" y="560"/>
                    <a:pt x="63" y="622"/>
                    <a:pt x="140" y="622"/>
                  </a:cubicBezTo>
                  <a:cubicBezTo>
                    <a:pt x="209" y="622"/>
                    <a:pt x="243" y="579"/>
                    <a:pt x="265" y="606"/>
                  </a:cubicBezTo>
                  <a:cubicBezTo>
                    <a:pt x="277" y="620"/>
                    <a:pt x="279" y="637"/>
                    <a:pt x="279" y="690"/>
                  </a:cubicBezTo>
                  <a:lnTo>
                    <a:pt x="279" y="963"/>
                  </a:lnTo>
                  <a:lnTo>
                    <a:pt x="511" y="963"/>
                  </a:lnTo>
                  <a:cubicBezTo>
                    <a:pt x="545" y="963"/>
                    <a:pt x="550" y="960"/>
                    <a:pt x="553" y="953"/>
                  </a:cubicBezTo>
                  <a:cubicBezTo>
                    <a:pt x="559" y="940"/>
                    <a:pt x="547" y="918"/>
                    <a:pt x="547" y="867"/>
                  </a:cubicBezTo>
                  <a:cubicBezTo>
                    <a:pt x="547" y="760"/>
                    <a:pt x="660" y="675"/>
                    <a:pt x="759" y="675"/>
                  </a:cubicBezTo>
                  <a:cubicBezTo>
                    <a:pt x="858" y="675"/>
                    <a:pt x="971" y="756"/>
                    <a:pt x="971" y="867"/>
                  </a:cubicBezTo>
                  <a:cubicBezTo>
                    <a:pt x="971" y="918"/>
                    <a:pt x="959" y="940"/>
                    <a:pt x="965" y="953"/>
                  </a:cubicBezTo>
                  <a:cubicBezTo>
                    <a:pt x="967" y="960"/>
                    <a:pt x="972" y="963"/>
                    <a:pt x="1006" y="963"/>
                  </a:cubicBezTo>
                  <a:lnTo>
                    <a:pt x="1239" y="963"/>
                  </a:lnTo>
                  <a:lnTo>
                    <a:pt x="1239" y="117"/>
                  </a:lnTo>
                  <a:cubicBezTo>
                    <a:pt x="1239" y="117"/>
                    <a:pt x="1242" y="57"/>
                    <a:pt x="1214" y="28"/>
                  </a:cubicBezTo>
                  <a:cubicBezTo>
                    <a:pt x="1185" y="0"/>
                    <a:pt x="1118" y="3"/>
                    <a:pt x="1118" y="3"/>
                  </a:cubicBezTo>
                  <a:lnTo>
                    <a:pt x="279" y="3"/>
                  </a:lnTo>
                  <a:lnTo>
                    <a:pt x="279" y="276"/>
                  </a:lnTo>
                  <a:cubicBezTo>
                    <a:pt x="279" y="329"/>
                    <a:pt x="277" y="347"/>
                    <a:pt x="265" y="361"/>
                  </a:cubicBezTo>
                  <a:cubicBezTo>
                    <a:pt x="243" y="388"/>
                    <a:pt x="209" y="344"/>
                    <a:pt x="140" y="344"/>
                  </a:cubicBezTo>
                  <a:cubicBezTo>
                    <a:pt x="63" y="344"/>
                    <a:pt x="0" y="406"/>
                    <a:pt x="0" y="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xmlns="" id="{83874840-F60B-49CE-907B-A85C41C4C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" y="2878"/>
              <a:ext cx="219" cy="282"/>
            </a:xfrm>
            <a:custGeom>
              <a:avLst/>
              <a:gdLst>
                <a:gd name="T0" fmla="*/ 5 w 965"/>
                <a:gd name="T1" fmla="*/ 965 h 1244"/>
                <a:gd name="T2" fmla="*/ 279 w 965"/>
                <a:gd name="T3" fmla="*/ 965 h 1244"/>
                <a:gd name="T4" fmla="*/ 363 w 965"/>
                <a:gd name="T5" fmla="*/ 979 h 1244"/>
                <a:gd name="T6" fmla="*/ 346 w 965"/>
                <a:gd name="T7" fmla="*/ 1104 h 1244"/>
                <a:gd name="T8" fmla="*/ 485 w 965"/>
                <a:gd name="T9" fmla="*/ 1244 h 1244"/>
                <a:gd name="T10" fmla="*/ 625 w 965"/>
                <a:gd name="T11" fmla="*/ 1104 h 1244"/>
                <a:gd name="T12" fmla="*/ 608 w 965"/>
                <a:gd name="T13" fmla="*/ 979 h 1244"/>
                <a:gd name="T14" fmla="*/ 692 w 965"/>
                <a:gd name="T15" fmla="*/ 965 h 1244"/>
                <a:gd name="T16" fmla="*/ 965 w 965"/>
                <a:gd name="T17" fmla="*/ 965 h 1244"/>
                <a:gd name="T18" fmla="*/ 965 w 965"/>
                <a:gd name="T19" fmla="*/ 733 h 1244"/>
                <a:gd name="T20" fmla="*/ 955 w 965"/>
                <a:gd name="T21" fmla="*/ 691 h 1244"/>
                <a:gd name="T22" fmla="*/ 869 w 965"/>
                <a:gd name="T23" fmla="*/ 697 h 1244"/>
                <a:gd name="T24" fmla="*/ 677 w 965"/>
                <a:gd name="T25" fmla="*/ 485 h 1244"/>
                <a:gd name="T26" fmla="*/ 869 w 965"/>
                <a:gd name="T27" fmla="*/ 273 h 1244"/>
                <a:gd name="T28" fmla="*/ 955 w 965"/>
                <a:gd name="T29" fmla="*/ 280 h 1244"/>
                <a:gd name="T30" fmla="*/ 965 w 965"/>
                <a:gd name="T31" fmla="*/ 238 h 1244"/>
                <a:gd name="T32" fmla="*/ 965 w 965"/>
                <a:gd name="T33" fmla="*/ 5 h 1244"/>
                <a:gd name="T34" fmla="*/ 141 w 965"/>
                <a:gd name="T35" fmla="*/ 5 h 1244"/>
                <a:gd name="T36" fmla="*/ 31 w 965"/>
                <a:gd name="T37" fmla="*/ 30 h 1244"/>
                <a:gd name="T38" fmla="*/ 5 w 965"/>
                <a:gd name="T39" fmla="*/ 129 h 1244"/>
                <a:gd name="T40" fmla="*/ 5 w 965"/>
                <a:gd name="T41" fmla="*/ 965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5" h="1244">
                  <a:moveTo>
                    <a:pt x="5" y="965"/>
                  </a:moveTo>
                  <a:lnTo>
                    <a:pt x="279" y="965"/>
                  </a:lnTo>
                  <a:cubicBezTo>
                    <a:pt x="331" y="965"/>
                    <a:pt x="349" y="967"/>
                    <a:pt x="363" y="979"/>
                  </a:cubicBezTo>
                  <a:cubicBezTo>
                    <a:pt x="390" y="1001"/>
                    <a:pt x="346" y="1035"/>
                    <a:pt x="346" y="1104"/>
                  </a:cubicBezTo>
                  <a:cubicBezTo>
                    <a:pt x="346" y="1181"/>
                    <a:pt x="409" y="1244"/>
                    <a:pt x="485" y="1244"/>
                  </a:cubicBezTo>
                  <a:cubicBezTo>
                    <a:pt x="562" y="1244"/>
                    <a:pt x="625" y="1181"/>
                    <a:pt x="625" y="1104"/>
                  </a:cubicBezTo>
                  <a:cubicBezTo>
                    <a:pt x="625" y="1035"/>
                    <a:pt x="581" y="1002"/>
                    <a:pt x="608" y="979"/>
                  </a:cubicBezTo>
                  <a:cubicBezTo>
                    <a:pt x="622" y="967"/>
                    <a:pt x="639" y="965"/>
                    <a:pt x="692" y="965"/>
                  </a:cubicBezTo>
                  <a:lnTo>
                    <a:pt x="965" y="965"/>
                  </a:lnTo>
                  <a:lnTo>
                    <a:pt x="965" y="733"/>
                  </a:lnTo>
                  <a:cubicBezTo>
                    <a:pt x="965" y="699"/>
                    <a:pt x="962" y="694"/>
                    <a:pt x="955" y="691"/>
                  </a:cubicBezTo>
                  <a:cubicBezTo>
                    <a:pt x="942" y="685"/>
                    <a:pt x="920" y="697"/>
                    <a:pt x="869" y="697"/>
                  </a:cubicBezTo>
                  <a:cubicBezTo>
                    <a:pt x="762" y="697"/>
                    <a:pt x="677" y="584"/>
                    <a:pt x="677" y="485"/>
                  </a:cubicBezTo>
                  <a:cubicBezTo>
                    <a:pt x="677" y="386"/>
                    <a:pt x="758" y="273"/>
                    <a:pt x="869" y="273"/>
                  </a:cubicBezTo>
                  <a:cubicBezTo>
                    <a:pt x="920" y="273"/>
                    <a:pt x="942" y="285"/>
                    <a:pt x="955" y="280"/>
                  </a:cubicBezTo>
                  <a:cubicBezTo>
                    <a:pt x="962" y="277"/>
                    <a:pt x="965" y="272"/>
                    <a:pt x="965" y="238"/>
                  </a:cubicBezTo>
                  <a:lnTo>
                    <a:pt x="965" y="5"/>
                  </a:lnTo>
                  <a:lnTo>
                    <a:pt x="141" y="5"/>
                  </a:lnTo>
                  <a:cubicBezTo>
                    <a:pt x="141" y="5"/>
                    <a:pt x="61" y="0"/>
                    <a:pt x="31" y="30"/>
                  </a:cubicBezTo>
                  <a:cubicBezTo>
                    <a:pt x="0" y="61"/>
                    <a:pt x="5" y="129"/>
                    <a:pt x="5" y="129"/>
                  </a:cubicBezTo>
                  <a:lnTo>
                    <a:pt x="5" y="96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xmlns="" id="{F7526A14-5F9C-4DC5-B3FD-7AFC6F3B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" y="3113"/>
              <a:ext cx="281" cy="218"/>
            </a:xfrm>
            <a:custGeom>
              <a:avLst/>
              <a:gdLst>
                <a:gd name="T0" fmla="*/ 1240 w 1240"/>
                <a:gd name="T1" fmla="*/ 480 h 960"/>
                <a:gd name="T2" fmla="*/ 1101 w 1240"/>
                <a:gd name="T3" fmla="*/ 341 h 960"/>
                <a:gd name="T4" fmla="*/ 975 w 1240"/>
                <a:gd name="T5" fmla="*/ 357 h 960"/>
                <a:gd name="T6" fmla="*/ 961 w 1240"/>
                <a:gd name="T7" fmla="*/ 273 h 960"/>
                <a:gd name="T8" fmla="*/ 961 w 1240"/>
                <a:gd name="T9" fmla="*/ 0 h 960"/>
                <a:gd name="T10" fmla="*/ 729 w 1240"/>
                <a:gd name="T11" fmla="*/ 0 h 960"/>
                <a:gd name="T12" fmla="*/ 687 w 1240"/>
                <a:gd name="T13" fmla="*/ 10 h 960"/>
                <a:gd name="T14" fmla="*/ 693 w 1240"/>
                <a:gd name="T15" fmla="*/ 96 h 960"/>
                <a:gd name="T16" fmla="*/ 481 w 1240"/>
                <a:gd name="T17" fmla="*/ 288 h 960"/>
                <a:gd name="T18" fmla="*/ 270 w 1240"/>
                <a:gd name="T19" fmla="*/ 96 h 960"/>
                <a:gd name="T20" fmla="*/ 276 w 1240"/>
                <a:gd name="T21" fmla="*/ 10 h 960"/>
                <a:gd name="T22" fmla="*/ 234 w 1240"/>
                <a:gd name="T23" fmla="*/ 0 h 960"/>
                <a:gd name="T24" fmla="*/ 1 w 1240"/>
                <a:gd name="T25" fmla="*/ 0 h 960"/>
                <a:gd name="T26" fmla="*/ 1 w 1240"/>
                <a:gd name="T27" fmla="*/ 828 h 960"/>
                <a:gd name="T28" fmla="*/ 30 w 1240"/>
                <a:gd name="T29" fmla="*/ 928 h 960"/>
                <a:gd name="T30" fmla="*/ 129 w 1240"/>
                <a:gd name="T31" fmla="*/ 960 h 960"/>
                <a:gd name="T32" fmla="*/ 961 w 1240"/>
                <a:gd name="T33" fmla="*/ 960 h 960"/>
                <a:gd name="T34" fmla="*/ 961 w 1240"/>
                <a:gd name="T35" fmla="*/ 687 h 960"/>
                <a:gd name="T36" fmla="*/ 975 w 1240"/>
                <a:gd name="T37" fmla="*/ 602 h 960"/>
                <a:gd name="T38" fmla="*/ 1101 w 1240"/>
                <a:gd name="T39" fmla="*/ 619 h 960"/>
                <a:gd name="T40" fmla="*/ 1240 w 1240"/>
                <a:gd name="T41" fmla="*/ 48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0" h="960">
                  <a:moveTo>
                    <a:pt x="1240" y="480"/>
                  </a:moveTo>
                  <a:cubicBezTo>
                    <a:pt x="1240" y="403"/>
                    <a:pt x="1178" y="341"/>
                    <a:pt x="1101" y="341"/>
                  </a:cubicBezTo>
                  <a:cubicBezTo>
                    <a:pt x="1031" y="341"/>
                    <a:pt x="998" y="385"/>
                    <a:pt x="975" y="357"/>
                  </a:cubicBezTo>
                  <a:cubicBezTo>
                    <a:pt x="963" y="343"/>
                    <a:pt x="961" y="326"/>
                    <a:pt x="961" y="273"/>
                  </a:cubicBezTo>
                  <a:lnTo>
                    <a:pt x="961" y="0"/>
                  </a:lnTo>
                  <a:lnTo>
                    <a:pt x="729" y="0"/>
                  </a:lnTo>
                  <a:cubicBezTo>
                    <a:pt x="695" y="0"/>
                    <a:pt x="690" y="3"/>
                    <a:pt x="687" y="10"/>
                  </a:cubicBezTo>
                  <a:cubicBezTo>
                    <a:pt x="681" y="23"/>
                    <a:pt x="693" y="45"/>
                    <a:pt x="693" y="96"/>
                  </a:cubicBezTo>
                  <a:cubicBezTo>
                    <a:pt x="693" y="203"/>
                    <a:pt x="580" y="288"/>
                    <a:pt x="481" y="288"/>
                  </a:cubicBezTo>
                  <a:cubicBezTo>
                    <a:pt x="382" y="288"/>
                    <a:pt x="270" y="207"/>
                    <a:pt x="270" y="96"/>
                  </a:cubicBezTo>
                  <a:cubicBezTo>
                    <a:pt x="270" y="45"/>
                    <a:pt x="282" y="23"/>
                    <a:pt x="276" y="10"/>
                  </a:cubicBezTo>
                  <a:cubicBezTo>
                    <a:pt x="273" y="3"/>
                    <a:pt x="268" y="0"/>
                    <a:pt x="234" y="0"/>
                  </a:cubicBezTo>
                  <a:lnTo>
                    <a:pt x="1" y="0"/>
                  </a:lnTo>
                  <a:lnTo>
                    <a:pt x="1" y="828"/>
                  </a:lnTo>
                  <a:cubicBezTo>
                    <a:pt x="1" y="828"/>
                    <a:pt x="0" y="898"/>
                    <a:pt x="30" y="928"/>
                  </a:cubicBezTo>
                  <a:cubicBezTo>
                    <a:pt x="60" y="958"/>
                    <a:pt x="129" y="960"/>
                    <a:pt x="129" y="960"/>
                  </a:cubicBezTo>
                  <a:lnTo>
                    <a:pt x="961" y="960"/>
                  </a:lnTo>
                  <a:lnTo>
                    <a:pt x="961" y="687"/>
                  </a:lnTo>
                  <a:cubicBezTo>
                    <a:pt x="961" y="634"/>
                    <a:pt x="963" y="616"/>
                    <a:pt x="975" y="602"/>
                  </a:cubicBezTo>
                  <a:cubicBezTo>
                    <a:pt x="998" y="575"/>
                    <a:pt x="1031" y="619"/>
                    <a:pt x="1101" y="619"/>
                  </a:cubicBezTo>
                  <a:cubicBezTo>
                    <a:pt x="1178" y="619"/>
                    <a:pt x="1240" y="557"/>
                    <a:pt x="1240" y="4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xmlns="" id="{B59CB198-794C-4855-889D-B16983102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" y="3143"/>
              <a:ext cx="308" cy="299"/>
            </a:xfrm>
            <a:custGeom>
              <a:avLst/>
              <a:gdLst>
                <a:gd name="T0" fmla="*/ 770 w 1358"/>
                <a:gd name="T1" fmla="*/ 1267 h 1322"/>
                <a:gd name="T2" fmla="*/ 1358 w 1358"/>
                <a:gd name="T3" fmla="*/ 679 h 1322"/>
                <a:gd name="T4" fmla="*/ 1164 w 1358"/>
                <a:gd name="T5" fmla="*/ 486 h 1322"/>
                <a:gd name="T6" fmla="*/ 1114 w 1358"/>
                <a:gd name="T7" fmla="*/ 416 h 1322"/>
                <a:gd name="T8" fmla="*/ 1215 w 1358"/>
                <a:gd name="T9" fmla="*/ 339 h 1322"/>
                <a:gd name="T10" fmla="*/ 1215 w 1358"/>
                <a:gd name="T11" fmla="*/ 142 h 1322"/>
                <a:gd name="T12" fmla="*/ 1018 w 1358"/>
                <a:gd name="T13" fmla="*/ 142 h 1322"/>
                <a:gd name="T14" fmla="*/ 941 w 1358"/>
                <a:gd name="T15" fmla="*/ 243 h 1322"/>
                <a:gd name="T16" fmla="*/ 872 w 1358"/>
                <a:gd name="T17" fmla="*/ 193 h 1322"/>
                <a:gd name="T18" fmla="*/ 679 w 1358"/>
                <a:gd name="T19" fmla="*/ 0 h 1322"/>
                <a:gd name="T20" fmla="*/ 514 w 1358"/>
                <a:gd name="T21" fmla="*/ 164 h 1322"/>
                <a:gd name="T22" fmla="*/ 492 w 1358"/>
                <a:gd name="T23" fmla="*/ 201 h 1322"/>
                <a:gd name="T24" fmla="*/ 557 w 1358"/>
                <a:gd name="T25" fmla="*/ 258 h 1322"/>
                <a:gd name="T26" fmla="*/ 543 w 1358"/>
                <a:gd name="T27" fmla="*/ 543 h 1322"/>
                <a:gd name="T28" fmla="*/ 258 w 1358"/>
                <a:gd name="T29" fmla="*/ 557 h 1322"/>
                <a:gd name="T30" fmla="*/ 201 w 1358"/>
                <a:gd name="T31" fmla="*/ 492 h 1322"/>
                <a:gd name="T32" fmla="*/ 164 w 1358"/>
                <a:gd name="T33" fmla="*/ 514 h 1322"/>
                <a:gd name="T34" fmla="*/ 0 w 1358"/>
                <a:gd name="T35" fmla="*/ 679 h 1322"/>
                <a:gd name="T36" fmla="*/ 590 w 1358"/>
                <a:gd name="T37" fmla="*/ 1269 h 1322"/>
                <a:gd name="T38" fmla="*/ 679 w 1358"/>
                <a:gd name="T39" fmla="*/ 1322 h 1322"/>
                <a:gd name="T40" fmla="*/ 770 w 1358"/>
                <a:gd name="T41" fmla="*/ 126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8" h="1322">
                  <a:moveTo>
                    <a:pt x="770" y="1267"/>
                  </a:moveTo>
                  <a:lnTo>
                    <a:pt x="1358" y="679"/>
                  </a:lnTo>
                  <a:lnTo>
                    <a:pt x="1164" y="486"/>
                  </a:lnTo>
                  <a:cubicBezTo>
                    <a:pt x="1127" y="448"/>
                    <a:pt x="1116" y="435"/>
                    <a:pt x="1114" y="416"/>
                  </a:cubicBezTo>
                  <a:cubicBezTo>
                    <a:pt x="1111" y="381"/>
                    <a:pt x="1166" y="389"/>
                    <a:pt x="1215" y="339"/>
                  </a:cubicBezTo>
                  <a:cubicBezTo>
                    <a:pt x="1270" y="285"/>
                    <a:pt x="1270" y="197"/>
                    <a:pt x="1215" y="142"/>
                  </a:cubicBezTo>
                  <a:cubicBezTo>
                    <a:pt x="1161" y="88"/>
                    <a:pt x="1073" y="88"/>
                    <a:pt x="1018" y="142"/>
                  </a:cubicBezTo>
                  <a:cubicBezTo>
                    <a:pt x="969" y="192"/>
                    <a:pt x="976" y="246"/>
                    <a:pt x="941" y="243"/>
                  </a:cubicBezTo>
                  <a:cubicBezTo>
                    <a:pt x="923" y="242"/>
                    <a:pt x="909" y="230"/>
                    <a:pt x="872" y="193"/>
                  </a:cubicBezTo>
                  <a:lnTo>
                    <a:pt x="679" y="0"/>
                  </a:lnTo>
                  <a:lnTo>
                    <a:pt x="514" y="164"/>
                  </a:lnTo>
                  <a:cubicBezTo>
                    <a:pt x="490" y="189"/>
                    <a:pt x="489" y="194"/>
                    <a:pt x="492" y="201"/>
                  </a:cubicBezTo>
                  <a:cubicBezTo>
                    <a:pt x="497" y="214"/>
                    <a:pt x="521" y="222"/>
                    <a:pt x="557" y="258"/>
                  </a:cubicBezTo>
                  <a:cubicBezTo>
                    <a:pt x="633" y="333"/>
                    <a:pt x="613" y="473"/>
                    <a:pt x="543" y="543"/>
                  </a:cubicBezTo>
                  <a:cubicBezTo>
                    <a:pt x="473" y="613"/>
                    <a:pt x="336" y="636"/>
                    <a:pt x="258" y="557"/>
                  </a:cubicBezTo>
                  <a:cubicBezTo>
                    <a:pt x="222" y="521"/>
                    <a:pt x="215" y="497"/>
                    <a:pt x="201" y="492"/>
                  </a:cubicBezTo>
                  <a:cubicBezTo>
                    <a:pt x="194" y="489"/>
                    <a:pt x="189" y="490"/>
                    <a:pt x="164" y="514"/>
                  </a:cubicBezTo>
                  <a:lnTo>
                    <a:pt x="0" y="679"/>
                  </a:lnTo>
                  <a:lnTo>
                    <a:pt x="590" y="1269"/>
                  </a:lnTo>
                  <a:cubicBezTo>
                    <a:pt x="590" y="1269"/>
                    <a:pt x="636" y="1322"/>
                    <a:pt x="679" y="1322"/>
                  </a:cubicBezTo>
                  <a:cubicBezTo>
                    <a:pt x="721" y="1322"/>
                    <a:pt x="770" y="1267"/>
                    <a:pt x="770" y="12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15BBB781-6240-41DF-A0C9-73AF51AE914B}"/>
              </a:ext>
            </a:extLst>
          </p:cNvPr>
          <p:cNvSpPr txBox="1"/>
          <p:nvPr/>
        </p:nvSpPr>
        <p:spPr>
          <a:xfrm>
            <a:off x="1304112" y="1907231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131CCEA6-C755-4CEF-92C4-CF048A96D769}"/>
              </a:ext>
            </a:extLst>
          </p:cNvPr>
          <p:cNvSpPr txBox="1"/>
          <p:nvPr/>
        </p:nvSpPr>
        <p:spPr>
          <a:xfrm>
            <a:off x="978735" y="244315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8FD5F80-7F56-46EE-835D-438FD1CAC14E}"/>
              </a:ext>
            </a:extLst>
          </p:cNvPr>
          <p:cNvSpPr txBox="1"/>
          <p:nvPr/>
        </p:nvSpPr>
        <p:spPr>
          <a:xfrm>
            <a:off x="978735" y="278021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609C5944-CC3F-4CC8-BF41-F797B9EDEF64}"/>
              </a:ext>
            </a:extLst>
          </p:cNvPr>
          <p:cNvSpPr txBox="1"/>
          <p:nvPr/>
        </p:nvSpPr>
        <p:spPr>
          <a:xfrm>
            <a:off x="1340999" y="427880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E2166D87-2E15-431F-9D1D-947EBFA06617}"/>
              </a:ext>
            </a:extLst>
          </p:cNvPr>
          <p:cNvSpPr txBox="1"/>
          <p:nvPr/>
        </p:nvSpPr>
        <p:spPr>
          <a:xfrm>
            <a:off x="1015622" y="481472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0715724E-E327-4F62-8C3D-27F25089F4DA}"/>
              </a:ext>
            </a:extLst>
          </p:cNvPr>
          <p:cNvSpPr txBox="1"/>
          <p:nvPr/>
        </p:nvSpPr>
        <p:spPr>
          <a:xfrm>
            <a:off x="1015622" y="515179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DBD3F6FA-DC5D-4949-A700-2B54FCBCD4F7}"/>
              </a:ext>
            </a:extLst>
          </p:cNvPr>
          <p:cNvSpPr txBox="1"/>
          <p:nvPr/>
        </p:nvSpPr>
        <p:spPr>
          <a:xfrm>
            <a:off x="9255327" y="193949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ED88221F-4A25-44AB-A33C-8A36D5A723FC}"/>
              </a:ext>
            </a:extLst>
          </p:cNvPr>
          <p:cNvSpPr txBox="1"/>
          <p:nvPr/>
        </p:nvSpPr>
        <p:spPr>
          <a:xfrm>
            <a:off x="8929950" y="247541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7497F855-2F7C-4E02-B8B7-88C3351DB510}"/>
              </a:ext>
            </a:extLst>
          </p:cNvPr>
          <p:cNvSpPr txBox="1"/>
          <p:nvPr/>
        </p:nvSpPr>
        <p:spPr>
          <a:xfrm>
            <a:off x="8929950" y="281248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92CD34AC-F2E6-4924-A961-046BB408CD5F}"/>
              </a:ext>
            </a:extLst>
          </p:cNvPr>
          <p:cNvSpPr txBox="1"/>
          <p:nvPr/>
        </p:nvSpPr>
        <p:spPr>
          <a:xfrm>
            <a:off x="9201639" y="436504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C2D3FA67-C99A-4CE9-8A4E-30026F60EB25}"/>
              </a:ext>
            </a:extLst>
          </p:cNvPr>
          <p:cNvSpPr txBox="1"/>
          <p:nvPr/>
        </p:nvSpPr>
        <p:spPr>
          <a:xfrm>
            <a:off x="8876262" y="490096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D307DD8D-743D-4C43-879E-1E6344B5329D}"/>
              </a:ext>
            </a:extLst>
          </p:cNvPr>
          <p:cNvSpPr txBox="1"/>
          <p:nvPr/>
        </p:nvSpPr>
        <p:spPr>
          <a:xfrm>
            <a:off x="8876262" y="52380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962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F5982C1-8916-4E6D-8DEC-387C92EB0199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2B3E79A-74BA-4AB3-B4C3-B39E2E66C143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C191E5-521A-4C78-A888-DCDFB2492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1" y="2278009"/>
            <a:ext cx="3643521" cy="3643521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F2A3A14-BE68-4490-AA69-8D01B3511022}"/>
              </a:ext>
            </a:extLst>
          </p:cNvPr>
          <p:cNvGrpSpPr/>
          <p:nvPr/>
        </p:nvGrpSpPr>
        <p:grpSpPr>
          <a:xfrm>
            <a:off x="2548835" y="2794313"/>
            <a:ext cx="8030306" cy="1559152"/>
            <a:chOff x="806609" y="3509755"/>
            <a:chExt cx="10343040" cy="2008187"/>
          </a:xfrm>
        </p:grpSpPr>
        <p:grpSp>
          <p:nvGrpSpPr>
            <p:cNvPr id="11" name="组合 44">
              <a:extLst>
                <a:ext uri="{FF2B5EF4-FFF2-40B4-BE49-F238E27FC236}">
                  <a16:creationId xmlns:a16="http://schemas.microsoft.com/office/drawing/2014/main" xmlns="" id="{C465D606-4F2F-4758-AACA-E33252BB89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6609" y="3532106"/>
              <a:ext cx="10343040" cy="1959292"/>
              <a:chOff x="1278168" y="2752056"/>
              <a:chExt cx="9402532" cy="1781844"/>
            </a:xfrm>
          </p:grpSpPr>
          <p:sp>
            <p:nvSpPr>
              <p:cNvPr id="24" name="椭圆 28">
                <a:extLst>
                  <a:ext uri="{FF2B5EF4-FFF2-40B4-BE49-F238E27FC236}">
                    <a16:creationId xmlns:a16="http://schemas.microsoft.com/office/drawing/2014/main" xmlns="" id="{4CF36667-54A7-4F4F-803A-CB17563F95ED}"/>
                  </a:ext>
                </a:extLst>
              </p:cNvPr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椭圆 28">
                <a:extLst>
                  <a:ext uri="{FF2B5EF4-FFF2-40B4-BE49-F238E27FC236}">
                    <a16:creationId xmlns:a16="http://schemas.microsoft.com/office/drawing/2014/main" xmlns="" id="{1A91563F-FD87-4FCE-9270-33694FD9C8A3}"/>
                  </a:ext>
                </a:extLst>
              </p:cNvPr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椭圆 28">
                <a:extLst>
                  <a:ext uri="{FF2B5EF4-FFF2-40B4-BE49-F238E27FC236}">
                    <a16:creationId xmlns:a16="http://schemas.microsoft.com/office/drawing/2014/main" xmlns="" id="{7B1C9187-57DE-4702-8434-04ACAAA64A56}"/>
                  </a:ext>
                </a:extLst>
              </p:cNvPr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椭圆 28">
                <a:extLst>
                  <a:ext uri="{FF2B5EF4-FFF2-40B4-BE49-F238E27FC236}">
                    <a16:creationId xmlns:a16="http://schemas.microsoft.com/office/drawing/2014/main" xmlns="" id="{93ADECFD-A0B5-4C24-9543-2F213F0CD14B}"/>
                  </a:ext>
                </a:extLst>
              </p:cNvPr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3D4B4C4D-99A1-4E7D-ADDD-CB609A57AB63}"/>
                  </a:ext>
                </a:extLst>
              </p:cNvPr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59D8CD20-6411-49A6-9D1D-F9488C7C3180}"/>
                  </a:ext>
                </a:extLst>
              </p:cNvPr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3E9085AE-9E8C-494E-86EB-8F900E144089}"/>
                </a:ext>
              </a:extLst>
            </p:cNvPr>
            <p:cNvGrpSpPr/>
            <p:nvPr/>
          </p:nvGrpSpPr>
          <p:grpSpPr>
            <a:xfrm>
              <a:off x="1999647" y="3520931"/>
              <a:ext cx="1997013" cy="1997011"/>
              <a:chOff x="2389188" y="2700655"/>
              <a:chExt cx="1815465" cy="1815465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DC76A809-FFD9-4021-85D3-E3C333935C39}"/>
                  </a:ext>
                </a:extLst>
              </p:cNvPr>
              <p:cNvSpPr/>
              <p:nvPr/>
            </p:nvSpPr>
            <p:spPr>
              <a:xfrm rot="16200000">
                <a:off x="2389188" y="27006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空心弧 22">
                <a:extLst>
                  <a:ext uri="{FF2B5EF4-FFF2-40B4-BE49-F238E27FC236}">
                    <a16:creationId xmlns:a16="http://schemas.microsoft.com/office/drawing/2014/main" xmlns="" id="{0576EEC2-D20A-41A3-8AB8-9F8CDBB9DF0F}"/>
                  </a:ext>
                </a:extLst>
              </p:cNvPr>
              <p:cNvSpPr/>
              <p:nvPr/>
            </p:nvSpPr>
            <p:spPr>
              <a:xfrm rot="19800000">
                <a:off x="2398394" y="2704383"/>
                <a:ext cx="1797050" cy="1797050"/>
              </a:xfrm>
              <a:prstGeom prst="blockArc">
                <a:avLst>
                  <a:gd name="adj1" fmla="val 10782304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6AC6EC0B-B864-46AD-A589-337276DBC396}"/>
                </a:ext>
              </a:extLst>
            </p:cNvPr>
            <p:cNvGrpSpPr/>
            <p:nvPr/>
          </p:nvGrpSpPr>
          <p:grpSpPr>
            <a:xfrm>
              <a:off x="3984039" y="3509755"/>
              <a:ext cx="1997013" cy="1997012"/>
              <a:chOff x="4166508" y="2732405"/>
              <a:chExt cx="1815465" cy="1815465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A59BC3EE-5EC4-4427-9E98-A04F802A962D}"/>
                  </a:ext>
                </a:extLst>
              </p:cNvPr>
              <p:cNvSpPr/>
              <p:nvPr/>
            </p:nvSpPr>
            <p:spPr>
              <a:xfrm rot="16200000">
                <a:off x="4166508" y="273240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空心弧 20">
                <a:extLst>
                  <a:ext uri="{FF2B5EF4-FFF2-40B4-BE49-F238E27FC236}">
                    <a16:creationId xmlns:a16="http://schemas.microsoft.com/office/drawing/2014/main" xmlns="" id="{8C06B221-5A78-42E1-BDF4-329C9082B46F}"/>
                  </a:ext>
                </a:extLst>
              </p:cNvPr>
              <p:cNvSpPr/>
              <p:nvPr/>
            </p:nvSpPr>
            <p:spPr>
              <a:xfrm>
                <a:off x="41783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6A52970A-7A0E-49EA-9777-031665EE72AB}"/>
                </a:ext>
              </a:extLst>
            </p:cNvPr>
            <p:cNvGrpSpPr/>
            <p:nvPr/>
          </p:nvGrpSpPr>
          <p:grpSpPr>
            <a:xfrm>
              <a:off x="5973764" y="3518136"/>
              <a:ext cx="1997013" cy="1997012"/>
              <a:chOff x="5975350" y="2740024"/>
              <a:chExt cx="1815465" cy="1815465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A8FF0962-594B-4BFC-A155-D9DCC143FFD7}"/>
                  </a:ext>
                </a:extLst>
              </p:cNvPr>
              <p:cNvSpPr/>
              <p:nvPr/>
            </p:nvSpPr>
            <p:spPr>
              <a:xfrm rot="14400000">
                <a:off x="5975350" y="2740024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空心弧 18">
                <a:extLst>
                  <a:ext uri="{FF2B5EF4-FFF2-40B4-BE49-F238E27FC236}">
                    <a16:creationId xmlns:a16="http://schemas.microsoft.com/office/drawing/2014/main" xmlns="" id="{DD0E8FBF-8349-409F-84AD-EEFBE5F08BEE}"/>
                  </a:ext>
                </a:extLst>
              </p:cNvPr>
              <p:cNvSpPr/>
              <p:nvPr/>
            </p:nvSpPr>
            <p:spPr>
              <a:xfrm rot="19800000">
                <a:off x="5983288" y="2751138"/>
                <a:ext cx="1797050" cy="1797050"/>
              </a:xfrm>
              <a:prstGeom prst="blockArc">
                <a:avLst>
                  <a:gd name="adj1" fmla="val 10800000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1BDF5411-DBCF-4311-A00C-1AD49D326F77}"/>
                </a:ext>
              </a:extLst>
            </p:cNvPr>
            <p:cNvGrpSpPr/>
            <p:nvPr/>
          </p:nvGrpSpPr>
          <p:grpSpPr>
            <a:xfrm>
              <a:off x="7930612" y="3516740"/>
              <a:ext cx="1997013" cy="1997012"/>
              <a:chOff x="7754303" y="2738755"/>
              <a:chExt cx="1815465" cy="1815465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00272E89-4352-49DC-8392-C39F6F566B21}"/>
                  </a:ext>
                </a:extLst>
              </p:cNvPr>
              <p:cNvSpPr/>
              <p:nvPr/>
            </p:nvSpPr>
            <p:spPr>
              <a:xfrm rot="10800000">
                <a:off x="7754303" y="27387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空心弧 16">
                <a:extLst>
                  <a:ext uri="{FF2B5EF4-FFF2-40B4-BE49-F238E27FC236}">
                    <a16:creationId xmlns:a16="http://schemas.microsoft.com/office/drawing/2014/main" xmlns="" id="{A419353A-9953-4714-B490-DE4D45941A0A}"/>
                  </a:ext>
                </a:extLst>
              </p:cNvPr>
              <p:cNvSpPr/>
              <p:nvPr/>
            </p:nvSpPr>
            <p:spPr>
              <a:xfrm>
                <a:off x="77597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94B8639A-B66F-43FF-94DA-3C41BEC6F566}"/>
              </a:ext>
            </a:extLst>
          </p:cNvPr>
          <p:cNvGrpSpPr/>
          <p:nvPr/>
        </p:nvGrpSpPr>
        <p:grpSpPr>
          <a:xfrm>
            <a:off x="5221084" y="2979783"/>
            <a:ext cx="1164618" cy="1164619"/>
            <a:chOff x="4248468" y="3748642"/>
            <a:chExt cx="1500029" cy="1500029"/>
          </a:xfrm>
          <a:solidFill>
            <a:srgbClr val="F05747"/>
          </a:solidFill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0B39423A-17F7-40E3-A7EF-014DEA7FF642}"/>
                </a:ext>
              </a:extLst>
            </p:cNvPr>
            <p:cNvSpPr/>
            <p:nvPr/>
          </p:nvSpPr>
          <p:spPr>
            <a:xfrm>
              <a:off x="4248468" y="3748642"/>
              <a:ext cx="1500029" cy="1500029"/>
            </a:xfrm>
            <a:prstGeom prst="ellipse">
              <a:avLst/>
            </a:prstGeom>
            <a:solidFill>
              <a:srgbClr val="F4D13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463AD892-E290-4513-9BC7-0C8D5C9EF0B2}"/>
                </a:ext>
              </a:extLst>
            </p:cNvPr>
            <p:cNvGrpSpPr/>
            <p:nvPr/>
          </p:nvGrpSpPr>
          <p:grpSpPr>
            <a:xfrm>
              <a:off x="4692956" y="4211422"/>
              <a:ext cx="663471" cy="603155"/>
              <a:chOff x="1725613" y="5659438"/>
              <a:chExt cx="498475" cy="498475"/>
            </a:xfrm>
            <a:grpFill/>
          </p:grpSpPr>
          <p:sp>
            <p:nvSpPr>
              <p:cNvPr id="33" name="Freeform 564">
                <a:extLst>
                  <a:ext uri="{FF2B5EF4-FFF2-40B4-BE49-F238E27FC236}">
                    <a16:creationId xmlns:a16="http://schemas.microsoft.com/office/drawing/2014/main" xmlns="" id="{66B8D30F-C9F7-4F40-A596-0BB0831A98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2147483646 w 40"/>
                  <a:gd name="T19" fmla="*/ 2147483646 h 45"/>
                  <a:gd name="T20" fmla="*/ 0 w 40"/>
                  <a:gd name="T21" fmla="*/ 2147483646 h 45"/>
                  <a:gd name="T22" fmla="*/ 2147483646 w 40"/>
                  <a:gd name="T23" fmla="*/ 0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2147483646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40" y="40"/>
                    </a:moveTo>
                    <a:cubicBezTo>
                      <a:pt x="40" y="43"/>
                      <a:pt x="38" y="45"/>
                      <a:pt x="35" y="45"/>
                    </a:cubicBezTo>
                    <a:cubicBezTo>
                      <a:pt x="32" y="45"/>
                      <a:pt x="30" y="43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4"/>
                      <a:pt x="25" y="10"/>
                      <a:pt x="2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3" y="0"/>
                      <a:pt x="40" y="6"/>
                      <a:pt x="40" y="15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Rectangle 565">
                <a:extLst>
                  <a:ext uri="{FF2B5EF4-FFF2-40B4-BE49-F238E27FC236}">
                    <a16:creationId xmlns:a16="http://schemas.microsoft.com/office/drawing/2014/main" xmlns="" id="{4C431DFB-4DE2-450F-95F0-BEEDBFAB3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2013" y="5764213"/>
                <a:ext cx="22225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Rectangle 566">
                <a:extLst>
                  <a:ext uri="{FF2B5EF4-FFF2-40B4-BE49-F238E27FC236}">
                    <a16:creationId xmlns:a16="http://schemas.microsoft.com/office/drawing/2014/main" xmlns="" id="{264E5D19-3100-4A62-9A50-42CB3F323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088" y="5764213"/>
                <a:ext cx="11112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Rectangle 567">
                <a:extLst>
                  <a:ext uri="{FF2B5EF4-FFF2-40B4-BE49-F238E27FC236}">
                    <a16:creationId xmlns:a16="http://schemas.microsoft.com/office/drawing/2014/main" xmlns="" id="{FC2BC266-2AE2-40D2-8261-BB003DD43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5764213"/>
                <a:ext cx="111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568">
                <a:extLst>
                  <a:ext uri="{FF2B5EF4-FFF2-40B4-BE49-F238E27FC236}">
                    <a16:creationId xmlns:a16="http://schemas.microsoft.com/office/drawing/2014/main" xmlns="" id="{B586C8BC-4896-4C8C-8F01-26D4AE2BE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838" y="5764213"/>
                <a:ext cx="254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Rectangle 569">
                <a:extLst>
                  <a:ext uri="{FF2B5EF4-FFF2-40B4-BE49-F238E27FC236}">
                    <a16:creationId xmlns:a16="http://schemas.microsoft.com/office/drawing/2014/main" xmlns="" id="{B70EC961-6B86-416B-A1A0-C13218B31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875" y="5764213"/>
                <a:ext cx="381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Rectangle 570">
                <a:extLst>
                  <a:ext uri="{FF2B5EF4-FFF2-40B4-BE49-F238E27FC236}">
                    <a16:creationId xmlns:a16="http://schemas.microsoft.com/office/drawing/2014/main" xmlns="" id="{D3D3091E-AF40-47D9-98B1-D39ACDD66B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Rectangle 571">
                <a:extLst>
                  <a:ext uri="{FF2B5EF4-FFF2-40B4-BE49-F238E27FC236}">
                    <a16:creationId xmlns:a16="http://schemas.microsoft.com/office/drawing/2014/main" xmlns="" id="{1830ADE7-00BC-4BAE-9E7B-6C5F78563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572">
                <a:extLst>
                  <a:ext uri="{FF2B5EF4-FFF2-40B4-BE49-F238E27FC236}">
                    <a16:creationId xmlns:a16="http://schemas.microsoft.com/office/drawing/2014/main" xmlns="" id="{5414F3E4-5AC4-419C-9E58-EC862A90C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0 w 40"/>
                  <a:gd name="T19" fmla="*/ 2147483646 h 45"/>
                  <a:gd name="T20" fmla="*/ 0 w 40"/>
                  <a:gd name="T21" fmla="*/ 2147483646 h 45"/>
                  <a:gd name="T22" fmla="*/ 0 w 40"/>
                  <a:gd name="T23" fmla="*/ 2147483646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0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35" y="10"/>
                    </a:moveTo>
                    <a:cubicBezTo>
                      <a:pt x="35" y="10"/>
                      <a:pt x="35" y="10"/>
                      <a:pt x="35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5" y="10"/>
                      <a:pt x="10" y="14"/>
                      <a:pt x="10" y="2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8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0" y="2"/>
                      <a:pt x="40" y="5"/>
                    </a:cubicBezTo>
                    <a:cubicBezTo>
                      <a:pt x="40" y="7"/>
                      <a:pt x="38" y="10"/>
                      <a:pt x="3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Rectangle 573">
                <a:extLst>
                  <a:ext uri="{FF2B5EF4-FFF2-40B4-BE49-F238E27FC236}">
                    <a16:creationId xmlns:a16="http://schemas.microsoft.com/office/drawing/2014/main" xmlns="" id="{7826DDE5-5BAE-4E01-8E3C-DDD21BE22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75" y="5764213"/>
                <a:ext cx="238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Rectangle 574">
                <a:extLst>
                  <a:ext uri="{FF2B5EF4-FFF2-40B4-BE49-F238E27FC236}">
                    <a16:creationId xmlns:a16="http://schemas.microsoft.com/office/drawing/2014/main" xmlns="" id="{0EBEC351-E947-49A9-9CDA-9D909F980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75" y="5937250"/>
                <a:ext cx="23813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575">
                <a:extLst>
                  <a:ext uri="{FF2B5EF4-FFF2-40B4-BE49-F238E27FC236}">
                    <a16:creationId xmlns:a16="http://schemas.microsoft.com/office/drawing/2014/main" xmlns="" id="{B5524CF0-05F1-4B9D-B0D7-A6A4B4334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6051550"/>
                <a:ext cx="92075" cy="106363"/>
              </a:xfrm>
              <a:custGeom>
                <a:avLst/>
                <a:gdLst>
                  <a:gd name="T0" fmla="*/ 0 w 40"/>
                  <a:gd name="T1" fmla="*/ 2147483646 h 46"/>
                  <a:gd name="T2" fmla="*/ 2147483646 w 40"/>
                  <a:gd name="T3" fmla="*/ 0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2147483646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0 w 40"/>
                  <a:gd name="T33" fmla="*/ 2147483646 h 46"/>
                  <a:gd name="T34" fmla="*/ 0 w 40"/>
                  <a:gd name="T35" fmla="*/ 2147483646 h 46"/>
                  <a:gd name="T36" fmla="*/ 0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31"/>
                      <a:pt x="14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5"/>
                      <a:pt x="40" y="38"/>
                      <a:pt x="40" y="40"/>
                    </a:cubicBezTo>
                    <a:cubicBezTo>
                      <a:pt x="40" y="43"/>
                      <a:pt x="38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7" y="46"/>
                      <a:pt x="0" y="39"/>
                      <a:pt x="0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Rectangle 576">
                <a:extLst>
                  <a:ext uri="{FF2B5EF4-FFF2-40B4-BE49-F238E27FC236}">
                    <a16:creationId xmlns:a16="http://schemas.microsoft.com/office/drawing/2014/main" xmlns="" id="{72467DF4-5415-422C-9DFB-1970338C2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Rectangle 577">
                <a:extLst>
                  <a:ext uri="{FF2B5EF4-FFF2-40B4-BE49-F238E27FC236}">
                    <a16:creationId xmlns:a16="http://schemas.microsoft.com/office/drawing/2014/main" xmlns="" id="{941336C5-BF6F-47E0-A68D-04313B2D6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6029325"/>
                <a:ext cx="23812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Rectangle 578">
                <a:extLst>
                  <a:ext uri="{FF2B5EF4-FFF2-40B4-BE49-F238E27FC236}">
                    <a16:creationId xmlns:a16="http://schemas.microsoft.com/office/drawing/2014/main" xmlns="" id="{A1E860C0-67FA-464D-A6CF-B3BD8BFEC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Rectangle 579">
                <a:extLst>
                  <a:ext uri="{FF2B5EF4-FFF2-40B4-BE49-F238E27FC236}">
                    <a16:creationId xmlns:a16="http://schemas.microsoft.com/office/drawing/2014/main" xmlns="" id="{8041A840-B1AB-4B8E-A411-0B1046911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Rectangle 580">
                <a:extLst>
                  <a:ext uri="{FF2B5EF4-FFF2-40B4-BE49-F238E27FC236}">
                    <a16:creationId xmlns:a16="http://schemas.microsoft.com/office/drawing/2014/main" xmlns="" id="{05BAB0DC-FF18-462B-A0AC-7871A99F19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875" y="5937250"/>
                <a:ext cx="381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581">
                <a:extLst>
                  <a:ext uri="{FF2B5EF4-FFF2-40B4-BE49-F238E27FC236}">
                    <a16:creationId xmlns:a16="http://schemas.microsoft.com/office/drawing/2014/main" xmlns="" id="{A3976A1A-CE59-4250-9C55-53B3D90D8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5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Rectangle 582">
                <a:extLst>
                  <a:ext uri="{FF2B5EF4-FFF2-40B4-BE49-F238E27FC236}">
                    <a16:creationId xmlns:a16="http://schemas.microsoft.com/office/drawing/2014/main" xmlns="" id="{12A7D095-8C3C-4609-AED4-F29345BB2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838" y="5937250"/>
                <a:ext cx="254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Rectangle 583">
                <a:extLst>
                  <a:ext uri="{FF2B5EF4-FFF2-40B4-BE49-F238E27FC236}">
                    <a16:creationId xmlns:a16="http://schemas.microsoft.com/office/drawing/2014/main" xmlns="" id="{422065D2-4DA6-46F8-B016-FB2000089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9613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Rectangle 584">
                <a:extLst>
                  <a:ext uri="{FF2B5EF4-FFF2-40B4-BE49-F238E27FC236}">
                    <a16:creationId xmlns:a16="http://schemas.microsoft.com/office/drawing/2014/main" xmlns="" id="{9C2AAE45-89B2-4FBE-BC6F-8001FF1D5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5937250"/>
                <a:ext cx="11113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Rectangle 585">
                <a:extLst>
                  <a:ext uri="{FF2B5EF4-FFF2-40B4-BE49-F238E27FC236}">
                    <a16:creationId xmlns:a16="http://schemas.microsoft.com/office/drawing/2014/main" xmlns="" id="{A0B12EF5-C4A1-4A16-ADD4-3730A0895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3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Rectangle 586">
                <a:extLst>
                  <a:ext uri="{FF2B5EF4-FFF2-40B4-BE49-F238E27FC236}">
                    <a16:creationId xmlns:a16="http://schemas.microsoft.com/office/drawing/2014/main" xmlns="" id="{44E86DE3-BB52-4D8B-AF95-40C1E629B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088" y="5937250"/>
                <a:ext cx="11112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Rectangle 587">
                <a:extLst>
                  <a:ext uri="{FF2B5EF4-FFF2-40B4-BE49-F238E27FC236}">
                    <a16:creationId xmlns:a16="http://schemas.microsoft.com/office/drawing/2014/main" xmlns="" id="{57089990-23DD-499E-BC3B-FF135B438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59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Rectangle 588">
                <a:extLst>
                  <a:ext uri="{FF2B5EF4-FFF2-40B4-BE49-F238E27FC236}">
                    <a16:creationId xmlns:a16="http://schemas.microsoft.com/office/drawing/2014/main" xmlns="" id="{F511F4DC-5D2E-4E0B-943C-2EA7BBF2A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2013" y="5937250"/>
                <a:ext cx="22225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589">
                <a:extLst>
                  <a:ext uri="{FF2B5EF4-FFF2-40B4-BE49-F238E27FC236}">
                    <a16:creationId xmlns:a16="http://schemas.microsoft.com/office/drawing/2014/main" xmlns="" id="{50093B85-7E35-4547-8E96-7E0001282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6051550"/>
                <a:ext cx="92075" cy="106363"/>
              </a:xfrm>
              <a:custGeom>
                <a:avLst/>
                <a:gdLst>
                  <a:gd name="T0" fmla="*/ 2147483646 w 40"/>
                  <a:gd name="T1" fmla="*/ 2147483646 h 46"/>
                  <a:gd name="T2" fmla="*/ 2147483646 w 40"/>
                  <a:gd name="T3" fmla="*/ 2147483646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0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2147483646 w 40"/>
                  <a:gd name="T33" fmla="*/ 2147483646 h 46"/>
                  <a:gd name="T34" fmla="*/ 0 w 40"/>
                  <a:gd name="T35" fmla="*/ 2147483646 h 46"/>
                  <a:gd name="T36" fmla="*/ 2147483646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5" y="35"/>
                    </a:move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6" y="35"/>
                      <a:pt x="30" y="30"/>
                      <a:pt x="30" y="2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3"/>
                      <a:pt x="32" y="0"/>
                      <a:pt x="35" y="0"/>
                    </a:cubicBezTo>
                    <a:cubicBezTo>
                      <a:pt x="38" y="0"/>
                      <a:pt x="40" y="3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9"/>
                      <a:pt x="33" y="46"/>
                      <a:pt x="25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38"/>
                      <a:pt x="2" y="35"/>
                      <a:pt x="5" y="3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6136B4D8-DAAB-4EF6-8542-3A7C25A4636A}"/>
              </a:ext>
            </a:extLst>
          </p:cNvPr>
          <p:cNvGrpSpPr/>
          <p:nvPr/>
        </p:nvGrpSpPr>
        <p:grpSpPr>
          <a:xfrm>
            <a:off x="3691760" y="2974360"/>
            <a:ext cx="1164618" cy="1164619"/>
            <a:chOff x="2278698" y="3741657"/>
            <a:chExt cx="1500029" cy="1500029"/>
          </a:xfrm>
          <a:solidFill>
            <a:srgbClr val="3DBC94"/>
          </a:solidFill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xmlns="" id="{291014CB-770B-4DAA-961E-072A9F66397C}"/>
                </a:ext>
              </a:extLst>
            </p:cNvPr>
            <p:cNvSpPr/>
            <p:nvPr/>
          </p:nvSpPr>
          <p:spPr>
            <a:xfrm>
              <a:off x="2278698" y="3741657"/>
              <a:ext cx="1500029" cy="1500029"/>
            </a:xfrm>
            <a:prstGeom prst="ellipse">
              <a:avLst/>
            </a:prstGeom>
            <a:solidFill>
              <a:srgbClr val="1F912F"/>
            </a:solidFill>
            <a:ln w="9525">
              <a:solidFill>
                <a:srgbClr val="EAD8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800" dirty="0">
                <a:solidFill>
                  <a:prstClr val="white"/>
                </a:solidFill>
                <a:latin typeface="Abadi" panose="020B0604020104020204" pitchFamily="34" charset="0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xmlns="" id="{E585E0D8-139A-483D-8A9B-63D5499C0BD8}"/>
                </a:ext>
              </a:extLst>
            </p:cNvPr>
            <p:cNvGrpSpPr/>
            <p:nvPr/>
          </p:nvGrpSpPr>
          <p:grpSpPr>
            <a:xfrm>
              <a:off x="2662538" y="4134603"/>
              <a:ext cx="693436" cy="691515"/>
              <a:chOff x="2722713" y="3648225"/>
              <a:chExt cx="573087" cy="571500"/>
            </a:xfrm>
            <a:grpFill/>
          </p:grpSpPr>
          <p:sp>
            <p:nvSpPr>
              <p:cNvPr id="62" name="Freeform 178">
                <a:extLst>
                  <a:ext uri="{FF2B5EF4-FFF2-40B4-BE49-F238E27FC236}">
                    <a16:creationId xmlns:a16="http://schemas.microsoft.com/office/drawing/2014/main" xmlns="" id="{01CB3B2F-4430-4ED6-B1A8-2E47F7CAA7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713" y="3648225"/>
                <a:ext cx="573087" cy="571500"/>
              </a:xfrm>
              <a:custGeom>
                <a:avLst/>
                <a:gdLst>
                  <a:gd name="T0" fmla="*/ 2147483646 w 248"/>
                  <a:gd name="T1" fmla="*/ 0 h 248"/>
                  <a:gd name="T2" fmla="*/ 2147483646 w 248"/>
                  <a:gd name="T3" fmla="*/ 2147483646 h 248"/>
                  <a:gd name="T4" fmla="*/ 2147483646 w 248"/>
                  <a:gd name="T5" fmla="*/ 2147483646 h 248"/>
                  <a:gd name="T6" fmla="*/ 2147483646 w 248"/>
                  <a:gd name="T7" fmla="*/ 2147483646 h 248"/>
                  <a:gd name="T8" fmla="*/ 2147483646 w 248"/>
                  <a:gd name="T9" fmla="*/ 2147483646 h 248"/>
                  <a:gd name="T10" fmla="*/ 2147483646 w 248"/>
                  <a:gd name="T11" fmla="*/ 2147483646 h 248"/>
                  <a:gd name="T12" fmla="*/ 2147483646 w 248"/>
                  <a:gd name="T13" fmla="*/ 2147483646 h 248"/>
                  <a:gd name="T14" fmla="*/ 2147483646 w 248"/>
                  <a:gd name="T15" fmla="*/ 2147483646 h 248"/>
                  <a:gd name="T16" fmla="*/ 0 w 248"/>
                  <a:gd name="T17" fmla="*/ 2147483646 h 248"/>
                  <a:gd name="T18" fmla="*/ 2147483646 w 248"/>
                  <a:gd name="T19" fmla="*/ 2147483646 h 248"/>
                  <a:gd name="T20" fmla="*/ 2147483646 w 248"/>
                  <a:gd name="T21" fmla="*/ 2147483646 h 248"/>
                  <a:gd name="T22" fmla="*/ 2147483646 w 248"/>
                  <a:gd name="T23" fmla="*/ 2147483646 h 248"/>
                  <a:gd name="T24" fmla="*/ 2147483646 w 248"/>
                  <a:gd name="T25" fmla="*/ 2147483646 h 248"/>
                  <a:gd name="T26" fmla="*/ 2147483646 w 248"/>
                  <a:gd name="T27" fmla="*/ 2147483646 h 248"/>
                  <a:gd name="T28" fmla="*/ 2147483646 w 248"/>
                  <a:gd name="T29" fmla="*/ 2147483646 h 248"/>
                  <a:gd name="T30" fmla="*/ 2147483646 w 248"/>
                  <a:gd name="T31" fmla="*/ 2147483646 h 248"/>
                  <a:gd name="T32" fmla="*/ 2147483646 w 248"/>
                  <a:gd name="T33" fmla="*/ 2147483646 h 248"/>
                  <a:gd name="T34" fmla="*/ 2147483646 w 248"/>
                  <a:gd name="T35" fmla="*/ 2147483646 h 248"/>
                  <a:gd name="T36" fmla="*/ 2147483646 w 248"/>
                  <a:gd name="T37" fmla="*/ 2147483646 h 248"/>
                  <a:gd name="T38" fmla="*/ 2147483646 w 248"/>
                  <a:gd name="T39" fmla="*/ 2147483646 h 248"/>
                  <a:gd name="T40" fmla="*/ 2147483646 w 248"/>
                  <a:gd name="T41" fmla="*/ 2147483646 h 248"/>
                  <a:gd name="T42" fmla="*/ 2147483646 w 248"/>
                  <a:gd name="T43" fmla="*/ 2147483646 h 248"/>
                  <a:gd name="T44" fmla="*/ 2147483646 w 248"/>
                  <a:gd name="T45" fmla="*/ 2147483646 h 248"/>
                  <a:gd name="T46" fmla="*/ 2147483646 w 248"/>
                  <a:gd name="T47" fmla="*/ 2147483646 h 248"/>
                  <a:gd name="T48" fmla="*/ 2147483646 w 248"/>
                  <a:gd name="T49" fmla="*/ 2147483646 h 248"/>
                  <a:gd name="T50" fmla="*/ 2147483646 w 248"/>
                  <a:gd name="T51" fmla="*/ 2147483646 h 248"/>
                  <a:gd name="T52" fmla="*/ 2147483646 w 248"/>
                  <a:gd name="T53" fmla="*/ 2147483646 h 248"/>
                  <a:gd name="T54" fmla="*/ 2147483646 w 248"/>
                  <a:gd name="T55" fmla="*/ 2147483646 h 248"/>
                  <a:gd name="T56" fmla="*/ 2147483646 w 248"/>
                  <a:gd name="T57" fmla="*/ 2147483646 h 248"/>
                  <a:gd name="T58" fmla="*/ 2147483646 w 248"/>
                  <a:gd name="T59" fmla="*/ 2147483646 h 248"/>
                  <a:gd name="T60" fmla="*/ 2147483646 w 248"/>
                  <a:gd name="T61" fmla="*/ 2147483646 h 248"/>
                  <a:gd name="T62" fmla="*/ 2147483646 w 248"/>
                  <a:gd name="T63" fmla="*/ 2147483646 h 248"/>
                  <a:gd name="T64" fmla="*/ 2147483646 w 248"/>
                  <a:gd name="T65" fmla="*/ 0 h 2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8" h="248">
                    <a:moveTo>
                      <a:pt x="124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5" y="0"/>
                      <a:pt x="100" y="5"/>
                      <a:pt x="100" y="12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33"/>
                      <a:pt x="97" y="37"/>
                      <a:pt x="92" y="39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79" y="43"/>
                      <a:pt x="74" y="42"/>
                      <a:pt x="71" y="39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6" y="24"/>
                      <a:pt x="48" y="24"/>
                      <a:pt x="44" y="28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4" y="48"/>
                      <a:pt x="24" y="56"/>
                      <a:pt x="28" y="60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2" y="74"/>
                      <a:pt x="43" y="79"/>
                      <a:pt x="42" y="8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7" y="97"/>
                      <a:pt x="33" y="100"/>
                      <a:pt x="27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0"/>
                      <a:pt x="0" y="105"/>
                      <a:pt x="0" y="112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3"/>
                      <a:pt x="5" y="148"/>
                      <a:pt x="12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3" y="148"/>
                      <a:pt x="37" y="151"/>
                      <a:pt x="39" y="156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3" y="169"/>
                      <a:pt x="42" y="174"/>
                      <a:pt x="39" y="177"/>
                    </a:cubicBezTo>
                    <a:cubicBezTo>
                      <a:pt x="28" y="188"/>
                      <a:pt x="28" y="188"/>
                      <a:pt x="28" y="188"/>
                    </a:cubicBezTo>
                    <a:cubicBezTo>
                      <a:pt x="24" y="192"/>
                      <a:pt x="24" y="200"/>
                      <a:pt x="28" y="204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48" y="224"/>
                      <a:pt x="56" y="224"/>
                      <a:pt x="60" y="220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4" y="206"/>
                      <a:pt x="79" y="205"/>
                      <a:pt x="83" y="206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7" y="211"/>
                      <a:pt x="100" y="215"/>
                      <a:pt x="100" y="221"/>
                    </a:cubicBezTo>
                    <a:cubicBezTo>
                      <a:pt x="100" y="236"/>
                      <a:pt x="100" y="236"/>
                      <a:pt x="100" y="236"/>
                    </a:cubicBezTo>
                    <a:cubicBezTo>
                      <a:pt x="100" y="243"/>
                      <a:pt x="105" y="248"/>
                      <a:pt x="112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36" y="248"/>
                      <a:pt x="136" y="248"/>
                      <a:pt x="136" y="248"/>
                    </a:cubicBezTo>
                    <a:cubicBezTo>
                      <a:pt x="143" y="248"/>
                      <a:pt x="148" y="243"/>
                      <a:pt x="148" y="236"/>
                    </a:cubicBezTo>
                    <a:cubicBezTo>
                      <a:pt x="148" y="221"/>
                      <a:pt x="148" y="221"/>
                      <a:pt x="148" y="221"/>
                    </a:cubicBezTo>
                    <a:cubicBezTo>
                      <a:pt x="148" y="215"/>
                      <a:pt x="151" y="211"/>
                      <a:pt x="156" y="209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69" y="205"/>
                      <a:pt x="174" y="206"/>
                      <a:pt x="177" y="209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92" y="224"/>
                      <a:pt x="200" y="224"/>
                      <a:pt x="204" y="220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4" y="200"/>
                      <a:pt x="224" y="192"/>
                      <a:pt x="220" y="188"/>
                    </a:cubicBezTo>
                    <a:cubicBezTo>
                      <a:pt x="209" y="177"/>
                      <a:pt x="209" y="177"/>
                      <a:pt x="209" y="177"/>
                    </a:cubicBezTo>
                    <a:cubicBezTo>
                      <a:pt x="206" y="174"/>
                      <a:pt x="205" y="169"/>
                      <a:pt x="206" y="165"/>
                    </a:cubicBezTo>
                    <a:cubicBezTo>
                      <a:pt x="209" y="156"/>
                      <a:pt x="209" y="156"/>
                      <a:pt x="209" y="156"/>
                    </a:cubicBezTo>
                    <a:cubicBezTo>
                      <a:pt x="211" y="151"/>
                      <a:pt x="215" y="148"/>
                      <a:pt x="221" y="148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43" y="148"/>
                      <a:pt x="248" y="143"/>
                      <a:pt x="248" y="136"/>
                    </a:cubicBezTo>
                    <a:cubicBezTo>
                      <a:pt x="248" y="112"/>
                      <a:pt x="248" y="112"/>
                      <a:pt x="248" y="112"/>
                    </a:cubicBezTo>
                    <a:cubicBezTo>
                      <a:pt x="248" y="105"/>
                      <a:pt x="243" y="100"/>
                      <a:pt x="236" y="100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15" y="100"/>
                      <a:pt x="211" y="97"/>
                      <a:pt x="209" y="9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5" y="79"/>
                      <a:pt x="206" y="74"/>
                      <a:pt x="209" y="71"/>
                    </a:cubicBezTo>
                    <a:cubicBezTo>
                      <a:pt x="220" y="60"/>
                      <a:pt x="220" y="60"/>
                      <a:pt x="220" y="60"/>
                    </a:cubicBezTo>
                    <a:cubicBezTo>
                      <a:pt x="224" y="56"/>
                      <a:pt x="224" y="48"/>
                      <a:pt x="220" y="44"/>
                    </a:cubicBezTo>
                    <a:cubicBezTo>
                      <a:pt x="204" y="28"/>
                      <a:pt x="204" y="28"/>
                      <a:pt x="204" y="28"/>
                    </a:cubicBezTo>
                    <a:cubicBezTo>
                      <a:pt x="200" y="24"/>
                      <a:pt x="192" y="24"/>
                      <a:pt x="188" y="28"/>
                    </a:cubicBezTo>
                    <a:cubicBezTo>
                      <a:pt x="177" y="39"/>
                      <a:pt x="177" y="39"/>
                      <a:pt x="177" y="39"/>
                    </a:cubicBezTo>
                    <a:cubicBezTo>
                      <a:pt x="174" y="42"/>
                      <a:pt x="169" y="43"/>
                      <a:pt x="165" y="42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7"/>
                      <a:pt x="148" y="33"/>
                      <a:pt x="148" y="27"/>
                    </a:cubicBezTo>
                    <a:cubicBezTo>
                      <a:pt x="148" y="12"/>
                      <a:pt x="148" y="12"/>
                      <a:pt x="148" y="12"/>
                    </a:cubicBezTo>
                    <a:cubicBezTo>
                      <a:pt x="148" y="5"/>
                      <a:pt x="143" y="0"/>
                      <a:pt x="136" y="0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chemeClr val="bg1"/>
              </a:solidFill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79">
                <a:extLst>
                  <a:ext uri="{FF2B5EF4-FFF2-40B4-BE49-F238E27FC236}">
                    <a16:creationId xmlns:a16="http://schemas.microsoft.com/office/drawing/2014/main" xmlns="" id="{E04100F7-6A5B-4E29-94DA-55C071BF4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6550" y="3872063"/>
                <a:ext cx="125413" cy="125412"/>
              </a:xfrm>
              <a:custGeom>
                <a:avLst/>
                <a:gdLst>
                  <a:gd name="T0" fmla="*/ 2147483646 w 54"/>
                  <a:gd name="T1" fmla="*/ 2147483646 h 54"/>
                  <a:gd name="T2" fmla="*/ 2147483646 w 54"/>
                  <a:gd name="T3" fmla="*/ 2147483646 h 54"/>
                  <a:gd name="T4" fmla="*/ 2147483646 w 54"/>
                  <a:gd name="T5" fmla="*/ 2147483646 h 54"/>
                  <a:gd name="T6" fmla="*/ 2147483646 w 54"/>
                  <a:gd name="T7" fmla="*/ 2147483646 h 54"/>
                  <a:gd name="T8" fmla="*/ 2147483646 w 54"/>
                  <a:gd name="T9" fmla="*/ 214748364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4">
                    <a:moveTo>
                      <a:pt x="50" y="32"/>
                    </a:moveTo>
                    <a:cubicBezTo>
                      <a:pt x="54" y="15"/>
                      <a:pt x="39" y="0"/>
                      <a:pt x="22" y="4"/>
                    </a:cubicBezTo>
                    <a:cubicBezTo>
                      <a:pt x="13" y="6"/>
                      <a:pt x="6" y="13"/>
                      <a:pt x="4" y="22"/>
                    </a:cubicBezTo>
                    <a:cubicBezTo>
                      <a:pt x="0" y="39"/>
                      <a:pt x="15" y="54"/>
                      <a:pt x="32" y="50"/>
                    </a:cubicBezTo>
                    <a:cubicBezTo>
                      <a:pt x="41" y="48"/>
                      <a:pt x="48" y="41"/>
                      <a:pt x="50" y="32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A89B0162-3CC5-4243-ACE8-44FD00C19D70}"/>
              </a:ext>
            </a:extLst>
          </p:cNvPr>
          <p:cNvGrpSpPr/>
          <p:nvPr/>
        </p:nvGrpSpPr>
        <p:grpSpPr>
          <a:xfrm>
            <a:off x="6742274" y="2974360"/>
            <a:ext cx="1164618" cy="1164619"/>
            <a:chOff x="6207761" y="3741657"/>
            <a:chExt cx="1500029" cy="1500029"/>
          </a:xfrm>
          <a:solidFill>
            <a:srgbClr val="3DBC94"/>
          </a:solidFill>
        </p:grpSpPr>
        <p:sp>
          <p:nvSpPr>
            <p:cNvPr id="65" name="椭圆 64">
              <a:extLst>
                <a:ext uri="{FF2B5EF4-FFF2-40B4-BE49-F238E27FC236}">
                  <a16:creationId xmlns:a16="http://schemas.microsoft.com/office/drawing/2014/main" xmlns="" id="{5F9E4B70-01EE-4D84-9788-BC35328C5369}"/>
                </a:ext>
              </a:extLst>
            </p:cNvPr>
            <p:cNvSpPr/>
            <p:nvPr/>
          </p:nvSpPr>
          <p:spPr>
            <a:xfrm>
              <a:off x="6207761" y="3741657"/>
              <a:ext cx="1500029" cy="1500029"/>
            </a:xfrm>
            <a:prstGeom prst="ellipse">
              <a:avLst/>
            </a:prstGeom>
            <a:solidFill>
              <a:srgbClr val="1F912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27BED6B5-B8B5-4E2C-A2EA-3015C2A59D0A}"/>
                </a:ext>
              </a:extLst>
            </p:cNvPr>
            <p:cNvGrpSpPr/>
            <p:nvPr/>
          </p:nvGrpSpPr>
          <p:grpSpPr>
            <a:xfrm>
              <a:off x="6652054" y="4156692"/>
              <a:ext cx="647335" cy="647336"/>
              <a:chOff x="1830388" y="2073275"/>
              <a:chExt cx="534987" cy="534988"/>
            </a:xfrm>
            <a:grpFill/>
          </p:grpSpPr>
          <p:sp>
            <p:nvSpPr>
              <p:cNvPr id="67" name="Freeform 24">
                <a:extLst>
                  <a:ext uri="{FF2B5EF4-FFF2-40B4-BE49-F238E27FC236}">
                    <a16:creationId xmlns:a16="http://schemas.microsoft.com/office/drawing/2014/main" xmlns="" id="{B0CC6FC4-403E-4EC9-87BE-B70B59043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250" y="2119313"/>
                <a:ext cx="365125" cy="109537"/>
              </a:xfrm>
              <a:custGeom>
                <a:avLst/>
                <a:gdLst>
                  <a:gd name="T0" fmla="*/ 2147483646 w 158"/>
                  <a:gd name="T1" fmla="*/ 2147483646 h 48"/>
                  <a:gd name="T2" fmla="*/ 2147483646 w 158"/>
                  <a:gd name="T3" fmla="*/ 2147483646 h 48"/>
                  <a:gd name="T4" fmla="*/ 0 w 158"/>
                  <a:gd name="T5" fmla="*/ 2147483646 h 48"/>
                  <a:gd name="T6" fmla="*/ 0 w 158"/>
                  <a:gd name="T7" fmla="*/ 2147483646 h 48"/>
                  <a:gd name="T8" fmla="*/ 2147483646 w 158"/>
                  <a:gd name="T9" fmla="*/ 0 h 48"/>
                  <a:gd name="T10" fmla="*/ 2147483646 w 158"/>
                  <a:gd name="T11" fmla="*/ 0 h 48"/>
                  <a:gd name="T12" fmla="*/ 2147483646 w 158"/>
                  <a:gd name="T13" fmla="*/ 2147483646 h 48"/>
                  <a:gd name="T14" fmla="*/ 2147483646 w 158"/>
                  <a:gd name="T15" fmla="*/ 2147483646 h 48"/>
                  <a:gd name="T16" fmla="*/ 2147483646 w 158"/>
                  <a:gd name="T17" fmla="*/ 2147483646 h 48"/>
                  <a:gd name="T18" fmla="*/ 2147483646 w 158"/>
                  <a:gd name="T19" fmla="*/ 2147483646 h 48"/>
                  <a:gd name="T20" fmla="*/ 2147483646 w 158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25">
                <a:extLst>
                  <a:ext uri="{FF2B5EF4-FFF2-40B4-BE49-F238E27FC236}">
                    <a16:creationId xmlns:a16="http://schemas.microsoft.com/office/drawing/2014/main" xmlns="" id="{4AE4B84B-0988-4B0E-86FF-F0B744EC8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388" y="2266950"/>
                <a:ext cx="355600" cy="109538"/>
              </a:xfrm>
              <a:custGeom>
                <a:avLst/>
                <a:gdLst>
                  <a:gd name="T0" fmla="*/ 2147483646 w 154"/>
                  <a:gd name="T1" fmla="*/ 0 h 48"/>
                  <a:gd name="T2" fmla="*/ 2147483646 w 154"/>
                  <a:gd name="T3" fmla="*/ 0 h 48"/>
                  <a:gd name="T4" fmla="*/ 2147483646 w 154"/>
                  <a:gd name="T5" fmla="*/ 2147483646 h 48"/>
                  <a:gd name="T6" fmla="*/ 2147483646 w 154"/>
                  <a:gd name="T7" fmla="*/ 2147483646 h 48"/>
                  <a:gd name="T8" fmla="*/ 2147483646 w 154"/>
                  <a:gd name="T9" fmla="*/ 2147483646 h 48"/>
                  <a:gd name="T10" fmla="*/ 2147483646 w 154"/>
                  <a:gd name="T11" fmla="*/ 2147483646 h 48"/>
                  <a:gd name="T12" fmla="*/ 2147483646 w 154"/>
                  <a:gd name="T13" fmla="*/ 2147483646 h 48"/>
                  <a:gd name="T14" fmla="*/ 2147483646 w 154"/>
                  <a:gd name="T15" fmla="*/ 2147483646 h 48"/>
                  <a:gd name="T16" fmla="*/ 2147483646 w 154"/>
                  <a:gd name="T17" fmla="*/ 2147483646 h 48"/>
                  <a:gd name="T18" fmla="*/ 2147483646 w 154"/>
                  <a:gd name="T19" fmla="*/ 2147483646 h 48"/>
                  <a:gd name="T20" fmla="*/ 2147483646 w 154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Line 26">
                <a:extLst>
                  <a:ext uri="{FF2B5EF4-FFF2-40B4-BE49-F238E27FC236}">
                    <a16:creationId xmlns:a16="http://schemas.microsoft.com/office/drawing/2014/main" xmlns="" id="{D810C56F-7F80-49C0-A229-46E935683D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3913" y="2376488"/>
                <a:ext cx="0" cy="22225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27">
                <a:extLst>
                  <a:ext uri="{FF2B5EF4-FFF2-40B4-BE49-F238E27FC236}">
                    <a16:creationId xmlns:a16="http://schemas.microsoft.com/office/drawing/2014/main" xmlns="" id="{6506D1C1-89A3-46D6-91AE-CDB5741A1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3913" y="2228850"/>
                <a:ext cx="0" cy="3810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Line 28">
                <a:extLst>
                  <a:ext uri="{FF2B5EF4-FFF2-40B4-BE49-F238E27FC236}">
                    <a16:creationId xmlns:a16="http://schemas.microsoft.com/office/drawing/2014/main" xmlns="" id="{951CFDA6-6F0D-4BCD-AE5A-CF48D8A00F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3913" y="2073275"/>
                <a:ext cx="0" cy="46038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29">
                <a:extLst>
                  <a:ext uri="{FF2B5EF4-FFF2-40B4-BE49-F238E27FC236}">
                    <a16:creationId xmlns:a16="http://schemas.microsoft.com/office/drawing/2014/main" xmlns="" id="{CF9764E9-B530-4994-9A89-A8C010C46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0888" y="2608263"/>
                <a:ext cx="1492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43EA9CF4-8762-4C02-9846-E9407617B4B2}"/>
              </a:ext>
            </a:extLst>
          </p:cNvPr>
          <p:cNvGrpSpPr/>
          <p:nvPr/>
        </p:nvGrpSpPr>
        <p:grpSpPr>
          <a:xfrm>
            <a:off x="8272953" y="2979783"/>
            <a:ext cx="1164618" cy="1164619"/>
            <a:chOff x="8179277" y="3748642"/>
            <a:chExt cx="1500028" cy="1500029"/>
          </a:xfrm>
          <a:solidFill>
            <a:srgbClr val="F05747"/>
          </a:solidFill>
        </p:grpSpPr>
        <p:sp>
          <p:nvSpPr>
            <p:cNvPr id="74" name="椭圆 73">
              <a:extLst>
                <a:ext uri="{FF2B5EF4-FFF2-40B4-BE49-F238E27FC236}">
                  <a16:creationId xmlns:a16="http://schemas.microsoft.com/office/drawing/2014/main" xmlns="" id="{EED0B6B7-8EE8-4296-BB57-C41E59004484}"/>
                </a:ext>
              </a:extLst>
            </p:cNvPr>
            <p:cNvSpPr/>
            <p:nvPr/>
          </p:nvSpPr>
          <p:spPr>
            <a:xfrm>
              <a:off x="8179277" y="3748642"/>
              <a:ext cx="1500028" cy="1500029"/>
            </a:xfrm>
            <a:prstGeom prst="ellipse">
              <a:avLst/>
            </a:prstGeom>
            <a:solidFill>
              <a:srgbClr val="F4D13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xmlns="" id="{725F3B6B-A71B-427A-8FD0-12E34BA1D31A}"/>
                </a:ext>
              </a:extLst>
            </p:cNvPr>
            <p:cNvGrpSpPr/>
            <p:nvPr/>
          </p:nvGrpSpPr>
          <p:grpSpPr>
            <a:xfrm>
              <a:off x="8605283" y="4234099"/>
              <a:ext cx="630396" cy="548323"/>
              <a:chOff x="11250613" y="919163"/>
              <a:chExt cx="573087" cy="498475"/>
            </a:xfrm>
            <a:grpFill/>
          </p:grpSpPr>
          <p:sp>
            <p:nvSpPr>
              <p:cNvPr id="76" name="Freeform 193">
                <a:extLst>
                  <a:ext uri="{FF2B5EF4-FFF2-40B4-BE49-F238E27FC236}">
                    <a16:creationId xmlns:a16="http://schemas.microsoft.com/office/drawing/2014/main" xmlns="" id="{EB65EFC7-6D25-4A31-821E-7A17BEAAC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50613" y="919163"/>
                <a:ext cx="573087" cy="498475"/>
              </a:xfrm>
              <a:custGeom>
                <a:avLst/>
                <a:gdLst>
                  <a:gd name="T0" fmla="*/ 0 w 248"/>
                  <a:gd name="T1" fmla="*/ 2147483646 h 216"/>
                  <a:gd name="T2" fmla="*/ 2147483646 w 248"/>
                  <a:gd name="T3" fmla="*/ 2147483646 h 216"/>
                  <a:gd name="T4" fmla="*/ 2147483646 w 248"/>
                  <a:gd name="T5" fmla="*/ 2147483646 h 216"/>
                  <a:gd name="T6" fmla="*/ 2147483646 w 248"/>
                  <a:gd name="T7" fmla="*/ 0 h 216"/>
                  <a:gd name="T8" fmla="*/ 2147483646 w 248"/>
                  <a:gd name="T9" fmla="*/ 2147483646 h 216"/>
                  <a:gd name="T10" fmla="*/ 2147483646 w 248"/>
                  <a:gd name="T11" fmla="*/ 0 h 216"/>
                  <a:gd name="T12" fmla="*/ 0 w 248"/>
                  <a:gd name="T13" fmla="*/ 2147483646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8" h="216">
                    <a:moveTo>
                      <a:pt x="0" y="64"/>
                    </a:moveTo>
                    <a:cubicBezTo>
                      <a:pt x="0" y="144"/>
                      <a:pt x="124" y="216"/>
                      <a:pt x="124" y="216"/>
                    </a:cubicBezTo>
                    <a:cubicBezTo>
                      <a:pt x="124" y="216"/>
                      <a:pt x="248" y="144"/>
                      <a:pt x="248" y="64"/>
                    </a:cubicBezTo>
                    <a:cubicBezTo>
                      <a:pt x="248" y="31"/>
                      <a:pt x="224" y="0"/>
                      <a:pt x="188" y="0"/>
                    </a:cubicBezTo>
                    <a:cubicBezTo>
                      <a:pt x="155" y="0"/>
                      <a:pt x="124" y="23"/>
                      <a:pt x="124" y="56"/>
                    </a:cubicBezTo>
                    <a:cubicBezTo>
                      <a:pt x="124" y="23"/>
                      <a:pt x="93" y="0"/>
                      <a:pt x="60" y="0"/>
                    </a:cubicBezTo>
                    <a:cubicBezTo>
                      <a:pt x="24" y="0"/>
                      <a:pt x="0" y="31"/>
                      <a:pt x="0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94">
                <a:extLst>
                  <a:ext uri="{FF2B5EF4-FFF2-40B4-BE49-F238E27FC236}">
                    <a16:creationId xmlns:a16="http://schemas.microsoft.com/office/drawing/2014/main" xmlns="" id="{97B2A624-08D1-412A-AB00-961427325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76063" y="984250"/>
                <a:ext cx="87312" cy="92075"/>
              </a:xfrm>
              <a:custGeom>
                <a:avLst/>
                <a:gdLst>
                  <a:gd name="T0" fmla="*/ 2147483646 w 38"/>
                  <a:gd name="T1" fmla="*/ 2147483646 h 40"/>
                  <a:gd name="T2" fmla="*/ 0 w 38"/>
                  <a:gd name="T3" fmla="*/ 0 h 4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40">
                    <a:moveTo>
                      <a:pt x="38" y="40"/>
                    </a:moveTo>
                    <a:cubicBezTo>
                      <a:pt x="38" y="19"/>
                      <a:pt x="23" y="0"/>
                      <a:pt x="0" y="0"/>
                    </a:cubicBez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xmlns="" id="{0B990560-657C-49AD-B3A4-720A3316B1B9}"/>
              </a:ext>
            </a:extLst>
          </p:cNvPr>
          <p:cNvSpPr txBox="1"/>
          <p:nvPr/>
        </p:nvSpPr>
        <p:spPr>
          <a:xfrm>
            <a:off x="3345253" y="463619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27FC25DA-8585-4CD1-AC5F-2399399E746E}"/>
              </a:ext>
            </a:extLst>
          </p:cNvPr>
          <p:cNvSpPr txBox="1"/>
          <p:nvPr/>
        </p:nvSpPr>
        <p:spPr>
          <a:xfrm>
            <a:off x="3019876" y="517212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7AFF7E11-9834-4A8F-9C64-91462D4B7A61}"/>
              </a:ext>
            </a:extLst>
          </p:cNvPr>
          <p:cNvSpPr txBox="1"/>
          <p:nvPr/>
        </p:nvSpPr>
        <p:spPr>
          <a:xfrm>
            <a:off x="3019876" y="550918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DB20283F-4BC5-44DD-8443-FDB8C69120B7}"/>
              </a:ext>
            </a:extLst>
          </p:cNvPr>
          <p:cNvSpPr txBox="1"/>
          <p:nvPr/>
        </p:nvSpPr>
        <p:spPr>
          <a:xfrm>
            <a:off x="6856330" y="461888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xmlns="" id="{83476A03-F187-4760-8332-506FF2C942BB}"/>
              </a:ext>
            </a:extLst>
          </p:cNvPr>
          <p:cNvSpPr txBox="1"/>
          <p:nvPr/>
        </p:nvSpPr>
        <p:spPr>
          <a:xfrm>
            <a:off x="6530953" y="515480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xmlns="" id="{25401A2C-67CE-4493-AA52-5D1AB25E5AE7}"/>
              </a:ext>
            </a:extLst>
          </p:cNvPr>
          <p:cNvSpPr txBox="1"/>
          <p:nvPr/>
        </p:nvSpPr>
        <p:spPr>
          <a:xfrm>
            <a:off x="6530953" y="549187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xmlns="" id="{23260204-7C02-4C97-B6AA-9F847E8B2095}"/>
              </a:ext>
            </a:extLst>
          </p:cNvPr>
          <p:cNvSpPr txBox="1"/>
          <p:nvPr/>
        </p:nvSpPr>
        <p:spPr>
          <a:xfrm>
            <a:off x="5739896" y="159193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xmlns="" id="{952811E5-0557-4EBF-9757-8F8B1CFF02CC}"/>
              </a:ext>
            </a:extLst>
          </p:cNvPr>
          <p:cNvSpPr txBox="1"/>
          <p:nvPr/>
        </p:nvSpPr>
        <p:spPr>
          <a:xfrm>
            <a:off x="5414519" y="212785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xmlns="" id="{EAF31BE6-AA82-422A-9A6E-6DB8AAD85CC7}"/>
              </a:ext>
            </a:extLst>
          </p:cNvPr>
          <p:cNvSpPr txBox="1"/>
          <p:nvPr/>
        </p:nvSpPr>
        <p:spPr>
          <a:xfrm>
            <a:off x="5414519" y="246491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xmlns="" id="{D5F9B0C9-F769-4270-8F3F-607F338ABFD4}"/>
              </a:ext>
            </a:extLst>
          </p:cNvPr>
          <p:cNvSpPr txBox="1"/>
          <p:nvPr/>
        </p:nvSpPr>
        <p:spPr>
          <a:xfrm>
            <a:off x="9751558" y="174208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xmlns="" id="{6651D54B-3838-4218-9594-E144BF1673EA}"/>
              </a:ext>
            </a:extLst>
          </p:cNvPr>
          <p:cNvSpPr txBox="1"/>
          <p:nvPr/>
        </p:nvSpPr>
        <p:spPr>
          <a:xfrm>
            <a:off x="9426181" y="227800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xmlns="" id="{4E98E045-593B-4207-BBA9-82CFEDC15D31}"/>
              </a:ext>
            </a:extLst>
          </p:cNvPr>
          <p:cNvSpPr txBox="1"/>
          <p:nvPr/>
        </p:nvSpPr>
        <p:spPr>
          <a:xfrm>
            <a:off x="9426181" y="261507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6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B17622D-B732-44D7-A088-8D295676030B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172458E-FBFC-43A1-A315-E72D0707C3C0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E7A3EA1-4993-4F3A-BBB5-DA693E07CD65}"/>
              </a:ext>
            </a:extLst>
          </p:cNvPr>
          <p:cNvSpPr/>
          <p:nvPr/>
        </p:nvSpPr>
        <p:spPr>
          <a:xfrm>
            <a:off x="4497644" y="1838325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4D3767F-7507-457C-8EF9-8BC85451F12B}"/>
              </a:ext>
            </a:extLst>
          </p:cNvPr>
          <p:cNvSpPr txBox="1"/>
          <p:nvPr/>
        </p:nvSpPr>
        <p:spPr>
          <a:xfrm>
            <a:off x="5083045" y="239982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33DA93F-F6EF-4C3D-815F-2D1D113B4B71}"/>
              </a:ext>
            </a:extLst>
          </p:cNvPr>
          <p:cNvSpPr/>
          <p:nvPr/>
        </p:nvSpPr>
        <p:spPr>
          <a:xfrm>
            <a:off x="5315259" y="3261511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F01A109-1D92-420C-B54C-A34C5EA2C783}"/>
              </a:ext>
            </a:extLst>
          </p:cNvPr>
          <p:cNvSpPr txBox="1"/>
          <p:nvPr/>
        </p:nvSpPr>
        <p:spPr>
          <a:xfrm>
            <a:off x="5107244" y="3570508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6C9A264-71D8-446A-941D-0764C268D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090" y="-32128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5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世界杯准备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9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CBBEBA0-12C5-471A-B37E-1484A7388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2" y="983840"/>
            <a:ext cx="3964602" cy="5943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8C5FB67-2518-4716-A6CE-C4AAF088ABC5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16BD60E-BABD-473D-BC53-D5D75201EBBA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B374010-4BFD-46AA-9410-716F32D27B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634" y="4668112"/>
            <a:ext cx="2685358" cy="26853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072969F-1AD6-48D7-892A-A98BDDFE3CC9}"/>
              </a:ext>
            </a:extLst>
          </p:cNvPr>
          <p:cNvSpPr txBox="1"/>
          <p:nvPr/>
        </p:nvSpPr>
        <p:spPr>
          <a:xfrm>
            <a:off x="1529678" y="21315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A39140B-9E6F-4186-A471-C8E7FA7A67F7}"/>
              </a:ext>
            </a:extLst>
          </p:cNvPr>
          <p:cNvSpPr txBox="1"/>
          <p:nvPr/>
        </p:nvSpPr>
        <p:spPr>
          <a:xfrm>
            <a:off x="3701258" y="21727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57EEBFC-2261-4CD8-B7A2-E2F79365F696}"/>
              </a:ext>
            </a:extLst>
          </p:cNvPr>
          <p:cNvSpPr txBox="1"/>
          <p:nvPr/>
        </p:nvSpPr>
        <p:spPr>
          <a:xfrm>
            <a:off x="2316406" y="2172756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F96E98D-5A78-4259-A220-58D98A20D53B}"/>
              </a:ext>
            </a:extLst>
          </p:cNvPr>
          <p:cNvSpPr txBox="1"/>
          <p:nvPr/>
        </p:nvSpPr>
        <p:spPr>
          <a:xfrm>
            <a:off x="1428750" y="3682039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D2D651A-FB8D-4D10-8435-0DA149F233EF}"/>
              </a:ext>
            </a:extLst>
          </p:cNvPr>
          <p:cNvSpPr txBox="1"/>
          <p:nvPr/>
        </p:nvSpPr>
        <p:spPr>
          <a:xfrm>
            <a:off x="3600330" y="3723295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7641951-833B-4E2C-9D9A-B1BE273D7F4E}"/>
              </a:ext>
            </a:extLst>
          </p:cNvPr>
          <p:cNvSpPr txBox="1"/>
          <p:nvPr/>
        </p:nvSpPr>
        <p:spPr>
          <a:xfrm>
            <a:off x="2215478" y="372329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5F66FD1-1E32-4F50-8E00-24242CB26E4C}"/>
              </a:ext>
            </a:extLst>
          </p:cNvPr>
          <p:cNvSpPr txBox="1"/>
          <p:nvPr/>
        </p:nvSpPr>
        <p:spPr>
          <a:xfrm>
            <a:off x="1420615" y="508395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C665F42-3B44-4FAF-801C-62874254DA43}"/>
              </a:ext>
            </a:extLst>
          </p:cNvPr>
          <p:cNvSpPr txBox="1"/>
          <p:nvPr/>
        </p:nvSpPr>
        <p:spPr>
          <a:xfrm>
            <a:off x="3592195" y="512520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494B8717-CDFA-40FE-987B-B0CFE098D78F}"/>
              </a:ext>
            </a:extLst>
          </p:cNvPr>
          <p:cNvSpPr txBox="1"/>
          <p:nvPr/>
        </p:nvSpPr>
        <p:spPr>
          <a:xfrm>
            <a:off x="2207343" y="5125207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186983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764D530F-D108-44CC-9849-8762EAD97DF5}"/>
              </a:ext>
            </a:extLst>
          </p:cNvPr>
          <p:cNvSpPr/>
          <p:nvPr/>
        </p:nvSpPr>
        <p:spPr>
          <a:xfrm>
            <a:off x="0" y="0"/>
            <a:ext cx="2686050" cy="6858000"/>
          </a:xfrm>
          <a:prstGeom prst="rtTriangl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xmlns="" id="{FB8180EF-CAEA-4B79-8E22-272D693571B0}"/>
              </a:ext>
            </a:extLst>
          </p:cNvPr>
          <p:cNvSpPr/>
          <p:nvPr/>
        </p:nvSpPr>
        <p:spPr>
          <a:xfrm rot="10800000">
            <a:off x="8362950" y="0"/>
            <a:ext cx="3829050" cy="6858000"/>
          </a:xfrm>
          <a:prstGeom prst="rtTriangle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636EC0F-AF0C-434B-A2B4-9E898E5878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2" y="109111"/>
            <a:ext cx="5464898" cy="67488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EAE27A0-35CF-4E88-A56E-2950EC37DD0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C429D63-AE01-40C2-B9F7-BDE2A5082A3B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0E07C03A-6B93-4103-8770-AC60C8C9FF67}"/>
              </a:ext>
            </a:extLst>
          </p:cNvPr>
          <p:cNvSpPr/>
          <p:nvPr/>
        </p:nvSpPr>
        <p:spPr>
          <a:xfrm>
            <a:off x="5936734" y="233927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09AE428-E825-45B7-A8EE-52A75C468AE2}"/>
              </a:ext>
            </a:extLst>
          </p:cNvPr>
          <p:cNvSpPr txBox="1"/>
          <p:nvPr/>
        </p:nvSpPr>
        <p:spPr>
          <a:xfrm>
            <a:off x="5934382" y="2306582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EBA3396D-3460-489C-A9AB-A13196FFB12A}"/>
              </a:ext>
            </a:extLst>
          </p:cNvPr>
          <p:cNvSpPr/>
          <p:nvPr/>
        </p:nvSpPr>
        <p:spPr>
          <a:xfrm>
            <a:off x="5936734" y="3512687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F1B4A39-BDB7-4170-A14E-DD67CEB66E07}"/>
              </a:ext>
            </a:extLst>
          </p:cNvPr>
          <p:cNvSpPr txBox="1"/>
          <p:nvPr/>
        </p:nvSpPr>
        <p:spPr>
          <a:xfrm>
            <a:off x="5934382" y="3479997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F21A338A-ED88-4436-AF9E-B21159905E03}"/>
              </a:ext>
            </a:extLst>
          </p:cNvPr>
          <p:cNvSpPr/>
          <p:nvPr/>
        </p:nvSpPr>
        <p:spPr>
          <a:xfrm>
            <a:off x="5936734" y="476598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43585A5-52FF-42D6-A9C8-BCA1B5D7B928}"/>
              </a:ext>
            </a:extLst>
          </p:cNvPr>
          <p:cNvSpPr txBox="1"/>
          <p:nvPr/>
        </p:nvSpPr>
        <p:spPr>
          <a:xfrm>
            <a:off x="5934382" y="4733292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145797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9C709F5-1B33-4F63-A64B-ED7EA73565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427" y="2600426"/>
            <a:ext cx="3110292" cy="3557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88EDF5B-4F40-4121-B0EF-5DC7A2103041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4E64423-1A4F-4FC0-96A4-58E9D1E9CB71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sp>
        <p:nvSpPr>
          <p:cNvPr id="12" name="圆角矩形 6">
            <a:extLst>
              <a:ext uri="{FF2B5EF4-FFF2-40B4-BE49-F238E27FC236}">
                <a16:creationId xmlns:a16="http://schemas.microsoft.com/office/drawing/2014/main" xmlns="" id="{CF67B761-745A-4B0F-8877-32901DD92636}"/>
              </a:ext>
            </a:extLst>
          </p:cNvPr>
          <p:cNvSpPr/>
          <p:nvPr/>
        </p:nvSpPr>
        <p:spPr>
          <a:xfrm>
            <a:off x="628650" y="3573939"/>
            <a:ext cx="1973601" cy="263176"/>
          </a:xfrm>
          <a:prstGeom prst="roundRect">
            <a:avLst>
              <a:gd name="adj" fmla="val 50000"/>
            </a:avLst>
          </a:prstGeom>
          <a:solidFill>
            <a:srgbClr val="46576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="" id="{487AE1DD-9603-4D0E-8086-77C365A49BDF}"/>
              </a:ext>
            </a:extLst>
          </p:cNvPr>
          <p:cNvSpPr/>
          <p:nvPr/>
        </p:nvSpPr>
        <p:spPr>
          <a:xfrm>
            <a:off x="2352406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E94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4" name="圆角矩形 9">
            <a:extLst>
              <a:ext uri="{FF2B5EF4-FFF2-40B4-BE49-F238E27FC236}">
                <a16:creationId xmlns:a16="http://schemas.microsoft.com/office/drawing/2014/main" xmlns="" id="{0B1F36AA-3622-49CD-8290-09FFDBAD9CEC}"/>
              </a:ext>
            </a:extLst>
          </p:cNvPr>
          <p:cNvSpPr/>
          <p:nvPr/>
        </p:nvSpPr>
        <p:spPr>
          <a:xfrm>
            <a:off x="4514740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5" name="圆角矩形 10">
            <a:extLst>
              <a:ext uri="{FF2B5EF4-FFF2-40B4-BE49-F238E27FC236}">
                <a16:creationId xmlns:a16="http://schemas.microsoft.com/office/drawing/2014/main" xmlns="" id="{DD4F345D-2672-4D23-B7EE-71AB9A740481}"/>
              </a:ext>
            </a:extLst>
          </p:cNvPr>
          <p:cNvSpPr/>
          <p:nvPr/>
        </p:nvSpPr>
        <p:spPr>
          <a:xfrm>
            <a:off x="6677073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9130803-BCCE-4649-974A-122A86EF8496}"/>
              </a:ext>
            </a:extLst>
          </p:cNvPr>
          <p:cNvGrpSpPr/>
          <p:nvPr/>
        </p:nvGrpSpPr>
        <p:grpSpPr>
          <a:xfrm>
            <a:off x="2316746" y="1969179"/>
            <a:ext cx="350862" cy="1604760"/>
            <a:chOff x="2770288" y="1732501"/>
            <a:chExt cx="350862" cy="1604760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30548B33-2475-4ABF-BDB4-C857D4DB0302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547A505F-F85F-4673-BEC7-FAECC905FB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46576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3E0CF138-A734-4821-802F-841792DDB79B}"/>
              </a:ext>
            </a:extLst>
          </p:cNvPr>
          <p:cNvCxnSpPr/>
          <p:nvPr/>
        </p:nvCxnSpPr>
        <p:spPr>
          <a:xfrm>
            <a:off x="6834890" y="2144610"/>
            <a:ext cx="0" cy="142932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799C1B95-26C1-4E85-8D4B-211FEFE6D19B}"/>
              </a:ext>
            </a:extLst>
          </p:cNvPr>
          <p:cNvSpPr>
            <a:spLocks noChangeAspect="1"/>
          </p:cNvSpPr>
          <p:nvPr/>
        </p:nvSpPr>
        <p:spPr>
          <a:xfrm>
            <a:off x="6659459" y="1969179"/>
            <a:ext cx="350862" cy="350863"/>
          </a:xfrm>
          <a:prstGeom prst="ellipse">
            <a:avLst/>
          </a:prstGeom>
          <a:solidFill>
            <a:srgbClr val="1F912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F551065-22EE-4CA6-A57F-AD914C61C28F}"/>
              </a:ext>
            </a:extLst>
          </p:cNvPr>
          <p:cNvGrpSpPr/>
          <p:nvPr/>
        </p:nvGrpSpPr>
        <p:grpSpPr>
          <a:xfrm flipV="1">
            <a:off x="4467163" y="3837115"/>
            <a:ext cx="350862" cy="1604760"/>
            <a:chOff x="2770288" y="1732501"/>
            <a:chExt cx="350862" cy="1604760"/>
          </a:xfrm>
        </p:grpSpPr>
        <p:cxnSp>
          <p:nvCxnSpPr>
            <p:cNvPr id="22" name="直接连接符 11">
              <a:extLst>
                <a:ext uri="{FF2B5EF4-FFF2-40B4-BE49-F238E27FC236}">
                  <a16:creationId xmlns:a16="http://schemas.microsoft.com/office/drawing/2014/main" xmlns="" id="{07C77CD7-8864-4410-A825-28C3F3FF88CD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D06AE20D-36E9-4536-990D-15E021EADC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F4D139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0ACCDCB7-C517-46C0-A9A6-BF5B4FAFEA9D}"/>
              </a:ext>
            </a:extLst>
          </p:cNvPr>
          <p:cNvGrpSpPr/>
          <p:nvPr/>
        </p:nvGrpSpPr>
        <p:grpSpPr>
          <a:xfrm flipV="1">
            <a:off x="8738391" y="3837115"/>
            <a:ext cx="350862" cy="1604760"/>
            <a:chOff x="2770288" y="1732501"/>
            <a:chExt cx="350862" cy="1604760"/>
          </a:xfrm>
          <a:solidFill>
            <a:srgbClr val="FFD200"/>
          </a:solidFill>
        </p:grpSpPr>
        <p:cxnSp>
          <p:nvCxnSpPr>
            <p:cNvPr id="25" name="直接连接符 11">
              <a:extLst>
                <a:ext uri="{FF2B5EF4-FFF2-40B4-BE49-F238E27FC236}">
                  <a16:creationId xmlns:a16="http://schemas.microsoft.com/office/drawing/2014/main" xmlns="" id="{D4168545-235C-4257-A530-94BC6EE611BB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grp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BC1CB1C-5668-42B4-94EF-5ABB40FC81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1F912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E0AE2E8A-5976-4120-AE4D-F5E7C4A76E0A}"/>
              </a:ext>
            </a:extLst>
          </p:cNvPr>
          <p:cNvSpPr txBox="1"/>
          <p:nvPr/>
        </p:nvSpPr>
        <p:spPr>
          <a:xfrm>
            <a:off x="1592112" y="421802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EF0E969F-3C37-4580-A7C4-613CC9A769D6}"/>
              </a:ext>
            </a:extLst>
          </p:cNvPr>
          <p:cNvSpPr txBox="1"/>
          <p:nvPr/>
        </p:nvSpPr>
        <p:spPr>
          <a:xfrm>
            <a:off x="1266735" y="475394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51A2C695-9CFE-4DF8-A233-D3BA3FC3D276}"/>
              </a:ext>
            </a:extLst>
          </p:cNvPr>
          <p:cNvSpPr txBox="1"/>
          <p:nvPr/>
        </p:nvSpPr>
        <p:spPr>
          <a:xfrm>
            <a:off x="1266735" y="509101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CE75474F-9D1C-4279-A8BF-D8C81BB39A7A}"/>
              </a:ext>
            </a:extLst>
          </p:cNvPr>
          <p:cNvSpPr txBox="1"/>
          <p:nvPr/>
        </p:nvSpPr>
        <p:spPr>
          <a:xfrm>
            <a:off x="3632525" y="193166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26CF0682-04E0-4AA7-BA8B-354EC1133AB7}"/>
              </a:ext>
            </a:extLst>
          </p:cNvPr>
          <p:cNvSpPr txBox="1"/>
          <p:nvPr/>
        </p:nvSpPr>
        <p:spPr>
          <a:xfrm>
            <a:off x="3307148" y="246758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503ABE4B-C2C8-4AFB-8D0C-65FFB2CD0D8A}"/>
              </a:ext>
            </a:extLst>
          </p:cNvPr>
          <p:cNvSpPr txBox="1"/>
          <p:nvPr/>
        </p:nvSpPr>
        <p:spPr>
          <a:xfrm>
            <a:off x="3307148" y="280464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F74A2E6B-3CB5-4276-A004-75830AE945B6}"/>
              </a:ext>
            </a:extLst>
          </p:cNvPr>
          <p:cNvSpPr txBox="1"/>
          <p:nvPr/>
        </p:nvSpPr>
        <p:spPr>
          <a:xfrm>
            <a:off x="5949387" y="418683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ED3E7E68-AEBD-4AF6-BB45-FB47BAEBD8B6}"/>
              </a:ext>
            </a:extLst>
          </p:cNvPr>
          <p:cNvSpPr txBox="1"/>
          <p:nvPr/>
        </p:nvSpPr>
        <p:spPr>
          <a:xfrm>
            <a:off x="5624010" y="472275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993D6A09-971D-44B1-8620-A6126A6FDA97}"/>
              </a:ext>
            </a:extLst>
          </p:cNvPr>
          <p:cNvSpPr txBox="1"/>
          <p:nvPr/>
        </p:nvSpPr>
        <p:spPr>
          <a:xfrm>
            <a:off x="5624010" y="505982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5C7E9F27-8669-49A8-97D5-6761CC7386B2}"/>
              </a:ext>
            </a:extLst>
          </p:cNvPr>
          <p:cNvSpPr txBox="1"/>
          <p:nvPr/>
        </p:nvSpPr>
        <p:spPr>
          <a:xfrm>
            <a:off x="7448715" y="194868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B854DBCE-AEB3-4118-ADBD-2E4059BB4E2E}"/>
              </a:ext>
            </a:extLst>
          </p:cNvPr>
          <p:cNvSpPr txBox="1"/>
          <p:nvPr/>
        </p:nvSpPr>
        <p:spPr>
          <a:xfrm>
            <a:off x="7168138" y="257766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B24D8C6A-76BA-4988-A516-82B7F1BEC0AF}"/>
              </a:ext>
            </a:extLst>
          </p:cNvPr>
          <p:cNvSpPr txBox="1"/>
          <p:nvPr/>
        </p:nvSpPr>
        <p:spPr>
          <a:xfrm>
            <a:off x="7168138" y="291472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320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019E5C4-871C-40D5-A3B9-6163E98C4D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3704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4942FEB-C9D0-4235-8991-BD607EC59D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657" y="1357071"/>
            <a:ext cx="13019314" cy="6512374"/>
          </a:xfrm>
          <a:prstGeom prst="rect">
            <a:avLst/>
          </a:prstGeom>
        </p:spPr>
      </p:pic>
      <p:pic>
        <p:nvPicPr>
          <p:cNvPr id="10" name="Schuwenn Z. - 1998法国世界杯主题曲＜生命之杯＞（钢琴改编版）La Copa De La Vida（The Cup of Life）">
            <a:hlinkClick r:id="" action="ppaction://media"/>
            <a:extLst>
              <a:ext uri="{FF2B5EF4-FFF2-40B4-BE49-F238E27FC236}">
                <a16:creationId xmlns:a16="http://schemas.microsoft.com/office/drawing/2014/main" xmlns="" id="{0A96CE0B-D61D-4C1A-B455-6DAC128DA0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55272" y="2703737"/>
            <a:ext cx="304800" cy="3048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B0E3862-9846-4EC2-9D68-47FD929338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82" y="-572863"/>
            <a:ext cx="9520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9A3F65C-C77F-4C40-A3A5-11E5C11005E8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2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自定义 2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</TotalTime>
  <Words>792</Words>
  <Application>Microsoft Office PowerPoint</Application>
  <PresentationFormat>宽屏</PresentationFormat>
  <Paragraphs>182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Abadi</vt:lpstr>
      <vt:lpstr>Cordia New</vt:lpstr>
      <vt:lpstr>等线</vt:lpstr>
      <vt:lpstr>华文仿宋</vt:lpstr>
      <vt:lpstr>楷体</vt:lpstr>
      <vt:lpstr>微软雅黑</vt:lpstr>
      <vt:lpstr>叶根友毛笔行书简体</vt:lpstr>
      <vt:lpstr>Arial</vt:lpstr>
      <vt:lpstr>Calibri</vt:lpstr>
      <vt:lpstr>Century Gothic</vt:lpstr>
      <vt:lpstr>Forte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</dc:title>
  <dc:creator>WIN7</dc:creator>
  <cp:lastModifiedBy>faith123</cp:lastModifiedBy>
  <cp:revision>137</cp:revision>
  <dcterms:created xsi:type="dcterms:W3CDTF">2017-08-18T03:02:00Z</dcterms:created>
  <dcterms:modified xsi:type="dcterms:W3CDTF">2018-07-04T01:39:10Z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