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80" r:id="rId3"/>
    <p:sldId id="281" r:id="rId4"/>
    <p:sldId id="276" r:id="rId5"/>
    <p:sldId id="277" r:id="rId6"/>
    <p:sldId id="271" r:id="rId7"/>
    <p:sldId id="272" r:id="rId8"/>
    <p:sldId id="263" r:id="rId9"/>
    <p:sldId id="284" r:id="rId10"/>
    <p:sldId id="267" r:id="rId11"/>
    <p:sldId id="262" r:id="rId12"/>
    <p:sldId id="269" r:id="rId13"/>
    <p:sldId id="270" r:id="rId14"/>
    <p:sldId id="265" r:id="rId15"/>
    <p:sldId id="283" r:id="rId16"/>
    <p:sldId id="261" r:id="rId17"/>
    <p:sldId id="266" r:id="rId18"/>
    <p:sldId id="275" r:id="rId19"/>
    <p:sldId id="274" r:id="rId20"/>
    <p:sldId id="282" r:id="rId21"/>
    <p:sldId id="260" r:id="rId22"/>
    <p:sldId id="268" r:id="rId23"/>
    <p:sldId id="273" r:id="rId24"/>
    <p:sldId id="264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313131"/>
    <a:srgbClr val="DC462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57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02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794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340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50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879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552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6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409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820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8767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152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5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105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83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466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3749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134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790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66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02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433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639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8661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2450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636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691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468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53175" y="1562101"/>
            <a:ext cx="5819775" cy="3063424"/>
            <a:chOff x="7649143" y="-41578"/>
            <a:chExt cx="6366520" cy="2653848"/>
          </a:xfrm>
        </p:grpSpPr>
        <p:sp>
          <p:nvSpPr>
            <p:cNvPr id="33" name="trade-center_89006"/>
            <p:cNvSpPr>
              <a:spLocks noChangeAspect="1"/>
            </p:cNvSpPr>
            <p:nvPr/>
          </p:nvSpPr>
          <p:spPr bwMode="auto">
            <a:xfrm>
              <a:off x="7649143" y="818997"/>
              <a:ext cx="1920344" cy="1793271"/>
            </a:xfrm>
            <a:custGeom>
              <a:avLst/>
              <a:gdLst>
                <a:gd name="connsiteX0" fmla="*/ 425342 w 607614"/>
                <a:gd name="connsiteY0" fmla="*/ 466524 h 567407"/>
                <a:gd name="connsiteX1" fmla="*/ 516478 w 607614"/>
                <a:gd name="connsiteY1" fmla="*/ 466524 h 567407"/>
                <a:gd name="connsiteX2" fmla="*/ 516478 w 607614"/>
                <a:gd name="connsiteY2" fmla="*/ 486140 h 567407"/>
                <a:gd name="connsiteX3" fmla="*/ 425342 w 607614"/>
                <a:gd name="connsiteY3" fmla="*/ 486140 h 567407"/>
                <a:gd name="connsiteX4" fmla="*/ 91136 w 607614"/>
                <a:gd name="connsiteY4" fmla="*/ 466524 h 567407"/>
                <a:gd name="connsiteX5" fmla="*/ 182272 w 607614"/>
                <a:gd name="connsiteY5" fmla="*/ 466524 h 567407"/>
                <a:gd name="connsiteX6" fmla="*/ 182272 w 607614"/>
                <a:gd name="connsiteY6" fmla="*/ 486140 h 567407"/>
                <a:gd name="connsiteX7" fmla="*/ 91136 w 607614"/>
                <a:gd name="connsiteY7" fmla="*/ 486140 h 567407"/>
                <a:gd name="connsiteX8" fmla="*/ 425342 w 607614"/>
                <a:gd name="connsiteY8" fmla="*/ 415595 h 567407"/>
                <a:gd name="connsiteX9" fmla="*/ 516478 w 607614"/>
                <a:gd name="connsiteY9" fmla="*/ 415595 h 567407"/>
                <a:gd name="connsiteX10" fmla="*/ 516478 w 607614"/>
                <a:gd name="connsiteY10" fmla="*/ 436186 h 567407"/>
                <a:gd name="connsiteX11" fmla="*/ 425342 w 607614"/>
                <a:gd name="connsiteY11" fmla="*/ 436186 h 567407"/>
                <a:gd name="connsiteX12" fmla="*/ 91136 w 607614"/>
                <a:gd name="connsiteY12" fmla="*/ 415595 h 567407"/>
                <a:gd name="connsiteX13" fmla="*/ 182272 w 607614"/>
                <a:gd name="connsiteY13" fmla="*/ 415595 h 567407"/>
                <a:gd name="connsiteX14" fmla="*/ 182272 w 607614"/>
                <a:gd name="connsiteY14" fmla="*/ 436186 h 567407"/>
                <a:gd name="connsiteX15" fmla="*/ 91136 w 607614"/>
                <a:gd name="connsiteY15" fmla="*/ 436186 h 567407"/>
                <a:gd name="connsiteX16" fmla="*/ 425342 w 607614"/>
                <a:gd name="connsiteY16" fmla="*/ 364788 h 567407"/>
                <a:gd name="connsiteX17" fmla="*/ 516478 w 607614"/>
                <a:gd name="connsiteY17" fmla="*/ 364788 h 567407"/>
                <a:gd name="connsiteX18" fmla="*/ 516478 w 607614"/>
                <a:gd name="connsiteY18" fmla="*/ 385257 h 567407"/>
                <a:gd name="connsiteX19" fmla="*/ 425342 w 607614"/>
                <a:gd name="connsiteY19" fmla="*/ 385257 h 567407"/>
                <a:gd name="connsiteX20" fmla="*/ 91136 w 607614"/>
                <a:gd name="connsiteY20" fmla="*/ 364788 h 567407"/>
                <a:gd name="connsiteX21" fmla="*/ 182272 w 607614"/>
                <a:gd name="connsiteY21" fmla="*/ 364788 h 567407"/>
                <a:gd name="connsiteX22" fmla="*/ 182272 w 607614"/>
                <a:gd name="connsiteY22" fmla="*/ 385257 h 567407"/>
                <a:gd name="connsiteX23" fmla="*/ 91136 w 607614"/>
                <a:gd name="connsiteY23" fmla="*/ 385257 h 567407"/>
                <a:gd name="connsiteX24" fmla="*/ 222539 w 607614"/>
                <a:gd name="connsiteY24" fmla="*/ 314805 h 567407"/>
                <a:gd name="connsiteX25" fmla="*/ 222539 w 607614"/>
                <a:gd name="connsiteY25" fmla="*/ 546926 h 567407"/>
                <a:gd name="connsiteX26" fmla="*/ 385075 w 607614"/>
                <a:gd name="connsiteY26" fmla="*/ 546926 h 567407"/>
                <a:gd name="connsiteX27" fmla="*/ 385075 w 607614"/>
                <a:gd name="connsiteY27" fmla="*/ 314805 h 567407"/>
                <a:gd name="connsiteX28" fmla="*/ 425342 w 607614"/>
                <a:gd name="connsiteY28" fmla="*/ 314712 h 567407"/>
                <a:gd name="connsiteX29" fmla="*/ 516478 w 607614"/>
                <a:gd name="connsiteY29" fmla="*/ 314712 h 567407"/>
                <a:gd name="connsiteX30" fmla="*/ 516478 w 607614"/>
                <a:gd name="connsiteY30" fmla="*/ 334450 h 567407"/>
                <a:gd name="connsiteX31" fmla="*/ 425342 w 607614"/>
                <a:gd name="connsiteY31" fmla="*/ 334450 h 567407"/>
                <a:gd name="connsiteX32" fmla="*/ 91136 w 607614"/>
                <a:gd name="connsiteY32" fmla="*/ 314712 h 567407"/>
                <a:gd name="connsiteX33" fmla="*/ 182272 w 607614"/>
                <a:gd name="connsiteY33" fmla="*/ 314712 h 567407"/>
                <a:gd name="connsiteX34" fmla="*/ 182272 w 607614"/>
                <a:gd name="connsiteY34" fmla="*/ 334450 h 567407"/>
                <a:gd name="connsiteX35" fmla="*/ 91136 w 607614"/>
                <a:gd name="connsiteY35" fmla="*/ 334450 h 567407"/>
                <a:gd name="connsiteX36" fmla="*/ 425342 w 607614"/>
                <a:gd name="connsiteY36" fmla="*/ 263905 h 567407"/>
                <a:gd name="connsiteX37" fmla="*/ 516478 w 607614"/>
                <a:gd name="connsiteY37" fmla="*/ 263905 h 567407"/>
                <a:gd name="connsiteX38" fmla="*/ 516478 w 607614"/>
                <a:gd name="connsiteY38" fmla="*/ 284374 h 567407"/>
                <a:gd name="connsiteX39" fmla="*/ 425342 w 607614"/>
                <a:gd name="connsiteY39" fmla="*/ 284374 h 567407"/>
                <a:gd name="connsiteX40" fmla="*/ 91136 w 607614"/>
                <a:gd name="connsiteY40" fmla="*/ 263905 h 567407"/>
                <a:gd name="connsiteX41" fmla="*/ 182272 w 607614"/>
                <a:gd name="connsiteY41" fmla="*/ 263905 h 567407"/>
                <a:gd name="connsiteX42" fmla="*/ 182272 w 607614"/>
                <a:gd name="connsiteY42" fmla="*/ 284374 h 567407"/>
                <a:gd name="connsiteX43" fmla="*/ 91136 w 607614"/>
                <a:gd name="connsiteY43" fmla="*/ 284374 h 567407"/>
                <a:gd name="connsiteX44" fmla="*/ 222539 w 607614"/>
                <a:gd name="connsiteY44" fmla="*/ 256395 h 567407"/>
                <a:gd name="connsiteX45" fmla="*/ 222539 w 607614"/>
                <a:gd name="connsiteY45" fmla="*/ 294324 h 567407"/>
                <a:gd name="connsiteX46" fmla="*/ 385075 w 607614"/>
                <a:gd name="connsiteY46" fmla="*/ 294324 h 567407"/>
                <a:gd name="connsiteX47" fmla="*/ 385075 w 607614"/>
                <a:gd name="connsiteY47" fmla="*/ 256395 h 567407"/>
                <a:gd name="connsiteX48" fmla="*/ 303807 w 607614"/>
                <a:gd name="connsiteY48" fmla="*/ 269291 h 567407"/>
                <a:gd name="connsiteX49" fmla="*/ 222539 w 607614"/>
                <a:gd name="connsiteY49" fmla="*/ 256395 h 567407"/>
                <a:gd name="connsiteX50" fmla="*/ 425342 w 607614"/>
                <a:gd name="connsiteY50" fmla="*/ 213097 h 567407"/>
                <a:gd name="connsiteX51" fmla="*/ 516478 w 607614"/>
                <a:gd name="connsiteY51" fmla="*/ 213097 h 567407"/>
                <a:gd name="connsiteX52" fmla="*/ 516478 w 607614"/>
                <a:gd name="connsiteY52" fmla="*/ 233566 h 567407"/>
                <a:gd name="connsiteX53" fmla="*/ 425342 w 607614"/>
                <a:gd name="connsiteY53" fmla="*/ 233566 h 567407"/>
                <a:gd name="connsiteX54" fmla="*/ 91136 w 607614"/>
                <a:gd name="connsiteY54" fmla="*/ 213097 h 567407"/>
                <a:gd name="connsiteX55" fmla="*/ 182272 w 607614"/>
                <a:gd name="connsiteY55" fmla="*/ 213097 h 567407"/>
                <a:gd name="connsiteX56" fmla="*/ 182272 w 607614"/>
                <a:gd name="connsiteY56" fmla="*/ 233566 h 567407"/>
                <a:gd name="connsiteX57" fmla="*/ 91136 w 607614"/>
                <a:gd name="connsiteY57" fmla="*/ 233566 h 567407"/>
                <a:gd name="connsiteX58" fmla="*/ 425342 w 607614"/>
                <a:gd name="connsiteY58" fmla="*/ 163021 h 567407"/>
                <a:gd name="connsiteX59" fmla="*/ 516478 w 607614"/>
                <a:gd name="connsiteY59" fmla="*/ 163021 h 567407"/>
                <a:gd name="connsiteX60" fmla="*/ 516478 w 607614"/>
                <a:gd name="connsiteY60" fmla="*/ 182759 h 567407"/>
                <a:gd name="connsiteX61" fmla="*/ 425342 w 607614"/>
                <a:gd name="connsiteY61" fmla="*/ 182759 h 567407"/>
                <a:gd name="connsiteX62" fmla="*/ 91136 w 607614"/>
                <a:gd name="connsiteY62" fmla="*/ 163021 h 567407"/>
                <a:gd name="connsiteX63" fmla="*/ 182272 w 607614"/>
                <a:gd name="connsiteY63" fmla="*/ 163021 h 567407"/>
                <a:gd name="connsiteX64" fmla="*/ 182272 w 607614"/>
                <a:gd name="connsiteY64" fmla="*/ 182759 h 567407"/>
                <a:gd name="connsiteX65" fmla="*/ 91136 w 607614"/>
                <a:gd name="connsiteY65" fmla="*/ 182759 h 567407"/>
                <a:gd name="connsiteX66" fmla="*/ 425342 w 607614"/>
                <a:gd name="connsiteY66" fmla="*/ 112214 h 567407"/>
                <a:gd name="connsiteX67" fmla="*/ 516478 w 607614"/>
                <a:gd name="connsiteY67" fmla="*/ 112214 h 567407"/>
                <a:gd name="connsiteX68" fmla="*/ 516478 w 607614"/>
                <a:gd name="connsiteY68" fmla="*/ 132683 h 567407"/>
                <a:gd name="connsiteX69" fmla="*/ 425342 w 607614"/>
                <a:gd name="connsiteY69" fmla="*/ 132683 h 567407"/>
                <a:gd name="connsiteX70" fmla="*/ 91136 w 607614"/>
                <a:gd name="connsiteY70" fmla="*/ 112214 h 567407"/>
                <a:gd name="connsiteX71" fmla="*/ 182272 w 607614"/>
                <a:gd name="connsiteY71" fmla="*/ 112214 h 567407"/>
                <a:gd name="connsiteX72" fmla="*/ 182272 w 607614"/>
                <a:gd name="connsiteY72" fmla="*/ 132683 h 567407"/>
                <a:gd name="connsiteX73" fmla="*/ 91136 w 607614"/>
                <a:gd name="connsiteY73" fmla="*/ 132683 h 567407"/>
                <a:gd name="connsiteX74" fmla="*/ 404823 w 607614"/>
                <a:gd name="connsiteY74" fmla="*/ 61444 h 567407"/>
                <a:gd name="connsiteX75" fmla="*/ 404823 w 607614"/>
                <a:gd name="connsiteY75" fmla="*/ 294324 h 567407"/>
                <a:gd name="connsiteX76" fmla="*/ 404823 w 607614"/>
                <a:gd name="connsiteY76" fmla="*/ 314805 h 567407"/>
                <a:gd name="connsiteX77" fmla="*/ 404823 w 607614"/>
                <a:gd name="connsiteY77" fmla="*/ 546926 h 567407"/>
                <a:gd name="connsiteX78" fmla="*/ 536979 w 607614"/>
                <a:gd name="connsiteY78" fmla="*/ 546926 h 567407"/>
                <a:gd name="connsiteX79" fmla="*/ 536979 w 607614"/>
                <a:gd name="connsiteY79" fmla="*/ 61444 h 567407"/>
                <a:gd name="connsiteX80" fmla="*/ 70635 w 607614"/>
                <a:gd name="connsiteY80" fmla="*/ 61444 h 567407"/>
                <a:gd name="connsiteX81" fmla="*/ 70635 w 607614"/>
                <a:gd name="connsiteY81" fmla="*/ 546926 h 567407"/>
                <a:gd name="connsiteX82" fmla="*/ 202791 w 607614"/>
                <a:gd name="connsiteY82" fmla="*/ 546926 h 567407"/>
                <a:gd name="connsiteX83" fmla="*/ 202791 w 607614"/>
                <a:gd name="connsiteY83" fmla="*/ 314805 h 567407"/>
                <a:gd name="connsiteX84" fmla="*/ 202791 w 607614"/>
                <a:gd name="connsiteY84" fmla="*/ 294324 h 567407"/>
                <a:gd name="connsiteX85" fmla="*/ 202791 w 607614"/>
                <a:gd name="connsiteY85" fmla="*/ 61444 h 567407"/>
                <a:gd name="connsiteX86" fmla="*/ 151904 w 607614"/>
                <a:gd name="connsiteY86" fmla="*/ 61444 h 567407"/>
                <a:gd name="connsiteX87" fmla="*/ 131397 w 607614"/>
                <a:gd name="connsiteY87" fmla="*/ 61444 h 567407"/>
                <a:gd name="connsiteX88" fmla="*/ 131397 w 607614"/>
                <a:gd name="connsiteY88" fmla="*/ 0 h 567407"/>
                <a:gd name="connsiteX89" fmla="*/ 151904 w 607614"/>
                <a:gd name="connsiteY89" fmla="*/ 0 h 567407"/>
                <a:gd name="connsiteX90" fmla="*/ 151904 w 607614"/>
                <a:gd name="connsiteY90" fmla="*/ 41721 h 567407"/>
                <a:gd name="connsiteX91" fmla="*/ 212665 w 607614"/>
                <a:gd name="connsiteY91" fmla="*/ 41721 h 567407"/>
                <a:gd name="connsiteX92" fmla="*/ 222539 w 607614"/>
                <a:gd name="connsiteY92" fmla="*/ 51583 h 567407"/>
                <a:gd name="connsiteX93" fmla="*/ 222539 w 607614"/>
                <a:gd name="connsiteY93" fmla="*/ 235914 h 567407"/>
                <a:gd name="connsiteX94" fmla="*/ 303807 w 607614"/>
                <a:gd name="connsiteY94" fmla="*/ 248810 h 567407"/>
                <a:gd name="connsiteX95" fmla="*/ 385075 w 607614"/>
                <a:gd name="connsiteY95" fmla="*/ 235914 h 567407"/>
                <a:gd name="connsiteX96" fmla="*/ 385075 w 607614"/>
                <a:gd name="connsiteY96" fmla="*/ 51583 h 567407"/>
                <a:gd name="connsiteX97" fmla="*/ 394949 w 607614"/>
                <a:gd name="connsiteY97" fmla="*/ 41721 h 567407"/>
                <a:gd name="connsiteX98" fmla="*/ 546853 w 607614"/>
                <a:gd name="connsiteY98" fmla="*/ 41721 h 567407"/>
                <a:gd name="connsiteX99" fmla="*/ 556726 w 607614"/>
                <a:gd name="connsiteY99" fmla="*/ 51583 h 567407"/>
                <a:gd name="connsiteX100" fmla="*/ 556726 w 607614"/>
                <a:gd name="connsiteY100" fmla="*/ 546926 h 567407"/>
                <a:gd name="connsiteX101" fmla="*/ 607614 w 607614"/>
                <a:gd name="connsiteY101" fmla="*/ 546926 h 567407"/>
                <a:gd name="connsiteX102" fmla="*/ 607614 w 607614"/>
                <a:gd name="connsiteY102" fmla="*/ 567407 h 567407"/>
                <a:gd name="connsiteX103" fmla="*/ 546853 w 607614"/>
                <a:gd name="connsiteY103" fmla="*/ 567407 h 567407"/>
                <a:gd name="connsiteX104" fmla="*/ 394949 w 607614"/>
                <a:gd name="connsiteY104" fmla="*/ 567407 h 567407"/>
                <a:gd name="connsiteX105" fmla="*/ 212665 w 607614"/>
                <a:gd name="connsiteY105" fmla="*/ 567407 h 567407"/>
                <a:gd name="connsiteX106" fmla="*/ 60762 w 607614"/>
                <a:gd name="connsiteY106" fmla="*/ 567407 h 567407"/>
                <a:gd name="connsiteX107" fmla="*/ 0 w 607614"/>
                <a:gd name="connsiteY107" fmla="*/ 567407 h 567407"/>
                <a:gd name="connsiteX108" fmla="*/ 0 w 607614"/>
                <a:gd name="connsiteY108" fmla="*/ 546926 h 567407"/>
                <a:gd name="connsiteX109" fmla="*/ 50888 w 607614"/>
                <a:gd name="connsiteY109" fmla="*/ 546926 h 567407"/>
                <a:gd name="connsiteX110" fmla="*/ 50888 w 607614"/>
                <a:gd name="connsiteY110" fmla="*/ 51583 h 567407"/>
                <a:gd name="connsiteX111" fmla="*/ 60762 w 607614"/>
                <a:gd name="connsiteY111" fmla="*/ 41721 h 567407"/>
                <a:gd name="connsiteX112" fmla="*/ 131397 w 607614"/>
                <a:gd name="connsiteY112" fmla="*/ 41721 h 56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607614" h="567407">
                  <a:moveTo>
                    <a:pt x="425342" y="466524"/>
                  </a:moveTo>
                  <a:lnTo>
                    <a:pt x="516478" y="466524"/>
                  </a:lnTo>
                  <a:lnTo>
                    <a:pt x="516478" y="486140"/>
                  </a:lnTo>
                  <a:lnTo>
                    <a:pt x="425342" y="486140"/>
                  </a:lnTo>
                  <a:close/>
                  <a:moveTo>
                    <a:pt x="91136" y="466524"/>
                  </a:moveTo>
                  <a:lnTo>
                    <a:pt x="182272" y="466524"/>
                  </a:lnTo>
                  <a:lnTo>
                    <a:pt x="182272" y="486140"/>
                  </a:lnTo>
                  <a:lnTo>
                    <a:pt x="91136" y="486140"/>
                  </a:lnTo>
                  <a:close/>
                  <a:moveTo>
                    <a:pt x="425342" y="415595"/>
                  </a:moveTo>
                  <a:lnTo>
                    <a:pt x="516478" y="415595"/>
                  </a:lnTo>
                  <a:lnTo>
                    <a:pt x="516478" y="436186"/>
                  </a:lnTo>
                  <a:lnTo>
                    <a:pt x="425342" y="436186"/>
                  </a:lnTo>
                  <a:close/>
                  <a:moveTo>
                    <a:pt x="91136" y="415595"/>
                  </a:moveTo>
                  <a:lnTo>
                    <a:pt x="182272" y="415595"/>
                  </a:lnTo>
                  <a:lnTo>
                    <a:pt x="182272" y="436186"/>
                  </a:lnTo>
                  <a:lnTo>
                    <a:pt x="91136" y="436186"/>
                  </a:lnTo>
                  <a:close/>
                  <a:moveTo>
                    <a:pt x="425342" y="364788"/>
                  </a:moveTo>
                  <a:lnTo>
                    <a:pt x="516478" y="364788"/>
                  </a:lnTo>
                  <a:lnTo>
                    <a:pt x="516478" y="385257"/>
                  </a:lnTo>
                  <a:lnTo>
                    <a:pt x="425342" y="385257"/>
                  </a:lnTo>
                  <a:close/>
                  <a:moveTo>
                    <a:pt x="91136" y="364788"/>
                  </a:moveTo>
                  <a:lnTo>
                    <a:pt x="182272" y="364788"/>
                  </a:lnTo>
                  <a:lnTo>
                    <a:pt x="182272" y="385257"/>
                  </a:lnTo>
                  <a:lnTo>
                    <a:pt x="91136" y="385257"/>
                  </a:lnTo>
                  <a:close/>
                  <a:moveTo>
                    <a:pt x="222539" y="314805"/>
                  </a:moveTo>
                  <a:lnTo>
                    <a:pt x="222539" y="546926"/>
                  </a:lnTo>
                  <a:lnTo>
                    <a:pt x="385075" y="546926"/>
                  </a:lnTo>
                  <a:lnTo>
                    <a:pt x="385075" y="314805"/>
                  </a:lnTo>
                  <a:close/>
                  <a:moveTo>
                    <a:pt x="425342" y="314712"/>
                  </a:moveTo>
                  <a:lnTo>
                    <a:pt x="516478" y="314712"/>
                  </a:lnTo>
                  <a:lnTo>
                    <a:pt x="516478" y="334450"/>
                  </a:lnTo>
                  <a:lnTo>
                    <a:pt x="425342" y="334450"/>
                  </a:lnTo>
                  <a:close/>
                  <a:moveTo>
                    <a:pt x="91136" y="314712"/>
                  </a:moveTo>
                  <a:lnTo>
                    <a:pt x="182272" y="314712"/>
                  </a:lnTo>
                  <a:lnTo>
                    <a:pt x="182272" y="334450"/>
                  </a:lnTo>
                  <a:lnTo>
                    <a:pt x="91136" y="334450"/>
                  </a:lnTo>
                  <a:close/>
                  <a:moveTo>
                    <a:pt x="425342" y="263905"/>
                  </a:moveTo>
                  <a:lnTo>
                    <a:pt x="516478" y="263905"/>
                  </a:lnTo>
                  <a:lnTo>
                    <a:pt x="516478" y="284374"/>
                  </a:lnTo>
                  <a:lnTo>
                    <a:pt x="425342" y="284374"/>
                  </a:lnTo>
                  <a:close/>
                  <a:moveTo>
                    <a:pt x="91136" y="263905"/>
                  </a:moveTo>
                  <a:lnTo>
                    <a:pt x="182272" y="263905"/>
                  </a:lnTo>
                  <a:lnTo>
                    <a:pt x="182272" y="284374"/>
                  </a:lnTo>
                  <a:lnTo>
                    <a:pt x="91136" y="284374"/>
                  </a:lnTo>
                  <a:close/>
                  <a:moveTo>
                    <a:pt x="222539" y="256395"/>
                  </a:moveTo>
                  <a:lnTo>
                    <a:pt x="222539" y="294324"/>
                  </a:lnTo>
                  <a:lnTo>
                    <a:pt x="385075" y="294324"/>
                  </a:lnTo>
                  <a:lnTo>
                    <a:pt x="385075" y="256395"/>
                  </a:lnTo>
                  <a:cubicBezTo>
                    <a:pt x="365328" y="260947"/>
                    <a:pt x="326593" y="269291"/>
                    <a:pt x="303807" y="269291"/>
                  </a:cubicBezTo>
                  <a:cubicBezTo>
                    <a:pt x="281021" y="269291"/>
                    <a:pt x="242286" y="260947"/>
                    <a:pt x="222539" y="256395"/>
                  </a:cubicBezTo>
                  <a:close/>
                  <a:moveTo>
                    <a:pt x="425342" y="213097"/>
                  </a:moveTo>
                  <a:lnTo>
                    <a:pt x="516478" y="213097"/>
                  </a:lnTo>
                  <a:lnTo>
                    <a:pt x="516478" y="233566"/>
                  </a:lnTo>
                  <a:lnTo>
                    <a:pt x="425342" y="233566"/>
                  </a:lnTo>
                  <a:close/>
                  <a:moveTo>
                    <a:pt x="91136" y="213097"/>
                  </a:moveTo>
                  <a:lnTo>
                    <a:pt x="182272" y="213097"/>
                  </a:lnTo>
                  <a:lnTo>
                    <a:pt x="182272" y="233566"/>
                  </a:lnTo>
                  <a:lnTo>
                    <a:pt x="91136" y="233566"/>
                  </a:lnTo>
                  <a:close/>
                  <a:moveTo>
                    <a:pt x="425342" y="163021"/>
                  </a:moveTo>
                  <a:lnTo>
                    <a:pt x="516478" y="163021"/>
                  </a:lnTo>
                  <a:lnTo>
                    <a:pt x="516478" y="182759"/>
                  </a:lnTo>
                  <a:lnTo>
                    <a:pt x="425342" y="182759"/>
                  </a:lnTo>
                  <a:close/>
                  <a:moveTo>
                    <a:pt x="91136" y="163021"/>
                  </a:moveTo>
                  <a:lnTo>
                    <a:pt x="182272" y="163021"/>
                  </a:lnTo>
                  <a:lnTo>
                    <a:pt x="182272" y="182759"/>
                  </a:lnTo>
                  <a:lnTo>
                    <a:pt x="91136" y="182759"/>
                  </a:lnTo>
                  <a:close/>
                  <a:moveTo>
                    <a:pt x="425342" y="112214"/>
                  </a:moveTo>
                  <a:lnTo>
                    <a:pt x="516478" y="112214"/>
                  </a:lnTo>
                  <a:lnTo>
                    <a:pt x="516478" y="132683"/>
                  </a:lnTo>
                  <a:lnTo>
                    <a:pt x="425342" y="132683"/>
                  </a:lnTo>
                  <a:close/>
                  <a:moveTo>
                    <a:pt x="91136" y="112214"/>
                  </a:moveTo>
                  <a:lnTo>
                    <a:pt x="182272" y="112214"/>
                  </a:lnTo>
                  <a:lnTo>
                    <a:pt x="182272" y="132683"/>
                  </a:lnTo>
                  <a:lnTo>
                    <a:pt x="91136" y="132683"/>
                  </a:lnTo>
                  <a:close/>
                  <a:moveTo>
                    <a:pt x="404823" y="61444"/>
                  </a:moveTo>
                  <a:lnTo>
                    <a:pt x="404823" y="294324"/>
                  </a:lnTo>
                  <a:lnTo>
                    <a:pt x="404823" y="314805"/>
                  </a:lnTo>
                  <a:lnTo>
                    <a:pt x="404823" y="546926"/>
                  </a:lnTo>
                  <a:lnTo>
                    <a:pt x="536979" y="546926"/>
                  </a:lnTo>
                  <a:lnTo>
                    <a:pt x="536979" y="61444"/>
                  </a:lnTo>
                  <a:close/>
                  <a:moveTo>
                    <a:pt x="70635" y="61444"/>
                  </a:moveTo>
                  <a:lnTo>
                    <a:pt x="70635" y="546926"/>
                  </a:lnTo>
                  <a:lnTo>
                    <a:pt x="202791" y="546926"/>
                  </a:lnTo>
                  <a:lnTo>
                    <a:pt x="202791" y="314805"/>
                  </a:lnTo>
                  <a:lnTo>
                    <a:pt x="202791" y="294324"/>
                  </a:lnTo>
                  <a:lnTo>
                    <a:pt x="202791" y="61444"/>
                  </a:lnTo>
                  <a:lnTo>
                    <a:pt x="151904" y="61444"/>
                  </a:lnTo>
                  <a:lnTo>
                    <a:pt x="131397" y="61444"/>
                  </a:lnTo>
                  <a:close/>
                  <a:moveTo>
                    <a:pt x="131397" y="0"/>
                  </a:moveTo>
                  <a:lnTo>
                    <a:pt x="151904" y="0"/>
                  </a:lnTo>
                  <a:lnTo>
                    <a:pt x="151904" y="41721"/>
                  </a:lnTo>
                  <a:lnTo>
                    <a:pt x="212665" y="41721"/>
                  </a:lnTo>
                  <a:cubicBezTo>
                    <a:pt x="217982" y="41721"/>
                    <a:pt x="222539" y="46273"/>
                    <a:pt x="222539" y="51583"/>
                  </a:cubicBezTo>
                  <a:lnTo>
                    <a:pt x="222539" y="235914"/>
                  </a:lnTo>
                  <a:cubicBezTo>
                    <a:pt x="240008" y="239707"/>
                    <a:pt x="281021" y="248810"/>
                    <a:pt x="303807" y="248810"/>
                  </a:cubicBezTo>
                  <a:cubicBezTo>
                    <a:pt x="326593" y="248810"/>
                    <a:pt x="367606" y="239707"/>
                    <a:pt x="385075" y="235914"/>
                  </a:cubicBezTo>
                  <a:lnTo>
                    <a:pt x="385075" y="51583"/>
                  </a:lnTo>
                  <a:cubicBezTo>
                    <a:pt x="385075" y="46273"/>
                    <a:pt x="389632" y="41721"/>
                    <a:pt x="394949" y="41721"/>
                  </a:cubicBezTo>
                  <a:lnTo>
                    <a:pt x="546853" y="41721"/>
                  </a:lnTo>
                  <a:cubicBezTo>
                    <a:pt x="552169" y="41721"/>
                    <a:pt x="556726" y="46273"/>
                    <a:pt x="556726" y="51583"/>
                  </a:cubicBezTo>
                  <a:lnTo>
                    <a:pt x="556726" y="546926"/>
                  </a:lnTo>
                  <a:lnTo>
                    <a:pt x="607614" y="546926"/>
                  </a:lnTo>
                  <a:lnTo>
                    <a:pt x="607614" y="567407"/>
                  </a:lnTo>
                  <a:lnTo>
                    <a:pt x="546853" y="567407"/>
                  </a:lnTo>
                  <a:lnTo>
                    <a:pt x="394949" y="567407"/>
                  </a:lnTo>
                  <a:lnTo>
                    <a:pt x="212665" y="567407"/>
                  </a:lnTo>
                  <a:lnTo>
                    <a:pt x="60762" y="567407"/>
                  </a:lnTo>
                  <a:lnTo>
                    <a:pt x="0" y="567407"/>
                  </a:lnTo>
                  <a:lnTo>
                    <a:pt x="0" y="546926"/>
                  </a:lnTo>
                  <a:lnTo>
                    <a:pt x="50888" y="546926"/>
                  </a:lnTo>
                  <a:lnTo>
                    <a:pt x="50888" y="51583"/>
                  </a:lnTo>
                  <a:cubicBezTo>
                    <a:pt x="50888" y="46273"/>
                    <a:pt x="55445" y="41721"/>
                    <a:pt x="60762" y="41721"/>
                  </a:cubicBezTo>
                  <a:lnTo>
                    <a:pt x="131397" y="41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trade-center_89006"/>
            <p:cNvSpPr>
              <a:spLocks noChangeAspect="1"/>
            </p:cNvSpPr>
            <p:nvPr/>
          </p:nvSpPr>
          <p:spPr bwMode="auto">
            <a:xfrm>
              <a:off x="9491108" y="577545"/>
              <a:ext cx="1054652" cy="2034723"/>
            </a:xfrm>
            <a:custGeom>
              <a:avLst/>
              <a:gdLst>
                <a:gd name="connsiteX0" fmla="*/ 137297 w 313310"/>
                <a:gd name="connsiteY0" fmla="*/ 494068 h 604464"/>
                <a:gd name="connsiteX1" fmla="*/ 137297 w 313310"/>
                <a:gd name="connsiteY1" fmla="*/ 579621 h 604464"/>
                <a:gd name="connsiteX2" fmla="*/ 176013 w 313310"/>
                <a:gd name="connsiteY2" fmla="*/ 579621 h 604464"/>
                <a:gd name="connsiteX3" fmla="*/ 176013 w 313310"/>
                <a:gd name="connsiteY3" fmla="*/ 494068 h 604464"/>
                <a:gd name="connsiteX4" fmla="*/ 230784 w 313310"/>
                <a:gd name="connsiteY4" fmla="*/ 366447 h 604464"/>
                <a:gd name="connsiteX5" fmla="*/ 243239 w 313310"/>
                <a:gd name="connsiteY5" fmla="*/ 378867 h 604464"/>
                <a:gd name="connsiteX6" fmla="*/ 243239 w 313310"/>
                <a:gd name="connsiteY6" fmla="*/ 396720 h 604464"/>
                <a:gd name="connsiteX7" fmla="*/ 230784 w 313310"/>
                <a:gd name="connsiteY7" fmla="*/ 409139 h 604464"/>
                <a:gd name="connsiteX8" fmla="*/ 218329 w 313310"/>
                <a:gd name="connsiteY8" fmla="*/ 396720 h 604464"/>
                <a:gd name="connsiteX9" fmla="*/ 218329 w 313310"/>
                <a:gd name="connsiteY9" fmla="*/ 378867 h 604464"/>
                <a:gd name="connsiteX10" fmla="*/ 230784 w 313310"/>
                <a:gd name="connsiteY10" fmla="*/ 366447 h 604464"/>
                <a:gd name="connsiteX11" fmla="*/ 181318 w 313310"/>
                <a:gd name="connsiteY11" fmla="*/ 366447 h 604464"/>
                <a:gd name="connsiteX12" fmla="*/ 193773 w 313310"/>
                <a:gd name="connsiteY12" fmla="*/ 378867 h 604464"/>
                <a:gd name="connsiteX13" fmla="*/ 193773 w 313310"/>
                <a:gd name="connsiteY13" fmla="*/ 396720 h 604464"/>
                <a:gd name="connsiteX14" fmla="*/ 181318 w 313310"/>
                <a:gd name="connsiteY14" fmla="*/ 409139 h 604464"/>
                <a:gd name="connsiteX15" fmla="*/ 168863 w 313310"/>
                <a:gd name="connsiteY15" fmla="*/ 396720 h 604464"/>
                <a:gd name="connsiteX16" fmla="*/ 168863 w 313310"/>
                <a:gd name="connsiteY16" fmla="*/ 378867 h 604464"/>
                <a:gd name="connsiteX17" fmla="*/ 181318 w 313310"/>
                <a:gd name="connsiteY17" fmla="*/ 366447 h 604464"/>
                <a:gd name="connsiteX18" fmla="*/ 132028 w 313310"/>
                <a:gd name="connsiteY18" fmla="*/ 366447 h 604464"/>
                <a:gd name="connsiteX19" fmla="*/ 144447 w 313310"/>
                <a:gd name="connsiteY19" fmla="*/ 378867 h 604464"/>
                <a:gd name="connsiteX20" fmla="*/ 144447 w 313310"/>
                <a:gd name="connsiteY20" fmla="*/ 396720 h 604464"/>
                <a:gd name="connsiteX21" fmla="*/ 132028 w 313310"/>
                <a:gd name="connsiteY21" fmla="*/ 409139 h 604464"/>
                <a:gd name="connsiteX22" fmla="*/ 119608 w 313310"/>
                <a:gd name="connsiteY22" fmla="*/ 396720 h 604464"/>
                <a:gd name="connsiteX23" fmla="*/ 119608 w 313310"/>
                <a:gd name="connsiteY23" fmla="*/ 378867 h 604464"/>
                <a:gd name="connsiteX24" fmla="*/ 132028 w 313310"/>
                <a:gd name="connsiteY24" fmla="*/ 366447 h 604464"/>
                <a:gd name="connsiteX25" fmla="*/ 82597 w 313310"/>
                <a:gd name="connsiteY25" fmla="*/ 366447 h 604464"/>
                <a:gd name="connsiteX26" fmla="*/ 95052 w 313310"/>
                <a:gd name="connsiteY26" fmla="*/ 378867 h 604464"/>
                <a:gd name="connsiteX27" fmla="*/ 95052 w 313310"/>
                <a:gd name="connsiteY27" fmla="*/ 396720 h 604464"/>
                <a:gd name="connsiteX28" fmla="*/ 82597 w 313310"/>
                <a:gd name="connsiteY28" fmla="*/ 409139 h 604464"/>
                <a:gd name="connsiteX29" fmla="*/ 70142 w 313310"/>
                <a:gd name="connsiteY29" fmla="*/ 396720 h 604464"/>
                <a:gd name="connsiteX30" fmla="*/ 70142 w 313310"/>
                <a:gd name="connsiteY30" fmla="*/ 378867 h 604464"/>
                <a:gd name="connsiteX31" fmla="*/ 82597 w 313310"/>
                <a:gd name="connsiteY31" fmla="*/ 366447 h 604464"/>
                <a:gd name="connsiteX32" fmla="*/ 230784 w 313310"/>
                <a:gd name="connsiteY32" fmla="*/ 304913 h 604464"/>
                <a:gd name="connsiteX33" fmla="*/ 243239 w 313310"/>
                <a:gd name="connsiteY33" fmla="*/ 317353 h 604464"/>
                <a:gd name="connsiteX34" fmla="*/ 243239 w 313310"/>
                <a:gd name="connsiteY34" fmla="*/ 335236 h 604464"/>
                <a:gd name="connsiteX35" fmla="*/ 230784 w 313310"/>
                <a:gd name="connsiteY35" fmla="*/ 347676 h 604464"/>
                <a:gd name="connsiteX36" fmla="*/ 218329 w 313310"/>
                <a:gd name="connsiteY36" fmla="*/ 335236 h 604464"/>
                <a:gd name="connsiteX37" fmla="*/ 218329 w 313310"/>
                <a:gd name="connsiteY37" fmla="*/ 317353 h 604464"/>
                <a:gd name="connsiteX38" fmla="*/ 230784 w 313310"/>
                <a:gd name="connsiteY38" fmla="*/ 304913 h 604464"/>
                <a:gd name="connsiteX39" fmla="*/ 181318 w 313310"/>
                <a:gd name="connsiteY39" fmla="*/ 304913 h 604464"/>
                <a:gd name="connsiteX40" fmla="*/ 193773 w 313310"/>
                <a:gd name="connsiteY40" fmla="*/ 317353 h 604464"/>
                <a:gd name="connsiteX41" fmla="*/ 193773 w 313310"/>
                <a:gd name="connsiteY41" fmla="*/ 335236 h 604464"/>
                <a:gd name="connsiteX42" fmla="*/ 181318 w 313310"/>
                <a:gd name="connsiteY42" fmla="*/ 347676 h 604464"/>
                <a:gd name="connsiteX43" fmla="*/ 168863 w 313310"/>
                <a:gd name="connsiteY43" fmla="*/ 335236 h 604464"/>
                <a:gd name="connsiteX44" fmla="*/ 168863 w 313310"/>
                <a:gd name="connsiteY44" fmla="*/ 317353 h 604464"/>
                <a:gd name="connsiteX45" fmla="*/ 181318 w 313310"/>
                <a:gd name="connsiteY45" fmla="*/ 304913 h 604464"/>
                <a:gd name="connsiteX46" fmla="*/ 132028 w 313310"/>
                <a:gd name="connsiteY46" fmla="*/ 304913 h 604464"/>
                <a:gd name="connsiteX47" fmla="*/ 144447 w 313310"/>
                <a:gd name="connsiteY47" fmla="*/ 317353 h 604464"/>
                <a:gd name="connsiteX48" fmla="*/ 144447 w 313310"/>
                <a:gd name="connsiteY48" fmla="*/ 335236 h 604464"/>
                <a:gd name="connsiteX49" fmla="*/ 132028 w 313310"/>
                <a:gd name="connsiteY49" fmla="*/ 347676 h 604464"/>
                <a:gd name="connsiteX50" fmla="*/ 119608 w 313310"/>
                <a:gd name="connsiteY50" fmla="*/ 335236 h 604464"/>
                <a:gd name="connsiteX51" fmla="*/ 119608 w 313310"/>
                <a:gd name="connsiteY51" fmla="*/ 317353 h 604464"/>
                <a:gd name="connsiteX52" fmla="*/ 132028 w 313310"/>
                <a:gd name="connsiteY52" fmla="*/ 304913 h 604464"/>
                <a:gd name="connsiteX53" fmla="*/ 82597 w 313310"/>
                <a:gd name="connsiteY53" fmla="*/ 304913 h 604464"/>
                <a:gd name="connsiteX54" fmla="*/ 95052 w 313310"/>
                <a:gd name="connsiteY54" fmla="*/ 317353 h 604464"/>
                <a:gd name="connsiteX55" fmla="*/ 95052 w 313310"/>
                <a:gd name="connsiteY55" fmla="*/ 335236 h 604464"/>
                <a:gd name="connsiteX56" fmla="*/ 82597 w 313310"/>
                <a:gd name="connsiteY56" fmla="*/ 347676 h 604464"/>
                <a:gd name="connsiteX57" fmla="*/ 70142 w 313310"/>
                <a:gd name="connsiteY57" fmla="*/ 335236 h 604464"/>
                <a:gd name="connsiteX58" fmla="*/ 70142 w 313310"/>
                <a:gd name="connsiteY58" fmla="*/ 317353 h 604464"/>
                <a:gd name="connsiteX59" fmla="*/ 82597 w 313310"/>
                <a:gd name="connsiteY59" fmla="*/ 304913 h 604464"/>
                <a:gd name="connsiteX60" fmla="*/ 230784 w 313310"/>
                <a:gd name="connsiteY60" fmla="*/ 243592 h 604464"/>
                <a:gd name="connsiteX61" fmla="*/ 243239 w 313310"/>
                <a:gd name="connsiteY61" fmla="*/ 256011 h 604464"/>
                <a:gd name="connsiteX62" fmla="*/ 243239 w 313310"/>
                <a:gd name="connsiteY62" fmla="*/ 273864 h 604464"/>
                <a:gd name="connsiteX63" fmla="*/ 230784 w 313310"/>
                <a:gd name="connsiteY63" fmla="*/ 286284 h 604464"/>
                <a:gd name="connsiteX64" fmla="*/ 218329 w 313310"/>
                <a:gd name="connsiteY64" fmla="*/ 273864 h 604464"/>
                <a:gd name="connsiteX65" fmla="*/ 218329 w 313310"/>
                <a:gd name="connsiteY65" fmla="*/ 256011 h 604464"/>
                <a:gd name="connsiteX66" fmla="*/ 230784 w 313310"/>
                <a:gd name="connsiteY66" fmla="*/ 243592 h 604464"/>
                <a:gd name="connsiteX67" fmla="*/ 181318 w 313310"/>
                <a:gd name="connsiteY67" fmla="*/ 243592 h 604464"/>
                <a:gd name="connsiteX68" fmla="*/ 193773 w 313310"/>
                <a:gd name="connsiteY68" fmla="*/ 256011 h 604464"/>
                <a:gd name="connsiteX69" fmla="*/ 193773 w 313310"/>
                <a:gd name="connsiteY69" fmla="*/ 273864 h 604464"/>
                <a:gd name="connsiteX70" fmla="*/ 181318 w 313310"/>
                <a:gd name="connsiteY70" fmla="*/ 286284 h 604464"/>
                <a:gd name="connsiteX71" fmla="*/ 168863 w 313310"/>
                <a:gd name="connsiteY71" fmla="*/ 273864 h 604464"/>
                <a:gd name="connsiteX72" fmla="*/ 168863 w 313310"/>
                <a:gd name="connsiteY72" fmla="*/ 256011 h 604464"/>
                <a:gd name="connsiteX73" fmla="*/ 181318 w 313310"/>
                <a:gd name="connsiteY73" fmla="*/ 243592 h 604464"/>
                <a:gd name="connsiteX74" fmla="*/ 132028 w 313310"/>
                <a:gd name="connsiteY74" fmla="*/ 243592 h 604464"/>
                <a:gd name="connsiteX75" fmla="*/ 144447 w 313310"/>
                <a:gd name="connsiteY75" fmla="*/ 256011 h 604464"/>
                <a:gd name="connsiteX76" fmla="*/ 144447 w 313310"/>
                <a:gd name="connsiteY76" fmla="*/ 273864 h 604464"/>
                <a:gd name="connsiteX77" fmla="*/ 132028 w 313310"/>
                <a:gd name="connsiteY77" fmla="*/ 286284 h 604464"/>
                <a:gd name="connsiteX78" fmla="*/ 119608 w 313310"/>
                <a:gd name="connsiteY78" fmla="*/ 273864 h 604464"/>
                <a:gd name="connsiteX79" fmla="*/ 119608 w 313310"/>
                <a:gd name="connsiteY79" fmla="*/ 256011 h 604464"/>
                <a:gd name="connsiteX80" fmla="*/ 132028 w 313310"/>
                <a:gd name="connsiteY80" fmla="*/ 243592 h 604464"/>
                <a:gd name="connsiteX81" fmla="*/ 82597 w 313310"/>
                <a:gd name="connsiteY81" fmla="*/ 243592 h 604464"/>
                <a:gd name="connsiteX82" fmla="*/ 95052 w 313310"/>
                <a:gd name="connsiteY82" fmla="*/ 256011 h 604464"/>
                <a:gd name="connsiteX83" fmla="*/ 95052 w 313310"/>
                <a:gd name="connsiteY83" fmla="*/ 273864 h 604464"/>
                <a:gd name="connsiteX84" fmla="*/ 82597 w 313310"/>
                <a:gd name="connsiteY84" fmla="*/ 286284 h 604464"/>
                <a:gd name="connsiteX85" fmla="*/ 70142 w 313310"/>
                <a:gd name="connsiteY85" fmla="*/ 273864 h 604464"/>
                <a:gd name="connsiteX86" fmla="*/ 70142 w 313310"/>
                <a:gd name="connsiteY86" fmla="*/ 256011 h 604464"/>
                <a:gd name="connsiteX87" fmla="*/ 82597 w 313310"/>
                <a:gd name="connsiteY87" fmla="*/ 243592 h 604464"/>
                <a:gd name="connsiteX88" fmla="*/ 230784 w 313310"/>
                <a:gd name="connsiteY88" fmla="*/ 182271 h 604464"/>
                <a:gd name="connsiteX89" fmla="*/ 243239 w 313310"/>
                <a:gd name="connsiteY89" fmla="*/ 194690 h 604464"/>
                <a:gd name="connsiteX90" fmla="*/ 243239 w 313310"/>
                <a:gd name="connsiteY90" fmla="*/ 212543 h 604464"/>
                <a:gd name="connsiteX91" fmla="*/ 230784 w 313310"/>
                <a:gd name="connsiteY91" fmla="*/ 224963 h 604464"/>
                <a:gd name="connsiteX92" fmla="*/ 218329 w 313310"/>
                <a:gd name="connsiteY92" fmla="*/ 212543 h 604464"/>
                <a:gd name="connsiteX93" fmla="*/ 218329 w 313310"/>
                <a:gd name="connsiteY93" fmla="*/ 194690 h 604464"/>
                <a:gd name="connsiteX94" fmla="*/ 230784 w 313310"/>
                <a:gd name="connsiteY94" fmla="*/ 182271 h 604464"/>
                <a:gd name="connsiteX95" fmla="*/ 181318 w 313310"/>
                <a:gd name="connsiteY95" fmla="*/ 182271 h 604464"/>
                <a:gd name="connsiteX96" fmla="*/ 193773 w 313310"/>
                <a:gd name="connsiteY96" fmla="*/ 194690 h 604464"/>
                <a:gd name="connsiteX97" fmla="*/ 193773 w 313310"/>
                <a:gd name="connsiteY97" fmla="*/ 212543 h 604464"/>
                <a:gd name="connsiteX98" fmla="*/ 181318 w 313310"/>
                <a:gd name="connsiteY98" fmla="*/ 224963 h 604464"/>
                <a:gd name="connsiteX99" fmla="*/ 168863 w 313310"/>
                <a:gd name="connsiteY99" fmla="*/ 212543 h 604464"/>
                <a:gd name="connsiteX100" fmla="*/ 168863 w 313310"/>
                <a:gd name="connsiteY100" fmla="*/ 194690 h 604464"/>
                <a:gd name="connsiteX101" fmla="*/ 181318 w 313310"/>
                <a:gd name="connsiteY101" fmla="*/ 182271 h 604464"/>
                <a:gd name="connsiteX102" fmla="*/ 132028 w 313310"/>
                <a:gd name="connsiteY102" fmla="*/ 182271 h 604464"/>
                <a:gd name="connsiteX103" fmla="*/ 144447 w 313310"/>
                <a:gd name="connsiteY103" fmla="*/ 194690 h 604464"/>
                <a:gd name="connsiteX104" fmla="*/ 144447 w 313310"/>
                <a:gd name="connsiteY104" fmla="*/ 212543 h 604464"/>
                <a:gd name="connsiteX105" fmla="*/ 132028 w 313310"/>
                <a:gd name="connsiteY105" fmla="*/ 224963 h 604464"/>
                <a:gd name="connsiteX106" fmla="*/ 119608 w 313310"/>
                <a:gd name="connsiteY106" fmla="*/ 212543 h 604464"/>
                <a:gd name="connsiteX107" fmla="*/ 119608 w 313310"/>
                <a:gd name="connsiteY107" fmla="*/ 194690 h 604464"/>
                <a:gd name="connsiteX108" fmla="*/ 132028 w 313310"/>
                <a:gd name="connsiteY108" fmla="*/ 182271 h 604464"/>
                <a:gd name="connsiteX109" fmla="*/ 82597 w 313310"/>
                <a:gd name="connsiteY109" fmla="*/ 182271 h 604464"/>
                <a:gd name="connsiteX110" fmla="*/ 95052 w 313310"/>
                <a:gd name="connsiteY110" fmla="*/ 194690 h 604464"/>
                <a:gd name="connsiteX111" fmla="*/ 95052 w 313310"/>
                <a:gd name="connsiteY111" fmla="*/ 212543 h 604464"/>
                <a:gd name="connsiteX112" fmla="*/ 82597 w 313310"/>
                <a:gd name="connsiteY112" fmla="*/ 224963 h 604464"/>
                <a:gd name="connsiteX113" fmla="*/ 70142 w 313310"/>
                <a:gd name="connsiteY113" fmla="*/ 212543 h 604464"/>
                <a:gd name="connsiteX114" fmla="*/ 70142 w 313310"/>
                <a:gd name="connsiteY114" fmla="*/ 194690 h 604464"/>
                <a:gd name="connsiteX115" fmla="*/ 82597 w 313310"/>
                <a:gd name="connsiteY115" fmla="*/ 182271 h 604464"/>
                <a:gd name="connsiteX116" fmla="*/ 230784 w 313310"/>
                <a:gd name="connsiteY116" fmla="*/ 120949 h 604464"/>
                <a:gd name="connsiteX117" fmla="*/ 243239 w 313310"/>
                <a:gd name="connsiteY117" fmla="*/ 133368 h 604464"/>
                <a:gd name="connsiteX118" fmla="*/ 243239 w 313310"/>
                <a:gd name="connsiteY118" fmla="*/ 151221 h 604464"/>
                <a:gd name="connsiteX119" fmla="*/ 230784 w 313310"/>
                <a:gd name="connsiteY119" fmla="*/ 163641 h 604464"/>
                <a:gd name="connsiteX120" fmla="*/ 218329 w 313310"/>
                <a:gd name="connsiteY120" fmla="*/ 151221 h 604464"/>
                <a:gd name="connsiteX121" fmla="*/ 218329 w 313310"/>
                <a:gd name="connsiteY121" fmla="*/ 133368 h 604464"/>
                <a:gd name="connsiteX122" fmla="*/ 230784 w 313310"/>
                <a:gd name="connsiteY122" fmla="*/ 120949 h 604464"/>
                <a:gd name="connsiteX123" fmla="*/ 181318 w 313310"/>
                <a:gd name="connsiteY123" fmla="*/ 120949 h 604464"/>
                <a:gd name="connsiteX124" fmla="*/ 193773 w 313310"/>
                <a:gd name="connsiteY124" fmla="*/ 133368 h 604464"/>
                <a:gd name="connsiteX125" fmla="*/ 193773 w 313310"/>
                <a:gd name="connsiteY125" fmla="*/ 151221 h 604464"/>
                <a:gd name="connsiteX126" fmla="*/ 181318 w 313310"/>
                <a:gd name="connsiteY126" fmla="*/ 163641 h 604464"/>
                <a:gd name="connsiteX127" fmla="*/ 168863 w 313310"/>
                <a:gd name="connsiteY127" fmla="*/ 151221 h 604464"/>
                <a:gd name="connsiteX128" fmla="*/ 168863 w 313310"/>
                <a:gd name="connsiteY128" fmla="*/ 133368 h 604464"/>
                <a:gd name="connsiteX129" fmla="*/ 181318 w 313310"/>
                <a:gd name="connsiteY129" fmla="*/ 120949 h 604464"/>
                <a:gd name="connsiteX130" fmla="*/ 132028 w 313310"/>
                <a:gd name="connsiteY130" fmla="*/ 120949 h 604464"/>
                <a:gd name="connsiteX131" fmla="*/ 144447 w 313310"/>
                <a:gd name="connsiteY131" fmla="*/ 133368 h 604464"/>
                <a:gd name="connsiteX132" fmla="*/ 144447 w 313310"/>
                <a:gd name="connsiteY132" fmla="*/ 151221 h 604464"/>
                <a:gd name="connsiteX133" fmla="*/ 132028 w 313310"/>
                <a:gd name="connsiteY133" fmla="*/ 163641 h 604464"/>
                <a:gd name="connsiteX134" fmla="*/ 119608 w 313310"/>
                <a:gd name="connsiteY134" fmla="*/ 151221 h 604464"/>
                <a:gd name="connsiteX135" fmla="*/ 119608 w 313310"/>
                <a:gd name="connsiteY135" fmla="*/ 133368 h 604464"/>
                <a:gd name="connsiteX136" fmla="*/ 132028 w 313310"/>
                <a:gd name="connsiteY136" fmla="*/ 120949 h 604464"/>
                <a:gd name="connsiteX137" fmla="*/ 82597 w 313310"/>
                <a:gd name="connsiteY137" fmla="*/ 120949 h 604464"/>
                <a:gd name="connsiteX138" fmla="*/ 95052 w 313310"/>
                <a:gd name="connsiteY138" fmla="*/ 133368 h 604464"/>
                <a:gd name="connsiteX139" fmla="*/ 95052 w 313310"/>
                <a:gd name="connsiteY139" fmla="*/ 151221 h 604464"/>
                <a:gd name="connsiteX140" fmla="*/ 82597 w 313310"/>
                <a:gd name="connsiteY140" fmla="*/ 163641 h 604464"/>
                <a:gd name="connsiteX141" fmla="*/ 70142 w 313310"/>
                <a:gd name="connsiteY141" fmla="*/ 151221 h 604464"/>
                <a:gd name="connsiteX142" fmla="*/ 70142 w 313310"/>
                <a:gd name="connsiteY142" fmla="*/ 133368 h 604464"/>
                <a:gd name="connsiteX143" fmla="*/ 82597 w 313310"/>
                <a:gd name="connsiteY143" fmla="*/ 120949 h 604464"/>
                <a:gd name="connsiteX144" fmla="*/ 24878 w 313310"/>
                <a:gd name="connsiteY144" fmla="*/ 62573 h 604464"/>
                <a:gd name="connsiteX145" fmla="*/ 24878 w 313310"/>
                <a:gd name="connsiteY145" fmla="*/ 579621 h 604464"/>
                <a:gd name="connsiteX146" fmla="*/ 112418 w 313310"/>
                <a:gd name="connsiteY146" fmla="*/ 579621 h 604464"/>
                <a:gd name="connsiteX147" fmla="*/ 112418 w 313310"/>
                <a:gd name="connsiteY147" fmla="*/ 481646 h 604464"/>
                <a:gd name="connsiteX148" fmla="*/ 124858 w 313310"/>
                <a:gd name="connsiteY148" fmla="*/ 469225 h 604464"/>
                <a:gd name="connsiteX149" fmla="*/ 188452 w 313310"/>
                <a:gd name="connsiteY149" fmla="*/ 469225 h 604464"/>
                <a:gd name="connsiteX150" fmla="*/ 200892 w 313310"/>
                <a:gd name="connsiteY150" fmla="*/ 481646 h 604464"/>
                <a:gd name="connsiteX151" fmla="*/ 200892 w 313310"/>
                <a:gd name="connsiteY151" fmla="*/ 579621 h 604464"/>
                <a:gd name="connsiteX152" fmla="*/ 288432 w 313310"/>
                <a:gd name="connsiteY152" fmla="*/ 579621 h 604464"/>
                <a:gd name="connsiteX153" fmla="*/ 288432 w 313310"/>
                <a:gd name="connsiteY153" fmla="*/ 62573 h 604464"/>
                <a:gd name="connsiteX154" fmla="*/ 64372 w 313310"/>
                <a:gd name="connsiteY154" fmla="*/ 24843 h 604464"/>
                <a:gd name="connsiteX155" fmla="*/ 64372 w 313310"/>
                <a:gd name="connsiteY155" fmla="*/ 37730 h 604464"/>
                <a:gd name="connsiteX156" fmla="*/ 248938 w 313310"/>
                <a:gd name="connsiteY156" fmla="*/ 37730 h 604464"/>
                <a:gd name="connsiteX157" fmla="*/ 248938 w 313310"/>
                <a:gd name="connsiteY157" fmla="*/ 24843 h 604464"/>
                <a:gd name="connsiteX158" fmla="*/ 51933 w 313310"/>
                <a:gd name="connsiteY158" fmla="*/ 0 h 604464"/>
                <a:gd name="connsiteX159" fmla="*/ 261377 w 313310"/>
                <a:gd name="connsiteY159" fmla="*/ 0 h 604464"/>
                <a:gd name="connsiteX160" fmla="*/ 273816 w 313310"/>
                <a:gd name="connsiteY160" fmla="*/ 12421 h 604464"/>
                <a:gd name="connsiteX161" fmla="*/ 273816 w 313310"/>
                <a:gd name="connsiteY161" fmla="*/ 37730 h 604464"/>
                <a:gd name="connsiteX162" fmla="*/ 300871 w 313310"/>
                <a:gd name="connsiteY162" fmla="*/ 37730 h 604464"/>
                <a:gd name="connsiteX163" fmla="*/ 313310 w 313310"/>
                <a:gd name="connsiteY163" fmla="*/ 50152 h 604464"/>
                <a:gd name="connsiteX164" fmla="*/ 313310 w 313310"/>
                <a:gd name="connsiteY164" fmla="*/ 592043 h 604464"/>
                <a:gd name="connsiteX165" fmla="*/ 300871 w 313310"/>
                <a:gd name="connsiteY165" fmla="*/ 604464 h 604464"/>
                <a:gd name="connsiteX166" fmla="*/ 188452 w 313310"/>
                <a:gd name="connsiteY166" fmla="*/ 604464 h 604464"/>
                <a:gd name="connsiteX167" fmla="*/ 124858 w 313310"/>
                <a:gd name="connsiteY167" fmla="*/ 604464 h 604464"/>
                <a:gd name="connsiteX168" fmla="*/ 12439 w 313310"/>
                <a:gd name="connsiteY168" fmla="*/ 604464 h 604464"/>
                <a:gd name="connsiteX169" fmla="*/ 0 w 313310"/>
                <a:gd name="connsiteY169" fmla="*/ 592043 h 604464"/>
                <a:gd name="connsiteX170" fmla="*/ 0 w 313310"/>
                <a:gd name="connsiteY170" fmla="*/ 50152 h 604464"/>
                <a:gd name="connsiteX171" fmla="*/ 12439 w 313310"/>
                <a:gd name="connsiteY171" fmla="*/ 37730 h 604464"/>
                <a:gd name="connsiteX172" fmla="*/ 39494 w 313310"/>
                <a:gd name="connsiteY172" fmla="*/ 37730 h 604464"/>
                <a:gd name="connsiteX173" fmla="*/ 39494 w 313310"/>
                <a:gd name="connsiteY173" fmla="*/ 12421 h 604464"/>
                <a:gd name="connsiteX174" fmla="*/ 51933 w 313310"/>
                <a:gd name="connsiteY174" fmla="*/ 0 h 60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313310" h="604464">
                  <a:moveTo>
                    <a:pt x="137297" y="494068"/>
                  </a:moveTo>
                  <a:lnTo>
                    <a:pt x="137297" y="579621"/>
                  </a:lnTo>
                  <a:lnTo>
                    <a:pt x="176013" y="579621"/>
                  </a:lnTo>
                  <a:lnTo>
                    <a:pt x="176013" y="494068"/>
                  </a:lnTo>
                  <a:close/>
                  <a:moveTo>
                    <a:pt x="230784" y="366447"/>
                  </a:moveTo>
                  <a:cubicBezTo>
                    <a:pt x="237634" y="366447"/>
                    <a:pt x="243239" y="372036"/>
                    <a:pt x="243239" y="378867"/>
                  </a:cubicBezTo>
                  <a:lnTo>
                    <a:pt x="243239" y="396720"/>
                  </a:lnTo>
                  <a:cubicBezTo>
                    <a:pt x="243239" y="403550"/>
                    <a:pt x="237634" y="409139"/>
                    <a:pt x="230784" y="409139"/>
                  </a:cubicBezTo>
                  <a:cubicBezTo>
                    <a:pt x="223934" y="409139"/>
                    <a:pt x="218329" y="403550"/>
                    <a:pt x="218329" y="396720"/>
                  </a:cubicBezTo>
                  <a:lnTo>
                    <a:pt x="218329" y="378867"/>
                  </a:lnTo>
                  <a:cubicBezTo>
                    <a:pt x="218329" y="372036"/>
                    <a:pt x="223934" y="366447"/>
                    <a:pt x="230784" y="366447"/>
                  </a:cubicBezTo>
                  <a:close/>
                  <a:moveTo>
                    <a:pt x="181318" y="366447"/>
                  </a:moveTo>
                  <a:cubicBezTo>
                    <a:pt x="188168" y="366447"/>
                    <a:pt x="193773" y="372036"/>
                    <a:pt x="193773" y="378867"/>
                  </a:cubicBezTo>
                  <a:lnTo>
                    <a:pt x="193773" y="396720"/>
                  </a:lnTo>
                  <a:cubicBezTo>
                    <a:pt x="193773" y="403550"/>
                    <a:pt x="188168" y="409139"/>
                    <a:pt x="181318" y="409139"/>
                  </a:cubicBezTo>
                  <a:cubicBezTo>
                    <a:pt x="174468" y="409139"/>
                    <a:pt x="168863" y="403550"/>
                    <a:pt x="168863" y="396720"/>
                  </a:cubicBezTo>
                  <a:lnTo>
                    <a:pt x="168863" y="378867"/>
                  </a:lnTo>
                  <a:cubicBezTo>
                    <a:pt x="168863" y="372036"/>
                    <a:pt x="174468" y="366447"/>
                    <a:pt x="181318" y="366447"/>
                  </a:cubicBezTo>
                  <a:close/>
                  <a:moveTo>
                    <a:pt x="132028" y="366447"/>
                  </a:moveTo>
                  <a:cubicBezTo>
                    <a:pt x="138858" y="366447"/>
                    <a:pt x="144447" y="372036"/>
                    <a:pt x="144447" y="378867"/>
                  </a:cubicBezTo>
                  <a:lnTo>
                    <a:pt x="144447" y="396720"/>
                  </a:lnTo>
                  <a:cubicBezTo>
                    <a:pt x="144447" y="403550"/>
                    <a:pt x="138858" y="409139"/>
                    <a:pt x="132028" y="409139"/>
                  </a:cubicBezTo>
                  <a:cubicBezTo>
                    <a:pt x="125042" y="409139"/>
                    <a:pt x="119608" y="403550"/>
                    <a:pt x="119608" y="396720"/>
                  </a:cubicBezTo>
                  <a:lnTo>
                    <a:pt x="119608" y="378867"/>
                  </a:lnTo>
                  <a:cubicBezTo>
                    <a:pt x="119608" y="372036"/>
                    <a:pt x="125042" y="366447"/>
                    <a:pt x="132028" y="366447"/>
                  </a:cubicBezTo>
                  <a:close/>
                  <a:moveTo>
                    <a:pt x="82597" y="366447"/>
                  </a:moveTo>
                  <a:cubicBezTo>
                    <a:pt x="89447" y="366447"/>
                    <a:pt x="95052" y="372036"/>
                    <a:pt x="95052" y="378867"/>
                  </a:cubicBezTo>
                  <a:lnTo>
                    <a:pt x="95052" y="396720"/>
                  </a:lnTo>
                  <a:cubicBezTo>
                    <a:pt x="95052" y="403550"/>
                    <a:pt x="89447" y="409139"/>
                    <a:pt x="82597" y="409139"/>
                  </a:cubicBezTo>
                  <a:cubicBezTo>
                    <a:pt x="75747" y="409139"/>
                    <a:pt x="70142" y="403550"/>
                    <a:pt x="70142" y="396720"/>
                  </a:cubicBezTo>
                  <a:lnTo>
                    <a:pt x="70142" y="378867"/>
                  </a:lnTo>
                  <a:cubicBezTo>
                    <a:pt x="70142" y="372036"/>
                    <a:pt x="75747" y="366447"/>
                    <a:pt x="82597" y="366447"/>
                  </a:cubicBezTo>
                  <a:close/>
                  <a:moveTo>
                    <a:pt x="230784" y="304913"/>
                  </a:moveTo>
                  <a:cubicBezTo>
                    <a:pt x="237634" y="304913"/>
                    <a:pt x="243239" y="310511"/>
                    <a:pt x="243239" y="317353"/>
                  </a:cubicBezTo>
                  <a:lnTo>
                    <a:pt x="243239" y="335236"/>
                  </a:lnTo>
                  <a:cubicBezTo>
                    <a:pt x="243239" y="342078"/>
                    <a:pt x="237634" y="347676"/>
                    <a:pt x="230784" y="347676"/>
                  </a:cubicBezTo>
                  <a:cubicBezTo>
                    <a:pt x="223934" y="347676"/>
                    <a:pt x="218329" y="342078"/>
                    <a:pt x="218329" y="335236"/>
                  </a:cubicBezTo>
                  <a:lnTo>
                    <a:pt x="218329" y="317353"/>
                  </a:lnTo>
                  <a:cubicBezTo>
                    <a:pt x="218329" y="310511"/>
                    <a:pt x="223934" y="304913"/>
                    <a:pt x="230784" y="304913"/>
                  </a:cubicBezTo>
                  <a:close/>
                  <a:moveTo>
                    <a:pt x="181318" y="304913"/>
                  </a:moveTo>
                  <a:cubicBezTo>
                    <a:pt x="188168" y="304913"/>
                    <a:pt x="193773" y="310511"/>
                    <a:pt x="193773" y="317353"/>
                  </a:cubicBezTo>
                  <a:lnTo>
                    <a:pt x="193773" y="335236"/>
                  </a:lnTo>
                  <a:cubicBezTo>
                    <a:pt x="193773" y="342078"/>
                    <a:pt x="188168" y="347676"/>
                    <a:pt x="181318" y="347676"/>
                  </a:cubicBezTo>
                  <a:cubicBezTo>
                    <a:pt x="174468" y="347676"/>
                    <a:pt x="168863" y="342078"/>
                    <a:pt x="168863" y="335236"/>
                  </a:cubicBezTo>
                  <a:lnTo>
                    <a:pt x="168863" y="317353"/>
                  </a:lnTo>
                  <a:cubicBezTo>
                    <a:pt x="168863" y="310511"/>
                    <a:pt x="174468" y="304913"/>
                    <a:pt x="181318" y="304913"/>
                  </a:cubicBezTo>
                  <a:close/>
                  <a:moveTo>
                    <a:pt x="132028" y="304913"/>
                  </a:moveTo>
                  <a:cubicBezTo>
                    <a:pt x="138858" y="304913"/>
                    <a:pt x="144447" y="310511"/>
                    <a:pt x="144447" y="317353"/>
                  </a:cubicBezTo>
                  <a:lnTo>
                    <a:pt x="144447" y="335236"/>
                  </a:lnTo>
                  <a:cubicBezTo>
                    <a:pt x="144447" y="342078"/>
                    <a:pt x="138858" y="347676"/>
                    <a:pt x="132028" y="347676"/>
                  </a:cubicBezTo>
                  <a:cubicBezTo>
                    <a:pt x="125042" y="347676"/>
                    <a:pt x="119608" y="342078"/>
                    <a:pt x="119608" y="335236"/>
                  </a:cubicBezTo>
                  <a:lnTo>
                    <a:pt x="119608" y="317353"/>
                  </a:lnTo>
                  <a:cubicBezTo>
                    <a:pt x="119608" y="310511"/>
                    <a:pt x="125042" y="304913"/>
                    <a:pt x="132028" y="304913"/>
                  </a:cubicBezTo>
                  <a:close/>
                  <a:moveTo>
                    <a:pt x="82597" y="304913"/>
                  </a:moveTo>
                  <a:cubicBezTo>
                    <a:pt x="89447" y="304913"/>
                    <a:pt x="95052" y="310511"/>
                    <a:pt x="95052" y="317353"/>
                  </a:cubicBezTo>
                  <a:lnTo>
                    <a:pt x="95052" y="335236"/>
                  </a:lnTo>
                  <a:cubicBezTo>
                    <a:pt x="95052" y="342078"/>
                    <a:pt x="89447" y="347676"/>
                    <a:pt x="82597" y="347676"/>
                  </a:cubicBezTo>
                  <a:cubicBezTo>
                    <a:pt x="75747" y="347676"/>
                    <a:pt x="70142" y="342078"/>
                    <a:pt x="70142" y="335236"/>
                  </a:cubicBezTo>
                  <a:lnTo>
                    <a:pt x="70142" y="317353"/>
                  </a:lnTo>
                  <a:cubicBezTo>
                    <a:pt x="70142" y="310511"/>
                    <a:pt x="75747" y="304913"/>
                    <a:pt x="82597" y="304913"/>
                  </a:cubicBezTo>
                  <a:close/>
                  <a:moveTo>
                    <a:pt x="230784" y="243592"/>
                  </a:moveTo>
                  <a:cubicBezTo>
                    <a:pt x="237634" y="243592"/>
                    <a:pt x="243239" y="249181"/>
                    <a:pt x="243239" y="256011"/>
                  </a:cubicBezTo>
                  <a:lnTo>
                    <a:pt x="243239" y="273864"/>
                  </a:lnTo>
                  <a:cubicBezTo>
                    <a:pt x="243239" y="280695"/>
                    <a:pt x="237634" y="286284"/>
                    <a:pt x="230784" y="286284"/>
                  </a:cubicBezTo>
                  <a:cubicBezTo>
                    <a:pt x="223934" y="286284"/>
                    <a:pt x="218329" y="280695"/>
                    <a:pt x="218329" y="273864"/>
                  </a:cubicBezTo>
                  <a:lnTo>
                    <a:pt x="218329" y="256011"/>
                  </a:lnTo>
                  <a:cubicBezTo>
                    <a:pt x="218329" y="249181"/>
                    <a:pt x="223934" y="243592"/>
                    <a:pt x="230784" y="243592"/>
                  </a:cubicBezTo>
                  <a:close/>
                  <a:moveTo>
                    <a:pt x="181318" y="243592"/>
                  </a:moveTo>
                  <a:cubicBezTo>
                    <a:pt x="188168" y="243592"/>
                    <a:pt x="193773" y="249181"/>
                    <a:pt x="193773" y="256011"/>
                  </a:cubicBezTo>
                  <a:lnTo>
                    <a:pt x="193773" y="273864"/>
                  </a:lnTo>
                  <a:cubicBezTo>
                    <a:pt x="193773" y="280695"/>
                    <a:pt x="188168" y="286284"/>
                    <a:pt x="181318" y="286284"/>
                  </a:cubicBezTo>
                  <a:cubicBezTo>
                    <a:pt x="174468" y="286284"/>
                    <a:pt x="168863" y="280695"/>
                    <a:pt x="168863" y="273864"/>
                  </a:cubicBezTo>
                  <a:lnTo>
                    <a:pt x="168863" y="256011"/>
                  </a:lnTo>
                  <a:cubicBezTo>
                    <a:pt x="168863" y="249181"/>
                    <a:pt x="174468" y="243592"/>
                    <a:pt x="181318" y="243592"/>
                  </a:cubicBezTo>
                  <a:close/>
                  <a:moveTo>
                    <a:pt x="132028" y="243592"/>
                  </a:moveTo>
                  <a:cubicBezTo>
                    <a:pt x="138858" y="243592"/>
                    <a:pt x="144447" y="249181"/>
                    <a:pt x="144447" y="256011"/>
                  </a:cubicBezTo>
                  <a:lnTo>
                    <a:pt x="144447" y="273864"/>
                  </a:lnTo>
                  <a:cubicBezTo>
                    <a:pt x="144447" y="280695"/>
                    <a:pt x="138858" y="286284"/>
                    <a:pt x="132028" y="286284"/>
                  </a:cubicBezTo>
                  <a:cubicBezTo>
                    <a:pt x="125042" y="286284"/>
                    <a:pt x="119608" y="280695"/>
                    <a:pt x="119608" y="273864"/>
                  </a:cubicBezTo>
                  <a:lnTo>
                    <a:pt x="119608" y="256011"/>
                  </a:lnTo>
                  <a:cubicBezTo>
                    <a:pt x="119608" y="249181"/>
                    <a:pt x="125042" y="243592"/>
                    <a:pt x="132028" y="243592"/>
                  </a:cubicBezTo>
                  <a:close/>
                  <a:moveTo>
                    <a:pt x="82597" y="243592"/>
                  </a:moveTo>
                  <a:cubicBezTo>
                    <a:pt x="89447" y="243592"/>
                    <a:pt x="95052" y="249181"/>
                    <a:pt x="95052" y="256011"/>
                  </a:cubicBezTo>
                  <a:lnTo>
                    <a:pt x="95052" y="273864"/>
                  </a:lnTo>
                  <a:cubicBezTo>
                    <a:pt x="95052" y="280695"/>
                    <a:pt x="89447" y="286284"/>
                    <a:pt x="82597" y="286284"/>
                  </a:cubicBezTo>
                  <a:cubicBezTo>
                    <a:pt x="75747" y="286284"/>
                    <a:pt x="70142" y="280695"/>
                    <a:pt x="70142" y="273864"/>
                  </a:cubicBezTo>
                  <a:lnTo>
                    <a:pt x="70142" y="256011"/>
                  </a:lnTo>
                  <a:cubicBezTo>
                    <a:pt x="70142" y="249181"/>
                    <a:pt x="75747" y="243592"/>
                    <a:pt x="82597" y="243592"/>
                  </a:cubicBezTo>
                  <a:close/>
                  <a:moveTo>
                    <a:pt x="230784" y="182271"/>
                  </a:moveTo>
                  <a:cubicBezTo>
                    <a:pt x="237634" y="182271"/>
                    <a:pt x="243239" y="187860"/>
                    <a:pt x="243239" y="194690"/>
                  </a:cubicBezTo>
                  <a:lnTo>
                    <a:pt x="243239" y="212543"/>
                  </a:lnTo>
                  <a:cubicBezTo>
                    <a:pt x="243239" y="219374"/>
                    <a:pt x="237634" y="224963"/>
                    <a:pt x="230784" y="224963"/>
                  </a:cubicBezTo>
                  <a:cubicBezTo>
                    <a:pt x="223934" y="224963"/>
                    <a:pt x="218329" y="219374"/>
                    <a:pt x="218329" y="212543"/>
                  </a:cubicBezTo>
                  <a:lnTo>
                    <a:pt x="218329" y="194690"/>
                  </a:lnTo>
                  <a:cubicBezTo>
                    <a:pt x="218329" y="187860"/>
                    <a:pt x="223934" y="182271"/>
                    <a:pt x="230784" y="182271"/>
                  </a:cubicBezTo>
                  <a:close/>
                  <a:moveTo>
                    <a:pt x="181318" y="182271"/>
                  </a:moveTo>
                  <a:cubicBezTo>
                    <a:pt x="188168" y="182271"/>
                    <a:pt x="193773" y="187860"/>
                    <a:pt x="193773" y="194690"/>
                  </a:cubicBezTo>
                  <a:lnTo>
                    <a:pt x="193773" y="212543"/>
                  </a:lnTo>
                  <a:cubicBezTo>
                    <a:pt x="193773" y="219374"/>
                    <a:pt x="188168" y="224963"/>
                    <a:pt x="181318" y="224963"/>
                  </a:cubicBezTo>
                  <a:cubicBezTo>
                    <a:pt x="174468" y="224963"/>
                    <a:pt x="168863" y="219374"/>
                    <a:pt x="168863" y="212543"/>
                  </a:cubicBezTo>
                  <a:lnTo>
                    <a:pt x="168863" y="194690"/>
                  </a:lnTo>
                  <a:cubicBezTo>
                    <a:pt x="168863" y="187860"/>
                    <a:pt x="174468" y="182271"/>
                    <a:pt x="181318" y="182271"/>
                  </a:cubicBezTo>
                  <a:close/>
                  <a:moveTo>
                    <a:pt x="132028" y="182271"/>
                  </a:moveTo>
                  <a:cubicBezTo>
                    <a:pt x="138858" y="182271"/>
                    <a:pt x="144447" y="187860"/>
                    <a:pt x="144447" y="194690"/>
                  </a:cubicBezTo>
                  <a:lnTo>
                    <a:pt x="144447" y="212543"/>
                  </a:lnTo>
                  <a:cubicBezTo>
                    <a:pt x="144447" y="219374"/>
                    <a:pt x="138858" y="224963"/>
                    <a:pt x="132028" y="224963"/>
                  </a:cubicBezTo>
                  <a:cubicBezTo>
                    <a:pt x="125042" y="224963"/>
                    <a:pt x="119608" y="219374"/>
                    <a:pt x="119608" y="212543"/>
                  </a:cubicBezTo>
                  <a:lnTo>
                    <a:pt x="119608" y="194690"/>
                  </a:lnTo>
                  <a:cubicBezTo>
                    <a:pt x="119608" y="187860"/>
                    <a:pt x="125042" y="182271"/>
                    <a:pt x="132028" y="182271"/>
                  </a:cubicBezTo>
                  <a:close/>
                  <a:moveTo>
                    <a:pt x="82597" y="182271"/>
                  </a:moveTo>
                  <a:cubicBezTo>
                    <a:pt x="89447" y="182271"/>
                    <a:pt x="95052" y="187860"/>
                    <a:pt x="95052" y="194690"/>
                  </a:cubicBezTo>
                  <a:lnTo>
                    <a:pt x="95052" y="212543"/>
                  </a:lnTo>
                  <a:cubicBezTo>
                    <a:pt x="95052" y="219374"/>
                    <a:pt x="89447" y="224963"/>
                    <a:pt x="82597" y="224963"/>
                  </a:cubicBezTo>
                  <a:cubicBezTo>
                    <a:pt x="75747" y="224963"/>
                    <a:pt x="70142" y="219374"/>
                    <a:pt x="70142" y="212543"/>
                  </a:cubicBezTo>
                  <a:lnTo>
                    <a:pt x="70142" y="194690"/>
                  </a:lnTo>
                  <a:cubicBezTo>
                    <a:pt x="70142" y="187860"/>
                    <a:pt x="75747" y="182271"/>
                    <a:pt x="82597" y="182271"/>
                  </a:cubicBezTo>
                  <a:close/>
                  <a:moveTo>
                    <a:pt x="230784" y="120949"/>
                  </a:moveTo>
                  <a:cubicBezTo>
                    <a:pt x="237634" y="120949"/>
                    <a:pt x="243239" y="126538"/>
                    <a:pt x="243239" y="133368"/>
                  </a:cubicBezTo>
                  <a:lnTo>
                    <a:pt x="243239" y="151221"/>
                  </a:lnTo>
                  <a:cubicBezTo>
                    <a:pt x="243239" y="158052"/>
                    <a:pt x="237634" y="163641"/>
                    <a:pt x="230784" y="163641"/>
                  </a:cubicBezTo>
                  <a:cubicBezTo>
                    <a:pt x="223934" y="163641"/>
                    <a:pt x="218329" y="158052"/>
                    <a:pt x="218329" y="151221"/>
                  </a:cubicBezTo>
                  <a:lnTo>
                    <a:pt x="218329" y="133368"/>
                  </a:lnTo>
                  <a:cubicBezTo>
                    <a:pt x="218329" y="126538"/>
                    <a:pt x="223934" y="120949"/>
                    <a:pt x="230784" y="120949"/>
                  </a:cubicBezTo>
                  <a:close/>
                  <a:moveTo>
                    <a:pt x="181318" y="120949"/>
                  </a:moveTo>
                  <a:cubicBezTo>
                    <a:pt x="188168" y="120949"/>
                    <a:pt x="193773" y="126538"/>
                    <a:pt x="193773" y="133368"/>
                  </a:cubicBezTo>
                  <a:lnTo>
                    <a:pt x="193773" y="151221"/>
                  </a:lnTo>
                  <a:cubicBezTo>
                    <a:pt x="193773" y="158052"/>
                    <a:pt x="188168" y="163641"/>
                    <a:pt x="181318" y="163641"/>
                  </a:cubicBezTo>
                  <a:cubicBezTo>
                    <a:pt x="174468" y="163641"/>
                    <a:pt x="168863" y="158052"/>
                    <a:pt x="168863" y="151221"/>
                  </a:cubicBezTo>
                  <a:lnTo>
                    <a:pt x="168863" y="133368"/>
                  </a:lnTo>
                  <a:cubicBezTo>
                    <a:pt x="168863" y="126538"/>
                    <a:pt x="174468" y="120949"/>
                    <a:pt x="181318" y="120949"/>
                  </a:cubicBezTo>
                  <a:close/>
                  <a:moveTo>
                    <a:pt x="132028" y="120949"/>
                  </a:moveTo>
                  <a:cubicBezTo>
                    <a:pt x="138858" y="120949"/>
                    <a:pt x="144447" y="126538"/>
                    <a:pt x="144447" y="133368"/>
                  </a:cubicBezTo>
                  <a:lnTo>
                    <a:pt x="144447" y="151221"/>
                  </a:lnTo>
                  <a:cubicBezTo>
                    <a:pt x="144447" y="158052"/>
                    <a:pt x="138858" y="163641"/>
                    <a:pt x="132028" y="163641"/>
                  </a:cubicBezTo>
                  <a:cubicBezTo>
                    <a:pt x="125042" y="163641"/>
                    <a:pt x="119608" y="158052"/>
                    <a:pt x="119608" y="151221"/>
                  </a:cubicBezTo>
                  <a:lnTo>
                    <a:pt x="119608" y="133368"/>
                  </a:lnTo>
                  <a:cubicBezTo>
                    <a:pt x="119608" y="126538"/>
                    <a:pt x="125042" y="120949"/>
                    <a:pt x="132028" y="120949"/>
                  </a:cubicBezTo>
                  <a:close/>
                  <a:moveTo>
                    <a:pt x="82597" y="120949"/>
                  </a:moveTo>
                  <a:cubicBezTo>
                    <a:pt x="89447" y="120949"/>
                    <a:pt x="95052" y="126538"/>
                    <a:pt x="95052" y="133368"/>
                  </a:cubicBezTo>
                  <a:lnTo>
                    <a:pt x="95052" y="151221"/>
                  </a:lnTo>
                  <a:cubicBezTo>
                    <a:pt x="95052" y="158052"/>
                    <a:pt x="89447" y="163641"/>
                    <a:pt x="82597" y="163641"/>
                  </a:cubicBezTo>
                  <a:cubicBezTo>
                    <a:pt x="75747" y="163641"/>
                    <a:pt x="70142" y="158052"/>
                    <a:pt x="70142" y="151221"/>
                  </a:cubicBezTo>
                  <a:lnTo>
                    <a:pt x="70142" y="133368"/>
                  </a:lnTo>
                  <a:cubicBezTo>
                    <a:pt x="70142" y="126538"/>
                    <a:pt x="75747" y="120949"/>
                    <a:pt x="82597" y="120949"/>
                  </a:cubicBezTo>
                  <a:close/>
                  <a:moveTo>
                    <a:pt x="24878" y="62573"/>
                  </a:moveTo>
                  <a:lnTo>
                    <a:pt x="24878" y="579621"/>
                  </a:lnTo>
                  <a:lnTo>
                    <a:pt x="112418" y="579621"/>
                  </a:lnTo>
                  <a:lnTo>
                    <a:pt x="112418" y="481646"/>
                  </a:lnTo>
                  <a:cubicBezTo>
                    <a:pt x="112418" y="474814"/>
                    <a:pt x="117861" y="469225"/>
                    <a:pt x="124858" y="469225"/>
                  </a:cubicBezTo>
                  <a:lnTo>
                    <a:pt x="188452" y="469225"/>
                  </a:lnTo>
                  <a:cubicBezTo>
                    <a:pt x="195294" y="469225"/>
                    <a:pt x="200892" y="474814"/>
                    <a:pt x="200892" y="481646"/>
                  </a:cubicBezTo>
                  <a:lnTo>
                    <a:pt x="200892" y="579621"/>
                  </a:lnTo>
                  <a:lnTo>
                    <a:pt x="288432" y="579621"/>
                  </a:lnTo>
                  <a:lnTo>
                    <a:pt x="288432" y="62573"/>
                  </a:lnTo>
                  <a:close/>
                  <a:moveTo>
                    <a:pt x="64372" y="24843"/>
                  </a:moveTo>
                  <a:lnTo>
                    <a:pt x="64372" y="37730"/>
                  </a:lnTo>
                  <a:lnTo>
                    <a:pt x="248938" y="37730"/>
                  </a:lnTo>
                  <a:lnTo>
                    <a:pt x="248938" y="24843"/>
                  </a:lnTo>
                  <a:close/>
                  <a:moveTo>
                    <a:pt x="51933" y="0"/>
                  </a:moveTo>
                  <a:lnTo>
                    <a:pt x="261377" y="0"/>
                  </a:lnTo>
                  <a:cubicBezTo>
                    <a:pt x="268218" y="0"/>
                    <a:pt x="273816" y="5589"/>
                    <a:pt x="273816" y="12421"/>
                  </a:cubicBezTo>
                  <a:lnTo>
                    <a:pt x="273816" y="37730"/>
                  </a:lnTo>
                  <a:lnTo>
                    <a:pt x="300871" y="37730"/>
                  </a:lnTo>
                  <a:cubicBezTo>
                    <a:pt x="307712" y="37730"/>
                    <a:pt x="313310" y="43320"/>
                    <a:pt x="313310" y="50152"/>
                  </a:cubicBezTo>
                  <a:lnTo>
                    <a:pt x="313310" y="592043"/>
                  </a:lnTo>
                  <a:cubicBezTo>
                    <a:pt x="313310" y="598875"/>
                    <a:pt x="307712" y="604464"/>
                    <a:pt x="300871" y="604464"/>
                  </a:cubicBezTo>
                  <a:lnTo>
                    <a:pt x="188452" y="604464"/>
                  </a:lnTo>
                  <a:lnTo>
                    <a:pt x="124858" y="604464"/>
                  </a:lnTo>
                  <a:lnTo>
                    <a:pt x="12439" y="604464"/>
                  </a:lnTo>
                  <a:cubicBezTo>
                    <a:pt x="5442" y="604464"/>
                    <a:pt x="0" y="598875"/>
                    <a:pt x="0" y="592043"/>
                  </a:cubicBezTo>
                  <a:lnTo>
                    <a:pt x="0" y="50152"/>
                  </a:lnTo>
                  <a:cubicBezTo>
                    <a:pt x="0" y="43320"/>
                    <a:pt x="5442" y="37730"/>
                    <a:pt x="12439" y="37730"/>
                  </a:cubicBezTo>
                  <a:lnTo>
                    <a:pt x="39494" y="37730"/>
                  </a:lnTo>
                  <a:lnTo>
                    <a:pt x="39494" y="12421"/>
                  </a:lnTo>
                  <a:cubicBezTo>
                    <a:pt x="39494" y="5589"/>
                    <a:pt x="45092" y="0"/>
                    <a:pt x="519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rade-center_89006"/>
            <p:cNvSpPr>
              <a:spLocks noChangeAspect="1"/>
            </p:cNvSpPr>
            <p:nvPr/>
          </p:nvSpPr>
          <p:spPr bwMode="auto">
            <a:xfrm>
              <a:off x="10622420" y="-41578"/>
              <a:ext cx="2507994" cy="2653848"/>
            </a:xfrm>
            <a:custGeom>
              <a:avLst/>
              <a:gdLst>
                <a:gd name="connsiteX0" fmla="*/ 394917 w 607639"/>
                <a:gd name="connsiteY0" fmla="*/ 546023 h 606722"/>
                <a:gd name="connsiteX1" fmla="*/ 384859 w 607639"/>
                <a:gd name="connsiteY1" fmla="*/ 556154 h 606722"/>
                <a:gd name="connsiteX2" fmla="*/ 384859 w 607639"/>
                <a:gd name="connsiteY2" fmla="*/ 566286 h 606722"/>
                <a:gd name="connsiteX3" fmla="*/ 394917 w 607639"/>
                <a:gd name="connsiteY3" fmla="*/ 576328 h 606722"/>
                <a:gd name="connsiteX4" fmla="*/ 405063 w 607639"/>
                <a:gd name="connsiteY4" fmla="*/ 566286 h 606722"/>
                <a:gd name="connsiteX5" fmla="*/ 405063 w 607639"/>
                <a:gd name="connsiteY5" fmla="*/ 556154 h 606722"/>
                <a:gd name="connsiteX6" fmla="*/ 394917 w 607639"/>
                <a:gd name="connsiteY6" fmla="*/ 546023 h 606722"/>
                <a:gd name="connsiteX7" fmla="*/ 334215 w 607639"/>
                <a:gd name="connsiteY7" fmla="*/ 546023 h 606722"/>
                <a:gd name="connsiteX8" fmla="*/ 324068 w 607639"/>
                <a:gd name="connsiteY8" fmla="*/ 556154 h 606722"/>
                <a:gd name="connsiteX9" fmla="*/ 324068 w 607639"/>
                <a:gd name="connsiteY9" fmla="*/ 566286 h 606722"/>
                <a:gd name="connsiteX10" fmla="*/ 334215 w 607639"/>
                <a:gd name="connsiteY10" fmla="*/ 576328 h 606722"/>
                <a:gd name="connsiteX11" fmla="*/ 344273 w 607639"/>
                <a:gd name="connsiteY11" fmla="*/ 566286 h 606722"/>
                <a:gd name="connsiteX12" fmla="*/ 344273 w 607639"/>
                <a:gd name="connsiteY12" fmla="*/ 556154 h 606722"/>
                <a:gd name="connsiteX13" fmla="*/ 334215 w 607639"/>
                <a:gd name="connsiteY13" fmla="*/ 546023 h 606722"/>
                <a:gd name="connsiteX14" fmla="*/ 273424 w 607639"/>
                <a:gd name="connsiteY14" fmla="*/ 546023 h 606722"/>
                <a:gd name="connsiteX15" fmla="*/ 263278 w 607639"/>
                <a:gd name="connsiteY15" fmla="*/ 556154 h 606722"/>
                <a:gd name="connsiteX16" fmla="*/ 263278 w 607639"/>
                <a:gd name="connsiteY16" fmla="*/ 566286 h 606722"/>
                <a:gd name="connsiteX17" fmla="*/ 273424 w 607639"/>
                <a:gd name="connsiteY17" fmla="*/ 576328 h 606722"/>
                <a:gd name="connsiteX18" fmla="*/ 283571 w 607639"/>
                <a:gd name="connsiteY18" fmla="*/ 566286 h 606722"/>
                <a:gd name="connsiteX19" fmla="*/ 283571 w 607639"/>
                <a:gd name="connsiteY19" fmla="*/ 556154 h 606722"/>
                <a:gd name="connsiteX20" fmla="*/ 273424 w 607639"/>
                <a:gd name="connsiteY20" fmla="*/ 546023 h 606722"/>
                <a:gd name="connsiteX21" fmla="*/ 212634 w 607639"/>
                <a:gd name="connsiteY21" fmla="*/ 546023 h 606722"/>
                <a:gd name="connsiteX22" fmla="*/ 202576 w 607639"/>
                <a:gd name="connsiteY22" fmla="*/ 556154 h 606722"/>
                <a:gd name="connsiteX23" fmla="*/ 202576 w 607639"/>
                <a:gd name="connsiteY23" fmla="*/ 566286 h 606722"/>
                <a:gd name="connsiteX24" fmla="*/ 212634 w 607639"/>
                <a:gd name="connsiteY24" fmla="*/ 576328 h 606722"/>
                <a:gd name="connsiteX25" fmla="*/ 222780 w 607639"/>
                <a:gd name="connsiteY25" fmla="*/ 566286 h 606722"/>
                <a:gd name="connsiteX26" fmla="*/ 222780 w 607639"/>
                <a:gd name="connsiteY26" fmla="*/ 556154 h 606722"/>
                <a:gd name="connsiteX27" fmla="*/ 212634 w 607639"/>
                <a:gd name="connsiteY27" fmla="*/ 546023 h 606722"/>
                <a:gd name="connsiteX28" fmla="*/ 546847 w 607639"/>
                <a:gd name="connsiteY28" fmla="*/ 535874 h 606722"/>
                <a:gd name="connsiteX29" fmla="*/ 556973 w 607639"/>
                <a:gd name="connsiteY29" fmla="*/ 546012 h 606722"/>
                <a:gd name="connsiteX30" fmla="*/ 556973 w 607639"/>
                <a:gd name="connsiteY30" fmla="*/ 556150 h 606722"/>
                <a:gd name="connsiteX31" fmla="*/ 546847 w 607639"/>
                <a:gd name="connsiteY31" fmla="*/ 566288 h 606722"/>
                <a:gd name="connsiteX32" fmla="*/ 536721 w 607639"/>
                <a:gd name="connsiteY32" fmla="*/ 556150 h 606722"/>
                <a:gd name="connsiteX33" fmla="*/ 536721 w 607639"/>
                <a:gd name="connsiteY33" fmla="*/ 546012 h 606722"/>
                <a:gd name="connsiteX34" fmla="*/ 546847 w 607639"/>
                <a:gd name="connsiteY34" fmla="*/ 535874 h 606722"/>
                <a:gd name="connsiteX35" fmla="*/ 486046 w 607639"/>
                <a:gd name="connsiteY35" fmla="*/ 535874 h 606722"/>
                <a:gd name="connsiteX36" fmla="*/ 496216 w 607639"/>
                <a:gd name="connsiteY36" fmla="*/ 546012 h 606722"/>
                <a:gd name="connsiteX37" fmla="*/ 496216 w 607639"/>
                <a:gd name="connsiteY37" fmla="*/ 556150 h 606722"/>
                <a:gd name="connsiteX38" fmla="*/ 486046 w 607639"/>
                <a:gd name="connsiteY38" fmla="*/ 566288 h 606722"/>
                <a:gd name="connsiteX39" fmla="*/ 475964 w 607639"/>
                <a:gd name="connsiteY39" fmla="*/ 556150 h 606722"/>
                <a:gd name="connsiteX40" fmla="*/ 475964 w 607639"/>
                <a:gd name="connsiteY40" fmla="*/ 546012 h 606722"/>
                <a:gd name="connsiteX41" fmla="*/ 486046 w 607639"/>
                <a:gd name="connsiteY41" fmla="*/ 535874 h 606722"/>
                <a:gd name="connsiteX42" fmla="*/ 121470 w 607639"/>
                <a:gd name="connsiteY42" fmla="*/ 495440 h 606722"/>
                <a:gd name="connsiteX43" fmla="*/ 131605 w 607639"/>
                <a:gd name="connsiteY43" fmla="*/ 505571 h 606722"/>
                <a:gd name="connsiteX44" fmla="*/ 131605 w 607639"/>
                <a:gd name="connsiteY44" fmla="*/ 525743 h 606722"/>
                <a:gd name="connsiteX45" fmla="*/ 121470 w 607639"/>
                <a:gd name="connsiteY45" fmla="*/ 535874 h 606722"/>
                <a:gd name="connsiteX46" fmla="*/ 111423 w 607639"/>
                <a:gd name="connsiteY46" fmla="*/ 525743 h 606722"/>
                <a:gd name="connsiteX47" fmla="*/ 111423 w 607639"/>
                <a:gd name="connsiteY47" fmla="*/ 505571 h 606722"/>
                <a:gd name="connsiteX48" fmla="*/ 121470 w 607639"/>
                <a:gd name="connsiteY48" fmla="*/ 495440 h 606722"/>
                <a:gd name="connsiteX49" fmla="*/ 60802 w 607639"/>
                <a:gd name="connsiteY49" fmla="*/ 495440 h 606722"/>
                <a:gd name="connsiteX50" fmla="*/ 70848 w 607639"/>
                <a:gd name="connsiteY50" fmla="*/ 505571 h 606722"/>
                <a:gd name="connsiteX51" fmla="*/ 70848 w 607639"/>
                <a:gd name="connsiteY51" fmla="*/ 525743 h 606722"/>
                <a:gd name="connsiteX52" fmla="*/ 60802 w 607639"/>
                <a:gd name="connsiteY52" fmla="*/ 535874 h 606722"/>
                <a:gd name="connsiteX53" fmla="*/ 50666 w 607639"/>
                <a:gd name="connsiteY53" fmla="*/ 525743 h 606722"/>
                <a:gd name="connsiteX54" fmla="*/ 50666 w 607639"/>
                <a:gd name="connsiteY54" fmla="*/ 505571 h 606722"/>
                <a:gd name="connsiteX55" fmla="*/ 60802 w 607639"/>
                <a:gd name="connsiteY55" fmla="*/ 495440 h 606722"/>
                <a:gd name="connsiteX56" fmla="*/ 546847 w 607639"/>
                <a:gd name="connsiteY56" fmla="*/ 491489 h 606722"/>
                <a:gd name="connsiteX57" fmla="*/ 556973 w 607639"/>
                <a:gd name="connsiteY57" fmla="*/ 501526 h 606722"/>
                <a:gd name="connsiteX58" fmla="*/ 556973 w 607639"/>
                <a:gd name="connsiteY58" fmla="*/ 516716 h 606722"/>
                <a:gd name="connsiteX59" fmla="*/ 546847 w 607639"/>
                <a:gd name="connsiteY59" fmla="*/ 526842 h 606722"/>
                <a:gd name="connsiteX60" fmla="*/ 536721 w 607639"/>
                <a:gd name="connsiteY60" fmla="*/ 516716 h 606722"/>
                <a:gd name="connsiteX61" fmla="*/ 536721 w 607639"/>
                <a:gd name="connsiteY61" fmla="*/ 501526 h 606722"/>
                <a:gd name="connsiteX62" fmla="*/ 546847 w 607639"/>
                <a:gd name="connsiteY62" fmla="*/ 491489 h 606722"/>
                <a:gd name="connsiteX63" fmla="*/ 486046 w 607639"/>
                <a:gd name="connsiteY63" fmla="*/ 491489 h 606722"/>
                <a:gd name="connsiteX64" fmla="*/ 496216 w 607639"/>
                <a:gd name="connsiteY64" fmla="*/ 501526 h 606722"/>
                <a:gd name="connsiteX65" fmla="*/ 496216 w 607639"/>
                <a:gd name="connsiteY65" fmla="*/ 516716 h 606722"/>
                <a:gd name="connsiteX66" fmla="*/ 486046 w 607639"/>
                <a:gd name="connsiteY66" fmla="*/ 526842 h 606722"/>
                <a:gd name="connsiteX67" fmla="*/ 475964 w 607639"/>
                <a:gd name="connsiteY67" fmla="*/ 516716 h 606722"/>
                <a:gd name="connsiteX68" fmla="*/ 475964 w 607639"/>
                <a:gd name="connsiteY68" fmla="*/ 501526 h 606722"/>
                <a:gd name="connsiteX69" fmla="*/ 486046 w 607639"/>
                <a:gd name="connsiteY69" fmla="*/ 491489 h 606722"/>
                <a:gd name="connsiteX70" fmla="*/ 394917 w 607639"/>
                <a:gd name="connsiteY70" fmla="*/ 485324 h 606722"/>
                <a:gd name="connsiteX71" fmla="*/ 384859 w 607639"/>
                <a:gd name="connsiteY71" fmla="*/ 495456 h 606722"/>
                <a:gd name="connsiteX72" fmla="*/ 384859 w 607639"/>
                <a:gd name="connsiteY72" fmla="*/ 515718 h 606722"/>
                <a:gd name="connsiteX73" fmla="*/ 394917 w 607639"/>
                <a:gd name="connsiteY73" fmla="*/ 525761 h 606722"/>
                <a:gd name="connsiteX74" fmla="*/ 405063 w 607639"/>
                <a:gd name="connsiteY74" fmla="*/ 515718 h 606722"/>
                <a:gd name="connsiteX75" fmla="*/ 405063 w 607639"/>
                <a:gd name="connsiteY75" fmla="*/ 495456 h 606722"/>
                <a:gd name="connsiteX76" fmla="*/ 394917 w 607639"/>
                <a:gd name="connsiteY76" fmla="*/ 485324 h 606722"/>
                <a:gd name="connsiteX77" fmla="*/ 334215 w 607639"/>
                <a:gd name="connsiteY77" fmla="*/ 485324 h 606722"/>
                <a:gd name="connsiteX78" fmla="*/ 324068 w 607639"/>
                <a:gd name="connsiteY78" fmla="*/ 495456 h 606722"/>
                <a:gd name="connsiteX79" fmla="*/ 324068 w 607639"/>
                <a:gd name="connsiteY79" fmla="*/ 515718 h 606722"/>
                <a:gd name="connsiteX80" fmla="*/ 334215 w 607639"/>
                <a:gd name="connsiteY80" fmla="*/ 525761 h 606722"/>
                <a:gd name="connsiteX81" fmla="*/ 344273 w 607639"/>
                <a:gd name="connsiteY81" fmla="*/ 515718 h 606722"/>
                <a:gd name="connsiteX82" fmla="*/ 344273 w 607639"/>
                <a:gd name="connsiteY82" fmla="*/ 495456 h 606722"/>
                <a:gd name="connsiteX83" fmla="*/ 334215 w 607639"/>
                <a:gd name="connsiteY83" fmla="*/ 485324 h 606722"/>
                <a:gd name="connsiteX84" fmla="*/ 273424 w 607639"/>
                <a:gd name="connsiteY84" fmla="*/ 485324 h 606722"/>
                <a:gd name="connsiteX85" fmla="*/ 263278 w 607639"/>
                <a:gd name="connsiteY85" fmla="*/ 495456 h 606722"/>
                <a:gd name="connsiteX86" fmla="*/ 263278 w 607639"/>
                <a:gd name="connsiteY86" fmla="*/ 515718 h 606722"/>
                <a:gd name="connsiteX87" fmla="*/ 273424 w 607639"/>
                <a:gd name="connsiteY87" fmla="*/ 525761 h 606722"/>
                <a:gd name="connsiteX88" fmla="*/ 283571 w 607639"/>
                <a:gd name="connsiteY88" fmla="*/ 515718 h 606722"/>
                <a:gd name="connsiteX89" fmla="*/ 283571 w 607639"/>
                <a:gd name="connsiteY89" fmla="*/ 495456 h 606722"/>
                <a:gd name="connsiteX90" fmla="*/ 273424 w 607639"/>
                <a:gd name="connsiteY90" fmla="*/ 485324 h 606722"/>
                <a:gd name="connsiteX91" fmla="*/ 212634 w 607639"/>
                <a:gd name="connsiteY91" fmla="*/ 485324 h 606722"/>
                <a:gd name="connsiteX92" fmla="*/ 202576 w 607639"/>
                <a:gd name="connsiteY92" fmla="*/ 495456 h 606722"/>
                <a:gd name="connsiteX93" fmla="*/ 202576 w 607639"/>
                <a:gd name="connsiteY93" fmla="*/ 515718 h 606722"/>
                <a:gd name="connsiteX94" fmla="*/ 212634 w 607639"/>
                <a:gd name="connsiteY94" fmla="*/ 525761 h 606722"/>
                <a:gd name="connsiteX95" fmla="*/ 222780 w 607639"/>
                <a:gd name="connsiteY95" fmla="*/ 515718 h 606722"/>
                <a:gd name="connsiteX96" fmla="*/ 222780 w 607639"/>
                <a:gd name="connsiteY96" fmla="*/ 495456 h 606722"/>
                <a:gd name="connsiteX97" fmla="*/ 212634 w 607639"/>
                <a:gd name="connsiteY97" fmla="*/ 485324 h 606722"/>
                <a:gd name="connsiteX98" fmla="*/ 546847 w 607639"/>
                <a:gd name="connsiteY98" fmla="*/ 446962 h 606722"/>
                <a:gd name="connsiteX99" fmla="*/ 556973 w 607639"/>
                <a:gd name="connsiteY99" fmla="*/ 457088 h 606722"/>
                <a:gd name="connsiteX100" fmla="*/ 556973 w 607639"/>
                <a:gd name="connsiteY100" fmla="*/ 472189 h 606722"/>
                <a:gd name="connsiteX101" fmla="*/ 546847 w 607639"/>
                <a:gd name="connsiteY101" fmla="*/ 482315 h 606722"/>
                <a:gd name="connsiteX102" fmla="*/ 536721 w 607639"/>
                <a:gd name="connsiteY102" fmla="*/ 472189 h 606722"/>
                <a:gd name="connsiteX103" fmla="*/ 536721 w 607639"/>
                <a:gd name="connsiteY103" fmla="*/ 457088 h 606722"/>
                <a:gd name="connsiteX104" fmla="*/ 546847 w 607639"/>
                <a:gd name="connsiteY104" fmla="*/ 446962 h 606722"/>
                <a:gd name="connsiteX105" fmla="*/ 486046 w 607639"/>
                <a:gd name="connsiteY105" fmla="*/ 446962 h 606722"/>
                <a:gd name="connsiteX106" fmla="*/ 496216 w 607639"/>
                <a:gd name="connsiteY106" fmla="*/ 457088 h 606722"/>
                <a:gd name="connsiteX107" fmla="*/ 496216 w 607639"/>
                <a:gd name="connsiteY107" fmla="*/ 472189 h 606722"/>
                <a:gd name="connsiteX108" fmla="*/ 486046 w 607639"/>
                <a:gd name="connsiteY108" fmla="*/ 482315 h 606722"/>
                <a:gd name="connsiteX109" fmla="*/ 475964 w 607639"/>
                <a:gd name="connsiteY109" fmla="*/ 472189 h 606722"/>
                <a:gd name="connsiteX110" fmla="*/ 475964 w 607639"/>
                <a:gd name="connsiteY110" fmla="*/ 457088 h 606722"/>
                <a:gd name="connsiteX111" fmla="*/ 486046 w 607639"/>
                <a:gd name="connsiteY111" fmla="*/ 446962 h 606722"/>
                <a:gd name="connsiteX112" fmla="*/ 121470 w 607639"/>
                <a:gd name="connsiteY112" fmla="*/ 434754 h 606722"/>
                <a:gd name="connsiteX113" fmla="*/ 131605 w 607639"/>
                <a:gd name="connsiteY113" fmla="*/ 444880 h 606722"/>
                <a:gd name="connsiteX114" fmla="*/ 131605 w 607639"/>
                <a:gd name="connsiteY114" fmla="*/ 465133 h 606722"/>
                <a:gd name="connsiteX115" fmla="*/ 121470 w 607639"/>
                <a:gd name="connsiteY115" fmla="*/ 475259 h 606722"/>
                <a:gd name="connsiteX116" fmla="*/ 111423 w 607639"/>
                <a:gd name="connsiteY116" fmla="*/ 465133 h 606722"/>
                <a:gd name="connsiteX117" fmla="*/ 111423 w 607639"/>
                <a:gd name="connsiteY117" fmla="*/ 444880 h 606722"/>
                <a:gd name="connsiteX118" fmla="*/ 121470 w 607639"/>
                <a:gd name="connsiteY118" fmla="*/ 434754 h 606722"/>
                <a:gd name="connsiteX119" fmla="*/ 60802 w 607639"/>
                <a:gd name="connsiteY119" fmla="*/ 434754 h 606722"/>
                <a:gd name="connsiteX120" fmla="*/ 70848 w 607639"/>
                <a:gd name="connsiteY120" fmla="*/ 444880 h 606722"/>
                <a:gd name="connsiteX121" fmla="*/ 70848 w 607639"/>
                <a:gd name="connsiteY121" fmla="*/ 465133 h 606722"/>
                <a:gd name="connsiteX122" fmla="*/ 60802 w 607639"/>
                <a:gd name="connsiteY122" fmla="*/ 475259 h 606722"/>
                <a:gd name="connsiteX123" fmla="*/ 50666 w 607639"/>
                <a:gd name="connsiteY123" fmla="*/ 465133 h 606722"/>
                <a:gd name="connsiteX124" fmla="*/ 50666 w 607639"/>
                <a:gd name="connsiteY124" fmla="*/ 444880 h 606722"/>
                <a:gd name="connsiteX125" fmla="*/ 60802 w 607639"/>
                <a:gd name="connsiteY125" fmla="*/ 434754 h 606722"/>
                <a:gd name="connsiteX126" fmla="*/ 394917 w 607639"/>
                <a:gd name="connsiteY126" fmla="*/ 424714 h 606722"/>
                <a:gd name="connsiteX127" fmla="*/ 384859 w 607639"/>
                <a:gd name="connsiteY127" fmla="*/ 434757 h 606722"/>
                <a:gd name="connsiteX128" fmla="*/ 384859 w 607639"/>
                <a:gd name="connsiteY128" fmla="*/ 455019 h 606722"/>
                <a:gd name="connsiteX129" fmla="*/ 394917 w 607639"/>
                <a:gd name="connsiteY129" fmla="*/ 465151 h 606722"/>
                <a:gd name="connsiteX130" fmla="*/ 405063 w 607639"/>
                <a:gd name="connsiteY130" fmla="*/ 455019 h 606722"/>
                <a:gd name="connsiteX131" fmla="*/ 405063 w 607639"/>
                <a:gd name="connsiteY131" fmla="*/ 434757 h 606722"/>
                <a:gd name="connsiteX132" fmla="*/ 394917 w 607639"/>
                <a:gd name="connsiteY132" fmla="*/ 424714 h 606722"/>
                <a:gd name="connsiteX133" fmla="*/ 334215 w 607639"/>
                <a:gd name="connsiteY133" fmla="*/ 424714 h 606722"/>
                <a:gd name="connsiteX134" fmla="*/ 324068 w 607639"/>
                <a:gd name="connsiteY134" fmla="*/ 434757 h 606722"/>
                <a:gd name="connsiteX135" fmla="*/ 324068 w 607639"/>
                <a:gd name="connsiteY135" fmla="*/ 455019 h 606722"/>
                <a:gd name="connsiteX136" fmla="*/ 334215 w 607639"/>
                <a:gd name="connsiteY136" fmla="*/ 465151 h 606722"/>
                <a:gd name="connsiteX137" fmla="*/ 344273 w 607639"/>
                <a:gd name="connsiteY137" fmla="*/ 455019 h 606722"/>
                <a:gd name="connsiteX138" fmla="*/ 344273 w 607639"/>
                <a:gd name="connsiteY138" fmla="*/ 434757 h 606722"/>
                <a:gd name="connsiteX139" fmla="*/ 334215 w 607639"/>
                <a:gd name="connsiteY139" fmla="*/ 424714 h 606722"/>
                <a:gd name="connsiteX140" fmla="*/ 273424 w 607639"/>
                <a:gd name="connsiteY140" fmla="*/ 424714 h 606722"/>
                <a:gd name="connsiteX141" fmla="*/ 263278 w 607639"/>
                <a:gd name="connsiteY141" fmla="*/ 434757 h 606722"/>
                <a:gd name="connsiteX142" fmla="*/ 263278 w 607639"/>
                <a:gd name="connsiteY142" fmla="*/ 455019 h 606722"/>
                <a:gd name="connsiteX143" fmla="*/ 273424 w 607639"/>
                <a:gd name="connsiteY143" fmla="*/ 465151 h 606722"/>
                <a:gd name="connsiteX144" fmla="*/ 283571 w 607639"/>
                <a:gd name="connsiteY144" fmla="*/ 455019 h 606722"/>
                <a:gd name="connsiteX145" fmla="*/ 283571 w 607639"/>
                <a:gd name="connsiteY145" fmla="*/ 434757 h 606722"/>
                <a:gd name="connsiteX146" fmla="*/ 273424 w 607639"/>
                <a:gd name="connsiteY146" fmla="*/ 424714 h 606722"/>
                <a:gd name="connsiteX147" fmla="*/ 212634 w 607639"/>
                <a:gd name="connsiteY147" fmla="*/ 424714 h 606722"/>
                <a:gd name="connsiteX148" fmla="*/ 202576 w 607639"/>
                <a:gd name="connsiteY148" fmla="*/ 434757 h 606722"/>
                <a:gd name="connsiteX149" fmla="*/ 202576 w 607639"/>
                <a:gd name="connsiteY149" fmla="*/ 455019 h 606722"/>
                <a:gd name="connsiteX150" fmla="*/ 212634 w 607639"/>
                <a:gd name="connsiteY150" fmla="*/ 465151 h 606722"/>
                <a:gd name="connsiteX151" fmla="*/ 222780 w 607639"/>
                <a:gd name="connsiteY151" fmla="*/ 455019 h 606722"/>
                <a:gd name="connsiteX152" fmla="*/ 222780 w 607639"/>
                <a:gd name="connsiteY152" fmla="*/ 434757 h 606722"/>
                <a:gd name="connsiteX153" fmla="*/ 212634 w 607639"/>
                <a:gd name="connsiteY153" fmla="*/ 424714 h 606722"/>
                <a:gd name="connsiteX154" fmla="*/ 546847 w 607639"/>
                <a:gd name="connsiteY154" fmla="*/ 402435 h 606722"/>
                <a:gd name="connsiteX155" fmla="*/ 556973 w 607639"/>
                <a:gd name="connsiteY155" fmla="*/ 412556 h 606722"/>
                <a:gd name="connsiteX156" fmla="*/ 556973 w 607639"/>
                <a:gd name="connsiteY156" fmla="*/ 427738 h 606722"/>
                <a:gd name="connsiteX157" fmla="*/ 546847 w 607639"/>
                <a:gd name="connsiteY157" fmla="*/ 437859 h 606722"/>
                <a:gd name="connsiteX158" fmla="*/ 536721 w 607639"/>
                <a:gd name="connsiteY158" fmla="*/ 427738 h 606722"/>
                <a:gd name="connsiteX159" fmla="*/ 536721 w 607639"/>
                <a:gd name="connsiteY159" fmla="*/ 412556 h 606722"/>
                <a:gd name="connsiteX160" fmla="*/ 546847 w 607639"/>
                <a:gd name="connsiteY160" fmla="*/ 402435 h 606722"/>
                <a:gd name="connsiteX161" fmla="*/ 486046 w 607639"/>
                <a:gd name="connsiteY161" fmla="*/ 402435 h 606722"/>
                <a:gd name="connsiteX162" fmla="*/ 496216 w 607639"/>
                <a:gd name="connsiteY162" fmla="*/ 412556 h 606722"/>
                <a:gd name="connsiteX163" fmla="*/ 496216 w 607639"/>
                <a:gd name="connsiteY163" fmla="*/ 427738 h 606722"/>
                <a:gd name="connsiteX164" fmla="*/ 486046 w 607639"/>
                <a:gd name="connsiteY164" fmla="*/ 437859 h 606722"/>
                <a:gd name="connsiteX165" fmla="*/ 475964 w 607639"/>
                <a:gd name="connsiteY165" fmla="*/ 427738 h 606722"/>
                <a:gd name="connsiteX166" fmla="*/ 475964 w 607639"/>
                <a:gd name="connsiteY166" fmla="*/ 412556 h 606722"/>
                <a:gd name="connsiteX167" fmla="*/ 486046 w 607639"/>
                <a:gd name="connsiteY167" fmla="*/ 402435 h 606722"/>
                <a:gd name="connsiteX168" fmla="*/ 121470 w 607639"/>
                <a:gd name="connsiteY168" fmla="*/ 374138 h 606722"/>
                <a:gd name="connsiteX169" fmla="*/ 131605 w 607639"/>
                <a:gd name="connsiteY169" fmla="*/ 384269 h 606722"/>
                <a:gd name="connsiteX170" fmla="*/ 131605 w 607639"/>
                <a:gd name="connsiteY170" fmla="*/ 404441 h 606722"/>
                <a:gd name="connsiteX171" fmla="*/ 121470 w 607639"/>
                <a:gd name="connsiteY171" fmla="*/ 414572 h 606722"/>
                <a:gd name="connsiteX172" fmla="*/ 111423 w 607639"/>
                <a:gd name="connsiteY172" fmla="*/ 404441 h 606722"/>
                <a:gd name="connsiteX173" fmla="*/ 111423 w 607639"/>
                <a:gd name="connsiteY173" fmla="*/ 384269 h 606722"/>
                <a:gd name="connsiteX174" fmla="*/ 121470 w 607639"/>
                <a:gd name="connsiteY174" fmla="*/ 374138 h 606722"/>
                <a:gd name="connsiteX175" fmla="*/ 60802 w 607639"/>
                <a:gd name="connsiteY175" fmla="*/ 374138 h 606722"/>
                <a:gd name="connsiteX176" fmla="*/ 70848 w 607639"/>
                <a:gd name="connsiteY176" fmla="*/ 384269 h 606722"/>
                <a:gd name="connsiteX177" fmla="*/ 70848 w 607639"/>
                <a:gd name="connsiteY177" fmla="*/ 404441 h 606722"/>
                <a:gd name="connsiteX178" fmla="*/ 60802 w 607639"/>
                <a:gd name="connsiteY178" fmla="*/ 414572 h 606722"/>
                <a:gd name="connsiteX179" fmla="*/ 50666 w 607639"/>
                <a:gd name="connsiteY179" fmla="*/ 404441 h 606722"/>
                <a:gd name="connsiteX180" fmla="*/ 50666 w 607639"/>
                <a:gd name="connsiteY180" fmla="*/ 384269 h 606722"/>
                <a:gd name="connsiteX181" fmla="*/ 60802 w 607639"/>
                <a:gd name="connsiteY181" fmla="*/ 374138 h 606722"/>
                <a:gd name="connsiteX182" fmla="*/ 394917 w 607639"/>
                <a:gd name="connsiteY182" fmla="*/ 364015 h 606722"/>
                <a:gd name="connsiteX183" fmla="*/ 384859 w 607639"/>
                <a:gd name="connsiteY183" fmla="*/ 374147 h 606722"/>
                <a:gd name="connsiteX184" fmla="*/ 384859 w 607639"/>
                <a:gd name="connsiteY184" fmla="*/ 394320 h 606722"/>
                <a:gd name="connsiteX185" fmla="*/ 394917 w 607639"/>
                <a:gd name="connsiteY185" fmla="*/ 404452 h 606722"/>
                <a:gd name="connsiteX186" fmla="*/ 405063 w 607639"/>
                <a:gd name="connsiteY186" fmla="*/ 394320 h 606722"/>
                <a:gd name="connsiteX187" fmla="*/ 405063 w 607639"/>
                <a:gd name="connsiteY187" fmla="*/ 374147 h 606722"/>
                <a:gd name="connsiteX188" fmla="*/ 394917 w 607639"/>
                <a:gd name="connsiteY188" fmla="*/ 364015 h 606722"/>
                <a:gd name="connsiteX189" fmla="*/ 334215 w 607639"/>
                <a:gd name="connsiteY189" fmla="*/ 364015 h 606722"/>
                <a:gd name="connsiteX190" fmla="*/ 324068 w 607639"/>
                <a:gd name="connsiteY190" fmla="*/ 374147 h 606722"/>
                <a:gd name="connsiteX191" fmla="*/ 324068 w 607639"/>
                <a:gd name="connsiteY191" fmla="*/ 394320 h 606722"/>
                <a:gd name="connsiteX192" fmla="*/ 334215 w 607639"/>
                <a:gd name="connsiteY192" fmla="*/ 404452 h 606722"/>
                <a:gd name="connsiteX193" fmla="*/ 344273 w 607639"/>
                <a:gd name="connsiteY193" fmla="*/ 394320 h 606722"/>
                <a:gd name="connsiteX194" fmla="*/ 344273 w 607639"/>
                <a:gd name="connsiteY194" fmla="*/ 374147 h 606722"/>
                <a:gd name="connsiteX195" fmla="*/ 334215 w 607639"/>
                <a:gd name="connsiteY195" fmla="*/ 364015 h 606722"/>
                <a:gd name="connsiteX196" fmla="*/ 273424 w 607639"/>
                <a:gd name="connsiteY196" fmla="*/ 364015 h 606722"/>
                <a:gd name="connsiteX197" fmla="*/ 263278 w 607639"/>
                <a:gd name="connsiteY197" fmla="*/ 374147 h 606722"/>
                <a:gd name="connsiteX198" fmla="*/ 263278 w 607639"/>
                <a:gd name="connsiteY198" fmla="*/ 394320 h 606722"/>
                <a:gd name="connsiteX199" fmla="*/ 273424 w 607639"/>
                <a:gd name="connsiteY199" fmla="*/ 404452 h 606722"/>
                <a:gd name="connsiteX200" fmla="*/ 283571 w 607639"/>
                <a:gd name="connsiteY200" fmla="*/ 394320 h 606722"/>
                <a:gd name="connsiteX201" fmla="*/ 283571 w 607639"/>
                <a:gd name="connsiteY201" fmla="*/ 374147 h 606722"/>
                <a:gd name="connsiteX202" fmla="*/ 273424 w 607639"/>
                <a:gd name="connsiteY202" fmla="*/ 364015 h 606722"/>
                <a:gd name="connsiteX203" fmla="*/ 212634 w 607639"/>
                <a:gd name="connsiteY203" fmla="*/ 364015 h 606722"/>
                <a:gd name="connsiteX204" fmla="*/ 202576 w 607639"/>
                <a:gd name="connsiteY204" fmla="*/ 374147 h 606722"/>
                <a:gd name="connsiteX205" fmla="*/ 202576 w 607639"/>
                <a:gd name="connsiteY205" fmla="*/ 394320 h 606722"/>
                <a:gd name="connsiteX206" fmla="*/ 212634 w 607639"/>
                <a:gd name="connsiteY206" fmla="*/ 404452 h 606722"/>
                <a:gd name="connsiteX207" fmla="*/ 222780 w 607639"/>
                <a:gd name="connsiteY207" fmla="*/ 394320 h 606722"/>
                <a:gd name="connsiteX208" fmla="*/ 222780 w 607639"/>
                <a:gd name="connsiteY208" fmla="*/ 374147 h 606722"/>
                <a:gd name="connsiteX209" fmla="*/ 212634 w 607639"/>
                <a:gd name="connsiteY209" fmla="*/ 364015 h 606722"/>
                <a:gd name="connsiteX210" fmla="*/ 546847 w 607639"/>
                <a:gd name="connsiteY210" fmla="*/ 357979 h 606722"/>
                <a:gd name="connsiteX211" fmla="*/ 556973 w 607639"/>
                <a:gd name="connsiteY211" fmla="*/ 368105 h 606722"/>
                <a:gd name="connsiteX212" fmla="*/ 556973 w 607639"/>
                <a:gd name="connsiteY212" fmla="*/ 383206 h 606722"/>
                <a:gd name="connsiteX213" fmla="*/ 546847 w 607639"/>
                <a:gd name="connsiteY213" fmla="*/ 393332 h 606722"/>
                <a:gd name="connsiteX214" fmla="*/ 536721 w 607639"/>
                <a:gd name="connsiteY214" fmla="*/ 383206 h 606722"/>
                <a:gd name="connsiteX215" fmla="*/ 536721 w 607639"/>
                <a:gd name="connsiteY215" fmla="*/ 368105 h 606722"/>
                <a:gd name="connsiteX216" fmla="*/ 546847 w 607639"/>
                <a:gd name="connsiteY216" fmla="*/ 357979 h 606722"/>
                <a:gd name="connsiteX217" fmla="*/ 486046 w 607639"/>
                <a:gd name="connsiteY217" fmla="*/ 357979 h 606722"/>
                <a:gd name="connsiteX218" fmla="*/ 496216 w 607639"/>
                <a:gd name="connsiteY218" fmla="*/ 368105 h 606722"/>
                <a:gd name="connsiteX219" fmla="*/ 496216 w 607639"/>
                <a:gd name="connsiteY219" fmla="*/ 383206 h 606722"/>
                <a:gd name="connsiteX220" fmla="*/ 486046 w 607639"/>
                <a:gd name="connsiteY220" fmla="*/ 393332 h 606722"/>
                <a:gd name="connsiteX221" fmla="*/ 475964 w 607639"/>
                <a:gd name="connsiteY221" fmla="*/ 383206 h 606722"/>
                <a:gd name="connsiteX222" fmla="*/ 475964 w 607639"/>
                <a:gd name="connsiteY222" fmla="*/ 368105 h 606722"/>
                <a:gd name="connsiteX223" fmla="*/ 486046 w 607639"/>
                <a:gd name="connsiteY223" fmla="*/ 357979 h 606722"/>
                <a:gd name="connsiteX224" fmla="*/ 121470 w 607639"/>
                <a:gd name="connsiteY224" fmla="*/ 313452 h 606722"/>
                <a:gd name="connsiteX225" fmla="*/ 131605 w 607639"/>
                <a:gd name="connsiteY225" fmla="*/ 323583 h 606722"/>
                <a:gd name="connsiteX226" fmla="*/ 131605 w 607639"/>
                <a:gd name="connsiteY226" fmla="*/ 343755 h 606722"/>
                <a:gd name="connsiteX227" fmla="*/ 121470 w 607639"/>
                <a:gd name="connsiteY227" fmla="*/ 353886 h 606722"/>
                <a:gd name="connsiteX228" fmla="*/ 111423 w 607639"/>
                <a:gd name="connsiteY228" fmla="*/ 343755 h 606722"/>
                <a:gd name="connsiteX229" fmla="*/ 111423 w 607639"/>
                <a:gd name="connsiteY229" fmla="*/ 323583 h 606722"/>
                <a:gd name="connsiteX230" fmla="*/ 121470 w 607639"/>
                <a:gd name="connsiteY230" fmla="*/ 313452 h 606722"/>
                <a:gd name="connsiteX231" fmla="*/ 60802 w 607639"/>
                <a:gd name="connsiteY231" fmla="*/ 313452 h 606722"/>
                <a:gd name="connsiteX232" fmla="*/ 70848 w 607639"/>
                <a:gd name="connsiteY232" fmla="*/ 323583 h 606722"/>
                <a:gd name="connsiteX233" fmla="*/ 70848 w 607639"/>
                <a:gd name="connsiteY233" fmla="*/ 343755 h 606722"/>
                <a:gd name="connsiteX234" fmla="*/ 60802 w 607639"/>
                <a:gd name="connsiteY234" fmla="*/ 353886 h 606722"/>
                <a:gd name="connsiteX235" fmla="*/ 50666 w 607639"/>
                <a:gd name="connsiteY235" fmla="*/ 343755 h 606722"/>
                <a:gd name="connsiteX236" fmla="*/ 50666 w 607639"/>
                <a:gd name="connsiteY236" fmla="*/ 323583 h 606722"/>
                <a:gd name="connsiteX237" fmla="*/ 60802 w 607639"/>
                <a:gd name="connsiteY237" fmla="*/ 313452 h 606722"/>
                <a:gd name="connsiteX238" fmla="*/ 546847 w 607639"/>
                <a:gd name="connsiteY238" fmla="*/ 312464 h 606722"/>
                <a:gd name="connsiteX239" fmla="*/ 556973 w 607639"/>
                <a:gd name="connsiteY239" fmla="*/ 322590 h 606722"/>
                <a:gd name="connsiteX240" fmla="*/ 556973 w 607639"/>
                <a:gd name="connsiteY240" fmla="*/ 337691 h 606722"/>
                <a:gd name="connsiteX241" fmla="*/ 546847 w 607639"/>
                <a:gd name="connsiteY241" fmla="*/ 347817 h 606722"/>
                <a:gd name="connsiteX242" fmla="*/ 536721 w 607639"/>
                <a:gd name="connsiteY242" fmla="*/ 337691 h 606722"/>
                <a:gd name="connsiteX243" fmla="*/ 536721 w 607639"/>
                <a:gd name="connsiteY243" fmla="*/ 322590 h 606722"/>
                <a:gd name="connsiteX244" fmla="*/ 546847 w 607639"/>
                <a:gd name="connsiteY244" fmla="*/ 312464 h 606722"/>
                <a:gd name="connsiteX245" fmla="*/ 486046 w 607639"/>
                <a:gd name="connsiteY245" fmla="*/ 312464 h 606722"/>
                <a:gd name="connsiteX246" fmla="*/ 496216 w 607639"/>
                <a:gd name="connsiteY246" fmla="*/ 322590 h 606722"/>
                <a:gd name="connsiteX247" fmla="*/ 496216 w 607639"/>
                <a:gd name="connsiteY247" fmla="*/ 337691 h 606722"/>
                <a:gd name="connsiteX248" fmla="*/ 486046 w 607639"/>
                <a:gd name="connsiteY248" fmla="*/ 347817 h 606722"/>
                <a:gd name="connsiteX249" fmla="*/ 475964 w 607639"/>
                <a:gd name="connsiteY249" fmla="*/ 337691 h 606722"/>
                <a:gd name="connsiteX250" fmla="*/ 475964 w 607639"/>
                <a:gd name="connsiteY250" fmla="*/ 322590 h 606722"/>
                <a:gd name="connsiteX251" fmla="*/ 486046 w 607639"/>
                <a:gd name="connsiteY251" fmla="*/ 312464 h 606722"/>
                <a:gd name="connsiteX252" fmla="*/ 394917 w 607639"/>
                <a:gd name="connsiteY252" fmla="*/ 303317 h 606722"/>
                <a:gd name="connsiteX253" fmla="*/ 384859 w 607639"/>
                <a:gd name="connsiteY253" fmla="*/ 313448 h 606722"/>
                <a:gd name="connsiteX254" fmla="*/ 384859 w 607639"/>
                <a:gd name="connsiteY254" fmla="*/ 333710 h 606722"/>
                <a:gd name="connsiteX255" fmla="*/ 394917 w 607639"/>
                <a:gd name="connsiteY255" fmla="*/ 343753 h 606722"/>
                <a:gd name="connsiteX256" fmla="*/ 405063 w 607639"/>
                <a:gd name="connsiteY256" fmla="*/ 333710 h 606722"/>
                <a:gd name="connsiteX257" fmla="*/ 405063 w 607639"/>
                <a:gd name="connsiteY257" fmla="*/ 313448 h 606722"/>
                <a:gd name="connsiteX258" fmla="*/ 394917 w 607639"/>
                <a:gd name="connsiteY258" fmla="*/ 303317 h 606722"/>
                <a:gd name="connsiteX259" fmla="*/ 334215 w 607639"/>
                <a:gd name="connsiteY259" fmla="*/ 303317 h 606722"/>
                <a:gd name="connsiteX260" fmla="*/ 324068 w 607639"/>
                <a:gd name="connsiteY260" fmla="*/ 313448 h 606722"/>
                <a:gd name="connsiteX261" fmla="*/ 324068 w 607639"/>
                <a:gd name="connsiteY261" fmla="*/ 333710 h 606722"/>
                <a:gd name="connsiteX262" fmla="*/ 334215 w 607639"/>
                <a:gd name="connsiteY262" fmla="*/ 343753 h 606722"/>
                <a:gd name="connsiteX263" fmla="*/ 344273 w 607639"/>
                <a:gd name="connsiteY263" fmla="*/ 333710 h 606722"/>
                <a:gd name="connsiteX264" fmla="*/ 344273 w 607639"/>
                <a:gd name="connsiteY264" fmla="*/ 313448 h 606722"/>
                <a:gd name="connsiteX265" fmla="*/ 334215 w 607639"/>
                <a:gd name="connsiteY265" fmla="*/ 303317 h 606722"/>
                <a:gd name="connsiteX266" fmla="*/ 273424 w 607639"/>
                <a:gd name="connsiteY266" fmla="*/ 303317 h 606722"/>
                <a:gd name="connsiteX267" fmla="*/ 263278 w 607639"/>
                <a:gd name="connsiteY267" fmla="*/ 313448 h 606722"/>
                <a:gd name="connsiteX268" fmla="*/ 263278 w 607639"/>
                <a:gd name="connsiteY268" fmla="*/ 333710 h 606722"/>
                <a:gd name="connsiteX269" fmla="*/ 273424 w 607639"/>
                <a:gd name="connsiteY269" fmla="*/ 343753 h 606722"/>
                <a:gd name="connsiteX270" fmla="*/ 283571 w 607639"/>
                <a:gd name="connsiteY270" fmla="*/ 333710 h 606722"/>
                <a:gd name="connsiteX271" fmla="*/ 283571 w 607639"/>
                <a:gd name="connsiteY271" fmla="*/ 313448 h 606722"/>
                <a:gd name="connsiteX272" fmla="*/ 273424 w 607639"/>
                <a:gd name="connsiteY272" fmla="*/ 303317 h 606722"/>
                <a:gd name="connsiteX273" fmla="*/ 212634 w 607639"/>
                <a:gd name="connsiteY273" fmla="*/ 303317 h 606722"/>
                <a:gd name="connsiteX274" fmla="*/ 202576 w 607639"/>
                <a:gd name="connsiteY274" fmla="*/ 313448 h 606722"/>
                <a:gd name="connsiteX275" fmla="*/ 202576 w 607639"/>
                <a:gd name="connsiteY275" fmla="*/ 333710 h 606722"/>
                <a:gd name="connsiteX276" fmla="*/ 212634 w 607639"/>
                <a:gd name="connsiteY276" fmla="*/ 343753 h 606722"/>
                <a:gd name="connsiteX277" fmla="*/ 222780 w 607639"/>
                <a:gd name="connsiteY277" fmla="*/ 333710 h 606722"/>
                <a:gd name="connsiteX278" fmla="*/ 222780 w 607639"/>
                <a:gd name="connsiteY278" fmla="*/ 313448 h 606722"/>
                <a:gd name="connsiteX279" fmla="*/ 212634 w 607639"/>
                <a:gd name="connsiteY279" fmla="*/ 303317 h 606722"/>
                <a:gd name="connsiteX280" fmla="*/ 546847 w 607639"/>
                <a:gd name="connsiteY280" fmla="*/ 273018 h 606722"/>
                <a:gd name="connsiteX281" fmla="*/ 556973 w 607639"/>
                <a:gd name="connsiteY281" fmla="*/ 283139 h 606722"/>
                <a:gd name="connsiteX282" fmla="*/ 556973 w 607639"/>
                <a:gd name="connsiteY282" fmla="*/ 293259 h 606722"/>
                <a:gd name="connsiteX283" fmla="*/ 546847 w 607639"/>
                <a:gd name="connsiteY283" fmla="*/ 303291 h 606722"/>
                <a:gd name="connsiteX284" fmla="*/ 536721 w 607639"/>
                <a:gd name="connsiteY284" fmla="*/ 293259 h 606722"/>
                <a:gd name="connsiteX285" fmla="*/ 536721 w 607639"/>
                <a:gd name="connsiteY285" fmla="*/ 283139 h 606722"/>
                <a:gd name="connsiteX286" fmla="*/ 546847 w 607639"/>
                <a:gd name="connsiteY286" fmla="*/ 273018 h 606722"/>
                <a:gd name="connsiteX287" fmla="*/ 486046 w 607639"/>
                <a:gd name="connsiteY287" fmla="*/ 273018 h 606722"/>
                <a:gd name="connsiteX288" fmla="*/ 496216 w 607639"/>
                <a:gd name="connsiteY288" fmla="*/ 283162 h 606722"/>
                <a:gd name="connsiteX289" fmla="*/ 496216 w 607639"/>
                <a:gd name="connsiteY289" fmla="*/ 293306 h 606722"/>
                <a:gd name="connsiteX290" fmla="*/ 486046 w 607639"/>
                <a:gd name="connsiteY290" fmla="*/ 303361 h 606722"/>
                <a:gd name="connsiteX291" fmla="*/ 475964 w 607639"/>
                <a:gd name="connsiteY291" fmla="*/ 293306 h 606722"/>
                <a:gd name="connsiteX292" fmla="*/ 475964 w 607639"/>
                <a:gd name="connsiteY292" fmla="*/ 283162 h 606722"/>
                <a:gd name="connsiteX293" fmla="*/ 486046 w 607639"/>
                <a:gd name="connsiteY293" fmla="*/ 273018 h 606722"/>
                <a:gd name="connsiteX294" fmla="*/ 455707 w 607639"/>
                <a:gd name="connsiteY294" fmla="*/ 262880 h 606722"/>
                <a:gd name="connsiteX295" fmla="*/ 455707 w 607639"/>
                <a:gd name="connsiteY295" fmla="*/ 586459 h 606722"/>
                <a:gd name="connsiteX296" fmla="*/ 587346 w 607639"/>
                <a:gd name="connsiteY296" fmla="*/ 586459 h 606722"/>
                <a:gd name="connsiteX297" fmla="*/ 587346 w 607639"/>
                <a:gd name="connsiteY297" fmla="*/ 262880 h 606722"/>
                <a:gd name="connsiteX298" fmla="*/ 567142 w 607639"/>
                <a:gd name="connsiteY298" fmla="*/ 262880 h 606722"/>
                <a:gd name="connsiteX299" fmla="*/ 121470 w 607639"/>
                <a:gd name="connsiteY299" fmla="*/ 252766 h 606722"/>
                <a:gd name="connsiteX300" fmla="*/ 131605 w 607639"/>
                <a:gd name="connsiteY300" fmla="*/ 262892 h 606722"/>
                <a:gd name="connsiteX301" fmla="*/ 131605 w 607639"/>
                <a:gd name="connsiteY301" fmla="*/ 283145 h 606722"/>
                <a:gd name="connsiteX302" fmla="*/ 121470 w 607639"/>
                <a:gd name="connsiteY302" fmla="*/ 293271 h 606722"/>
                <a:gd name="connsiteX303" fmla="*/ 111423 w 607639"/>
                <a:gd name="connsiteY303" fmla="*/ 283145 h 606722"/>
                <a:gd name="connsiteX304" fmla="*/ 111423 w 607639"/>
                <a:gd name="connsiteY304" fmla="*/ 262892 h 606722"/>
                <a:gd name="connsiteX305" fmla="*/ 121470 w 607639"/>
                <a:gd name="connsiteY305" fmla="*/ 252766 h 606722"/>
                <a:gd name="connsiteX306" fmla="*/ 60802 w 607639"/>
                <a:gd name="connsiteY306" fmla="*/ 252766 h 606722"/>
                <a:gd name="connsiteX307" fmla="*/ 70848 w 607639"/>
                <a:gd name="connsiteY307" fmla="*/ 262892 h 606722"/>
                <a:gd name="connsiteX308" fmla="*/ 70848 w 607639"/>
                <a:gd name="connsiteY308" fmla="*/ 283145 h 606722"/>
                <a:gd name="connsiteX309" fmla="*/ 60802 w 607639"/>
                <a:gd name="connsiteY309" fmla="*/ 293271 h 606722"/>
                <a:gd name="connsiteX310" fmla="*/ 50666 w 607639"/>
                <a:gd name="connsiteY310" fmla="*/ 283145 h 606722"/>
                <a:gd name="connsiteX311" fmla="*/ 50666 w 607639"/>
                <a:gd name="connsiteY311" fmla="*/ 262892 h 606722"/>
                <a:gd name="connsiteX312" fmla="*/ 60802 w 607639"/>
                <a:gd name="connsiteY312" fmla="*/ 252766 h 606722"/>
                <a:gd name="connsiteX313" fmla="*/ 394917 w 607639"/>
                <a:gd name="connsiteY313" fmla="*/ 242707 h 606722"/>
                <a:gd name="connsiteX314" fmla="*/ 384859 w 607639"/>
                <a:gd name="connsiteY314" fmla="*/ 252749 h 606722"/>
                <a:gd name="connsiteX315" fmla="*/ 384859 w 607639"/>
                <a:gd name="connsiteY315" fmla="*/ 273012 h 606722"/>
                <a:gd name="connsiteX316" fmla="*/ 394917 w 607639"/>
                <a:gd name="connsiteY316" fmla="*/ 283143 h 606722"/>
                <a:gd name="connsiteX317" fmla="*/ 405063 w 607639"/>
                <a:gd name="connsiteY317" fmla="*/ 273012 h 606722"/>
                <a:gd name="connsiteX318" fmla="*/ 405063 w 607639"/>
                <a:gd name="connsiteY318" fmla="*/ 252749 h 606722"/>
                <a:gd name="connsiteX319" fmla="*/ 394917 w 607639"/>
                <a:gd name="connsiteY319" fmla="*/ 242707 h 606722"/>
                <a:gd name="connsiteX320" fmla="*/ 334215 w 607639"/>
                <a:gd name="connsiteY320" fmla="*/ 242707 h 606722"/>
                <a:gd name="connsiteX321" fmla="*/ 324068 w 607639"/>
                <a:gd name="connsiteY321" fmla="*/ 252749 h 606722"/>
                <a:gd name="connsiteX322" fmla="*/ 324068 w 607639"/>
                <a:gd name="connsiteY322" fmla="*/ 273012 h 606722"/>
                <a:gd name="connsiteX323" fmla="*/ 334215 w 607639"/>
                <a:gd name="connsiteY323" fmla="*/ 283143 h 606722"/>
                <a:gd name="connsiteX324" fmla="*/ 344273 w 607639"/>
                <a:gd name="connsiteY324" fmla="*/ 273012 h 606722"/>
                <a:gd name="connsiteX325" fmla="*/ 344273 w 607639"/>
                <a:gd name="connsiteY325" fmla="*/ 252749 h 606722"/>
                <a:gd name="connsiteX326" fmla="*/ 334215 w 607639"/>
                <a:gd name="connsiteY326" fmla="*/ 242707 h 606722"/>
                <a:gd name="connsiteX327" fmla="*/ 273424 w 607639"/>
                <a:gd name="connsiteY327" fmla="*/ 242707 h 606722"/>
                <a:gd name="connsiteX328" fmla="*/ 263278 w 607639"/>
                <a:gd name="connsiteY328" fmla="*/ 252749 h 606722"/>
                <a:gd name="connsiteX329" fmla="*/ 263278 w 607639"/>
                <a:gd name="connsiteY329" fmla="*/ 273012 h 606722"/>
                <a:gd name="connsiteX330" fmla="*/ 273424 w 607639"/>
                <a:gd name="connsiteY330" fmla="*/ 283143 h 606722"/>
                <a:gd name="connsiteX331" fmla="*/ 283571 w 607639"/>
                <a:gd name="connsiteY331" fmla="*/ 273012 h 606722"/>
                <a:gd name="connsiteX332" fmla="*/ 283571 w 607639"/>
                <a:gd name="connsiteY332" fmla="*/ 252749 h 606722"/>
                <a:gd name="connsiteX333" fmla="*/ 273424 w 607639"/>
                <a:gd name="connsiteY333" fmla="*/ 242707 h 606722"/>
                <a:gd name="connsiteX334" fmla="*/ 212634 w 607639"/>
                <a:gd name="connsiteY334" fmla="*/ 242707 h 606722"/>
                <a:gd name="connsiteX335" fmla="*/ 202576 w 607639"/>
                <a:gd name="connsiteY335" fmla="*/ 252749 h 606722"/>
                <a:gd name="connsiteX336" fmla="*/ 202576 w 607639"/>
                <a:gd name="connsiteY336" fmla="*/ 273012 h 606722"/>
                <a:gd name="connsiteX337" fmla="*/ 212634 w 607639"/>
                <a:gd name="connsiteY337" fmla="*/ 283143 h 606722"/>
                <a:gd name="connsiteX338" fmla="*/ 222780 w 607639"/>
                <a:gd name="connsiteY338" fmla="*/ 273012 h 606722"/>
                <a:gd name="connsiteX339" fmla="*/ 222780 w 607639"/>
                <a:gd name="connsiteY339" fmla="*/ 252749 h 606722"/>
                <a:gd name="connsiteX340" fmla="*/ 212634 w 607639"/>
                <a:gd name="connsiteY340" fmla="*/ 242707 h 606722"/>
                <a:gd name="connsiteX341" fmla="*/ 455707 w 607639"/>
                <a:gd name="connsiteY341" fmla="*/ 222444 h 606722"/>
                <a:gd name="connsiteX342" fmla="*/ 455707 w 607639"/>
                <a:gd name="connsiteY342" fmla="*/ 242707 h 606722"/>
                <a:gd name="connsiteX343" fmla="*/ 556995 w 607639"/>
                <a:gd name="connsiteY343" fmla="*/ 242707 h 606722"/>
                <a:gd name="connsiteX344" fmla="*/ 556995 w 607639"/>
                <a:gd name="connsiteY344" fmla="*/ 222444 h 606722"/>
                <a:gd name="connsiteX345" fmla="*/ 121470 w 607639"/>
                <a:gd name="connsiteY345" fmla="*/ 192150 h 606722"/>
                <a:gd name="connsiteX346" fmla="*/ 131605 w 607639"/>
                <a:gd name="connsiteY346" fmla="*/ 202281 h 606722"/>
                <a:gd name="connsiteX347" fmla="*/ 131605 w 607639"/>
                <a:gd name="connsiteY347" fmla="*/ 222453 h 606722"/>
                <a:gd name="connsiteX348" fmla="*/ 121470 w 607639"/>
                <a:gd name="connsiteY348" fmla="*/ 232584 h 606722"/>
                <a:gd name="connsiteX349" fmla="*/ 111423 w 607639"/>
                <a:gd name="connsiteY349" fmla="*/ 222453 h 606722"/>
                <a:gd name="connsiteX350" fmla="*/ 111423 w 607639"/>
                <a:gd name="connsiteY350" fmla="*/ 202281 h 606722"/>
                <a:gd name="connsiteX351" fmla="*/ 121470 w 607639"/>
                <a:gd name="connsiteY351" fmla="*/ 192150 h 606722"/>
                <a:gd name="connsiteX352" fmla="*/ 60802 w 607639"/>
                <a:gd name="connsiteY352" fmla="*/ 192150 h 606722"/>
                <a:gd name="connsiteX353" fmla="*/ 70848 w 607639"/>
                <a:gd name="connsiteY353" fmla="*/ 202281 h 606722"/>
                <a:gd name="connsiteX354" fmla="*/ 70848 w 607639"/>
                <a:gd name="connsiteY354" fmla="*/ 222453 h 606722"/>
                <a:gd name="connsiteX355" fmla="*/ 60802 w 607639"/>
                <a:gd name="connsiteY355" fmla="*/ 232584 h 606722"/>
                <a:gd name="connsiteX356" fmla="*/ 50666 w 607639"/>
                <a:gd name="connsiteY356" fmla="*/ 222453 h 606722"/>
                <a:gd name="connsiteX357" fmla="*/ 50666 w 607639"/>
                <a:gd name="connsiteY357" fmla="*/ 202281 h 606722"/>
                <a:gd name="connsiteX358" fmla="*/ 60802 w 607639"/>
                <a:gd name="connsiteY358" fmla="*/ 192150 h 606722"/>
                <a:gd name="connsiteX359" fmla="*/ 394917 w 607639"/>
                <a:gd name="connsiteY359" fmla="*/ 182008 h 606722"/>
                <a:gd name="connsiteX360" fmla="*/ 384859 w 607639"/>
                <a:gd name="connsiteY360" fmla="*/ 192139 h 606722"/>
                <a:gd name="connsiteX361" fmla="*/ 384859 w 607639"/>
                <a:gd name="connsiteY361" fmla="*/ 212313 h 606722"/>
                <a:gd name="connsiteX362" fmla="*/ 394917 w 607639"/>
                <a:gd name="connsiteY362" fmla="*/ 222444 h 606722"/>
                <a:gd name="connsiteX363" fmla="*/ 405063 w 607639"/>
                <a:gd name="connsiteY363" fmla="*/ 212313 h 606722"/>
                <a:gd name="connsiteX364" fmla="*/ 405063 w 607639"/>
                <a:gd name="connsiteY364" fmla="*/ 192139 h 606722"/>
                <a:gd name="connsiteX365" fmla="*/ 394917 w 607639"/>
                <a:gd name="connsiteY365" fmla="*/ 182008 h 606722"/>
                <a:gd name="connsiteX366" fmla="*/ 334215 w 607639"/>
                <a:gd name="connsiteY366" fmla="*/ 182008 h 606722"/>
                <a:gd name="connsiteX367" fmla="*/ 324068 w 607639"/>
                <a:gd name="connsiteY367" fmla="*/ 192139 h 606722"/>
                <a:gd name="connsiteX368" fmla="*/ 324068 w 607639"/>
                <a:gd name="connsiteY368" fmla="*/ 212313 h 606722"/>
                <a:gd name="connsiteX369" fmla="*/ 334215 w 607639"/>
                <a:gd name="connsiteY369" fmla="*/ 222444 h 606722"/>
                <a:gd name="connsiteX370" fmla="*/ 344273 w 607639"/>
                <a:gd name="connsiteY370" fmla="*/ 212313 h 606722"/>
                <a:gd name="connsiteX371" fmla="*/ 344273 w 607639"/>
                <a:gd name="connsiteY371" fmla="*/ 192139 h 606722"/>
                <a:gd name="connsiteX372" fmla="*/ 334215 w 607639"/>
                <a:gd name="connsiteY372" fmla="*/ 182008 h 606722"/>
                <a:gd name="connsiteX373" fmla="*/ 273424 w 607639"/>
                <a:gd name="connsiteY373" fmla="*/ 182008 h 606722"/>
                <a:gd name="connsiteX374" fmla="*/ 263278 w 607639"/>
                <a:gd name="connsiteY374" fmla="*/ 192139 h 606722"/>
                <a:gd name="connsiteX375" fmla="*/ 263278 w 607639"/>
                <a:gd name="connsiteY375" fmla="*/ 212313 h 606722"/>
                <a:gd name="connsiteX376" fmla="*/ 273424 w 607639"/>
                <a:gd name="connsiteY376" fmla="*/ 222444 h 606722"/>
                <a:gd name="connsiteX377" fmla="*/ 283571 w 607639"/>
                <a:gd name="connsiteY377" fmla="*/ 212313 h 606722"/>
                <a:gd name="connsiteX378" fmla="*/ 283571 w 607639"/>
                <a:gd name="connsiteY378" fmla="*/ 192139 h 606722"/>
                <a:gd name="connsiteX379" fmla="*/ 273424 w 607639"/>
                <a:gd name="connsiteY379" fmla="*/ 182008 h 606722"/>
                <a:gd name="connsiteX380" fmla="*/ 212634 w 607639"/>
                <a:gd name="connsiteY380" fmla="*/ 182008 h 606722"/>
                <a:gd name="connsiteX381" fmla="*/ 202576 w 607639"/>
                <a:gd name="connsiteY381" fmla="*/ 192139 h 606722"/>
                <a:gd name="connsiteX382" fmla="*/ 202576 w 607639"/>
                <a:gd name="connsiteY382" fmla="*/ 212313 h 606722"/>
                <a:gd name="connsiteX383" fmla="*/ 212634 w 607639"/>
                <a:gd name="connsiteY383" fmla="*/ 222444 h 606722"/>
                <a:gd name="connsiteX384" fmla="*/ 222780 w 607639"/>
                <a:gd name="connsiteY384" fmla="*/ 212313 h 606722"/>
                <a:gd name="connsiteX385" fmla="*/ 222780 w 607639"/>
                <a:gd name="connsiteY385" fmla="*/ 192139 h 606722"/>
                <a:gd name="connsiteX386" fmla="*/ 212634 w 607639"/>
                <a:gd name="connsiteY386" fmla="*/ 182008 h 606722"/>
                <a:gd name="connsiteX387" fmla="*/ 20293 w 607639"/>
                <a:gd name="connsiteY387" fmla="*/ 171876 h 606722"/>
                <a:gd name="connsiteX388" fmla="*/ 20293 w 607639"/>
                <a:gd name="connsiteY388" fmla="*/ 586459 h 606722"/>
                <a:gd name="connsiteX389" fmla="*/ 151932 w 607639"/>
                <a:gd name="connsiteY389" fmla="*/ 586459 h 606722"/>
                <a:gd name="connsiteX390" fmla="*/ 151932 w 607639"/>
                <a:gd name="connsiteY390" fmla="*/ 171876 h 606722"/>
                <a:gd name="connsiteX391" fmla="*/ 40498 w 607639"/>
                <a:gd name="connsiteY391" fmla="*/ 171876 h 606722"/>
                <a:gd name="connsiteX392" fmla="*/ 50644 w 607639"/>
                <a:gd name="connsiteY392" fmla="*/ 131440 h 606722"/>
                <a:gd name="connsiteX393" fmla="*/ 50644 w 607639"/>
                <a:gd name="connsiteY393" fmla="*/ 151703 h 606722"/>
                <a:gd name="connsiteX394" fmla="*/ 151932 w 607639"/>
                <a:gd name="connsiteY394" fmla="*/ 151703 h 606722"/>
                <a:gd name="connsiteX395" fmla="*/ 151932 w 607639"/>
                <a:gd name="connsiteY395" fmla="*/ 131440 h 606722"/>
                <a:gd name="connsiteX396" fmla="*/ 394917 w 607639"/>
                <a:gd name="connsiteY396" fmla="*/ 121309 h 606722"/>
                <a:gd name="connsiteX397" fmla="*/ 384859 w 607639"/>
                <a:gd name="connsiteY397" fmla="*/ 131440 h 606722"/>
                <a:gd name="connsiteX398" fmla="*/ 384859 w 607639"/>
                <a:gd name="connsiteY398" fmla="*/ 151703 h 606722"/>
                <a:gd name="connsiteX399" fmla="*/ 394917 w 607639"/>
                <a:gd name="connsiteY399" fmla="*/ 161745 h 606722"/>
                <a:gd name="connsiteX400" fmla="*/ 405063 w 607639"/>
                <a:gd name="connsiteY400" fmla="*/ 151703 h 606722"/>
                <a:gd name="connsiteX401" fmla="*/ 405063 w 607639"/>
                <a:gd name="connsiteY401" fmla="*/ 131440 h 606722"/>
                <a:gd name="connsiteX402" fmla="*/ 394917 w 607639"/>
                <a:gd name="connsiteY402" fmla="*/ 121309 h 606722"/>
                <a:gd name="connsiteX403" fmla="*/ 334215 w 607639"/>
                <a:gd name="connsiteY403" fmla="*/ 121309 h 606722"/>
                <a:gd name="connsiteX404" fmla="*/ 324068 w 607639"/>
                <a:gd name="connsiteY404" fmla="*/ 131440 h 606722"/>
                <a:gd name="connsiteX405" fmla="*/ 324068 w 607639"/>
                <a:gd name="connsiteY405" fmla="*/ 151703 h 606722"/>
                <a:gd name="connsiteX406" fmla="*/ 334215 w 607639"/>
                <a:gd name="connsiteY406" fmla="*/ 161745 h 606722"/>
                <a:gd name="connsiteX407" fmla="*/ 344273 w 607639"/>
                <a:gd name="connsiteY407" fmla="*/ 151703 h 606722"/>
                <a:gd name="connsiteX408" fmla="*/ 344273 w 607639"/>
                <a:gd name="connsiteY408" fmla="*/ 131440 h 606722"/>
                <a:gd name="connsiteX409" fmla="*/ 334215 w 607639"/>
                <a:gd name="connsiteY409" fmla="*/ 121309 h 606722"/>
                <a:gd name="connsiteX410" fmla="*/ 273424 w 607639"/>
                <a:gd name="connsiteY410" fmla="*/ 121309 h 606722"/>
                <a:gd name="connsiteX411" fmla="*/ 263278 w 607639"/>
                <a:gd name="connsiteY411" fmla="*/ 131440 h 606722"/>
                <a:gd name="connsiteX412" fmla="*/ 263278 w 607639"/>
                <a:gd name="connsiteY412" fmla="*/ 151703 h 606722"/>
                <a:gd name="connsiteX413" fmla="*/ 273424 w 607639"/>
                <a:gd name="connsiteY413" fmla="*/ 161745 h 606722"/>
                <a:gd name="connsiteX414" fmla="*/ 283571 w 607639"/>
                <a:gd name="connsiteY414" fmla="*/ 151703 h 606722"/>
                <a:gd name="connsiteX415" fmla="*/ 283571 w 607639"/>
                <a:gd name="connsiteY415" fmla="*/ 131440 h 606722"/>
                <a:gd name="connsiteX416" fmla="*/ 273424 w 607639"/>
                <a:gd name="connsiteY416" fmla="*/ 121309 h 606722"/>
                <a:gd name="connsiteX417" fmla="*/ 212634 w 607639"/>
                <a:gd name="connsiteY417" fmla="*/ 121309 h 606722"/>
                <a:gd name="connsiteX418" fmla="*/ 202576 w 607639"/>
                <a:gd name="connsiteY418" fmla="*/ 131440 h 606722"/>
                <a:gd name="connsiteX419" fmla="*/ 202576 w 607639"/>
                <a:gd name="connsiteY419" fmla="*/ 151703 h 606722"/>
                <a:gd name="connsiteX420" fmla="*/ 212634 w 607639"/>
                <a:gd name="connsiteY420" fmla="*/ 161745 h 606722"/>
                <a:gd name="connsiteX421" fmla="*/ 222780 w 607639"/>
                <a:gd name="connsiteY421" fmla="*/ 151703 h 606722"/>
                <a:gd name="connsiteX422" fmla="*/ 222780 w 607639"/>
                <a:gd name="connsiteY422" fmla="*/ 131440 h 606722"/>
                <a:gd name="connsiteX423" fmla="*/ 212634 w 607639"/>
                <a:gd name="connsiteY423" fmla="*/ 121309 h 606722"/>
                <a:gd name="connsiteX424" fmla="*/ 303775 w 607639"/>
                <a:gd name="connsiteY424" fmla="*/ 0 h 606722"/>
                <a:gd name="connsiteX425" fmla="*/ 313922 w 607639"/>
                <a:gd name="connsiteY425" fmla="*/ 10131 h 606722"/>
                <a:gd name="connsiteX426" fmla="*/ 313922 w 607639"/>
                <a:gd name="connsiteY426" fmla="*/ 40436 h 606722"/>
                <a:gd name="connsiteX427" fmla="*/ 415210 w 607639"/>
                <a:gd name="connsiteY427" fmla="*/ 40436 h 606722"/>
                <a:gd name="connsiteX428" fmla="*/ 425356 w 607639"/>
                <a:gd name="connsiteY428" fmla="*/ 50568 h 606722"/>
                <a:gd name="connsiteX429" fmla="*/ 425356 w 607639"/>
                <a:gd name="connsiteY429" fmla="*/ 80873 h 606722"/>
                <a:gd name="connsiteX430" fmla="*/ 445561 w 607639"/>
                <a:gd name="connsiteY430" fmla="*/ 80873 h 606722"/>
                <a:gd name="connsiteX431" fmla="*/ 455707 w 607639"/>
                <a:gd name="connsiteY431" fmla="*/ 91004 h 606722"/>
                <a:gd name="connsiteX432" fmla="*/ 455707 w 607639"/>
                <a:gd name="connsiteY432" fmla="*/ 202270 h 606722"/>
                <a:gd name="connsiteX433" fmla="*/ 496205 w 607639"/>
                <a:gd name="connsiteY433" fmla="*/ 202270 h 606722"/>
                <a:gd name="connsiteX434" fmla="*/ 496205 w 607639"/>
                <a:gd name="connsiteY434" fmla="*/ 171876 h 606722"/>
                <a:gd name="connsiteX435" fmla="*/ 506351 w 607639"/>
                <a:gd name="connsiteY435" fmla="*/ 161745 h 606722"/>
                <a:gd name="connsiteX436" fmla="*/ 516498 w 607639"/>
                <a:gd name="connsiteY436" fmla="*/ 171876 h 606722"/>
                <a:gd name="connsiteX437" fmla="*/ 516498 w 607639"/>
                <a:gd name="connsiteY437" fmla="*/ 202270 h 606722"/>
                <a:gd name="connsiteX438" fmla="*/ 567142 w 607639"/>
                <a:gd name="connsiteY438" fmla="*/ 202270 h 606722"/>
                <a:gd name="connsiteX439" fmla="*/ 577199 w 607639"/>
                <a:gd name="connsiteY439" fmla="*/ 212313 h 606722"/>
                <a:gd name="connsiteX440" fmla="*/ 577199 w 607639"/>
                <a:gd name="connsiteY440" fmla="*/ 242707 h 606722"/>
                <a:gd name="connsiteX441" fmla="*/ 597493 w 607639"/>
                <a:gd name="connsiteY441" fmla="*/ 242707 h 606722"/>
                <a:gd name="connsiteX442" fmla="*/ 607639 w 607639"/>
                <a:gd name="connsiteY442" fmla="*/ 252749 h 606722"/>
                <a:gd name="connsiteX443" fmla="*/ 607639 w 607639"/>
                <a:gd name="connsiteY443" fmla="*/ 596591 h 606722"/>
                <a:gd name="connsiteX444" fmla="*/ 597493 w 607639"/>
                <a:gd name="connsiteY444" fmla="*/ 606722 h 606722"/>
                <a:gd name="connsiteX445" fmla="*/ 445561 w 607639"/>
                <a:gd name="connsiteY445" fmla="*/ 606722 h 606722"/>
                <a:gd name="connsiteX446" fmla="*/ 161990 w 607639"/>
                <a:gd name="connsiteY446" fmla="*/ 606722 h 606722"/>
                <a:gd name="connsiteX447" fmla="*/ 161011 w 607639"/>
                <a:gd name="connsiteY447" fmla="*/ 606722 h 606722"/>
                <a:gd name="connsiteX448" fmla="*/ 10147 w 607639"/>
                <a:gd name="connsiteY448" fmla="*/ 606722 h 606722"/>
                <a:gd name="connsiteX449" fmla="*/ 3026 w 607639"/>
                <a:gd name="connsiteY449" fmla="*/ 603700 h 606722"/>
                <a:gd name="connsiteX450" fmla="*/ 0 w 607639"/>
                <a:gd name="connsiteY450" fmla="*/ 596591 h 606722"/>
                <a:gd name="connsiteX451" fmla="*/ 0 w 607639"/>
                <a:gd name="connsiteY451" fmla="*/ 161745 h 606722"/>
                <a:gd name="connsiteX452" fmla="*/ 10147 w 607639"/>
                <a:gd name="connsiteY452" fmla="*/ 151703 h 606722"/>
                <a:gd name="connsiteX453" fmla="*/ 30351 w 607639"/>
                <a:gd name="connsiteY453" fmla="*/ 151703 h 606722"/>
                <a:gd name="connsiteX454" fmla="*/ 30351 w 607639"/>
                <a:gd name="connsiteY454" fmla="*/ 121309 h 606722"/>
                <a:gd name="connsiteX455" fmla="*/ 40498 w 607639"/>
                <a:gd name="connsiteY455" fmla="*/ 111266 h 606722"/>
                <a:gd name="connsiteX456" fmla="*/ 91142 w 607639"/>
                <a:gd name="connsiteY456" fmla="*/ 111266 h 606722"/>
                <a:gd name="connsiteX457" fmla="*/ 91142 w 607639"/>
                <a:gd name="connsiteY457" fmla="*/ 80873 h 606722"/>
                <a:gd name="connsiteX458" fmla="*/ 101288 w 607639"/>
                <a:gd name="connsiteY458" fmla="*/ 70741 h 606722"/>
                <a:gd name="connsiteX459" fmla="*/ 111435 w 607639"/>
                <a:gd name="connsiteY459" fmla="*/ 80873 h 606722"/>
                <a:gd name="connsiteX460" fmla="*/ 111435 w 607639"/>
                <a:gd name="connsiteY460" fmla="*/ 111266 h 606722"/>
                <a:gd name="connsiteX461" fmla="*/ 151932 w 607639"/>
                <a:gd name="connsiteY461" fmla="*/ 111266 h 606722"/>
                <a:gd name="connsiteX462" fmla="*/ 151932 w 607639"/>
                <a:gd name="connsiteY462" fmla="*/ 91004 h 606722"/>
                <a:gd name="connsiteX463" fmla="*/ 161990 w 607639"/>
                <a:gd name="connsiteY463" fmla="*/ 80873 h 606722"/>
                <a:gd name="connsiteX464" fmla="*/ 182283 w 607639"/>
                <a:gd name="connsiteY464" fmla="*/ 80873 h 606722"/>
                <a:gd name="connsiteX465" fmla="*/ 182283 w 607639"/>
                <a:gd name="connsiteY465" fmla="*/ 50568 h 606722"/>
                <a:gd name="connsiteX466" fmla="*/ 192430 w 607639"/>
                <a:gd name="connsiteY466" fmla="*/ 40436 h 606722"/>
                <a:gd name="connsiteX467" fmla="*/ 293718 w 607639"/>
                <a:gd name="connsiteY467" fmla="*/ 40436 h 606722"/>
                <a:gd name="connsiteX468" fmla="*/ 293718 w 607639"/>
                <a:gd name="connsiteY468" fmla="*/ 10131 h 606722"/>
                <a:gd name="connsiteX469" fmla="*/ 303775 w 607639"/>
                <a:gd name="connsiteY46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607639" h="606722">
                  <a:moveTo>
                    <a:pt x="394917" y="546023"/>
                  </a:moveTo>
                  <a:cubicBezTo>
                    <a:pt x="388864" y="546023"/>
                    <a:pt x="384859" y="550111"/>
                    <a:pt x="384859" y="556154"/>
                  </a:cubicBezTo>
                  <a:lnTo>
                    <a:pt x="384859" y="566286"/>
                  </a:lnTo>
                  <a:cubicBezTo>
                    <a:pt x="384859" y="572329"/>
                    <a:pt x="388864" y="576328"/>
                    <a:pt x="394917" y="576328"/>
                  </a:cubicBezTo>
                  <a:cubicBezTo>
                    <a:pt x="401058" y="576328"/>
                    <a:pt x="405063" y="572329"/>
                    <a:pt x="405063" y="566286"/>
                  </a:cubicBezTo>
                  <a:lnTo>
                    <a:pt x="405063" y="556154"/>
                  </a:lnTo>
                  <a:cubicBezTo>
                    <a:pt x="405063" y="550111"/>
                    <a:pt x="401058" y="546023"/>
                    <a:pt x="394917" y="546023"/>
                  </a:cubicBezTo>
                  <a:close/>
                  <a:moveTo>
                    <a:pt x="334215" y="546023"/>
                  </a:moveTo>
                  <a:cubicBezTo>
                    <a:pt x="328074" y="546023"/>
                    <a:pt x="324068" y="550111"/>
                    <a:pt x="324068" y="556154"/>
                  </a:cubicBezTo>
                  <a:lnTo>
                    <a:pt x="324068" y="566286"/>
                  </a:lnTo>
                  <a:cubicBezTo>
                    <a:pt x="324068" y="572329"/>
                    <a:pt x="328074" y="576328"/>
                    <a:pt x="334215" y="576328"/>
                  </a:cubicBezTo>
                  <a:cubicBezTo>
                    <a:pt x="340267" y="576328"/>
                    <a:pt x="344273" y="572329"/>
                    <a:pt x="344273" y="566286"/>
                  </a:cubicBezTo>
                  <a:lnTo>
                    <a:pt x="344273" y="556154"/>
                  </a:lnTo>
                  <a:cubicBezTo>
                    <a:pt x="344273" y="550111"/>
                    <a:pt x="340267" y="546023"/>
                    <a:pt x="334215" y="546023"/>
                  </a:cubicBezTo>
                  <a:close/>
                  <a:moveTo>
                    <a:pt x="273424" y="546023"/>
                  </a:moveTo>
                  <a:cubicBezTo>
                    <a:pt x="267372" y="546023"/>
                    <a:pt x="263278" y="550111"/>
                    <a:pt x="263278" y="556154"/>
                  </a:cubicBezTo>
                  <a:lnTo>
                    <a:pt x="263278" y="566286"/>
                  </a:lnTo>
                  <a:cubicBezTo>
                    <a:pt x="263278" y="572329"/>
                    <a:pt x="267372" y="576328"/>
                    <a:pt x="273424" y="576328"/>
                  </a:cubicBezTo>
                  <a:cubicBezTo>
                    <a:pt x="279477" y="576328"/>
                    <a:pt x="283571" y="572329"/>
                    <a:pt x="283571" y="566286"/>
                  </a:cubicBezTo>
                  <a:lnTo>
                    <a:pt x="283571" y="556154"/>
                  </a:lnTo>
                  <a:cubicBezTo>
                    <a:pt x="283571" y="550111"/>
                    <a:pt x="279477" y="546023"/>
                    <a:pt x="273424" y="546023"/>
                  </a:cubicBezTo>
                  <a:close/>
                  <a:moveTo>
                    <a:pt x="212634" y="546023"/>
                  </a:moveTo>
                  <a:cubicBezTo>
                    <a:pt x="206581" y="546023"/>
                    <a:pt x="202576" y="550111"/>
                    <a:pt x="202576" y="556154"/>
                  </a:cubicBezTo>
                  <a:lnTo>
                    <a:pt x="202576" y="566286"/>
                  </a:lnTo>
                  <a:cubicBezTo>
                    <a:pt x="202576" y="572329"/>
                    <a:pt x="206581" y="576328"/>
                    <a:pt x="212634" y="576328"/>
                  </a:cubicBezTo>
                  <a:cubicBezTo>
                    <a:pt x="218775" y="576328"/>
                    <a:pt x="222780" y="572329"/>
                    <a:pt x="222780" y="566286"/>
                  </a:cubicBezTo>
                  <a:lnTo>
                    <a:pt x="222780" y="556154"/>
                  </a:lnTo>
                  <a:cubicBezTo>
                    <a:pt x="222780" y="550111"/>
                    <a:pt x="218775" y="546023"/>
                    <a:pt x="212634" y="546023"/>
                  </a:cubicBezTo>
                  <a:close/>
                  <a:moveTo>
                    <a:pt x="546847" y="535874"/>
                  </a:moveTo>
                  <a:cubicBezTo>
                    <a:pt x="552887" y="535874"/>
                    <a:pt x="556973" y="539965"/>
                    <a:pt x="556973" y="546012"/>
                  </a:cubicBezTo>
                  <a:lnTo>
                    <a:pt x="556973" y="556150"/>
                  </a:lnTo>
                  <a:cubicBezTo>
                    <a:pt x="556973" y="562197"/>
                    <a:pt x="552887" y="566288"/>
                    <a:pt x="546847" y="566288"/>
                  </a:cubicBezTo>
                  <a:cubicBezTo>
                    <a:pt x="540807" y="566288"/>
                    <a:pt x="536721" y="562197"/>
                    <a:pt x="536721" y="556150"/>
                  </a:cubicBezTo>
                  <a:lnTo>
                    <a:pt x="536721" y="546012"/>
                  </a:lnTo>
                  <a:cubicBezTo>
                    <a:pt x="536721" y="539965"/>
                    <a:pt x="540807" y="535874"/>
                    <a:pt x="546847" y="535874"/>
                  </a:cubicBezTo>
                  <a:close/>
                  <a:moveTo>
                    <a:pt x="486046" y="535874"/>
                  </a:moveTo>
                  <a:cubicBezTo>
                    <a:pt x="492202" y="535874"/>
                    <a:pt x="496216" y="539965"/>
                    <a:pt x="496216" y="546012"/>
                  </a:cubicBezTo>
                  <a:lnTo>
                    <a:pt x="496216" y="556150"/>
                  </a:lnTo>
                  <a:cubicBezTo>
                    <a:pt x="496216" y="562197"/>
                    <a:pt x="492202" y="566288"/>
                    <a:pt x="486046" y="566288"/>
                  </a:cubicBezTo>
                  <a:cubicBezTo>
                    <a:pt x="479979" y="566288"/>
                    <a:pt x="475964" y="562197"/>
                    <a:pt x="475964" y="556150"/>
                  </a:cubicBezTo>
                  <a:lnTo>
                    <a:pt x="475964" y="546012"/>
                  </a:lnTo>
                  <a:cubicBezTo>
                    <a:pt x="475964" y="539965"/>
                    <a:pt x="479979" y="535874"/>
                    <a:pt x="486046" y="535874"/>
                  </a:cubicBezTo>
                  <a:close/>
                  <a:moveTo>
                    <a:pt x="121470" y="495440"/>
                  </a:moveTo>
                  <a:cubicBezTo>
                    <a:pt x="127604" y="495440"/>
                    <a:pt x="131605" y="499528"/>
                    <a:pt x="131605" y="505571"/>
                  </a:cubicBezTo>
                  <a:lnTo>
                    <a:pt x="131605" y="525743"/>
                  </a:lnTo>
                  <a:cubicBezTo>
                    <a:pt x="131605" y="531875"/>
                    <a:pt x="127604" y="535874"/>
                    <a:pt x="121470" y="535874"/>
                  </a:cubicBezTo>
                  <a:cubicBezTo>
                    <a:pt x="115424" y="535874"/>
                    <a:pt x="111423" y="531875"/>
                    <a:pt x="111423" y="525743"/>
                  </a:cubicBezTo>
                  <a:lnTo>
                    <a:pt x="111423" y="505571"/>
                  </a:lnTo>
                  <a:cubicBezTo>
                    <a:pt x="111423" y="499528"/>
                    <a:pt x="115424" y="495440"/>
                    <a:pt x="121470" y="495440"/>
                  </a:cubicBezTo>
                  <a:close/>
                  <a:moveTo>
                    <a:pt x="60802" y="495440"/>
                  </a:moveTo>
                  <a:cubicBezTo>
                    <a:pt x="66847" y="495440"/>
                    <a:pt x="70848" y="499528"/>
                    <a:pt x="70848" y="505571"/>
                  </a:cubicBezTo>
                  <a:lnTo>
                    <a:pt x="70848" y="525743"/>
                  </a:lnTo>
                  <a:cubicBezTo>
                    <a:pt x="70848" y="531875"/>
                    <a:pt x="66847" y="535874"/>
                    <a:pt x="60802" y="535874"/>
                  </a:cubicBezTo>
                  <a:cubicBezTo>
                    <a:pt x="54667" y="535874"/>
                    <a:pt x="50666" y="531875"/>
                    <a:pt x="50666" y="525743"/>
                  </a:cubicBezTo>
                  <a:lnTo>
                    <a:pt x="50666" y="505571"/>
                  </a:lnTo>
                  <a:cubicBezTo>
                    <a:pt x="50666" y="499528"/>
                    <a:pt x="54667" y="495440"/>
                    <a:pt x="60802" y="495440"/>
                  </a:cubicBezTo>
                  <a:close/>
                  <a:moveTo>
                    <a:pt x="546847" y="491489"/>
                  </a:moveTo>
                  <a:cubicBezTo>
                    <a:pt x="552887" y="491489"/>
                    <a:pt x="556973" y="495486"/>
                    <a:pt x="556973" y="501526"/>
                  </a:cubicBezTo>
                  <a:lnTo>
                    <a:pt x="556973" y="516716"/>
                  </a:lnTo>
                  <a:cubicBezTo>
                    <a:pt x="556973" y="522756"/>
                    <a:pt x="552887" y="526842"/>
                    <a:pt x="546847" y="526842"/>
                  </a:cubicBezTo>
                  <a:cubicBezTo>
                    <a:pt x="540807" y="526842"/>
                    <a:pt x="536721" y="522756"/>
                    <a:pt x="536721" y="516716"/>
                  </a:cubicBezTo>
                  <a:lnTo>
                    <a:pt x="536721" y="501526"/>
                  </a:lnTo>
                  <a:cubicBezTo>
                    <a:pt x="536721" y="495486"/>
                    <a:pt x="540807" y="491489"/>
                    <a:pt x="546847" y="491489"/>
                  </a:cubicBezTo>
                  <a:close/>
                  <a:moveTo>
                    <a:pt x="486046" y="491489"/>
                  </a:moveTo>
                  <a:cubicBezTo>
                    <a:pt x="492202" y="491489"/>
                    <a:pt x="496216" y="495486"/>
                    <a:pt x="496216" y="501526"/>
                  </a:cubicBezTo>
                  <a:lnTo>
                    <a:pt x="496216" y="516716"/>
                  </a:lnTo>
                  <a:cubicBezTo>
                    <a:pt x="496216" y="522756"/>
                    <a:pt x="492202" y="526842"/>
                    <a:pt x="486046" y="526842"/>
                  </a:cubicBezTo>
                  <a:cubicBezTo>
                    <a:pt x="479979" y="526842"/>
                    <a:pt x="475964" y="522756"/>
                    <a:pt x="475964" y="516716"/>
                  </a:cubicBezTo>
                  <a:lnTo>
                    <a:pt x="475964" y="501526"/>
                  </a:lnTo>
                  <a:cubicBezTo>
                    <a:pt x="475964" y="495486"/>
                    <a:pt x="479979" y="491489"/>
                    <a:pt x="486046" y="491489"/>
                  </a:cubicBezTo>
                  <a:close/>
                  <a:moveTo>
                    <a:pt x="394917" y="485324"/>
                  </a:moveTo>
                  <a:cubicBezTo>
                    <a:pt x="388864" y="485324"/>
                    <a:pt x="384859" y="489412"/>
                    <a:pt x="384859" y="495456"/>
                  </a:cubicBezTo>
                  <a:lnTo>
                    <a:pt x="384859" y="515718"/>
                  </a:lnTo>
                  <a:cubicBezTo>
                    <a:pt x="384859" y="521761"/>
                    <a:pt x="388864" y="525761"/>
                    <a:pt x="394917" y="525761"/>
                  </a:cubicBezTo>
                  <a:cubicBezTo>
                    <a:pt x="401058" y="525761"/>
                    <a:pt x="405063" y="521761"/>
                    <a:pt x="405063" y="515718"/>
                  </a:cubicBezTo>
                  <a:lnTo>
                    <a:pt x="405063" y="495456"/>
                  </a:lnTo>
                  <a:cubicBezTo>
                    <a:pt x="405063" y="489412"/>
                    <a:pt x="401058" y="485324"/>
                    <a:pt x="394917" y="485324"/>
                  </a:cubicBezTo>
                  <a:close/>
                  <a:moveTo>
                    <a:pt x="334215" y="485324"/>
                  </a:moveTo>
                  <a:cubicBezTo>
                    <a:pt x="328074" y="485324"/>
                    <a:pt x="324068" y="489412"/>
                    <a:pt x="324068" y="495456"/>
                  </a:cubicBezTo>
                  <a:lnTo>
                    <a:pt x="324068" y="515718"/>
                  </a:lnTo>
                  <a:cubicBezTo>
                    <a:pt x="324068" y="521761"/>
                    <a:pt x="328074" y="525761"/>
                    <a:pt x="334215" y="525761"/>
                  </a:cubicBezTo>
                  <a:cubicBezTo>
                    <a:pt x="340267" y="525761"/>
                    <a:pt x="344273" y="521761"/>
                    <a:pt x="344273" y="515718"/>
                  </a:cubicBezTo>
                  <a:lnTo>
                    <a:pt x="344273" y="495456"/>
                  </a:lnTo>
                  <a:cubicBezTo>
                    <a:pt x="344273" y="489412"/>
                    <a:pt x="340267" y="485324"/>
                    <a:pt x="334215" y="485324"/>
                  </a:cubicBezTo>
                  <a:close/>
                  <a:moveTo>
                    <a:pt x="273424" y="485324"/>
                  </a:moveTo>
                  <a:cubicBezTo>
                    <a:pt x="267372" y="485324"/>
                    <a:pt x="263278" y="489412"/>
                    <a:pt x="263278" y="495456"/>
                  </a:cubicBezTo>
                  <a:lnTo>
                    <a:pt x="263278" y="515718"/>
                  </a:lnTo>
                  <a:cubicBezTo>
                    <a:pt x="263278" y="521761"/>
                    <a:pt x="267372" y="525761"/>
                    <a:pt x="273424" y="525761"/>
                  </a:cubicBezTo>
                  <a:cubicBezTo>
                    <a:pt x="279477" y="525761"/>
                    <a:pt x="283571" y="521761"/>
                    <a:pt x="283571" y="515718"/>
                  </a:cubicBezTo>
                  <a:lnTo>
                    <a:pt x="283571" y="495456"/>
                  </a:lnTo>
                  <a:cubicBezTo>
                    <a:pt x="283571" y="489412"/>
                    <a:pt x="279477" y="485324"/>
                    <a:pt x="273424" y="485324"/>
                  </a:cubicBezTo>
                  <a:close/>
                  <a:moveTo>
                    <a:pt x="212634" y="485324"/>
                  </a:moveTo>
                  <a:cubicBezTo>
                    <a:pt x="206581" y="485324"/>
                    <a:pt x="202576" y="489412"/>
                    <a:pt x="202576" y="495456"/>
                  </a:cubicBezTo>
                  <a:lnTo>
                    <a:pt x="202576" y="515718"/>
                  </a:lnTo>
                  <a:cubicBezTo>
                    <a:pt x="202576" y="521761"/>
                    <a:pt x="206581" y="525761"/>
                    <a:pt x="212634" y="525761"/>
                  </a:cubicBezTo>
                  <a:cubicBezTo>
                    <a:pt x="218775" y="525761"/>
                    <a:pt x="222780" y="521761"/>
                    <a:pt x="222780" y="515718"/>
                  </a:cubicBezTo>
                  <a:lnTo>
                    <a:pt x="222780" y="495456"/>
                  </a:lnTo>
                  <a:cubicBezTo>
                    <a:pt x="222780" y="489412"/>
                    <a:pt x="218775" y="485324"/>
                    <a:pt x="212634" y="485324"/>
                  </a:cubicBezTo>
                  <a:close/>
                  <a:moveTo>
                    <a:pt x="546847" y="446962"/>
                  </a:moveTo>
                  <a:cubicBezTo>
                    <a:pt x="552887" y="446962"/>
                    <a:pt x="556973" y="450959"/>
                    <a:pt x="556973" y="457088"/>
                  </a:cubicBezTo>
                  <a:lnTo>
                    <a:pt x="556973" y="472189"/>
                  </a:lnTo>
                  <a:cubicBezTo>
                    <a:pt x="556973" y="478318"/>
                    <a:pt x="552887" y="482315"/>
                    <a:pt x="546847" y="482315"/>
                  </a:cubicBezTo>
                  <a:cubicBezTo>
                    <a:pt x="540807" y="482315"/>
                    <a:pt x="536721" y="478318"/>
                    <a:pt x="536721" y="472189"/>
                  </a:cubicBezTo>
                  <a:lnTo>
                    <a:pt x="536721" y="457088"/>
                  </a:lnTo>
                  <a:cubicBezTo>
                    <a:pt x="536721" y="450959"/>
                    <a:pt x="540807" y="446962"/>
                    <a:pt x="546847" y="446962"/>
                  </a:cubicBezTo>
                  <a:close/>
                  <a:moveTo>
                    <a:pt x="486046" y="446962"/>
                  </a:moveTo>
                  <a:cubicBezTo>
                    <a:pt x="492202" y="446962"/>
                    <a:pt x="496216" y="450959"/>
                    <a:pt x="496216" y="457088"/>
                  </a:cubicBezTo>
                  <a:lnTo>
                    <a:pt x="496216" y="472189"/>
                  </a:lnTo>
                  <a:cubicBezTo>
                    <a:pt x="496216" y="478318"/>
                    <a:pt x="492202" y="482315"/>
                    <a:pt x="486046" y="482315"/>
                  </a:cubicBezTo>
                  <a:cubicBezTo>
                    <a:pt x="479979" y="482315"/>
                    <a:pt x="475964" y="478318"/>
                    <a:pt x="475964" y="472189"/>
                  </a:cubicBezTo>
                  <a:lnTo>
                    <a:pt x="475964" y="457088"/>
                  </a:lnTo>
                  <a:cubicBezTo>
                    <a:pt x="475964" y="450959"/>
                    <a:pt x="479979" y="446962"/>
                    <a:pt x="486046" y="446962"/>
                  </a:cubicBezTo>
                  <a:close/>
                  <a:moveTo>
                    <a:pt x="121470" y="434754"/>
                  </a:moveTo>
                  <a:cubicBezTo>
                    <a:pt x="127604" y="434754"/>
                    <a:pt x="131605" y="438840"/>
                    <a:pt x="131605" y="444880"/>
                  </a:cubicBezTo>
                  <a:lnTo>
                    <a:pt x="131605" y="465133"/>
                  </a:lnTo>
                  <a:cubicBezTo>
                    <a:pt x="131605" y="471173"/>
                    <a:pt x="127604" y="475259"/>
                    <a:pt x="121470" y="475259"/>
                  </a:cubicBezTo>
                  <a:cubicBezTo>
                    <a:pt x="115424" y="475259"/>
                    <a:pt x="111423" y="471173"/>
                    <a:pt x="111423" y="465133"/>
                  </a:cubicBezTo>
                  <a:lnTo>
                    <a:pt x="111423" y="444880"/>
                  </a:lnTo>
                  <a:cubicBezTo>
                    <a:pt x="111423" y="438840"/>
                    <a:pt x="115424" y="434754"/>
                    <a:pt x="121470" y="434754"/>
                  </a:cubicBezTo>
                  <a:close/>
                  <a:moveTo>
                    <a:pt x="60802" y="434754"/>
                  </a:moveTo>
                  <a:cubicBezTo>
                    <a:pt x="66847" y="434754"/>
                    <a:pt x="70848" y="438840"/>
                    <a:pt x="70848" y="444880"/>
                  </a:cubicBezTo>
                  <a:lnTo>
                    <a:pt x="70848" y="465133"/>
                  </a:lnTo>
                  <a:cubicBezTo>
                    <a:pt x="70848" y="471173"/>
                    <a:pt x="66847" y="475259"/>
                    <a:pt x="60802" y="475259"/>
                  </a:cubicBezTo>
                  <a:cubicBezTo>
                    <a:pt x="54667" y="475259"/>
                    <a:pt x="50666" y="471173"/>
                    <a:pt x="50666" y="465133"/>
                  </a:cubicBezTo>
                  <a:lnTo>
                    <a:pt x="50666" y="444880"/>
                  </a:lnTo>
                  <a:cubicBezTo>
                    <a:pt x="50666" y="438840"/>
                    <a:pt x="54667" y="434754"/>
                    <a:pt x="60802" y="434754"/>
                  </a:cubicBezTo>
                  <a:close/>
                  <a:moveTo>
                    <a:pt x="394917" y="424714"/>
                  </a:moveTo>
                  <a:cubicBezTo>
                    <a:pt x="388864" y="424714"/>
                    <a:pt x="384859" y="428713"/>
                    <a:pt x="384859" y="434757"/>
                  </a:cubicBezTo>
                  <a:lnTo>
                    <a:pt x="384859" y="455019"/>
                  </a:lnTo>
                  <a:cubicBezTo>
                    <a:pt x="384859" y="461063"/>
                    <a:pt x="388864" y="465151"/>
                    <a:pt x="394917" y="465151"/>
                  </a:cubicBezTo>
                  <a:cubicBezTo>
                    <a:pt x="401058" y="465151"/>
                    <a:pt x="405063" y="461063"/>
                    <a:pt x="405063" y="455019"/>
                  </a:cubicBezTo>
                  <a:lnTo>
                    <a:pt x="405063" y="434757"/>
                  </a:lnTo>
                  <a:cubicBezTo>
                    <a:pt x="405063" y="428713"/>
                    <a:pt x="401058" y="424714"/>
                    <a:pt x="394917" y="424714"/>
                  </a:cubicBezTo>
                  <a:close/>
                  <a:moveTo>
                    <a:pt x="334215" y="424714"/>
                  </a:moveTo>
                  <a:cubicBezTo>
                    <a:pt x="328074" y="424714"/>
                    <a:pt x="324068" y="428713"/>
                    <a:pt x="324068" y="434757"/>
                  </a:cubicBezTo>
                  <a:lnTo>
                    <a:pt x="324068" y="455019"/>
                  </a:lnTo>
                  <a:cubicBezTo>
                    <a:pt x="324068" y="461063"/>
                    <a:pt x="328074" y="465151"/>
                    <a:pt x="334215" y="465151"/>
                  </a:cubicBezTo>
                  <a:cubicBezTo>
                    <a:pt x="340267" y="465151"/>
                    <a:pt x="344273" y="461063"/>
                    <a:pt x="344273" y="455019"/>
                  </a:cubicBezTo>
                  <a:lnTo>
                    <a:pt x="344273" y="434757"/>
                  </a:lnTo>
                  <a:cubicBezTo>
                    <a:pt x="344273" y="428713"/>
                    <a:pt x="340267" y="424714"/>
                    <a:pt x="334215" y="424714"/>
                  </a:cubicBezTo>
                  <a:close/>
                  <a:moveTo>
                    <a:pt x="273424" y="424714"/>
                  </a:moveTo>
                  <a:cubicBezTo>
                    <a:pt x="267372" y="424714"/>
                    <a:pt x="263278" y="428713"/>
                    <a:pt x="263278" y="434757"/>
                  </a:cubicBezTo>
                  <a:lnTo>
                    <a:pt x="263278" y="455019"/>
                  </a:lnTo>
                  <a:cubicBezTo>
                    <a:pt x="263278" y="461063"/>
                    <a:pt x="267372" y="465151"/>
                    <a:pt x="273424" y="465151"/>
                  </a:cubicBezTo>
                  <a:cubicBezTo>
                    <a:pt x="279477" y="465151"/>
                    <a:pt x="283571" y="461063"/>
                    <a:pt x="283571" y="455019"/>
                  </a:cubicBezTo>
                  <a:lnTo>
                    <a:pt x="283571" y="434757"/>
                  </a:lnTo>
                  <a:cubicBezTo>
                    <a:pt x="283571" y="428713"/>
                    <a:pt x="279477" y="424714"/>
                    <a:pt x="273424" y="424714"/>
                  </a:cubicBezTo>
                  <a:close/>
                  <a:moveTo>
                    <a:pt x="212634" y="424714"/>
                  </a:moveTo>
                  <a:cubicBezTo>
                    <a:pt x="206581" y="424714"/>
                    <a:pt x="202576" y="428713"/>
                    <a:pt x="202576" y="434757"/>
                  </a:cubicBezTo>
                  <a:lnTo>
                    <a:pt x="202576" y="455019"/>
                  </a:lnTo>
                  <a:cubicBezTo>
                    <a:pt x="202576" y="461063"/>
                    <a:pt x="206581" y="465151"/>
                    <a:pt x="212634" y="465151"/>
                  </a:cubicBezTo>
                  <a:cubicBezTo>
                    <a:pt x="218775" y="465151"/>
                    <a:pt x="222780" y="461063"/>
                    <a:pt x="222780" y="455019"/>
                  </a:cubicBezTo>
                  <a:lnTo>
                    <a:pt x="222780" y="434757"/>
                  </a:lnTo>
                  <a:cubicBezTo>
                    <a:pt x="222780" y="428713"/>
                    <a:pt x="218775" y="424714"/>
                    <a:pt x="212634" y="424714"/>
                  </a:cubicBezTo>
                  <a:close/>
                  <a:moveTo>
                    <a:pt x="546847" y="402435"/>
                  </a:moveTo>
                  <a:cubicBezTo>
                    <a:pt x="552887" y="402435"/>
                    <a:pt x="556973" y="406519"/>
                    <a:pt x="556973" y="412556"/>
                  </a:cubicBezTo>
                  <a:lnTo>
                    <a:pt x="556973" y="427738"/>
                  </a:lnTo>
                  <a:cubicBezTo>
                    <a:pt x="556973" y="433775"/>
                    <a:pt x="552887" y="437859"/>
                    <a:pt x="546847" y="437859"/>
                  </a:cubicBezTo>
                  <a:cubicBezTo>
                    <a:pt x="540807" y="437859"/>
                    <a:pt x="536721" y="433775"/>
                    <a:pt x="536721" y="427738"/>
                  </a:cubicBezTo>
                  <a:lnTo>
                    <a:pt x="536721" y="412556"/>
                  </a:lnTo>
                  <a:cubicBezTo>
                    <a:pt x="536721" y="406519"/>
                    <a:pt x="540807" y="402435"/>
                    <a:pt x="546847" y="402435"/>
                  </a:cubicBezTo>
                  <a:close/>
                  <a:moveTo>
                    <a:pt x="486046" y="402435"/>
                  </a:moveTo>
                  <a:cubicBezTo>
                    <a:pt x="492202" y="402435"/>
                    <a:pt x="496216" y="406519"/>
                    <a:pt x="496216" y="412556"/>
                  </a:cubicBezTo>
                  <a:lnTo>
                    <a:pt x="496216" y="427738"/>
                  </a:lnTo>
                  <a:cubicBezTo>
                    <a:pt x="496216" y="433775"/>
                    <a:pt x="492202" y="437859"/>
                    <a:pt x="486046" y="437859"/>
                  </a:cubicBezTo>
                  <a:cubicBezTo>
                    <a:pt x="479979" y="437859"/>
                    <a:pt x="475964" y="433775"/>
                    <a:pt x="475964" y="427738"/>
                  </a:cubicBezTo>
                  <a:lnTo>
                    <a:pt x="475964" y="412556"/>
                  </a:lnTo>
                  <a:cubicBezTo>
                    <a:pt x="475964" y="406519"/>
                    <a:pt x="479979" y="402435"/>
                    <a:pt x="486046" y="402435"/>
                  </a:cubicBezTo>
                  <a:close/>
                  <a:moveTo>
                    <a:pt x="121470" y="374138"/>
                  </a:moveTo>
                  <a:cubicBezTo>
                    <a:pt x="127604" y="374138"/>
                    <a:pt x="131605" y="378137"/>
                    <a:pt x="131605" y="384269"/>
                  </a:cubicBezTo>
                  <a:lnTo>
                    <a:pt x="131605" y="404441"/>
                  </a:lnTo>
                  <a:cubicBezTo>
                    <a:pt x="131605" y="410484"/>
                    <a:pt x="127604" y="414572"/>
                    <a:pt x="121470" y="414572"/>
                  </a:cubicBezTo>
                  <a:cubicBezTo>
                    <a:pt x="115424" y="414572"/>
                    <a:pt x="111423" y="410484"/>
                    <a:pt x="111423" y="404441"/>
                  </a:cubicBezTo>
                  <a:lnTo>
                    <a:pt x="111423" y="384269"/>
                  </a:lnTo>
                  <a:cubicBezTo>
                    <a:pt x="111423" y="378137"/>
                    <a:pt x="115424" y="374138"/>
                    <a:pt x="121470" y="374138"/>
                  </a:cubicBezTo>
                  <a:close/>
                  <a:moveTo>
                    <a:pt x="60802" y="374138"/>
                  </a:moveTo>
                  <a:cubicBezTo>
                    <a:pt x="66847" y="374138"/>
                    <a:pt x="70848" y="378137"/>
                    <a:pt x="70848" y="384269"/>
                  </a:cubicBezTo>
                  <a:lnTo>
                    <a:pt x="70848" y="404441"/>
                  </a:lnTo>
                  <a:cubicBezTo>
                    <a:pt x="70848" y="410484"/>
                    <a:pt x="66847" y="414572"/>
                    <a:pt x="60802" y="414572"/>
                  </a:cubicBezTo>
                  <a:cubicBezTo>
                    <a:pt x="54667" y="414572"/>
                    <a:pt x="50666" y="410484"/>
                    <a:pt x="50666" y="404441"/>
                  </a:cubicBezTo>
                  <a:lnTo>
                    <a:pt x="50666" y="384269"/>
                  </a:lnTo>
                  <a:cubicBezTo>
                    <a:pt x="50666" y="378137"/>
                    <a:pt x="54667" y="374138"/>
                    <a:pt x="60802" y="374138"/>
                  </a:cubicBezTo>
                  <a:close/>
                  <a:moveTo>
                    <a:pt x="394917" y="364015"/>
                  </a:moveTo>
                  <a:cubicBezTo>
                    <a:pt x="388864" y="364015"/>
                    <a:pt x="384859" y="368103"/>
                    <a:pt x="384859" y="374147"/>
                  </a:cubicBezTo>
                  <a:lnTo>
                    <a:pt x="384859" y="394320"/>
                  </a:lnTo>
                  <a:cubicBezTo>
                    <a:pt x="384859" y="400453"/>
                    <a:pt x="388864" y="404452"/>
                    <a:pt x="394917" y="404452"/>
                  </a:cubicBezTo>
                  <a:cubicBezTo>
                    <a:pt x="401058" y="404452"/>
                    <a:pt x="405063" y="400453"/>
                    <a:pt x="405063" y="394320"/>
                  </a:cubicBezTo>
                  <a:lnTo>
                    <a:pt x="405063" y="374147"/>
                  </a:lnTo>
                  <a:cubicBezTo>
                    <a:pt x="405063" y="368103"/>
                    <a:pt x="401058" y="364015"/>
                    <a:pt x="394917" y="364015"/>
                  </a:cubicBezTo>
                  <a:close/>
                  <a:moveTo>
                    <a:pt x="334215" y="364015"/>
                  </a:moveTo>
                  <a:cubicBezTo>
                    <a:pt x="328074" y="364015"/>
                    <a:pt x="324068" y="368103"/>
                    <a:pt x="324068" y="374147"/>
                  </a:cubicBezTo>
                  <a:lnTo>
                    <a:pt x="324068" y="394320"/>
                  </a:lnTo>
                  <a:cubicBezTo>
                    <a:pt x="324068" y="400453"/>
                    <a:pt x="328074" y="404452"/>
                    <a:pt x="334215" y="404452"/>
                  </a:cubicBezTo>
                  <a:cubicBezTo>
                    <a:pt x="340267" y="404452"/>
                    <a:pt x="344273" y="400453"/>
                    <a:pt x="344273" y="394320"/>
                  </a:cubicBezTo>
                  <a:lnTo>
                    <a:pt x="344273" y="374147"/>
                  </a:lnTo>
                  <a:cubicBezTo>
                    <a:pt x="344273" y="368103"/>
                    <a:pt x="340267" y="364015"/>
                    <a:pt x="334215" y="364015"/>
                  </a:cubicBezTo>
                  <a:close/>
                  <a:moveTo>
                    <a:pt x="273424" y="364015"/>
                  </a:moveTo>
                  <a:cubicBezTo>
                    <a:pt x="267372" y="364015"/>
                    <a:pt x="263278" y="368103"/>
                    <a:pt x="263278" y="374147"/>
                  </a:cubicBezTo>
                  <a:lnTo>
                    <a:pt x="263278" y="394320"/>
                  </a:lnTo>
                  <a:cubicBezTo>
                    <a:pt x="263278" y="400453"/>
                    <a:pt x="267372" y="404452"/>
                    <a:pt x="273424" y="404452"/>
                  </a:cubicBezTo>
                  <a:cubicBezTo>
                    <a:pt x="279477" y="404452"/>
                    <a:pt x="283571" y="400453"/>
                    <a:pt x="283571" y="394320"/>
                  </a:cubicBezTo>
                  <a:lnTo>
                    <a:pt x="283571" y="374147"/>
                  </a:lnTo>
                  <a:cubicBezTo>
                    <a:pt x="283571" y="368103"/>
                    <a:pt x="279477" y="364015"/>
                    <a:pt x="273424" y="364015"/>
                  </a:cubicBezTo>
                  <a:close/>
                  <a:moveTo>
                    <a:pt x="212634" y="364015"/>
                  </a:moveTo>
                  <a:cubicBezTo>
                    <a:pt x="206581" y="364015"/>
                    <a:pt x="202576" y="368103"/>
                    <a:pt x="202576" y="374147"/>
                  </a:cubicBezTo>
                  <a:lnTo>
                    <a:pt x="202576" y="394320"/>
                  </a:lnTo>
                  <a:cubicBezTo>
                    <a:pt x="202576" y="400453"/>
                    <a:pt x="206581" y="404452"/>
                    <a:pt x="212634" y="404452"/>
                  </a:cubicBezTo>
                  <a:cubicBezTo>
                    <a:pt x="218775" y="404452"/>
                    <a:pt x="222780" y="400453"/>
                    <a:pt x="222780" y="394320"/>
                  </a:cubicBezTo>
                  <a:lnTo>
                    <a:pt x="222780" y="374147"/>
                  </a:lnTo>
                  <a:cubicBezTo>
                    <a:pt x="222780" y="368103"/>
                    <a:pt x="218775" y="364015"/>
                    <a:pt x="212634" y="364015"/>
                  </a:cubicBezTo>
                  <a:close/>
                  <a:moveTo>
                    <a:pt x="546847" y="357979"/>
                  </a:moveTo>
                  <a:cubicBezTo>
                    <a:pt x="552887" y="357979"/>
                    <a:pt x="556973" y="361976"/>
                    <a:pt x="556973" y="368105"/>
                  </a:cubicBezTo>
                  <a:lnTo>
                    <a:pt x="556973" y="383206"/>
                  </a:lnTo>
                  <a:cubicBezTo>
                    <a:pt x="556973" y="389246"/>
                    <a:pt x="552887" y="393332"/>
                    <a:pt x="546847" y="393332"/>
                  </a:cubicBezTo>
                  <a:cubicBezTo>
                    <a:pt x="540807" y="393332"/>
                    <a:pt x="536721" y="389246"/>
                    <a:pt x="536721" y="383206"/>
                  </a:cubicBezTo>
                  <a:lnTo>
                    <a:pt x="536721" y="368105"/>
                  </a:lnTo>
                  <a:cubicBezTo>
                    <a:pt x="536721" y="361976"/>
                    <a:pt x="540807" y="357979"/>
                    <a:pt x="546847" y="357979"/>
                  </a:cubicBezTo>
                  <a:close/>
                  <a:moveTo>
                    <a:pt x="486046" y="357979"/>
                  </a:moveTo>
                  <a:cubicBezTo>
                    <a:pt x="492202" y="357979"/>
                    <a:pt x="496216" y="361976"/>
                    <a:pt x="496216" y="368105"/>
                  </a:cubicBezTo>
                  <a:lnTo>
                    <a:pt x="496216" y="383206"/>
                  </a:lnTo>
                  <a:cubicBezTo>
                    <a:pt x="496216" y="389246"/>
                    <a:pt x="492202" y="393332"/>
                    <a:pt x="486046" y="393332"/>
                  </a:cubicBezTo>
                  <a:cubicBezTo>
                    <a:pt x="479979" y="393332"/>
                    <a:pt x="475964" y="389246"/>
                    <a:pt x="475964" y="383206"/>
                  </a:cubicBezTo>
                  <a:lnTo>
                    <a:pt x="475964" y="368105"/>
                  </a:lnTo>
                  <a:cubicBezTo>
                    <a:pt x="475964" y="361976"/>
                    <a:pt x="479979" y="357979"/>
                    <a:pt x="486046" y="357979"/>
                  </a:cubicBezTo>
                  <a:close/>
                  <a:moveTo>
                    <a:pt x="121470" y="313452"/>
                  </a:moveTo>
                  <a:cubicBezTo>
                    <a:pt x="127604" y="313452"/>
                    <a:pt x="131605" y="317540"/>
                    <a:pt x="131605" y="323583"/>
                  </a:cubicBezTo>
                  <a:lnTo>
                    <a:pt x="131605" y="343755"/>
                  </a:lnTo>
                  <a:cubicBezTo>
                    <a:pt x="131605" y="349887"/>
                    <a:pt x="127604" y="353886"/>
                    <a:pt x="121470" y="353886"/>
                  </a:cubicBezTo>
                  <a:cubicBezTo>
                    <a:pt x="115424" y="353886"/>
                    <a:pt x="111423" y="349887"/>
                    <a:pt x="111423" y="343755"/>
                  </a:cubicBezTo>
                  <a:lnTo>
                    <a:pt x="111423" y="323583"/>
                  </a:lnTo>
                  <a:cubicBezTo>
                    <a:pt x="111423" y="317540"/>
                    <a:pt x="115424" y="313452"/>
                    <a:pt x="121470" y="313452"/>
                  </a:cubicBezTo>
                  <a:close/>
                  <a:moveTo>
                    <a:pt x="60802" y="313452"/>
                  </a:moveTo>
                  <a:cubicBezTo>
                    <a:pt x="66847" y="313452"/>
                    <a:pt x="70848" y="317540"/>
                    <a:pt x="70848" y="323583"/>
                  </a:cubicBezTo>
                  <a:lnTo>
                    <a:pt x="70848" y="343755"/>
                  </a:lnTo>
                  <a:cubicBezTo>
                    <a:pt x="70848" y="349887"/>
                    <a:pt x="66847" y="353886"/>
                    <a:pt x="60802" y="353886"/>
                  </a:cubicBezTo>
                  <a:cubicBezTo>
                    <a:pt x="54667" y="353886"/>
                    <a:pt x="50666" y="349887"/>
                    <a:pt x="50666" y="343755"/>
                  </a:cubicBezTo>
                  <a:lnTo>
                    <a:pt x="50666" y="323583"/>
                  </a:lnTo>
                  <a:cubicBezTo>
                    <a:pt x="50666" y="317540"/>
                    <a:pt x="54667" y="313452"/>
                    <a:pt x="60802" y="313452"/>
                  </a:cubicBezTo>
                  <a:close/>
                  <a:moveTo>
                    <a:pt x="546847" y="312464"/>
                  </a:moveTo>
                  <a:cubicBezTo>
                    <a:pt x="552887" y="312464"/>
                    <a:pt x="556973" y="317527"/>
                    <a:pt x="556973" y="322590"/>
                  </a:cubicBezTo>
                  <a:lnTo>
                    <a:pt x="556973" y="337691"/>
                  </a:lnTo>
                  <a:cubicBezTo>
                    <a:pt x="556973" y="343731"/>
                    <a:pt x="552887" y="347817"/>
                    <a:pt x="546847" y="347817"/>
                  </a:cubicBezTo>
                  <a:cubicBezTo>
                    <a:pt x="540807" y="347817"/>
                    <a:pt x="536721" y="343731"/>
                    <a:pt x="536721" y="337691"/>
                  </a:cubicBezTo>
                  <a:lnTo>
                    <a:pt x="536721" y="322590"/>
                  </a:lnTo>
                  <a:cubicBezTo>
                    <a:pt x="536721" y="316461"/>
                    <a:pt x="540807" y="312464"/>
                    <a:pt x="546847" y="312464"/>
                  </a:cubicBezTo>
                  <a:close/>
                  <a:moveTo>
                    <a:pt x="486046" y="312464"/>
                  </a:moveTo>
                  <a:cubicBezTo>
                    <a:pt x="492202" y="312464"/>
                    <a:pt x="496216" y="317527"/>
                    <a:pt x="496216" y="322590"/>
                  </a:cubicBezTo>
                  <a:lnTo>
                    <a:pt x="496216" y="337691"/>
                  </a:lnTo>
                  <a:cubicBezTo>
                    <a:pt x="496216" y="343731"/>
                    <a:pt x="492202" y="347817"/>
                    <a:pt x="486046" y="347817"/>
                  </a:cubicBezTo>
                  <a:cubicBezTo>
                    <a:pt x="479979" y="347817"/>
                    <a:pt x="475964" y="343731"/>
                    <a:pt x="475964" y="337691"/>
                  </a:cubicBezTo>
                  <a:lnTo>
                    <a:pt x="475964" y="322590"/>
                  </a:lnTo>
                  <a:cubicBezTo>
                    <a:pt x="475964" y="316461"/>
                    <a:pt x="479979" y="312464"/>
                    <a:pt x="486046" y="312464"/>
                  </a:cubicBezTo>
                  <a:close/>
                  <a:moveTo>
                    <a:pt x="394917" y="303317"/>
                  </a:moveTo>
                  <a:cubicBezTo>
                    <a:pt x="388864" y="303317"/>
                    <a:pt x="384859" y="307405"/>
                    <a:pt x="384859" y="313448"/>
                  </a:cubicBezTo>
                  <a:lnTo>
                    <a:pt x="384859" y="333710"/>
                  </a:lnTo>
                  <a:cubicBezTo>
                    <a:pt x="384859" y="339754"/>
                    <a:pt x="388864" y="343753"/>
                    <a:pt x="394917" y="343753"/>
                  </a:cubicBezTo>
                  <a:cubicBezTo>
                    <a:pt x="401058" y="343753"/>
                    <a:pt x="405063" y="339754"/>
                    <a:pt x="405063" y="333710"/>
                  </a:cubicBezTo>
                  <a:lnTo>
                    <a:pt x="405063" y="313448"/>
                  </a:lnTo>
                  <a:cubicBezTo>
                    <a:pt x="405063" y="307405"/>
                    <a:pt x="401058" y="303317"/>
                    <a:pt x="394917" y="303317"/>
                  </a:cubicBezTo>
                  <a:close/>
                  <a:moveTo>
                    <a:pt x="334215" y="303317"/>
                  </a:moveTo>
                  <a:cubicBezTo>
                    <a:pt x="328074" y="303317"/>
                    <a:pt x="324068" y="307405"/>
                    <a:pt x="324068" y="313448"/>
                  </a:cubicBezTo>
                  <a:lnTo>
                    <a:pt x="324068" y="333710"/>
                  </a:lnTo>
                  <a:cubicBezTo>
                    <a:pt x="324068" y="339754"/>
                    <a:pt x="328074" y="343753"/>
                    <a:pt x="334215" y="343753"/>
                  </a:cubicBezTo>
                  <a:cubicBezTo>
                    <a:pt x="340267" y="343753"/>
                    <a:pt x="344273" y="339754"/>
                    <a:pt x="344273" y="333710"/>
                  </a:cubicBezTo>
                  <a:lnTo>
                    <a:pt x="344273" y="313448"/>
                  </a:lnTo>
                  <a:cubicBezTo>
                    <a:pt x="344273" y="307405"/>
                    <a:pt x="340267" y="303317"/>
                    <a:pt x="334215" y="303317"/>
                  </a:cubicBezTo>
                  <a:close/>
                  <a:moveTo>
                    <a:pt x="273424" y="303317"/>
                  </a:moveTo>
                  <a:cubicBezTo>
                    <a:pt x="267372" y="303317"/>
                    <a:pt x="263278" y="307405"/>
                    <a:pt x="263278" y="313448"/>
                  </a:cubicBezTo>
                  <a:lnTo>
                    <a:pt x="263278" y="333710"/>
                  </a:lnTo>
                  <a:cubicBezTo>
                    <a:pt x="263278" y="339754"/>
                    <a:pt x="267372" y="343753"/>
                    <a:pt x="273424" y="343753"/>
                  </a:cubicBezTo>
                  <a:cubicBezTo>
                    <a:pt x="279477" y="343753"/>
                    <a:pt x="283571" y="339754"/>
                    <a:pt x="283571" y="333710"/>
                  </a:cubicBezTo>
                  <a:lnTo>
                    <a:pt x="283571" y="313448"/>
                  </a:lnTo>
                  <a:cubicBezTo>
                    <a:pt x="283571" y="307405"/>
                    <a:pt x="279477" y="303317"/>
                    <a:pt x="273424" y="303317"/>
                  </a:cubicBezTo>
                  <a:close/>
                  <a:moveTo>
                    <a:pt x="212634" y="303317"/>
                  </a:moveTo>
                  <a:cubicBezTo>
                    <a:pt x="206581" y="303317"/>
                    <a:pt x="202576" y="307405"/>
                    <a:pt x="202576" y="313448"/>
                  </a:cubicBezTo>
                  <a:lnTo>
                    <a:pt x="202576" y="333710"/>
                  </a:lnTo>
                  <a:cubicBezTo>
                    <a:pt x="202576" y="339754"/>
                    <a:pt x="206581" y="343753"/>
                    <a:pt x="212634" y="343753"/>
                  </a:cubicBezTo>
                  <a:cubicBezTo>
                    <a:pt x="218775" y="343753"/>
                    <a:pt x="222780" y="339754"/>
                    <a:pt x="222780" y="333710"/>
                  </a:cubicBezTo>
                  <a:lnTo>
                    <a:pt x="222780" y="313448"/>
                  </a:lnTo>
                  <a:cubicBezTo>
                    <a:pt x="222780" y="307405"/>
                    <a:pt x="218775" y="303317"/>
                    <a:pt x="212634" y="303317"/>
                  </a:cubicBezTo>
                  <a:close/>
                  <a:moveTo>
                    <a:pt x="546847" y="273018"/>
                  </a:moveTo>
                  <a:cubicBezTo>
                    <a:pt x="552887" y="273018"/>
                    <a:pt x="556973" y="277102"/>
                    <a:pt x="556973" y="283139"/>
                  </a:cubicBezTo>
                  <a:lnTo>
                    <a:pt x="556973" y="293259"/>
                  </a:lnTo>
                  <a:cubicBezTo>
                    <a:pt x="556973" y="299296"/>
                    <a:pt x="552887" y="303291"/>
                    <a:pt x="546847" y="303291"/>
                  </a:cubicBezTo>
                  <a:cubicBezTo>
                    <a:pt x="540807" y="303291"/>
                    <a:pt x="536721" y="299296"/>
                    <a:pt x="536721" y="293259"/>
                  </a:cubicBezTo>
                  <a:lnTo>
                    <a:pt x="536721" y="283139"/>
                  </a:lnTo>
                  <a:cubicBezTo>
                    <a:pt x="536721" y="277102"/>
                    <a:pt x="540807" y="273018"/>
                    <a:pt x="546847" y="273018"/>
                  </a:cubicBezTo>
                  <a:close/>
                  <a:moveTo>
                    <a:pt x="486046" y="273018"/>
                  </a:moveTo>
                  <a:cubicBezTo>
                    <a:pt x="492202" y="273018"/>
                    <a:pt x="496216" y="277111"/>
                    <a:pt x="496216" y="283162"/>
                  </a:cubicBezTo>
                  <a:lnTo>
                    <a:pt x="496216" y="293306"/>
                  </a:lnTo>
                  <a:cubicBezTo>
                    <a:pt x="496216" y="299357"/>
                    <a:pt x="492202" y="303361"/>
                    <a:pt x="486046" y="303361"/>
                  </a:cubicBezTo>
                  <a:cubicBezTo>
                    <a:pt x="479979" y="303361"/>
                    <a:pt x="475964" y="299357"/>
                    <a:pt x="475964" y="293306"/>
                  </a:cubicBezTo>
                  <a:lnTo>
                    <a:pt x="475964" y="283162"/>
                  </a:lnTo>
                  <a:cubicBezTo>
                    <a:pt x="475964" y="277111"/>
                    <a:pt x="479979" y="273018"/>
                    <a:pt x="486046" y="273018"/>
                  </a:cubicBezTo>
                  <a:close/>
                  <a:moveTo>
                    <a:pt x="455707" y="262880"/>
                  </a:moveTo>
                  <a:lnTo>
                    <a:pt x="455707" y="586459"/>
                  </a:lnTo>
                  <a:lnTo>
                    <a:pt x="587346" y="586459"/>
                  </a:lnTo>
                  <a:lnTo>
                    <a:pt x="587346" y="262880"/>
                  </a:lnTo>
                  <a:lnTo>
                    <a:pt x="567142" y="262880"/>
                  </a:lnTo>
                  <a:close/>
                  <a:moveTo>
                    <a:pt x="121470" y="252766"/>
                  </a:moveTo>
                  <a:cubicBezTo>
                    <a:pt x="127604" y="252766"/>
                    <a:pt x="131605" y="256852"/>
                    <a:pt x="131605" y="262892"/>
                  </a:cubicBezTo>
                  <a:lnTo>
                    <a:pt x="131605" y="283145"/>
                  </a:lnTo>
                  <a:cubicBezTo>
                    <a:pt x="131605" y="289185"/>
                    <a:pt x="127604" y="293271"/>
                    <a:pt x="121470" y="293271"/>
                  </a:cubicBezTo>
                  <a:cubicBezTo>
                    <a:pt x="115424" y="293271"/>
                    <a:pt x="111423" y="289185"/>
                    <a:pt x="111423" y="283145"/>
                  </a:cubicBezTo>
                  <a:lnTo>
                    <a:pt x="111423" y="262892"/>
                  </a:lnTo>
                  <a:cubicBezTo>
                    <a:pt x="111423" y="256852"/>
                    <a:pt x="115424" y="252766"/>
                    <a:pt x="121470" y="252766"/>
                  </a:cubicBezTo>
                  <a:close/>
                  <a:moveTo>
                    <a:pt x="60802" y="252766"/>
                  </a:moveTo>
                  <a:cubicBezTo>
                    <a:pt x="66847" y="252766"/>
                    <a:pt x="70848" y="256852"/>
                    <a:pt x="70848" y="262892"/>
                  </a:cubicBezTo>
                  <a:lnTo>
                    <a:pt x="70848" y="283145"/>
                  </a:lnTo>
                  <a:cubicBezTo>
                    <a:pt x="70848" y="289185"/>
                    <a:pt x="66847" y="293271"/>
                    <a:pt x="60802" y="293271"/>
                  </a:cubicBezTo>
                  <a:cubicBezTo>
                    <a:pt x="54667" y="293271"/>
                    <a:pt x="50666" y="289185"/>
                    <a:pt x="50666" y="283145"/>
                  </a:cubicBezTo>
                  <a:lnTo>
                    <a:pt x="50666" y="262892"/>
                  </a:lnTo>
                  <a:cubicBezTo>
                    <a:pt x="50666" y="256852"/>
                    <a:pt x="54667" y="252766"/>
                    <a:pt x="60802" y="252766"/>
                  </a:cubicBezTo>
                  <a:close/>
                  <a:moveTo>
                    <a:pt x="394917" y="242707"/>
                  </a:moveTo>
                  <a:cubicBezTo>
                    <a:pt x="388864" y="242707"/>
                    <a:pt x="384859" y="246706"/>
                    <a:pt x="384859" y="252749"/>
                  </a:cubicBezTo>
                  <a:lnTo>
                    <a:pt x="384859" y="273012"/>
                  </a:lnTo>
                  <a:cubicBezTo>
                    <a:pt x="384859" y="279055"/>
                    <a:pt x="388864" y="283143"/>
                    <a:pt x="394917" y="283143"/>
                  </a:cubicBezTo>
                  <a:cubicBezTo>
                    <a:pt x="401058" y="283143"/>
                    <a:pt x="405063" y="279055"/>
                    <a:pt x="405063" y="273012"/>
                  </a:cubicBezTo>
                  <a:lnTo>
                    <a:pt x="405063" y="252749"/>
                  </a:lnTo>
                  <a:cubicBezTo>
                    <a:pt x="405063" y="246706"/>
                    <a:pt x="401058" y="242707"/>
                    <a:pt x="394917" y="242707"/>
                  </a:cubicBezTo>
                  <a:close/>
                  <a:moveTo>
                    <a:pt x="334215" y="242707"/>
                  </a:moveTo>
                  <a:cubicBezTo>
                    <a:pt x="328074" y="242707"/>
                    <a:pt x="324068" y="246706"/>
                    <a:pt x="324068" y="252749"/>
                  </a:cubicBezTo>
                  <a:lnTo>
                    <a:pt x="324068" y="273012"/>
                  </a:lnTo>
                  <a:cubicBezTo>
                    <a:pt x="324068" y="279055"/>
                    <a:pt x="328074" y="283143"/>
                    <a:pt x="334215" y="283143"/>
                  </a:cubicBezTo>
                  <a:cubicBezTo>
                    <a:pt x="340267" y="283143"/>
                    <a:pt x="344273" y="279055"/>
                    <a:pt x="344273" y="273012"/>
                  </a:cubicBezTo>
                  <a:lnTo>
                    <a:pt x="344273" y="252749"/>
                  </a:lnTo>
                  <a:cubicBezTo>
                    <a:pt x="344273" y="246706"/>
                    <a:pt x="340267" y="242707"/>
                    <a:pt x="334215" y="242707"/>
                  </a:cubicBezTo>
                  <a:close/>
                  <a:moveTo>
                    <a:pt x="273424" y="242707"/>
                  </a:moveTo>
                  <a:cubicBezTo>
                    <a:pt x="267372" y="242707"/>
                    <a:pt x="263278" y="246706"/>
                    <a:pt x="263278" y="252749"/>
                  </a:cubicBezTo>
                  <a:lnTo>
                    <a:pt x="263278" y="273012"/>
                  </a:lnTo>
                  <a:cubicBezTo>
                    <a:pt x="263278" y="279055"/>
                    <a:pt x="267372" y="283143"/>
                    <a:pt x="273424" y="283143"/>
                  </a:cubicBezTo>
                  <a:cubicBezTo>
                    <a:pt x="279477" y="283143"/>
                    <a:pt x="283571" y="279055"/>
                    <a:pt x="283571" y="273012"/>
                  </a:cubicBezTo>
                  <a:lnTo>
                    <a:pt x="283571" y="252749"/>
                  </a:lnTo>
                  <a:cubicBezTo>
                    <a:pt x="283571" y="246706"/>
                    <a:pt x="279477" y="242707"/>
                    <a:pt x="273424" y="242707"/>
                  </a:cubicBezTo>
                  <a:close/>
                  <a:moveTo>
                    <a:pt x="212634" y="242707"/>
                  </a:moveTo>
                  <a:cubicBezTo>
                    <a:pt x="206581" y="242707"/>
                    <a:pt x="202576" y="246706"/>
                    <a:pt x="202576" y="252749"/>
                  </a:cubicBezTo>
                  <a:lnTo>
                    <a:pt x="202576" y="273012"/>
                  </a:lnTo>
                  <a:cubicBezTo>
                    <a:pt x="202576" y="279055"/>
                    <a:pt x="206581" y="283143"/>
                    <a:pt x="212634" y="283143"/>
                  </a:cubicBezTo>
                  <a:cubicBezTo>
                    <a:pt x="218775" y="283143"/>
                    <a:pt x="222780" y="279055"/>
                    <a:pt x="222780" y="273012"/>
                  </a:cubicBezTo>
                  <a:lnTo>
                    <a:pt x="222780" y="252749"/>
                  </a:lnTo>
                  <a:cubicBezTo>
                    <a:pt x="222780" y="246706"/>
                    <a:pt x="218775" y="242707"/>
                    <a:pt x="212634" y="242707"/>
                  </a:cubicBezTo>
                  <a:close/>
                  <a:moveTo>
                    <a:pt x="455707" y="222444"/>
                  </a:moveTo>
                  <a:lnTo>
                    <a:pt x="455707" y="242707"/>
                  </a:lnTo>
                  <a:lnTo>
                    <a:pt x="556995" y="242707"/>
                  </a:lnTo>
                  <a:lnTo>
                    <a:pt x="556995" y="222444"/>
                  </a:lnTo>
                  <a:close/>
                  <a:moveTo>
                    <a:pt x="121470" y="192150"/>
                  </a:moveTo>
                  <a:cubicBezTo>
                    <a:pt x="127604" y="192150"/>
                    <a:pt x="131605" y="196149"/>
                    <a:pt x="131605" y="202281"/>
                  </a:cubicBezTo>
                  <a:lnTo>
                    <a:pt x="131605" y="222453"/>
                  </a:lnTo>
                  <a:cubicBezTo>
                    <a:pt x="131605" y="228496"/>
                    <a:pt x="127604" y="232584"/>
                    <a:pt x="121470" y="232584"/>
                  </a:cubicBezTo>
                  <a:cubicBezTo>
                    <a:pt x="115424" y="232584"/>
                    <a:pt x="111423" y="228496"/>
                    <a:pt x="111423" y="222453"/>
                  </a:cubicBezTo>
                  <a:lnTo>
                    <a:pt x="111423" y="202281"/>
                  </a:lnTo>
                  <a:cubicBezTo>
                    <a:pt x="111423" y="196149"/>
                    <a:pt x="115424" y="192150"/>
                    <a:pt x="121470" y="192150"/>
                  </a:cubicBezTo>
                  <a:close/>
                  <a:moveTo>
                    <a:pt x="60802" y="192150"/>
                  </a:moveTo>
                  <a:cubicBezTo>
                    <a:pt x="66847" y="192150"/>
                    <a:pt x="70848" y="196149"/>
                    <a:pt x="70848" y="202281"/>
                  </a:cubicBezTo>
                  <a:lnTo>
                    <a:pt x="70848" y="222453"/>
                  </a:lnTo>
                  <a:cubicBezTo>
                    <a:pt x="70848" y="228496"/>
                    <a:pt x="66847" y="232584"/>
                    <a:pt x="60802" y="232584"/>
                  </a:cubicBezTo>
                  <a:cubicBezTo>
                    <a:pt x="54667" y="232584"/>
                    <a:pt x="50666" y="228496"/>
                    <a:pt x="50666" y="222453"/>
                  </a:cubicBezTo>
                  <a:lnTo>
                    <a:pt x="50666" y="202281"/>
                  </a:lnTo>
                  <a:cubicBezTo>
                    <a:pt x="50666" y="196149"/>
                    <a:pt x="54667" y="192150"/>
                    <a:pt x="60802" y="192150"/>
                  </a:cubicBezTo>
                  <a:close/>
                  <a:moveTo>
                    <a:pt x="394917" y="182008"/>
                  </a:moveTo>
                  <a:cubicBezTo>
                    <a:pt x="388864" y="182008"/>
                    <a:pt x="384859" y="186096"/>
                    <a:pt x="384859" y="192139"/>
                  </a:cubicBezTo>
                  <a:lnTo>
                    <a:pt x="384859" y="212313"/>
                  </a:lnTo>
                  <a:cubicBezTo>
                    <a:pt x="384859" y="218445"/>
                    <a:pt x="388864" y="222444"/>
                    <a:pt x="394917" y="222444"/>
                  </a:cubicBezTo>
                  <a:cubicBezTo>
                    <a:pt x="401058" y="222444"/>
                    <a:pt x="405063" y="218445"/>
                    <a:pt x="405063" y="212313"/>
                  </a:cubicBezTo>
                  <a:lnTo>
                    <a:pt x="405063" y="192139"/>
                  </a:lnTo>
                  <a:cubicBezTo>
                    <a:pt x="405063" y="186096"/>
                    <a:pt x="401058" y="182008"/>
                    <a:pt x="394917" y="182008"/>
                  </a:cubicBezTo>
                  <a:close/>
                  <a:moveTo>
                    <a:pt x="334215" y="182008"/>
                  </a:moveTo>
                  <a:cubicBezTo>
                    <a:pt x="328074" y="182008"/>
                    <a:pt x="324068" y="186096"/>
                    <a:pt x="324068" y="192139"/>
                  </a:cubicBezTo>
                  <a:lnTo>
                    <a:pt x="324068" y="212313"/>
                  </a:lnTo>
                  <a:cubicBezTo>
                    <a:pt x="324068" y="218445"/>
                    <a:pt x="328074" y="222444"/>
                    <a:pt x="334215" y="222444"/>
                  </a:cubicBezTo>
                  <a:cubicBezTo>
                    <a:pt x="340267" y="222444"/>
                    <a:pt x="344273" y="218445"/>
                    <a:pt x="344273" y="212313"/>
                  </a:cubicBezTo>
                  <a:lnTo>
                    <a:pt x="344273" y="192139"/>
                  </a:lnTo>
                  <a:cubicBezTo>
                    <a:pt x="344273" y="186096"/>
                    <a:pt x="340267" y="182008"/>
                    <a:pt x="334215" y="182008"/>
                  </a:cubicBezTo>
                  <a:close/>
                  <a:moveTo>
                    <a:pt x="273424" y="182008"/>
                  </a:moveTo>
                  <a:cubicBezTo>
                    <a:pt x="267372" y="182008"/>
                    <a:pt x="263278" y="186096"/>
                    <a:pt x="263278" y="192139"/>
                  </a:cubicBezTo>
                  <a:lnTo>
                    <a:pt x="263278" y="212313"/>
                  </a:lnTo>
                  <a:cubicBezTo>
                    <a:pt x="263278" y="218445"/>
                    <a:pt x="267372" y="222444"/>
                    <a:pt x="273424" y="222444"/>
                  </a:cubicBezTo>
                  <a:cubicBezTo>
                    <a:pt x="279477" y="222444"/>
                    <a:pt x="283571" y="218445"/>
                    <a:pt x="283571" y="212313"/>
                  </a:cubicBezTo>
                  <a:lnTo>
                    <a:pt x="283571" y="192139"/>
                  </a:lnTo>
                  <a:cubicBezTo>
                    <a:pt x="283571" y="186096"/>
                    <a:pt x="279477" y="182008"/>
                    <a:pt x="273424" y="182008"/>
                  </a:cubicBezTo>
                  <a:close/>
                  <a:moveTo>
                    <a:pt x="212634" y="182008"/>
                  </a:moveTo>
                  <a:cubicBezTo>
                    <a:pt x="206581" y="182008"/>
                    <a:pt x="202576" y="186096"/>
                    <a:pt x="202576" y="192139"/>
                  </a:cubicBezTo>
                  <a:lnTo>
                    <a:pt x="202576" y="212313"/>
                  </a:lnTo>
                  <a:cubicBezTo>
                    <a:pt x="202576" y="218445"/>
                    <a:pt x="206581" y="222444"/>
                    <a:pt x="212634" y="222444"/>
                  </a:cubicBezTo>
                  <a:cubicBezTo>
                    <a:pt x="218775" y="222444"/>
                    <a:pt x="222780" y="218445"/>
                    <a:pt x="222780" y="212313"/>
                  </a:cubicBezTo>
                  <a:lnTo>
                    <a:pt x="222780" y="192139"/>
                  </a:lnTo>
                  <a:cubicBezTo>
                    <a:pt x="222780" y="186096"/>
                    <a:pt x="218775" y="182008"/>
                    <a:pt x="212634" y="182008"/>
                  </a:cubicBezTo>
                  <a:close/>
                  <a:moveTo>
                    <a:pt x="20293" y="171876"/>
                  </a:moveTo>
                  <a:lnTo>
                    <a:pt x="20293" y="586459"/>
                  </a:lnTo>
                  <a:lnTo>
                    <a:pt x="151932" y="586459"/>
                  </a:lnTo>
                  <a:lnTo>
                    <a:pt x="151932" y="171876"/>
                  </a:lnTo>
                  <a:lnTo>
                    <a:pt x="40498" y="171876"/>
                  </a:lnTo>
                  <a:close/>
                  <a:moveTo>
                    <a:pt x="50644" y="131440"/>
                  </a:moveTo>
                  <a:lnTo>
                    <a:pt x="50644" y="151703"/>
                  </a:lnTo>
                  <a:lnTo>
                    <a:pt x="151932" y="151703"/>
                  </a:lnTo>
                  <a:lnTo>
                    <a:pt x="151932" y="131440"/>
                  </a:lnTo>
                  <a:close/>
                  <a:moveTo>
                    <a:pt x="394917" y="121309"/>
                  </a:moveTo>
                  <a:cubicBezTo>
                    <a:pt x="388864" y="121309"/>
                    <a:pt x="384859" y="125397"/>
                    <a:pt x="384859" y="131440"/>
                  </a:cubicBezTo>
                  <a:lnTo>
                    <a:pt x="384859" y="151703"/>
                  </a:lnTo>
                  <a:cubicBezTo>
                    <a:pt x="384859" y="157746"/>
                    <a:pt x="388864" y="161745"/>
                    <a:pt x="394917" y="161745"/>
                  </a:cubicBezTo>
                  <a:cubicBezTo>
                    <a:pt x="401058" y="161745"/>
                    <a:pt x="405063" y="157746"/>
                    <a:pt x="405063" y="151703"/>
                  </a:cubicBezTo>
                  <a:lnTo>
                    <a:pt x="405063" y="131440"/>
                  </a:lnTo>
                  <a:cubicBezTo>
                    <a:pt x="405063" y="125397"/>
                    <a:pt x="401058" y="121309"/>
                    <a:pt x="394917" y="121309"/>
                  </a:cubicBezTo>
                  <a:close/>
                  <a:moveTo>
                    <a:pt x="334215" y="121309"/>
                  </a:moveTo>
                  <a:cubicBezTo>
                    <a:pt x="328074" y="121309"/>
                    <a:pt x="324068" y="125397"/>
                    <a:pt x="324068" y="131440"/>
                  </a:cubicBezTo>
                  <a:lnTo>
                    <a:pt x="324068" y="151703"/>
                  </a:lnTo>
                  <a:cubicBezTo>
                    <a:pt x="324068" y="157746"/>
                    <a:pt x="328074" y="161745"/>
                    <a:pt x="334215" y="161745"/>
                  </a:cubicBezTo>
                  <a:cubicBezTo>
                    <a:pt x="340267" y="161745"/>
                    <a:pt x="344273" y="157746"/>
                    <a:pt x="344273" y="151703"/>
                  </a:cubicBezTo>
                  <a:lnTo>
                    <a:pt x="344273" y="131440"/>
                  </a:lnTo>
                  <a:cubicBezTo>
                    <a:pt x="344273" y="125397"/>
                    <a:pt x="340267" y="121309"/>
                    <a:pt x="334215" y="121309"/>
                  </a:cubicBezTo>
                  <a:close/>
                  <a:moveTo>
                    <a:pt x="273424" y="121309"/>
                  </a:moveTo>
                  <a:cubicBezTo>
                    <a:pt x="267372" y="121309"/>
                    <a:pt x="263278" y="125397"/>
                    <a:pt x="263278" y="131440"/>
                  </a:cubicBezTo>
                  <a:lnTo>
                    <a:pt x="263278" y="151703"/>
                  </a:lnTo>
                  <a:cubicBezTo>
                    <a:pt x="263278" y="157746"/>
                    <a:pt x="267372" y="161745"/>
                    <a:pt x="273424" y="161745"/>
                  </a:cubicBezTo>
                  <a:cubicBezTo>
                    <a:pt x="279477" y="161745"/>
                    <a:pt x="283571" y="157746"/>
                    <a:pt x="283571" y="151703"/>
                  </a:cubicBezTo>
                  <a:lnTo>
                    <a:pt x="283571" y="131440"/>
                  </a:lnTo>
                  <a:cubicBezTo>
                    <a:pt x="283571" y="125397"/>
                    <a:pt x="279477" y="121309"/>
                    <a:pt x="273424" y="121309"/>
                  </a:cubicBezTo>
                  <a:close/>
                  <a:moveTo>
                    <a:pt x="212634" y="121309"/>
                  </a:moveTo>
                  <a:cubicBezTo>
                    <a:pt x="206581" y="121309"/>
                    <a:pt x="202576" y="125397"/>
                    <a:pt x="202576" y="131440"/>
                  </a:cubicBezTo>
                  <a:lnTo>
                    <a:pt x="202576" y="151703"/>
                  </a:lnTo>
                  <a:cubicBezTo>
                    <a:pt x="202576" y="157746"/>
                    <a:pt x="206581" y="161745"/>
                    <a:pt x="212634" y="161745"/>
                  </a:cubicBezTo>
                  <a:cubicBezTo>
                    <a:pt x="218775" y="161745"/>
                    <a:pt x="222780" y="157746"/>
                    <a:pt x="222780" y="151703"/>
                  </a:cubicBezTo>
                  <a:lnTo>
                    <a:pt x="222780" y="131440"/>
                  </a:lnTo>
                  <a:cubicBezTo>
                    <a:pt x="222780" y="125397"/>
                    <a:pt x="218775" y="121309"/>
                    <a:pt x="212634" y="121309"/>
                  </a:cubicBezTo>
                  <a:close/>
                  <a:moveTo>
                    <a:pt x="303775" y="0"/>
                  </a:moveTo>
                  <a:cubicBezTo>
                    <a:pt x="309917" y="0"/>
                    <a:pt x="313922" y="4088"/>
                    <a:pt x="313922" y="10131"/>
                  </a:cubicBezTo>
                  <a:lnTo>
                    <a:pt x="313922" y="40436"/>
                  </a:lnTo>
                  <a:lnTo>
                    <a:pt x="415210" y="40436"/>
                  </a:lnTo>
                  <a:cubicBezTo>
                    <a:pt x="421262" y="40436"/>
                    <a:pt x="425356" y="44524"/>
                    <a:pt x="425356" y="50568"/>
                  </a:cubicBezTo>
                  <a:lnTo>
                    <a:pt x="425356" y="80873"/>
                  </a:lnTo>
                  <a:lnTo>
                    <a:pt x="445561" y="80873"/>
                  </a:lnTo>
                  <a:cubicBezTo>
                    <a:pt x="451613" y="80873"/>
                    <a:pt x="455707" y="84961"/>
                    <a:pt x="455707" y="91004"/>
                  </a:cubicBezTo>
                  <a:lnTo>
                    <a:pt x="455707" y="202270"/>
                  </a:lnTo>
                  <a:lnTo>
                    <a:pt x="496205" y="202270"/>
                  </a:lnTo>
                  <a:lnTo>
                    <a:pt x="496205" y="171876"/>
                  </a:lnTo>
                  <a:cubicBezTo>
                    <a:pt x="496205" y="165833"/>
                    <a:pt x="500299" y="161745"/>
                    <a:pt x="506351" y="161745"/>
                  </a:cubicBezTo>
                  <a:cubicBezTo>
                    <a:pt x="512404" y="161745"/>
                    <a:pt x="516498" y="165833"/>
                    <a:pt x="516498" y="171876"/>
                  </a:cubicBezTo>
                  <a:lnTo>
                    <a:pt x="516498" y="202270"/>
                  </a:lnTo>
                  <a:lnTo>
                    <a:pt x="567142" y="202270"/>
                  </a:lnTo>
                  <a:cubicBezTo>
                    <a:pt x="573194" y="202270"/>
                    <a:pt x="577199" y="206269"/>
                    <a:pt x="577199" y="212313"/>
                  </a:cubicBezTo>
                  <a:lnTo>
                    <a:pt x="577199" y="242707"/>
                  </a:lnTo>
                  <a:lnTo>
                    <a:pt x="597493" y="242707"/>
                  </a:lnTo>
                  <a:cubicBezTo>
                    <a:pt x="603545" y="242707"/>
                    <a:pt x="607639" y="246706"/>
                    <a:pt x="607639" y="252749"/>
                  </a:cubicBezTo>
                  <a:lnTo>
                    <a:pt x="607639" y="596591"/>
                  </a:lnTo>
                  <a:cubicBezTo>
                    <a:pt x="607639" y="602634"/>
                    <a:pt x="603545" y="606722"/>
                    <a:pt x="597493" y="606722"/>
                  </a:cubicBezTo>
                  <a:lnTo>
                    <a:pt x="445561" y="606722"/>
                  </a:lnTo>
                  <a:lnTo>
                    <a:pt x="161990" y="606722"/>
                  </a:lnTo>
                  <a:lnTo>
                    <a:pt x="161011" y="606722"/>
                  </a:lnTo>
                  <a:lnTo>
                    <a:pt x="10147" y="606722"/>
                  </a:lnTo>
                  <a:cubicBezTo>
                    <a:pt x="7121" y="606722"/>
                    <a:pt x="5074" y="605656"/>
                    <a:pt x="3026" y="603700"/>
                  </a:cubicBezTo>
                  <a:cubicBezTo>
                    <a:pt x="979" y="601656"/>
                    <a:pt x="0" y="599612"/>
                    <a:pt x="0" y="596591"/>
                  </a:cubicBezTo>
                  <a:lnTo>
                    <a:pt x="0" y="161745"/>
                  </a:lnTo>
                  <a:cubicBezTo>
                    <a:pt x="0" y="155702"/>
                    <a:pt x="4094" y="151703"/>
                    <a:pt x="10147" y="151703"/>
                  </a:cubicBezTo>
                  <a:lnTo>
                    <a:pt x="30351" y="151703"/>
                  </a:lnTo>
                  <a:lnTo>
                    <a:pt x="30351" y="121309"/>
                  </a:lnTo>
                  <a:cubicBezTo>
                    <a:pt x="30351" y="115266"/>
                    <a:pt x="34445" y="111266"/>
                    <a:pt x="40498" y="111266"/>
                  </a:cubicBezTo>
                  <a:lnTo>
                    <a:pt x="91142" y="111266"/>
                  </a:lnTo>
                  <a:lnTo>
                    <a:pt x="91142" y="80873"/>
                  </a:lnTo>
                  <a:cubicBezTo>
                    <a:pt x="91142" y="74829"/>
                    <a:pt x="95236" y="70741"/>
                    <a:pt x="101288" y="70741"/>
                  </a:cubicBezTo>
                  <a:cubicBezTo>
                    <a:pt x="107341" y="70741"/>
                    <a:pt x="111435" y="74829"/>
                    <a:pt x="111435" y="80873"/>
                  </a:cubicBezTo>
                  <a:lnTo>
                    <a:pt x="111435" y="111266"/>
                  </a:lnTo>
                  <a:lnTo>
                    <a:pt x="151932" y="111266"/>
                  </a:lnTo>
                  <a:lnTo>
                    <a:pt x="151932" y="91004"/>
                  </a:lnTo>
                  <a:cubicBezTo>
                    <a:pt x="151932" y="84961"/>
                    <a:pt x="155937" y="80873"/>
                    <a:pt x="161990" y="80873"/>
                  </a:cubicBezTo>
                  <a:lnTo>
                    <a:pt x="182283" y="80873"/>
                  </a:lnTo>
                  <a:lnTo>
                    <a:pt x="182283" y="50568"/>
                  </a:lnTo>
                  <a:cubicBezTo>
                    <a:pt x="182283" y="44524"/>
                    <a:pt x="186377" y="40436"/>
                    <a:pt x="192430" y="40436"/>
                  </a:cubicBezTo>
                  <a:lnTo>
                    <a:pt x="293718" y="40436"/>
                  </a:lnTo>
                  <a:lnTo>
                    <a:pt x="293718" y="10131"/>
                  </a:lnTo>
                  <a:cubicBezTo>
                    <a:pt x="293718" y="4088"/>
                    <a:pt x="297723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trade-center_89006"/>
            <p:cNvSpPr>
              <a:spLocks noChangeAspect="1"/>
            </p:cNvSpPr>
            <p:nvPr/>
          </p:nvSpPr>
          <p:spPr bwMode="auto">
            <a:xfrm>
              <a:off x="13153818" y="986971"/>
              <a:ext cx="861845" cy="1625298"/>
            </a:xfrm>
            <a:custGeom>
              <a:avLst/>
              <a:gdLst>
                <a:gd name="connsiteX0" fmla="*/ 209684 w 320790"/>
                <a:gd name="connsiteY0" fmla="*/ 539472 h 604957"/>
                <a:gd name="connsiteX1" fmla="*/ 220727 w 320790"/>
                <a:gd name="connsiteY1" fmla="*/ 539472 h 604957"/>
                <a:gd name="connsiteX2" fmla="*/ 231666 w 320790"/>
                <a:gd name="connsiteY2" fmla="*/ 550516 h 604957"/>
                <a:gd name="connsiteX3" fmla="*/ 220727 w 320790"/>
                <a:gd name="connsiteY3" fmla="*/ 561559 h 604957"/>
                <a:gd name="connsiteX4" fmla="*/ 209684 w 320790"/>
                <a:gd name="connsiteY4" fmla="*/ 561559 h 604957"/>
                <a:gd name="connsiteX5" fmla="*/ 198641 w 320790"/>
                <a:gd name="connsiteY5" fmla="*/ 550516 h 604957"/>
                <a:gd name="connsiteX6" fmla="*/ 209684 w 320790"/>
                <a:gd name="connsiteY6" fmla="*/ 539472 h 604957"/>
                <a:gd name="connsiteX7" fmla="*/ 209684 w 320790"/>
                <a:gd name="connsiteY7" fmla="*/ 495581 h 604957"/>
                <a:gd name="connsiteX8" fmla="*/ 220727 w 320790"/>
                <a:gd name="connsiteY8" fmla="*/ 495581 h 604957"/>
                <a:gd name="connsiteX9" fmla="*/ 231666 w 320790"/>
                <a:gd name="connsiteY9" fmla="*/ 506503 h 604957"/>
                <a:gd name="connsiteX10" fmla="*/ 220727 w 320790"/>
                <a:gd name="connsiteY10" fmla="*/ 517527 h 604957"/>
                <a:gd name="connsiteX11" fmla="*/ 209684 w 320790"/>
                <a:gd name="connsiteY11" fmla="*/ 517527 h 604957"/>
                <a:gd name="connsiteX12" fmla="*/ 198641 w 320790"/>
                <a:gd name="connsiteY12" fmla="*/ 506503 h 604957"/>
                <a:gd name="connsiteX13" fmla="*/ 209684 w 320790"/>
                <a:gd name="connsiteY13" fmla="*/ 495581 h 604957"/>
                <a:gd name="connsiteX14" fmla="*/ 209684 w 320790"/>
                <a:gd name="connsiteY14" fmla="*/ 451548 h 604957"/>
                <a:gd name="connsiteX15" fmla="*/ 220727 w 320790"/>
                <a:gd name="connsiteY15" fmla="*/ 451548 h 604957"/>
                <a:gd name="connsiteX16" fmla="*/ 231666 w 320790"/>
                <a:gd name="connsiteY16" fmla="*/ 462573 h 604957"/>
                <a:gd name="connsiteX17" fmla="*/ 220727 w 320790"/>
                <a:gd name="connsiteY17" fmla="*/ 473494 h 604957"/>
                <a:gd name="connsiteX18" fmla="*/ 209684 w 320790"/>
                <a:gd name="connsiteY18" fmla="*/ 473494 h 604957"/>
                <a:gd name="connsiteX19" fmla="*/ 198641 w 320790"/>
                <a:gd name="connsiteY19" fmla="*/ 462573 h 604957"/>
                <a:gd name="connsiteX20" fmla="*/ 209684 w 320790"/>
                <a:gd name="connsiteY20" fmla="*/ 451548 h 604957"/>
                <a:gd name="connsiteX21" fmla="*/ 209684 w 320790"/>
                <a:gd name="connsiteY21" fmla="*/ 407515 h 604957"/>
                <a:gd name="connsiteX22" fmla="*/ 220727 w 320790"/>
                <a:gd name="connsiteY22" fmla="*/ 407515 h 604957"/>
                <a:gd name="connsiteX23" fmla="*/ 231666 w 320790"/>
                <a:gd name="connsiteY23" fmla="*/ 418559 h 604957"/>
                <a:gd name="connsiteX24" fmla="*/ 220727 w 320790"/>
                <a:gd name="connsiteY24" fmla="*/ 429602 h 604957"/>
                <a:gd name="connsiteX25" fmla="*/ 209684 w 320790"/>
                <a:gd name="connsiteY25" fmla="*/ 429602 h 604957"/>
                <a:gd name="connsiteX26" fmla="*/ 198641 w 320790"/>
                <a:gd name="connsiteY26" fmla="*/ 418559 h 604957"/>
                <a:gd name="connsiteX27" fmla="*/ 209684 w 320790"/>
                <a:gd name="connsiteY27" fmla="*/ 407515 h 604957"/>
                <a:gd name="connsiteX28" fmla="*/ 209684 w 320790"/>
                <a:gd name="connsiteY28" fmla="*/ 363271 h 604957"/>
                <a:gd name="connsiteX29" fmla="*/ 220727 w 320790"/>
                <a:gd name="connsiteY29" fmla="*/ 363271 h 604957"/>
                <a:gd name="connsiteX30" fmla="*/ 231666 w 320790"/>
                <a:gd name="connsiteY30" fmla="*/ 374315 h 604957"/>
                <a:gd name="connsiteX31" fmla="*/ 220727 w 320790"/>
                <a:gd name="connsiteY31" fmla="*/ 385358 h 604957"/>
                <a:gd name="connsiteX32" fmla="*/ 209684 w 320790"/>
                <a:gd name="connsiteY32" fmla="*/ 385358 h 604957"/>
                <a:gd name="connsiteX33" fmla="*/ 198641 w 320790"/>
                <a:gd name="connsiteY33" fmla="*/ 374315 h 604957"/>
                <a:gd name="connsiteX34" fmla="*/ 209684 w 320790"/>
                <a:gd name="connsiteY34" fmla="*/ 363271 h 604957"/>
                <a:gd name="connsiteX35" fmla="*/ 209684 w 320790"/>
                <a:gd name="connsiteY35" fmla="*/ 319379 h 604957"/>
                <a:gd name="connsiteX36" fmla="*/ 220727 w 320790"/>
                <a:gd name="connsiteY36" fmla="*/ 319379 h 604957"/>
                <a:gd name="connsiteX37" fmla="*/ 231666 w 320790"/>
                <a:gd name="connsiteY37" fmla="*/ 330301 h 604957"/>
                <a:gd name="connsiteX38" fmla="*/ 220727 w 320790"/>
                <a:gd name="connsiteY38" fmla="*/ 341325 h 604957"/>
                <a:gd name="connsiteX39" fmla="*/ 209684 w 320790"/>
                <a:gd name="connsiteY39" fmla="*/ 341325 h 604957"/>
                <a:gd name="connsiteX40" fmla="*/ 198641 w 320790"/>
                <a:gd name="connsiteY40" fmla="*/ 330301 h 604957"/>
                <a:gd name="connsiteX41" fmla="*/ 209684 w 320790"/>
                <a:gd name="connsiteY41" fmla="*/ 319379 h 604957"/>
                <a:gd name="connsiteX42" fmla="*/ 209684 w 320790"/>
                <a:gd name="connsiteY42" fmla="*/ 275346 h 604957"/>
                <a:gd name="connsiteX43" fmla="*/ 220727 w 320790"/>
                <a:gd name="connsiteY43" fmla="*/ 275346 h 604957"/>
                <a:gd name="connsiteX44" fmla="*/ 231666 w 320790"/>
                <a:gd name="connsiteY44" fmla="*/ 286371 h 604957"/>
                <a:gd name="connsiteX45" fmla="*/ 220727 w 320790"/>
                <a:gd name="connsiteY45" fmla="*/ 297292 h 604957"/>
                <a:gd name="connsiteX46" fmla="*/ 209684 w 320790"/>
                <a:gd name="connsiteY46" fmla="*/ 297292 h 604957"/>
                <a:gd name="connsiteX47" fmla="*/ 198641 w 320790"/>
                <a:gd name="connsiteY47" fmla="*/ 286371 h 604957"/>
                <a:gd name="connsiteX48" fmla="*/ 209684 w 320790"/>
                <a:gd name="connsiteY48" fmla="*/ 275346 h 604957"/>
                <a:gd name="connsiteX49" fmla="*/ 209684 w 320790"/>
                <a:gd name="connsiteY49" fmla="*/ 231313 h 604957"/>
                <a:gd name="connsiteX50" fmla="*/ 220727 w 320790"/>
                <a:gd name="connsiteY50" fmla="*/ 231313 h 604957"/>
                <a:gd name="connsiteX51" fmla="*/ 231666 w 320790"/>
                <a:gd name="connsiteY51" fmla="*/ 242357 h 604957"/>
                <a:gd name="connsiteX52" fmla="*/ 220727 w 320790"/>
                <a:gd name="connsiteY52" fmla="*/ 253400 h 604957"/>
                <a:gd name="connsiteX53" fmla="*/ 209684 w 320790"/>
                <a:gd name="connsiteY53" fmla="*/ 253400 h 604957"/>
                <a:gd name="connsiteX54" fmla="*/ 198641 w 320790"/>
                <a:gd name="connsiteY54" fmla="*/ 242357 h 604957"/>
                <a:gd name="connsiteX55" fmla="*/ 209684 w 320790"/>
                <a:gd name="connsiteY55" fmla="*/ 231313 h 604957"/>
                <a:gd name="connsiteX56" fmla="*/ 209684 w 320790"/>
                <a:gd name="connsiteY56" fmla="*/ 187633 h 604957"/>
                <a:gd name="connsiteX57" fmla="*/ 220727 w 320790"/>
                <a:gd name="connsiteY57" fmla="*/ 187633 h 604957"/>
                <a:gd name="connsiteX58" fmla="*/ 231666 w 320790"/>
                <a:gd name="connsiteY58" fmla="*/ 198658 h 604957"/>
                <a:gd name="connsiteX59" fmla="*/ 220727 w 320790"/>
                <a:gd name="connsiteY59" fmla="*/ 209579 h 604957"/>
                <a:gd name="connsiteX60" fmla="*/ 209684 w 320790"/>
                <a:gd name="connsiteY60" fmla="*/ 209579 h 604957"/>
                <a:gd name="connsiteX61" fmla="*/ 198641 w 320790"/>
                <a:gd name="connsiteY61" fmla="*/ 198658 h 604957"/>
                <a:gd name="connsiteX62" fmla="*/ 209684 w 320790"/>
                <a:gd name="connsiteY62" fmla="*/ 187633 h 604957"/>
                <a:gd name="connsiteX63" fmla="*/ 209684 w 320790"/>
                <a:gd name="connsiteY63" fmla="*/ 143601 h 604957"/>
                <a:gd name="connsiteX64" fmla="*/ 220727 w 320790"/>
                <a:gd name="connsiteY64" fmla="*/ 143601 h 604957"/>
                <a:gd name="connsiteX65" fmla="*/ 231666 w 320790"/>
                <a:gd name="connsiteY65" fmla="*/ 154645 h 604957"/>
                <a:gd name="connsiteX66" fmla="*/ 220727 w 320790"/>
                <a:gd name="connsiteY66" fmla="*/ 165688 h 604957"/>
                <a:gd name="connsiteX67" fmla="*/ 209684 w 320790"/>
                <a:gd name="connsiteY67" fmla="*/ 165688 h 604957"/>
                <a:gd name="connsiteX68" fmla="*/ 198641 w 320790"/>
                <a:gd name="connsiteY68" fmla="*/ 154645 h 604957"/>
                <a:gd name="connsiteX69" fmla="*/ 209684 w 320790"/>
                <a:gd name="connsiteY69" fmla="*/ 143601 h 604957"/>
                <a:gd name="connsiteX70" fmla="*/ 209684 w 320790"/>
                <a:gd name="connsiteY70" fmla="*/ 99709 h 604957"/>
                <a:gd name="connsiteX71" fmla="*/ 220727 w 320790"/>
                <a:gd name="connsiteY71" fmla="*/ 99709 h 604957"/>
                <a:gd name="connsiteX72" fmla="*/ 231666 w 320790"/>
                <a:gd name="connsiteY72" fmla="*/ 110631 h 604957"/>
                <a:gd name="connsiteX73" fmla="*/ 220727 w 320790"/>
                <a:gd name="connsiteY73" fmla="*/ 121655 h 604957"/>
                <a:gd name="connsiteX74" fmla="*/ 209684 w 320790"/>
                <a:gd name="connsiteY74" fmla="*/ 121655 h 604957"/>
                <a:gd name="connsiteX75" fmla="*/ 198641 w 320790"/>
                <a:gd name="connsiteY75" fmla="*/ 110631 h 604957"/>
                <a:gd name="connsiteX76" fmla="*/ 209684 w 320790"/>
                <a:gd name="connsiteY76" fmla="*/ 99709 h 604957"/>
                <a:gd name="connsiteX77" fmla="*/ 44087 w 320790"/>
                <a:gd name="connsiteY77" fmla="*/ 77011 h 604957"/>
                <a:gd name="connsiteX78" fmla="*/ 44087 w 320790"/>
                <a:gd name="connsiteY78" fmla="*/ 99692 h 604957"/>
                <a:gd name="connsiteX79" fmla="*/ 177069 w 320790"/>
                <a:gd name="connsiteY79" fmla="*/ 99692 h 604957"/>
                <a:gd name="connsiteX80" fmla="*/ 188117 w 320790"/>
                <a:gd name="connsiteY80" fmla="*/ 110620 h 604957"/>
                <a:gd name="connsiteX81" fmla="*/ 177069 w 320790"/>
                <a:gd name="connsiteY81" fmla="*/ 121651 h 604957"/>
                <a:gd name="connsiteX82" fmla="*/ 44087 w 320790"/>
                <a:gd name="connsiteY82" fmla="*/ 121651 h 604957"/>
                <a:gd name="connsiteX83" fmla="*/ 44087 w 320790"/>
                <a:gd name="connsiteY83" fmla="*/ 143611 h 604957"/>
                <a:gd name="connsiteX84" fmla="*/ 177069 w 320790"/>
                <a:gd name="connsiteY84" fmla="*/ 143611 h 604957"/>
                <a:gd name="connsiteX85" fmla="*/ 188117 w 320790"/>
                <a:gd name="connsiteY85" fmla="*/ 154642 h 604957"/>
                <a:gd name="connsiteX86" fmla="*/ 177069 w 320790"/>
                <a:gd name="connsiteY86" fmla="*/ 165673 h 604957"/>
                <a:gd name="connsiteX87" fmla="*/ 44087 w 320790"/>
                <a:gd name="connsiteY87" fmla="*/ 165673 h 604957"/>
                <a:gd name="connsiteX88" fmla="*/ 44087 w 320790"/>
                <a:gd name="connsiteY88" fmla="*/ 187632 h 604957"/>
                <a:gd name="connsiteX89" fmla="*/ 177069 w 320790"/>
                <a:gd name="connsiteY89" fmla="*/ 187632 h 604957"/>
                <a:gd name="connsiteX90" fmla="*/ 188117 w 320790"/>
                <a:gd name="connsiteY90" fmla="*/ 198663 h 604957"/>
                <a:gd name="connsiteX91" fmla="*/ 177069 w 320790"/>
                <a:gd name="connsiteY91" fmla="*/ 209591 h 604957"/>
                <a:gd name="connsiteX92" fmla="*/ 44087 w 320790"/>
                <a:gd name="connsiteY92" fmla="*/ 209591 h 604957"/>
                <a:gd name="connsiteX93" fmla="*/ 44087 w 320790"/>
                <a:gd name="connsiteY93" fmla="*/ 231344 h 604957"/>
                <a:gd name="connsiteX94" fmla="*/ 177069 w 320790"/>
                <a:gd name="connsiteY94" fmla="*/ 231344 h 604957"/>
                <a:gd name="connsiteX95" fmla="*/ 188117 w 320790"/>
                <a:gd name="connsiteY95" fmla="*/ 242375 h 604957"/>
                <a:gd name="connsiteX96" fmla="*/ 177069 w 320790"/>
                <a:gd name="connsiteY96" fmla="*/ 253406 h 604957"/>
                <a:gd name="connsiteX97" fmla="*/ 44087 w 320790"/>
                <a:gd name="connsiteY97" fmla="*/ 253406 h 604957"/>
                <a:gd name="connsiteX98" fmla="*/ 44087 w 320790"/>
                <a:gd name="connsiteY98" fmla="*/ 275365 h 604957"/>
                <a:gd name="connsiteX99" fmla="*/ 177069 w 320790"/>
                <a:gd name="connsiteY99" fmla="*/ 275365 h 604957"/>
                <a:gd name="connsiteX100" fmla="*/ 188117 w 320790"/>
                <a:gd name="connsiteY100" fmla="*/ 286396 h 604957"/>
                <a:gd name="connsiteX101" fmla="*/ 177069 w 320790"/>
                <a:gd name="connsiteY101" fmla="*/ 297324 h 604957"/>
                <a:gd name="connsiteX102" fmla="*/ 44087 w 320790"/>
                <a:gd name="connsiteY102" fmla="*/ 297324 h 604957"/>
                <a:gd name="connsiteX103" fmla="*/ 44087 w 320790"/>
                <a:gd name="connsiteY103" fmla="*/ 319386 h 604957"/>
                <a:gd name="connsiteX104" fmla="*/ 177069 w 320790"/>
                <a:gd name="connsiteY104" fmla="*/ 319386 h 604957"/>
                <a:gd name="connsiteX105" fmla="*/ 188117 w 320790"/>
                <a:gd name="connsiteY105" fmla="*/ 330314 h 604957"/>
                <a:gd name="connsiteX106" fmla="*/ 177069 w 320790"/>
                <a:gd name="connsiteY106" fmla="*/ 341345 h 604957"/>
                <a:gd name="connsiteX107" fmla="*/ 44087 w 320790"/>
                <a:gd name="connsiteY107" fmla="*/ 341345 h 604957"/>
                <a:gd name="connsiteX108" fmla="*/ 44087 w 320790"/>
                <a:gd name="connsiteY108" fmla="*/ 363304 h 604957"/>
                <a:gd name="connsiteX109" fmla="*/ 177069 w 320790"/>
                <a:gd name="connsiteY109" fmla="*/ 363304 h 604957"/>
                <a:gd name="connsiteX110" fmla="*/ 188117 w 320790"/>
                <a:gd name="connsiteY110" fmla="*/ 374335 h 604957"/>
                <a:gd name="connsiteX111" fmla="*/ 177069 w 320790"/>
                <a:gd name="connsiteY111" fmla="*/ 385367 h 604957"/>
                <a:gd name="connsiteX112" fmla="*/ 44087 w 320790"/>
                <a:gd name="connsiteY112" fmla="*/ 385367 h 604957"/>
                <a:gd name="connsiteX113" fmla="*/ 44087 w 320790"/>
                <a:gd name="connsiteY113" fmla="*/ 407532 h 604957"/>
                <a:gd name="connsiteX114" fmla="*/ 177069 w 320790"/>
                <a:gd name="connsiteY114" fmla="*/ 407532 h 604957"/>
                <a:gd name="connsiteX115" fmla="*/ 188117 w 320790"/>
                <a:gd name="connsiteY115" fmla="*/ 418563 h 604957"/>
                <a:gd name="connsiteX116" fmla="*/ 177069 w 320790"/>
                <a:gd name="connsiteY116" fmla="*/ 429594 h 604957"/>
                <a:gd name="connsiteX117" fmla="*/ 44087 w 320790"/>
                <a:gd name="connsiteY117" fmla="*/ 429594 h 604957"/>
                <a:gd name="connsiteX118" fmla="*/ 44087 w 320790"/>
                <a:gd name="connsiteY118" fmla="*/ 451553 h 604957"/>
                <a:gd name="connsiteX119" fmla="*/ 177069 w 320790"/>
                <a:gd name="connsiteY119" fmla="*/ 451553 h 604957"/>
                <a:gd name="connsiteX120" fmla="*/ 188117 w 320790"/>
                <a:gd name="connsiteY120" fmla="*/ 462584 h 604957"/>
                <a:gd name="connsiteX121" fmla="*/ 177069 w 320790"/>
                <a:gd name="connsiteY121" fmla="*/ 473512 h 604957"/>
                <a:gd name="connsiteX122" fmla="*/ 44087 w 320790"/>
                <a:gd name="connsiteY122" fmla="*/ 473512 h 604957"/>
                <a:gd name="connsiteX123" fmla="*/ 44087 w 320790"/>
                <a:gd name="connsiteY123" fmla="*/ 495574 h 604957"/>
                <a:gd name="connsiteX124" fmla="*/ 177069 w 320790"/>
                <a:gd name="connsiteY124" fmla="*/ 495574 h 604957"/>
                <a:gd name="connsiteX125" fmla="*/ 188117 w 320790"/>
                <a:gd name="connsiteY125" fmla="*/ 506502 h 604957"/>
                <a:gd name="connsiteX126" fmla="*/ 177069 w 320790"/>
                <a:gd name="connsiteY126" fmla="*/ 517533 h 604957"/>
                <a:gd name="connsiteX127" fmla="*/ 44087 w 320790"/>
                <a:gd name="connsiteY127" fmla="*/ 517533 h 604957"/>
                <a:gd name="connsiteX128" fmla="*/ 44087 w 320790"/>
                <a:gd name="connsiteY128" fmla="*/ 539492 h 604957"/>
                <a:gd name="connsiteX129" fmla="*/ 177069 w 320790"/>
                <a:gd name="connsiteY129" fmla="*/ 539492 h 604957"/>
                <a:gd name="connsiteX130" fmla="*/ 188117 w 320790"/>
                <a:gd name="connsiteY130" fmla="*/ 550523 h 604957"/>
                <a:gd name="connsiteX131" fmla="*/ 177069 w 320790"/>
                <a:gd name="connsiteY131" fmla="*/ 561555 h 604957"/>
                <a:gd name="connsiteX132" fmla="*/ 44087 w 320790"/>
                <a:gd name="connsiteY132" fmla="*/ 561555 h 604957"/>
                <a:gd name="connsiteX133" fmla="*/ 44087 w 320790"/>
                <a:gd name="connsiteY133" fmla="*/ 582998 h 604957"/>
                <a:gd name="connsiteX134" fmla="*/ 275361 w 320790"/>
                <a:gd name="connsiteY134" fmla="*/ 582998 h 604957"/>
                <a:gd name="connsiteX135" fmla="*/ 275361 w 320790"/>
                <a:gd name="connsiteY135" fmla="*/ 561555 h 604957"/>
                <a:gd name="connsiteX136" fmla="*/ 253783 w 320790"/>
                <a:gd name="connsiteY136" fmla="*/ 561555 h 604957"/>
                <a:gd name="connsiteX137" fmla="*/ 242735 w 320790"/>
                <a:gd name="connsiteY137" fmla="*/ 550523 h 604957"/>
                <a:gd name="connsiteX138" fmla="*/ 253783 w 320790"/>
                <a:gd name="connsiteY138" fmla="*/ 539492 h 604957"/>
                <a:gd name="connsiteX139" fmla="*/ 275361 w 320790"/>
                <a:gd name="connsiteY139" fmla="*/ 539492 h 604957"/>
                <a:gd name="connsiteX140" fmla="*/ 275361 w 320790"/>
                <a:gd name="connsiteY140" fmla="*/ 517533 h 604957"/>
                <a:gd name="connsiteX141" fmla="*/ 253783 w 320790"/>
                <a:gd name="connsiteY141" fmla="*/ 517533 h 604957"/>
                <a:gd name="connsiteX142" fmla="*/ 242735 w 320790"/>
                <a:gd name="connsiteY142" fmla="*/ 506502 h 604957"/>
                <a:gd name="connsiteX143" fmla="*/ 253783 w 320790"/>
                <a:gd name="connsiteY143" fmla="*/ 495574 h 604957"/>
                <a:gd name="connsiteX144" fmla="*/ 275361 w 320790"/>
                <a:gd name="connsiteY144" fmla="*/ 495574 h 604957"/>
                <a:gd name="connsiteX145" fmla="*/ 275361 w 320790"/>
                <a:gd name="connsiteY145" fmla="*/ 473512 h 604957"/>
                <a:gd name="connsiteX146" fmla="*/ 253783 w 320790"/>
                <a:gd name="connsiteY146" fmla="*/ 473512 h 604957"/>
                <a:gd name="connsiteX147" fmla="*/ 242735 w 320790"/>
                <a:gd name="connsiteY147" fmla="*/ 462584 h 604957"/>
                <a:gd name="connsiteX148" fmla="*/ 253783 w 320790"/>
                <a:gd name="connsiteY148" fmla="*/ 451553 h 604957"/>
                <a:gd name="connsiteX149" fmla="*/ 275361 w 320790"/>
                <a:gd name="connsiteY149" fmla="*/ 451553 h 604957"/>
                <a:gd name="connsiteX150" fmla="*/ 275361 w 320790"/>
                <a:gd name="connsiteY150" fmla="*/ 429594 h 604957"/>
                <a:gd name="connsiteX151" fmla="*/ 253783 w 320790"/>
                <a:gd name="connsiteY151" fmla="*/ 429594 h 604957"/>
                <a:gd name="connsiteX152" fmla="*/ 242735 w 320790"/>
                <a:gd name="connsiteY152" fmla="*/ 418563 h 604957"/>
                <a:gd name="connsiteX153" fmla="*/ 253783 w 320790"/>
                <a:gd name="connsiteY153" fmla="*/ 407532 h 604957"/>
                <a:gd name="connsiteX154" fmla="*/ 275361 w 320790"/>
                <a:gd name="connsiteY154" fmla="*/ 407532 h 604957"/>
                <a:gd name="connsiteX155" fmla="*/ 275361 w 320790"/>
                <a:gd name="connsiteY155" fmla="*/ 385367 h 604957"/>
                <a:gd name="connsiteX156" fmla="*/ 253783 w 320790"/>
                <a:gd name="connsiteY156" fmla="*/ 385367 h 604957"/>
                <a:gd name="connsiteX157" fmla="*/ 242735 w 320790"/>
                <a:gd name="connsiteY157" fmla="*/ 374335 h 604957"/>
                <a:gd name="connsiteX158" fmla="*/ 253783 w 320790"/>
                <a:gd name="connsiteY158" fmla="*/ 363304 h 604957"/>
                <a:gd name="connsiteX159" fmla="*/ 275361 w 320790"/>
                <a:gd name="connsiteY159" fmla="*/ 363304 h 604957"/>
                <a:gd name="connsiteX160" fmla="*/ 275361 w 320790"/>
                <a:gd name="connsiteY160" fmla="*/ 341345 h 604957"/>
                <a:gd name="connsiteX161" fmla="*/ 253783 w 320790"/>
                <a:gd name="connsiteY161" fmla="*/ 341345 h 604957"/>
                <a:gd name="connsiteX162" fmla="*/ 242735 w 320790"/>
                <a:gd name="connsiteY162" fmla="*/ 330314 h 604957"/>
                <a:gd name="connsiteX163" fmla="*/ 253783 w 320790"/>
                <a:gd name="connsiteY163" fmla="*/ 319386 h 604957"/>
                <a:gd name="connsiteX164" fmla="*/ 275361 w 320790"/>
                <a:gd name="connsiteY164" fmla="*/ 319386 h 604957"/>
                <a:gd name="connsiteX165" fmla="*/ 275361 w 320790"/>
                <a:gd name="connsiteY165" fmla="*/ 297324 h 604957"/>
                <a:gd name="connsiteX166" fmla="*/ 253783 w 320790"/>
                <a:gd name="connsiteY166" fmla="*/ 297324 h 604957"/>
                <a:gd name="connsiteX167" fmla="*/ 242735 w 320790"/>
                <a:gd name="connsiteY167" fmla="*/ 286396 h 604957"/>
                <a:gd name="connsiteX168" fmla="*/ 253783 w 320790"/>
                <a:gd name="connsiteY168" fmla="*/ 275365 h 604957"/>
                <a:gd name="connsiteX169" fmla="*/ 275361 w 320790"/>
                <a:gd name="connsiteY169" fmla="*/ 275365 h 604957"/>
                <a:gd name="connsiteX170" fmla="*/ 275361 w 320790"/>
                <a:gd name="connsiteY170" fmla="*/ 253406 h 604957"/>
                <a:gd name="connsiteX171" fmla="*/ 253783 w 320790"/>
                <a:gd name="connsiteY171" fmla="*/ 253406 h 604957"/>
                <a:gd name="connsiteX172" fmla="*/ 242735 w 320790"/>
                <a:gd name="connsiteY172" fmla="*/ 242375 h 604957"/>
                <a:gd name="connsiteX173" fmla="*/ 253783 w 320790"/>
                <a:gd name="connsiteY173" fmla="*/ 231344 h 604957"/>
                <a:gd name="connsiteX174" fmla="*/ 275361 w 320790"/>
                <a:gd name="connsiteY174" fmla="*/ 231344 h 604957"/>
                <a:gd name="connsiteX175" fmla="*/ 275361 w 320790"/>
                <a:gd name="connsiteY175" fmla="*/ 209591 h 604957"/>
                <a:gd name="connsiteX176" fmla="*/ 253783 w 320790"/>
                <a:gd name="connsiteY176" fmla="*/ 209591 h 604957"/>
                <a:gd name="connsiteX177" fmla="*/ 242735 w 320790"/>
                <a:gd name="connsiteY177" fmla="*/ 198663 h 604957"/>
                <a:gd name="connsiteX178" fmla="*/ 253783 w 320790"/>
                <a:gd name="connsiteY178" fmla="*/ 187632 h 604957"/>
                <a:gd name="connsiteX179" fmla="*/ 275361 w 320790"/>
                <a:gd name="connsiteY179" fmla="*/ 187632 h 604957"/>
                <a:gd name="connsiteX180" fmla="*/ 275361 w 320790"/>
                <a:gd name="connsiteY180" fmla="*/ 165673 h 604957"/>
                <a:gd name="connsiteX181" fmla="*/ 253783 w 320790"/>
                <a:gd name="connsiteY181" fmla="*/ 165673 h 604957"/>
                <a:gd name="connsiteX182" fmla="*/ 242735 w 320790"/>
                <a:gd name="connsiteY182" fmla="*/ 154642 h 604957"/>
                <a:gd name="connsiteX183" fmla="*/ 253783 w 320790"/>
                <a:gd name="connsiteY183" fmla="*/ 143611 h 604957"/>
                <a:gd name="connsiteX184" fmla="*/ 275361 w 320790"/>
                <a:gd name="connsiteY184" fmla="*/ 143611 h 604957"/>
                <a:gd name="connsiteX185" fmla="*/ 275361 w 320790"/>
                <a:gd name="connsiteY185" fmla="*/ 121651 h 604957"/>
                <a:gd name="connsiteX186" fmla="*/ 253783 w 320790"/>
                <a:gd name="connsiteY186" fmla="*/ 121651 h 604957"/>
                <a:gd name="connsiteX187" fmla="*/ 242735 w 320790"/>
                <a:gd name="connsiteY187" fmla="*/ 110620 h 604957"/>
                <a:gd name="connsiteX188" fmla="*/ 253783 w 320790"/>
                <a:gd name="connsiteY188" fmla="*/ 99692 h 604957"/>
                <a:gd name="connsiteX189" fmla="*/ 275361 w 320790"/>
                <a:gd name="connsiteY189" fmla="*/ 99692 h 604957"/>
                <a:gd name="connsiteX190" fmla="*/ 275361 w 320790"/>
                <a:gd name="connsiteY190" fmla="*/ 77011 h 604957"/>
                <a:gd name="connsiteX191" fmla="*/ 77539 w 320790"/>
                <a:gd name="connsiteY191" fmla="*/ 0 h 604957"/>
                <a:gd name="connsiteX192" fmla="*/ 88586 w 320790"/>
                <a:gd name="connsiteY192" fmla="*/ 11031 h 604957"/>
                <a:gd name="connsiteX193" fmla="*/ 88586 w 320790"/>
                <a:gd name="connsiteY193" fmla="*/ 54949 h 604957"/>
                <a:gd name="connsiteX194" fmla="*/ 110578 w 320790"/>
                <a:gd name="connsiteY194" fmla="*/ 54949 h 604957"/>
                <a:gd name="connsiteX195" fmla="*/ 110578 w 320790"/>
                <a:gd name="connsiteY195" fmla="*/ 32990 h 604957"/>
                <a:gd name="connsiteX196" fmla="*/ 121625 w 320790"/>
                <a:gd name="connsiteY196" fmla="*/ 21959 h 604957"/>
                <a:gd name="connsiteX197" fmla="*/ 132570 w 320790"/>
                <a:gd name="connsiteY197" fmla="*/ 32990 h 604957"/>
                <a:gd name="connsiteX198" fmla="*/ 132570 w 320790"/>
                <a:gd name="connsiteY198" fmla="*/ 54949 h 604957"/>
                <a:gd name="connsiteX199" fmla="*/ 286305 w 320790"/>
                <a:gd name="connsiteY199" fmla="*/ 54949 h 604957"/>
                <a:gd name="connsiteX200" fmla="*/ 297353 w 320790"/>
                <a:gd name="connsiteY200" fmla="*/ 65980 h 604957"/>
                <a:gd name="connsiteX201" fmla="*/ 297353 w 320790"/>
                <a:gd name="connsiteY201" fmla="*/ 582998 h 604957"/>
                <a:gd name="connsiteX202" fmla="*/ 309743 w 320790"/>
                <a:gd name="connsiteY202" fmla="*/ 582998 h 604957"/>
                <a:gd name="connsiteX203" fmla="*/ 320790 w 320790"/>
                <a:gd name="connsiteY203" fmla="*/ 594029 h 604957"/>
                <a:gd name="connsiteX204" fmla="*/ 309743 w 320790"/>
                <a:gd name="connsiteY204" fmla="*/ 604957 h 604957"/>
                <a:gd name="connsiteX205" fmla="*/ 286305 w 320790"/>
                <a:gd name="connsiteY205" fmla="*/ 604957 h 604957"/>
                <a:gd name="connsiteX206" fmla="*/ 33039 w 320790"/>
                <a:gd name="connsiteY206" fmla="*/ 604957 h 604957"/>
                <a:gd name="connsiteX207" fmla="*/ 11047 w 320790"/>
                <a:gd name="connsiteY207" fmla="*/ 604957 h 604957"/>
                <a:gd name="connsiteX208" fmla="*/ 0 w 320790"/>
                <a:gd name="connsiteY208" fmla="*/ 594029 h 604957"/>
                <a:gd name="connsiteX209" fmla="*/ 11047 w 320790"/>
                <a:gd name="connsiteY209" fmla="*/ 582998 h 604957"/>
                <a:gd name="connsiteX210" fmla="*/ 21992 w 320790"/>
                <a:gd name="connsiteY210" fmla="*/ 582998 h 604957"/>
                <a:gd name="connsiteX211" fmla="*/ 21992 w 320790"/>
                <a:gd name="connsiteY211" fmla="*/ 65980 h 604957"/>
                <a:gd name="connsiteX212" fmla="*/ 33039 w 320790"/>
                <a:gd name="connsiteY212" fmla="*/ 54949 h 604957"/>
                <a:gd name="connsiteX213" fmla="*/ 66491 w 320790"/>
                <a:gd name="connsiteY213" fmla="*/ 54949 h 604957"/>
                <a:gd name="connsiteX214" fmla="*/ 66491 w 320790"/>
                <a:gd name="connsiteY214" fmla="*/ 11031 h 604957"/>
                <a:gd name="connsiteX215" fmla="*/ 77539 w 320790"/>
                <a:gd name="connsiteY215" fmla="*/ 0 h 60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320790" h="604957">
                  <a:moveTo>
                    <a:pt x="209684" y="539472"/>
                  </a:moveTo>
                  <a:lnTo>
                    <a:pt x="220727" y="539472"/>
                  </a:lnTo>
                  <a:cubicBezTo>
                    <a:pt x="226816" y="539472"/>
                    <a:pt x="231666" y="544426"/>
                    <a:pt x="231666" y="550516"/>
                  </a:cubicBezTo>
                  <a:cubicBezTo>
                    <a:pt x="231666" y="556605"/>
                    <a:pt x="226816" y="561559"/>
                    <a:pt x="220727" y="561559"/>
                  </a:cubicBezTo>
                  <a:lnTo>
                    <a:pt x="209684" y="561559"/>
                  </a:lnTo>
                  <a:cubicBezTo>
                    <a:pt x="203595" y="561559"/>
                    <a:pt x="198641" y="556605"/>
                    <a:pt x="198641" y="550516"/>
                  </a:cubicBezTo>
                  <a:cubicBezTo>
                    <a:pt x="198641" y="544426"/>
                    <a:pt x="203595" y="539472"/>
                    <a:pt x="209684" y="539472"/>
                  </a:cubicBezTo>
                  <a:close/>
                  <a:moveTo>
                    <a:pt x="209684" y="495581"/>
                  </a:moveTo>
                  <a:lnTo>
                    <a:pt x="220727" y="495581"/>
                  </a:lnTo>
                  <a:cubicBezTo>
                    <a:pt x="226816" y="495581"/>
                    <a:pt x="231666" y="500424"/>
                    <a:pt x="231666" y="506503"/>
                  </a:cubicBezTo>
                  <a:cubicBezTo>
                    <a:pt x="231666" y="512582"/>
                    <a:pt x="226816" y="517527"/>
                    <a:pt x="220727" y="517527"/>
                  </a:cubicBezTo>
                  <a:lnTo>
                    <a:pt x="209684" y="517527"/>
                  </a:lnTo>
                  <a:cubicBezTo>
                    <a:pt x="203595" y="517527"/>
                    <a:pt x="198641" y="512582"/>
                    <a:pt x="198641" y="506503"/>
                  </a:cubicBezTo>
                  <a:cubicBezTo>
                    <a:pt x="198641" y="500424"/>
                    <a:pt x="203595" y="495581"/>
                    <a:pt x="209684" y="495581"/>
                  </a:cubicBezTo>
                  <a:close/>
                  <a:moveTo>
                    <a:pt x="209684" y="451548"/>
                  </a:moveTo>
                  <a:lnTo>
                    <a:pt x="220727" y="451548"/>
                  </a:lnTo>
                  <a:cubicBezTo>
                    <a:pt x="226816" y="451548"/>
                    <a:pt x="231666" y="456494"/>
                    <a:pt x="231666" y="462573"/>
                  </a:cubicBezTo>
                  <a:cubicBezTo>
                    <a:pt x="231666" y="468652"/>
                    <a:pt x="226816" y="473494"/>
                    <a:pt x="220727" y="473494"/>
                  </a:cubicBezTo>
                  <a:lnTo>
                    <a:pt x="209684" y="473494"/>
                  </a:lnTo>
                  <a:cubicBezTo>
                    <a:pt x="203595" y="473494"/>
                    <a:pt x="198641" y="468652"/>
                    <a:pt x="198641" y="462573"/>
                  </a:cubicBezTo>
                  <a:cubicBezTo>
                    <a:pt x="198641" y="456494"/>
                    <a:pt x="203595" y="451548"/>
                    <a:pt x="209684" y="451548"/>
                  </a:cubicBezTo>
                  <a:close/>
                  <a:moveTo>
                    <a:pt x="209684" y="407515"/>
                  </a:moveTo>
                  <a:lnTo>
                    <a:pt x="220727" y="407515"/>
                  </a:lnTo>
                  <a:cubicBezTo>
                    <a:pt x="226816" y="407515"/>
                    <a:pt x="231666" y="412469"/>
                    <a:pt x="231666" y="418559"/>
                  </a:cubicBezTo>
                  <a:cubicBezTo>
                    <a:pt x="231666" y="424648"/>
                    <a:pt x="226816" y="429602"/>
                    <a:pt x="220727" y="429602"/>
                  </a:cubicBezTo>
                  <a:lnTo>
                    <a:pt x="209684" y="429602"/>
                  </a:lnTo>
                  <a:cubicBezTo>
                    <a:pt x="203595" y="429602"/>
                    <a:pt x="198641" y="424648"/>
                    <a:pt x="198641" y="418559"/>
                  </a:cubicBezTo>
                  <a:cubicBezTo>
                    <a:pt x="198641" y="412469"/>
                    <a:pt x="203595" y="407515"/>
                    <a:pt x="209684" y="407515"/>
                  </a:cubicBezTo>
                  <a:close/>
                  <a:moveTo>
                    <a:pt x="209684" y="363271"/>
                  </a:moveTo>
                  <a:lnTo>
                    <a:pt x="220727" y="363271"/>
                  </a:lnTo>
                  <a:cubicBezTo>
                    <a:pt x="226816" y="363271"/>
                    <a:pt x="231666" y="368225"/>
                    <a:pt x="231666" y="374315"/>
                  </a:cubicBezTo>
                  <a:cubicBezTo>
                    <a:pt x="231666" y="380404"/>
                    <a:pt x="226816" y="385358"/>
                    <a:pt x="220727" y="385358"/>
                  </a:cubicBezTo>
                  <a:lnTo>
                    <a:pt x="209684" y="385358"/>
                  </a:lnTo>
                  <a:cubicBezTo>
                    <a:pt x="203595" y="385358"/>
                    <a:pt x="198641" y="380404"/>
                    <a:pt x="198641" y="374315"/>
                  </a:cubicBezTo>
                  <a:cubicBezTo>
                    <a:pt x="198641" y="368225"/>
                    <a:pt x="203595" y="363271"/>
                    <a:pt x="209684" y="363271"/>
                  </a:cubicBezTo>
                  <a:close/>
                  <a:moveTo>
                    <a:pt x="209684" y="319379"/>
                  </a:moveTo>
                  <a:lnTo>
                    <a:pt x="220727" y="319379"/>
                  </a:lnTo>
                  <a:cubicBezTo>
                    <a:pt x="226816" y="319379"/>
                    <a:pt x="231666" y="324325"/>
                    <a:pt x="231666" y="330301"/>
                  </a:cubicBezTo>
                  <a:cubicBezTo>
                    <a:pt x="231666" y="336380"/>
                    <a:pt x="226816" y="341325"/>
                    <a:pt x="220727" y="341325"/>
                  </a:cubicBezTo>
                  <a:lnTo>
                    <a:pt x="209684" y="341325"/>
                  </a:lnTo>
                  <a:cubicBezTo>
                    <a:pt x="203595" y="341325"/>
                    <a:pt x="198641" y="336380"/>
                    <a:pt x="198641" y="330301"/>
                  </a:cubicBezTo>
                  <a:cubicBezTo>
                    <a:pt x="198641" y="324325"/>
                    <a:pt x="203595" y="319379"/>
                    <a:pt x="209684" y="319379"/>
                  </a:cubicBezTo>
                  <a:close/>
                  <a:moveTo>
                    <a:pt x="209684" y="275346"/>
                  </a:moveTo>
                  <a:lnTo>
                    <a:pt x="220727" y="275346"/>
                  </a:lnTo>
                  <a:cubicBezTo>
                    <a:pt x="226816" y="275346"/>
                    <a:pt x="231666" y="280292"/>
                    <a:pt x="231666" y="286371"/>
                  </a:cubicBezTo>
                  <a:cubicBezTo>
                    <a:pt x="231666" y="292450"/>
                    <a:pt x="226816" y="297292"/>
                    <a:pt x="220727" y="297292"/>
                  </a:cubicBezTo>
                  <a:lnTo>
                    <a:pt x="209684" y="297292"/>
                  </a:lnTo>
                  <a:cubicBezTo>
                    <a:pt x="203595" y="297292"/>
                    <a:pt x="198641" y="292450"/>
                    <a:pt x="198641" y="286371"/>
                  </a:cubicBezTo>
                  <a:cubicBezTo>
                    <a:pt x="198641" y="280292"/>
                    <a:pt x="203595" y="275346"/>
                    <a:pt x="209684" y="275346"/>
                  </a:cubicBezTo>
                  <a:close/>
                  <a:moveTo>
                    <a:pt x="209684" y="231313"/>
                  </a:moveTo>
                  <a:lnTo>
                    <a:pt x="220727" y="231313"/>
                  </a:lnTo>
                  <a:cubicBezTo>
                    <a:pt x="226816" y="231313"/>
                    <a:pt x="231666" y="236267"/>
                    <a:pt x="231666" y="242357"/>
                  </a:cubicBezTo>
                  <a:cubicBezTo>
                    <a:pt x="231666" y="248446"/>
                    <a:pt x="226816" y="253400"/>
                    <a:pt x="220727" y="253400"/>
                  </a:cubicBezTo>
                  <a:lnTo>
                    <a:pt x="209684" y="253400"/>
                  </a:lnTo>
                  <a:cubicBezTo>
                    <a:pt x="203595" y="253400"/>
                    <a:pt x="198641" y="248446"/>
                    <a:pt x="198641" y="242357"/>
                  </a:cubicBezTo>
                  <a:cubicBezTo>
                    <a:pt x="198641" y="236267"/>
                    <a:pt x="203595" y="231313"/>
                    <a:pt x="209684" y="231313"/>
                  </a:cubicBezTo>
                  <a:close/>
                  <a:moveTo>
                    <a:pt x="209684" y="187633"/>
                  </a:moveTo>
                  <a:lnTo>
                    <a:pt x="220727" y="187633"/>
                  </a:lnTo>
                  <a:cubicBezTo>
                    <a:pt x="226816" y="187633"/>
                    <a:pt x="231666" y="192579"/>
                    <a:pt x="231666" y="198658"/>
                  </a:cubicBezTo>
                  <a:cubicBezTo>
                    <a:pt x="231666" y="204737"/>
                    <a:pt x="226816" y="209579"/>
                    <a:pt x="220727" y="209579"/>
                  </a:cubicBezTo>
                  <a:lnTo>
                    <a:pt x="209684" y="209579"/>
                  </a:lnTo>
                  <a:cubicBezTo>
                    <a:pt x="203595" y="209579"/>
                    <a:pt x="198641" y="204737"/>
                    <a:pt x="198641" y="198658"/>
                  </a:cubicBezTo>
                  <a:cubicBezTo>
                    <a:pt x="198641" y="192579"/>
                    <a:pt x="203595" y="187633"/>
                    <a:pt x="209684" y="187633"/>
                  </a:cubicBezTo>
                  <a:close/>
                  <a:moveTo>
                    <a:pt x="209684" y="143601"/>
                  </a:moveTo>
                  <a:lnTo>
                    <a:pt x="220727" y="143601"/>
                  </a:lnTo>
                  <a:cubicBezTo>
                    <a:pt x="226816" y="143601"/>
                    <a:pt x="231666" y="148555"/>
                    <a:pt x="231666" y="154645"/>
                  </a:cubicBezTo>
                  <a:cubicBezTo>
                    <a:pt x="231666" y="160734"/>
                    <a:pt x="226816" y="165688"/>
                    <a:pt x="220727" y="165688"/>
                  </a:cubicBezTo>
                  <a:lnTo>
                    <a:pt x="209684" y="165688"/>
                  </a:lnTo>
                  <a:cubicBezTo>
                    <a:pt x="203595" y="165688"/>
                    <a:pt x="198641" y="160734"/>
                    <a:pt x="198641" y="154645"/>
                  </a:cubicBezTo>
                  <a:cubicBezTo>
                    <a:pt x="198641" y="148555"/>
                    <a:pt x="203595" y="143601"/>
                    <a:pt x="209684" y="143601"/>
                  </a:cubicBezTo>
                  <a:close/>
                  <a:moveTo>
                    <a:pt x="209684" y="99709"/>
                  </a:moveTo>
                  <a:lnTo>
                    <a:pt x="220727" y="99709"/>
                  </a:lnTo>
                  <a:cubicBezTo>
                    <a:pt x="226816" y="99709"/>
                    <a:pt x="231666" y="104552"/>
                    <a:pt x="231666" y="110631"/>
                  </a:cubicBezTo>
                  <a:cubicBezTo>
                    <a:pt x="231666" y="116710"/>
                    <a:pt x="226816" y="121655"/>
                    <a:pt x="220727" y="121655"/>
                  </a:cubicBezTo>
                  <a:lnTo>
                    <a:pt x="209684" y="121655"/>
                  </a:lnTo>
                  <a:cubicBezTo>
                    <a:pt x="203595" y="121655"/>
                    <a:pt x="198641" y="116710"/>
                    <a:pt x="198641" y="110631"/>
                  </a:cubicBezTo>
                  <a:cubicBezTo>
                    <a:pt x="198641" y="104552"/>
                    <a:pt x="203595" y="99709"/>
                    <a:pt x="209684" y="99709"/>
                  </a:cubicBezTo>
                  <a:close/>
                  <a:moveTo>
                    <a:pt x="44087" y="77011"/>
                  </a:moveTo>
                  <a:lnTo>
                    <a:pt x="44087" y="99692"/>
                  </a:lnTo>
                  <a:lnTo>
                    <a:pt x="177069" y="99692"/>
                  </a:lnTo>
                  <a:cubicBezTo>
                    <a:pt x="183161" y="99692"/>
                    <a:pt x="188117" y="104538"/>
                    <a:pt x="188117" y="110620"/>
                  </a:cubicBezTo>
                  <a:cubicBezTo>
                    <a:pt x="188117" y="116703"/>
                    <a:pt x="183161" y="121651"/>
                    <a:pt x="177069" y="121651"/>
                  </a:cubicBezTo>
                  <a:lnTo>
                    <a:pt x="44087" y="121651"/>
                  </a:lnTo>
                  <a:lnTo>
                    <a:pt x="44087" y="143611"/>
                  </a:lnTo>
                  <a:lnTo>
                    <a:pt x="177069" y="143611"/>
                  </a:lnTo>
                  <a:cubicBezTo>
                    <a:pt x="183161" y="143611"/>
                    <a:pt x="188117" y="148559"/>
                    <a:pt x="188117" y="154642"/>
                  </a:cubicBezTo>
                  <a:cubicBezTo>
                    <a:pt x="188117" y="160724"/>
                    <a:pt x="183161" y="165673"/>
                    <a:pt x="177069" y="165673"/>
                  </a:cubicBezTo>
                  <a:lnTo>
                    <a:pt x="44087" y="165673"/>
                  </a:lnTo>
                  <a:lnTo>
                    <a:pt x="44087" y="187632"/>
                  </a:lnTo>
                  <a:lnTo>
                    <a:pt x="177069" y="187632"/>
                  </a:lnTo>
                  <a:cubicBezTo>
                    <a:pt x="183161" y="187632"/>
                    <a:pt x="188117" y="192580"/>
                    <a:pt x="188117" y="198663"/>
                  </a:cubicBezTo>
                  <a:cubicBezTo>
                    <a:pt x="188117" y="204745"/>
                    <a:pt x="183161" y="209591"/>
                    <a:pt x="177069" y="209591"/>
                  </a:cubicBezTo>
                  <a:lnTo>
                    <a:pt x="44087" y="209591"/>
                  </a:lnTo>
                  <a:lnTo>
                    <a:pt x="44087" y="231344"/>
                  </a:lnTo>
                  <a:lnTo>
                    <a:pt x="177069" y="231344"/>
                  </a:lnTo>
                  <a:cubicBezTo>
                    <a:pt x="183161" y="231344"/>
                    <a:pt x="188117" y="236292"/>
                    <a:pt x="188117" y="242375"/>
                  </a:cubicBezTo>
                  <a:cubicBezTo>
                    <a:pt x="188117" y="248457"/>
                    <a:pt x="183161" y="253406"/>
                    <a:pt x="177069" y="253406"/>
                  </a:cubicBezTo>
                  <a:lnTo>
                    <a:pt x="44087" y="253406"/>
                  </a:lnTo>
                  <a:lnTo>
                    <a:pt x="44087" y="275365"/>
                  </a:lnTo>
                  <a:lnTo>
                    <a:pt x="177069" y="275365"/>
                  </a:lnTo>
                  <a:cubicBezTo>
                    <a:pt x="183161" y="275365"/>
                    <a:pt x="188117" y="280313"/>
                    <a:pt x="188117" y="286396"/>
                  </a:cubicBezTo>
                  <a:cubicBezTo>
                    <a:pt x="188117" y="292479"/>
                    <a:pt x="183161" y="297324"/>
                    <a:pt x="177069" y="297324"/>
                  </a:cubicBezTo>
                  <a:lnTo>
                    <a:pt x="44087" y="297324"/>
                  </a:lnTo>
                  <a:lnTo>
                    <a:pt x="44087" y="319386"/>
                  </a:lnTo>
                  <a:lnTo>
                    <a:pt x="177069" y="319386"/>
                  </a:lnTo>
                  <a:cubicBezTo>
                    <a:pt x="183161" y="319386"/>
                    <a:pt x="188117" y="324335"/>
                    <a:pt x="188117" y="330314"/>
                  </a:cubicBezTo>
                  <a:cubicBezTo>
                    <a:pt x="188117" y="336397"/>
                    <a:pt x="183161" y="341345"/>
                    <a:pt x="177069" y="341345"/>
                  </a:cubicBezTo>
                  <a:lnTo>
                    <a:pt x="44087" y="341345"/>
                  </a:lnTo>
                  <a:lnTo>
                    <a:pt x="44087" y="363304"/>
                  </a:lnTo>
                  <a:lnTo>
                    <a:pt x="177069" y="363304"/>
                  </a:lnTo>
                  <a:cubicBezTo>
                    <a:pt x="183161" y="363304"/>
                    <a:pt x="188117" y="368253"/>
                    <a:pt x="188117" y="374335"/>
                  </a:cubicBezTo>
                  <a:cubicBezTo>
                    <a:pt x="188117" y="380418"/>
                    <a:pt x="183161" y="385367"/>
                    <a:pt x="177069" y="385367"/>
                  </a:cubicBezTo>
                  <a:lnTo>
                    <a:pt x="44087" y="385367"/>
                  </a:lnTo>
                  <a:lnTo>
                    <a:pt x="44087" y="407532"/>
                  </a:lnTo>
                  <a:lnTo>
                    <a:pt x="177069" y="407532"/>
                  </a:lnTo>
                  <a:cubicBezTo>
                    <a:pt x="183161" y="407532"/>
                    <a:pt x="188117" y="412480"/>
                    <a:pt x="188117" y="418563"/>
                  </a:cubicBezTo>
                  <a:cubicBezTo>
                    <a:pt x="188117" y="424645"/>
                    <a:pt x="183161" y="429594"/>
                    <a:pt x="177069" y="429594"/>
                  </a:cubicBezTo>
                  <a:lnTo>
                    <a:pt x="44087" y="429594"/>
                  </a:lnTo>
                  <a:lnTo>
                    <a:pt x="44087" y="451553"/>
                  </a:lnTo>
                  <a:lnTo>
                    <a:pt x="177069" y="451553"/>
                  </a:lnTo>
                  <a:cubicBezTo>
                    <a:pt x="183161" y="451553"/>
                    <a:pt x="188117" y="456502"/>
                    <a:pt x="188117" y="462584"/>
                  </a:cubicBezTo>
                  <a:cubicBezTo>
                    <a:pt x="188117" y="468667"/>
                    <a:pt x="183161" y="473512"/>
                    <a:pt x="177069" y="473512"/>
                  </a:cubicBezTo>
                  <a:lnTo>
                    <a:pt x="44087" y="473512"/>
                  </a:lnTo>
                  <a:lnTo>
                    <a:pt x="44087" y="495574"/>
                  </a:lnTo>
                  <a:lnTo>
                    <a:pt x="177069" y="495574"/>
                  </a:lnTo>
                  <a:cubicBezTo>
                    <a:pt x="183161" y="495574"/>
                    <a:pt x="188117" y="500420"/>
                    <a:pt x="188117" y="506502"/>
                  </a:cubicBezTo>
                  <a:cubicBezTo>
                    <a:pt x="188117" y="512585"/>
                    <a:pt x="183161" y="517533"/>
                    <a:pt x="177069" y="517533"/>
                  </a:cubicBezTo>
                  <a:lnTo>
                    <a:pt x="44087" y="517533"/>
                  </a:lnTo>
                  <a:lnTo>
                    <a:pt x="44087" y="539492"/>
                  </a:lnTo>
                  <a:lnTo>
                    <a:pt x="177069" y="539492"/>
                  </a:lnTo>
                  <a:cubicBezTo>
                    <a:pt x="183161" y="539492"/>
                    <a:pt x="188117" y="544441"/>
                    <a:pt x="188117" y="550523"/>
                  </a:cubicBezTo>
                  <a:cubicBezTo>
                    <a:pt x="188117" y="556606"/>
                    <a:pt x="183161" y="561555"/>
                    <a:pt x="177069" y="561555"/>
                  </a:cubicBezTo>
                  <a:lnTo>
                    <a:pt x="44087" y="561555"/>
                  </a:lnTo>
                  <a:lnTo>
                    <a:pt x="44087" y="582998"/>
                  </a:lnTo>
                  <a:lnTo>
                    <a:pt x="275361" y="582998"/>
                  </a:lnTo>
                  <a:lnTo>
                    <a:pt x="275361" y="561555"/>
                  </a:lnTo>
                  <a:lnTo>
                    <a:pt x="253783" y="561555"/>
                  </a:lnTo>
                  <a:cubicBezTo>
                    <a:pt x="247691" y="561555"/>
                    <a:pt x="242735" y="556606"/>
                    <a:pt x="242735" y="550523"/>
                  </a:cubicBezTo>
                  <a:cubicBezTo>
                    <a:pt x="242735" y="544441"/>
                    <a:pt x="247691" y="539492"/>
                    <a:pt x="253783" y="539492"/>
                  </a:cubicBezTo>
                  <a:lnTo>
                    <a:pt x="275361" y="539492"/>
                  </a:lnTo>
                  <a:lnTo>
                    <a:pt x="275361" y="517533"/>
                  </a:lnTo>
                  <a:lnTo>
                    <a:pt x="253783" y="517533"/>
                  </a:lnTo>
                  <a:cubicBezTo>
                    <a:pt x="247691" y="517533"/>
                    <a:pt x="242735" y="512585"/>
                    <a:pt x="242735" y="506502"/>
                  </a:cubicBezTo>
                  <a:cubicBezTo>
                    <a:pt x="242735" y="500420"/>
                    <a:pt x="247691" y="495574"/>
                    <a:pt x="253783" y="495574"/>
                  </a:cubicBezTo>
                  <a:lnTo>
                    <a:pt x="275361" y="495574"/>
                  </a:lnTo>
                  <a:lnTo>
                    <a:pt x="275361" y="473512"/>
                  </a:lnTo>
                  <a:lnTo>
                    <a:pt x="253783" y="473512"/>
                  </a:lnTo>
                  <a:cubicBezTo>
                    <a:pt x="247691" y="473512"/>
                    <a:pt x="242735" y="468667"/>
                    <a:pt x="242735" y="462584"/>
                  </a:cubicBezTo>
                  <a:cubicBezTo>
                    <a:pt x="242735" y="456502"/>
                    <a:pt x="247691" y="451553"/>
                    <a:pt x="253783" y="451553"/>
                  </a:cubicBezTo>
                  <a:lnTo>
                    <a:pt x="275361" y="451553"/>
                  </a:lnTo>
                  <a:lnTo>
                    <a:pt x="275361" y="429594"/>
                  </a:lnTo>
                  <a:lnTo>
                    <a:pt x="253783" y="429594"/>
                  </a:lnTo>
                  <a:cubicBezTo>
                    <a:pt x="247691" y="429594"/>
                    <a:pt x="242735" y="424645"/>
                    <a:pt x="242735" y="418563"/>
                  </a:cubicBezTo>
                  <a:cubicBezTo>
                    <a:pt x="242735" y="412480"/>
                    <a:pt x="247691" y="407532"/>
                    <a:pt x="253783" y="407532"/>
                  </a:cubicBezTo>
                  <a:lnTo>
                    <a:pt x="275361" y="407532"/>
                  </a:lnTo>
                  <a:lnTo>
                    <a:pt x="275361" y="385367"/>
                  </a:lnTo>
                  <a:lnTo>
                    <a:pt x="253783" y="385367"/>
                  </a:lnTo>
                  <a:cubicBezTo>
                    <a:pt x="247691" y="385367"/>
                    <a:pt x="242735" y="380418"/>
                    <a:pt x="242735" y="374335"/>
                  </a:cubicBezTo>
                  <a:cubicBezTo>
                    <a:pt x="242735" y="368253"/>
                    <a:pt x="247691" y="363304"/>
                    <a:pt x="253783" y="363304"/>
                  </a:cubicBezTo>
                  <a:lnTo>
                    <a:pt x="275361" y="363304"/>
                  </a:lnTo>
                  <a:lnTo>
                    <a:pt x="275361" y="341345"/>
                  </a:lnTo>
                  <a:lnTo>
                    <a:pt x="253783" y="341345"/>
                  </a:lnTo>
                  <a:cubicBezTo>
                    <a:pt x="247691" y="341345"/>
                    <a:pt x="242735" y="336397"/>
                    <a:pt x="242735" y="330314"/>
                  </a:cubicBezTo>
                  <a:cubicBezTo>
                    <a:pt x="242735" y="324335"/>
                    <a:pt x="247691" y="319386"/>
                    <a:pt x="253783" y="319386"/>
                  </a:cubicBezTo>
                  <a:lnTo>
                    <a:pt x="275361" y="319386"/>
                  </a:lnTo>
                  <a:lnTo>
                    <a:pt x="275361" y="297324"/>
                  </a:lnTo>
                  <a:lnTo>
                    <a:pt x="253783" y="297324"/>
                  </a:lnTo>
                  <a:cubicBezTo>
                    <a:pt x="247691" y="297324"/>
                    <a:pt x="242735" y="292479"/>
                    <a:pt x="242735" y="286396"/>
                  </a:cubicBezTo>
                  <a:cubicBezTo>
                    <a:pt x="242735" y="280313"/>
                    <a:pt x="247691" y="275365"/>
                    <a:pt x="253783" y="275365"/>
                  </a:cubicBezTo>
                  <a:lnTo>
                    <a:pt x="275361" y="275365"/>
                  </a:lnTo>
                  <a:lnTo>
                    <a:pt x="275361" y="253406"/>
                  </a:lnTo>
                  <a:lnTo>
                    <a:pt x="253783" y="253406"/>
                  </a:lnTo>
                  <a:cubicBezTo>
                    <a:pt x="247691" y="253406"/>
                    <a:pt x="242735" y="248457"/>
                    <a:pt x="242735" y="242375"/>
                  </a:cubicBezTo>
                  <a:cubicBezTo>
                    <a:pt x="242735" y="236292"/>
                    <a:pt x="247691" y="231344"/>
                    <a:pt x="253783" y="231344"/>
                  </a:cubicBezTo>
                  <a:lnTo>
                    <a:pt x="275361" y="231344"/>
                  </a:lnTo>
                  <a:lnTo>
                    <a:pt x="275361" y="209591"/>
                  </a:lnTo>
                  <a:lnTo>
                    <a:pt x="253783" y="209591"/>
                  </a:lnTo>
                  <a:cubicBezTo>
                    <a:pt x="247691" y="209591"/>
                    <a:pt x="242735" y="204745"/>
                    <a:pt x="242735" y="198663"/>
                  </a:cubicBezTo>
                  <a:cubicBezTo>
                    <a:pt x="242735" y="192580"/>
                    <a:pt x="247691" y="187632"/>
                    <a:pt x="253783" y="187632"/>
                  </a:cubicBezTo>
                  <a:lnTo>
                    <a:pt x="275361" y="187632"/>
                  </a:lnTo>
                  <a:lnTo>
                    <a:pt x="275361" y="165673"/>
                  </a:lnTo>
                  <a:lnTo>
                    <a:pt x="253783" y="165673"/>
                  </a:lnTo>
                  <a:cubicBezTo>
                    <a:pt x="247691" y="165673"/>
                    <a:pt x="242735" y="160724"/>
                    <a:pt x="242735" y="154642"/>
                  </a:cubicBezTo>
                  <a:cubicBezTo>
                    <a:pt x="242735" y="148559"/>
                    <a:pt x="247691" y="143611"/>
                    <a:pt x="253783" y="143611"/>
                  </a:cubicBezTo>
                  <a:lnTo>
                    <a:pt x="275361" y="143611"/>
                  </a:lnTo>
                  <a:lnTo>
                    <a:pt x="275361" y="121651"/>
                  </a:lnTo>
                  <a:lnTo>
                    <a:pt x="253783" y="121651"/>
                  </a:lnTo>
                  <a:cubicBezTo>
                    <a:pt x="247691" y="121651"/>
                    <a:pt x="242735" y="116703"/>
                    <a:pt x="242735" y="110620"/>
                  </a:cubicBezTo>
                  <a:cubicBezTo>
                    <a:pt x="242735" y="104538"/>
                    <a:pt x="247691" y="99692"/>
                    <a:pt x="253783" y="99692"/>
                  </a:cubicBezTo>
                  <a:lnTo>
                    <a:pt x="275361" y="99692"/>
                  </a:lnTo>
                  <a:lnTo>
                    <a:pt x="275361" y="77011"/>
                  </a:lnTo>
                  <a:close/>
                  <a:moveTo>
                    <a:pt x="77539" y="0"/>
                  </a:moveTo>
                  <a:cubicBezTo>
                    <a:pt x="83630" y="0"/>
                    <a:pt x="88586" y="4948"/>
                    <a:pt x="88586" y="11031"/>
                  </a:cubicBezTo>
                  <a:lnTo>
                    <a:pt x="88586" y="54949"/>
                  </a:lnTo>
                  <a:lnTo>
                    <a:pt x="110578" y="54949"/>
                  </a:lnTo>
                  <a:lnTo>
                    <a:pt x="110578" y="32990"/>
                  </a:lnTo>
                  <a:cubicBezTo>
                    <a:pt x="110578" y="26907"/>
                    <a:pt x="115534" y="21959"/>
                    <a:pt x="121625" y="21959"/>
                  </a:cubicBezTo>
                  <a:cubicBezTo>
                    <a:pt x="127717" y="21959"/>
                    <a:pt x="132570" y="26907"/>
                    <a:pt x="132570" y="32990"/>
                  </a:cubicBezTo>
                  <a:lnTo>
                    <a:pt x="132570" y="54949"/>
                  </a:lnTo>
                  <a:lnTo>
                    <a:pt x="286305" y="54949"/>
                  </a:lnTo>
                  <a:cubicBezTo>
                    <a:pt x="292397" y="54949"/>
                    <a:pt x="297353" y="59898"/>
                    <a:pt x="297353" y="65980"/>
                  </a:cubicBezTo>
                  <a:lnTo>
                    <a:pt x="297353" y="582998"/>
                  </a:lnTo>
                  <a:lnTo>
                    <a:pt x="309743" y="582998"/>
                  </a:lnTo>
                  <a:cubicBezTo>
                    <a:pt x="315834" y="582998"/>
                    <a:pt x="320790" y="587947"/>
                    <a:pt x="320790" y="594029"/>
                  </a:cubicBezTo>
                  <a:cubicBezTo>
                    <a:pt x="320790" y="600112"/>
                    <a:pt x="315834" y="604957"/>
                    <a:pt x="309743" y="604957"/>
                  </a:cubicBezTo>
                  <a:lnTo>
                    <a:pt x="286305" y="604957"/>
                  </a:lnTo>
                  <a:lnTo>
                    <a:pt x="33039" y="604957"/>
                  </a:lnTo>
                  <a:lnTo>
                    <a:pt x="11047" y="604957"/>
                  </a:lnTo>
                  <a:cubicBezTo>
                    <a:pt x="4956" y="604957"/>
                    <a:pt x="0" y="600112"/>
                    <a:pt x="0" y="594029"/>
                  </a:cubicBezTo>
                  <a:cubicBezTo>
                    <a:pt x="0" y="587947"/>
                    <a:pt x="4956" y="582998"/>
                    <a:pt x="11047" y="582998"/>
                  </a:cubicBezTo>
                  <a:lnTo>
                    <a:pt x="21992" y="582998"/>
                  </a:lnTo>
                  <a:lnTo>
                    <a:pt x="21992" y="65980"/>
                  </a:lnTo>
                  <a:cubicBezTo>
                    <a:pt x="21992" y="59898"/>
                    <a:pt x="26947" y="54949"/>
                    <a:pt x="33039" y="54949"/>
                  </a:cubicBezTo>
                  <a:lnTo>
                    <a:pt x="66491" y="54949"/>
                  </a:lnTo>
                  <a:lnTo>
                    <a:pt x="66491" y="11031"/>
                  </a:lnTo>
                  <a:cubicBezTo>
                    <a:pt x="66491" y="4948"/>
                    <a:pt x="71447" y="0"/>
                    <a:pt x="77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4533900"/>
            <a:ext cx="12192000" cy="232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98488" y="3305321"/>
            <a:ext cx="5773737" cy="11049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accent1"/>
                </a:solidFill>
              </a:rPr>
              <a:t>目标</a:t>
            </a: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与计划管理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81368" y="2698750"/>
            <a:ext cx="122078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545148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工作总结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05773" y="2929754"/>
            <a:ext cx="168040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工作汇报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6397" y="2929754"/>
            <a:ext cx="1601787" cy="42986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公司会议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pic>
        <p:nvPicPr>
          <p:cNvPr id="5" name="Pvris - Mind over Matter (Acoustic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1390650" y="-457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84220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8" grpId="0" animBg="1"/>
      <p:bldP spid="19" grpId="0"/>
      <p:bldP spid="23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5400000" flipH="1">
            <a:off x="701365" y="1463366"/>
            <a:ext cx="4693271" cy="6095999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等腰三角形 1"/>
          <p:cNvSpPr/>
          <p:nvPr/>
        </p:nvSpPr>
        <p:spPr>
          <a:xfrm flipV="1">
            <a:off x="0" y="0"/>
            <a:ext cx="3586905" cy="3390900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838950" y="1287463"/>
            <a:ext cx="3619500" cy="647700"/>
            <a:chOff x="6838950" y="1287463"/>
            <a:chExt cx="3619500" cy="647700"/>
          </a:xfrm>
        </p:grpSpPr>
        <p:sp>
          <p:nvSpPr>
            <p:cNvPr id="5" name="矩形 4"/>
            <p:cNvSpPr/>
            <p:nvPr/>
          </p:nvSpPr>
          <p:spPr>
            <a:xfrm>
              <a:off x="6838950" y="1287463"/>
              <a:ext cx="3619500" cy="647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232326" y="1370837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工作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总体回顾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38950" y="2381366"/>
            <a:ext cx="3619500" cy="647700"/>
            <a:chOff x="6838950" y="2381366"/>
            <a:chExt cx="3619500" cy="647700"/>
          </a:xfrm>
        </p:grpSpPr>
        <p:sp>
          <p:nvSpPr>
            <p:cNvPr id="6" name="矩形 5"/>
            <p:cNvSpPr/>
            <p:nvPr/>
          </p:nvSpPr>
          <p:spPr>
            <a:xfrm>
              <a:off x="6838950" y="2381366"/>
              <a:ext cx="3619500" cy="647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7232326" y="2437450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02.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工作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绩效总结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838950" y="3475269"/>
            <a:ext cx="3619500" cy="647700"/>
            <a:chOff x="6838950" y="3475269"/>
            <a:chExt cx="3619500" cy="647700"/>
          </a:xfrm>
        </p:grpSpPr>
        <p:sp>
          <p:nvSpPr>
            <p:cNvPr id="7" name="矩形 6"/>
            <p:cNvSpPr/>
            <p:nvPr/>
          </p:nvSpPr>
          <p:spPr>
            <a:xfrm>
              <a:off x="6838950" y="3475269"/>
              <a:ext cx="3619500" cy="6477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232326" y="3523113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03.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工作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经验欠缺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38950" y="4569171"/>
            <a:ext cx="3619500" cy="647700"/>
            <a:chOff x="6838950" y="4569171"/>
            <a:chExt cx="3619500" cy="647700"/>
          </a:xfrm>
        </p:grpSpPr>
        <p:sp>
          <p:nvSpPr>
            <p:cNvPr id="8" name="矩形 7"/>
            <p:cNvSpPr/>
            <p:nvPr/>
          </p:nvSpPr>
          <p:spPr>
            <a:xfrm>
              <a:off x="6838950" y="4569171"/>
              <a:ext cx="3619500" cy="647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232326" y="4627826"/>
              <a:ext cx="311182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 smtClean="0">
                  <a:solidFill>
                    <a:schemeClr val="bg1"/>
                  </a:solidFill>
                </a:rPr>
                <a:t>04. </a:t>
              </a:r>
              <a:r>
                <a:rPr lang="zh-CN" altLang="en-US" sz="2400" b="1" dirty="0" smtClean="0">
                  <a:solidFill>
                    <a:schemeClr val="bg1"/>
                  </a:solidFill>
                </a:rPr>
                <a:t>后续</a:t>
              </a:r>
              <a:r>
                <a:rPr lang="zh-CN" altLang="en-US" sz="2400" b="1" dirty="0">
                  <a:solidFill>
                    <a:schemeClr val="bg1"/>
                  </a:solidFill>
                </a:rPr>
                <a:t>工作计划</a:t>
              </a:r>
            </a:p>
          </p:txBody>
        </p:sp>
      </p:grpSp>
      <p:sp>
        <p:nvSpPr>
          <p:cNvPr id="13" name="矩形 12"/>
          <p:cNvSpPr/>
          <p:nvPr/>
        </p:nvSpPr>
        <p:spPr>
          <a:xfrm rot="2272483">
            <a:off x="672488" y="3492211"/>
            <a:ext cx="5017724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5400" b="1" dirty="0" smtClean="0">
                <a:solidFill>
                  <a:schemeClr val="accent2"/>
                </a:solidFill>
              </a:rPr>
              <a:t>CONTENTS</a:t>
            </a:r>
            <a:endParaRPr lang="zh-CN" altLang="en-US" sz="5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51860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2" name="椭圆 11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椭圆 21"/>
            <p:cNvSpPr/>
            <p:nvPr/>
          </p:nvSpPr>
          <p:spPr>
            <a:xfrm>
              <a:off x="872861" y="5016061"/>
              <a:ext cx="178645" cy="195884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工作总体回顾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224193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/>
          <p:cNvSpPr/>
          <p:nvPr/>
        </p:nvSpPr>
        <p:spPr>
          <a:xfrm>
            <a:off x="935725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2"/>
          <p:cNvSpPr/>
          <p:nvPr/>
        </p:nvSpPr>
        <p:spPr>
          <a:xfrm>
            <a:off x="935726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Rectangle: Rounded Corners 7"/>
          <p:cNvSpPr/>
          <p:nvPr/>
        </p:nvSpPr>
        <p:spPr>
          <a:xfrm>
            <a:off x="3613908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613909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Rectangle: Rounded Corners 13"/>
          <p:cNvSpPr/>
          <p:nvPr/>
        </p:nvSpPr>
        <p:spPr>
          <a:xfrm>
            <a:off x="6292091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 14"/>
          <p:cNvSpPr/>
          <p:nvPr/>
        </p:nvSpPr>
        <p:spPr>
          <a:xfrm>
            <a:off x="6292092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14" name="Rectangle: Rounded Corners 19"/>
          <p:cNvSpPr/>
          <p:nvPr/>
        </p:nvSpPr>
        <p:spPr>
          <a:xfrm>
            <a:off x="8970274" y="1857152"/>
            <a:ext cx="2286000" cy="2160749"/>
          </a:xfrm>
          <a:prstGeom prst="roundRect">
            <a:avLst>
              <a:gd name="adj" fmla="val 35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Rectangle 20"/>
          <p:cNvSpPr/>
          <p:nvPr/>
        </p:nvSpPr>
        <p:spPr>
          <a:xfrm>
            <a:off x="8970275" y="3060699"/>
            <a:ext cx="2286000" cy="51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24" name="Rectangle: Rounded Corners 1"/>
          <p:cNvSpPr/>
          <p:nvPr/>
        </p:nvSpPr>
        <p:spPr>
          <a:xfrm>
            <a:off x="935725" y="4317431"/>
            <a:ext cx="2286000" cy="1455799"/>
          </a:xfrm>
          <a:prstGeom prst="roundRect">
            <a:avLst>
              <a:gd name="adj" fmla="val 6713"/>
            </a:avLst>
          </a:prstGeom>
          <a:blipFill>
            <a:blip r:embed="rId3" cstate="print"/>
            <a:srcRect/>
            <a:stretch>
              <a:fillRect t="-2157" b="-2119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Rectangle: Rounded Corners 7"/>
          <p:cNvSpPr/>
          <p:nvPr/>
        </p:nvSpPr>
        <p:spPr>
          <a:xfrm>
            <a:off x="3613908" y="4317431"/>
            <a:ext cx="2286000" cy="1455799"/>
          </a:xfrm>
          <a:prstGeom prst="roundRect">
            <a:avLst>
              <a:gd name="adj" fmla="val 6189"/>
            </a:avLst>
          </a:prstGeom>
          <a:blipFill>
            <a:blip r:embed="rId4" cstate="print"/>
            <a:srcRect/>
            <a:stretch>
              <a:fillRect t="-2157" b="-2119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Rectangle: Rounded Corners 13"/>
          <p:cNvSpPr/>
          <p:nvPr/>
        </p:nvSpPr>
        <p:spPr>
          <a:xfrm>
            <a:off x="6292091" y="4317431"/>
            <a:ext cx="2286000" cy="1455799"/>
          </a:xfrm>
          <a:prstGeom prst="roundRect">
            <a:avLst>
              <a:gd name="adj" fmla="val 6713"/>
            </a:avLst>
          </a:prstGeom>
          <a:blipFill>
            <a:blip r:embed="rId5" cstate="print"/>
            <a:srcRect/>
            <a:stretch>
              <a:fillRect t="-2342" b="-2302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Rectangle: Rounded Corners 19"/>
          <p:cNvSpPr/>
          <p:nvPr/>
        </p:nvSpPr>
        <p:spPr>
          <a:xfrm>
            <a:off x="8970274" y="4317431"/>
            <a:ext cx="2286000" cy="1455799"/>
          </a:xfrm>
          <a:prstGeom prst="roundRect">
            <a:avLst>
              <a:gd name="adj" fmla="val 6189"/>
            </a:avLst>
          </a:prstGeom>
          <a:blipFill>
            <a:blip r:embed="rId6" cstate="print"/>
            <a:srcRect/>
            <a:stretch>
              <a:fillRect t="-2342" b="-2302"/>
            </a:stretch>
          </a:blip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6" name="组合 15"/>
          <p:cNvGrpSpPr/>
          <p:nvPr/>
        </p:nvGrpSpPr>
        <p:grpSpPr>
          <a:xfrm>
            <a:off x="827749" y="2116806"/>
            <a:ext cx="2501951" cy="1360907"/>
            <a:chOff x="8618685" y="2235041"/>
            <a:chExt cx="2501951" cy="1360907"/>
          </a:xfrm>
        </p:grpSpPr>
        <p:sp>
          <p:nvSpPr>
            <p:cNvPr id="17" name="矩形 16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05932" y="2116806"/>
            <a:ext cx="2501951" cy="1360907"/>
            <a:chOff x="8618685" y="2235041"/>
            <a:chExt cx="2501951" cy="1360907"/>
          </a:xfrm>
        </p:grpSpPr>
        <p:sp>
          <p:nvSpPr>
            <p:cNvPr id="20" name="矩形 19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84115" y="2116806"/>
            <a:ext cx="2501951" cy="1360907"/>
            <a:chOff x="8618685" y="2235041"/>
            <a:chExt cx="2501951" cy="1360907"/>
          </a:xfrm>
        </p:grpSpPr>
        <p:sp>
          <p:nvSpPr>
            <p:cNvPr id="23" name="矩形 22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2298" y="2116806"/>
            <a:ext cx="2501951" cy="1360907"/>
            <a:chOff x="8618685" y="2235041"/>
            <a:chExt cx="2501951" cy="1360907"/>
          </a:xfrm>
        </p:grpSpPr>
        <p:sp>
          <p:nvSpPr>
            <p:cNvPr id="31" name="矩形 30"/>
            <p:cNvSpPr/>
            <p:nvPr/>
          </p:nvSpPr>
          <p:spPr>
            <a:xfrm>
              <a:off x="8618685" y="3199814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779104" y="2235041"/>
              <a:ext cx="2181112" cy="79412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3" name="矩形 3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汇报人包小图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05815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24" grpId="0" animBg="1"/>
      <p:bldP spid="26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36907" y="1927805"/>
            <a:ext cx="4129194" cy="4086278"/>
            <a:chOff x="4489442" y="2200190"/>
            <a:chExt cx="3217345" cy="3183907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4665673" y="2787093"/>
              <a:ext cx="708478" cy="1005050"/>
            </a:xfrm>
            <a:custGeom>
              <a:avLst/>
              <a:gdLst>
                <a:gd name="T0" fmla="*/ 127 w 127"/>
                <a:gd name="T1" fmla="*/ 54 h 180"/>
                <a:gd name="T2" fmla="*/ 73 w 127"/>
                <a:gd name="T3" fmla="*/ 0 h 180"/>
                <a:gd name="T4" fmla="*/ 0 w 127"/>
                <a:gd name="T5" fmla="*/ 180 h 180"/>
                <a:gd name="T6" fmla="*/ 76 w 127"/>
                <a:gd name="T7" fmla="*/ 180 h 180"/>
                <a:gd name="T8" fmla="*/ 127 w 127"/>
                <a:gd name="T9" fmla="*/ 5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80">
                  <a:moveTo>
                    <a:pt x="127" y="54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28" y="46"/>
                    <a:pt x="0" y="110"/>
                    <a:pt x="0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31"/>
                    <a:pt x="96" y="87"/>
                    <a:pt x="127" y="54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4660965" y="3785081"/>
              <a:ext cx="2426712" cy="1428724"/>
            </a:xfrm>
            <a:custGeom>
              <a:avLst/>
              <a:gdLst>
                <a:gd name="T0" fmla="*/ 381 w 435"/>
                <a:gd name="T1" fmla="*/ 129 h 256"/>
                <a:gd name="T2" fmla="*/ 256 w 435"/>
                <a:gd name="T3" fmla="*/ 179 h 256"/>
                <a:gd name="T4" fmla="*/ 256 w 435"/>
                <a:gd name="T5" fmla="*/ 179 h 256"/>
                <a:gd name="T6" fmla="*/ 130 w 435"/>
                <a:gd name="T7" fmla="*/ 127 h 256"/>
                <a:gd name="T8" fmla="*/ 130 w 435"/>
                <a:gd name="T9" fmla="*/ 127 h 256"/>
                <a:gd name="T10" fmla="*/ 77 w 435"/>
                <a:gd name="T11" fmla="*/ 0 h 256"/>
                <a:gd name="T12" fmla="*/ 0 w 435"/>
                <a:gd name="T13" fmla="*/ 0 h 256"/>
                <a:gd name="T14" fmla="*/ 75 w 435"/>
                <a:gd name="T15" fmla="*/ 181 h 256"/>
                <a:gd name="T16" fmla="*/ 75 w 435"/>
                <a:gd name="T17" fmla="*/ 181 h 256"/>
                <a:gd name="T18" fmla="*/ 256 w 435"/>
                <a:gd name="T19" fmla="*/ 256 h 256"/>
                <a:gd name="T20" fmla="*/ 256 w 435"/>
                <a:gd name="T21" fmla="*/ 256 h 256"/>
                <a:gd name="T22" fmla="*/ 435 w 435"/>
                <a:gd name="T23" fmla="*/ 183 h 256"/>
                <a:gd name="T24" fmla="*/ 381 w 435"/>
                <a:gd name="T25" fmla="*/ 129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256">
                  <a:moveTo>
                    <a:pt x="381" y="129"/>
                  </a:moveTo>
                  <a:cubicBezTo>
                    <a:pt x="348" y="160"/>
                    <a:pt x="304" y="179"/>
                    <a:pt x="256" y="179"/>
                  </a:cubicBezTo>
                  <a:cubicBezTo>
                    <a:pt x="256" y="179"/>
                    <a:pt x="256" y="179"/>
                    <a:pt x="256" y="179"/>
                  </a:cubicBezTo>
                  <a:cubicBezTo>
                    <a:pt x="207" y="179"/>
                    <a:pt x="162" y="159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97" y="95"/>
                    <a:pt x="77" y="50"/>
                    <a:pt x="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0"/>
                    <a:pt x="29" y="135"/>
                    <a:pt x="75" y="181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121" y="227"/>
                    <a:pt x="185" y="256"/>
                    <a:pt x="256" y="256"/>
                  </a:cubicBezTo>
                  <a:cubicBezTo>
                    <a:pt x="256" y="256"/>
                    <a:pt x="256" y="256"/>
                    <a:pt x="256" y="256"/>
                  </a:cubicBezTo>
                  <a:cubicBezTo>
                    <a:pt x="326" y="256"/>
                    <a:pt x="389" y="228"/>
                    <a:pt x="435" y="183"/>
                  </a:cubicBezTo>
                  <a:lnTo>
                    <a:pt x="381" y="129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6779337" y="2782385"/>
              <a:ext cx="732015" cy="2024222"/>
            </a:xfrm>
            <a:custGeom>
              <a:avLst/>
              <a:gdLst>
                <a:gd name="T0" fmla="*/ 131 w 131"/>
                <a:gd name="T1" fmla="*/ 181 h 363"/>
                <a:gd name="T2" fmla="*/ 131 w 131"/>
                <a:gd name="T3" fmla="*/ 181 h 363"/>
                <a:gd name="T4" fmla="*/ 131 w 131"/>
                <a:gd name="T5" fmla="*/ 181 h 363"/>
                <a:gd name="T6" fmla="*/ 57 w 131"/>
                <a:gd name="T7" fmla="*/ 0 h 363"/>
                <a:gd name="T8" fmla="*/ 2 w 131"/>
                <a:gd name="T9" fmla="*/ 54 h 363"/>
                <a:gd name="T10" fmla="*/ 55 w 131"/>
                <a:gd name="T11" fmla="*/ 181 h 363"/>
                <a:gd name="T12" fmla="*/ 55 w 131"/>
                <a:gd name="T13" fmla="*/ 181 h 363"/>
                <a:gd name="T14" fmla="*/ 0 w 131"/>
                <a:gd name="T15" fmla="*/ 309 h 363"/>
                <a:gd name="T16" fmla="*/ 54 w 131"/>
                <a:gd name="T17" fmla="*/ 363 h 363"/>
                <a:gd name="T18" fmla="*/ 131 w 131"/>
                <a:gd name="T19" fmla="*/ 181 h 363"/>
                <a:gd name="T20" fmla="*/ 131 w 131"/>
                <a:gd name="T21" fmla="*/ 181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363">
                  <a:moveTo>
                    <a:pt x="131" y="181"/>
                  </a:moveTo>
                  <a:cubicBezTo>
                    <a:pt x="131" y="181"/>
                    <a:pt x="131" y="181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ubicBezTo>
                    <a:pt x="131" y="110"/>
                    <a:pt x="103" y="46"/>
                    <a:pt x="57" y="0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5" y="87"/>
                    <a:pt x="55" y="131"/>
                    <a:pt x="55" y="181"/>
                  </a:cubicBezTo>
                  <a:cubicBezTo>
                    <a:pt x="55" y="181"/>
                    <a:pt x="55" y="181"/>
                    <a:pt x="55" y="181"/>
                  </a:cubicBezTo>
                  <a:cubicBezTo>
                    <a:pt x="55" y="231"/>
                    <a:pt x="33" y="277"/>
                    <a:pt x="0" y="309"/>
                  </a:cubicBezTo>
                  <a:cubicBezTo>
                    <a:pt x="54" y="363"/>
                    <a:pt x="54" y="363"/>
                    <a:pt x="54" y="363"/>
                  </a:cubicBezTo>
                  <a:cubicBezTo>
                    <a:pt x="101" y="317"/>
                    <a:pt x="131" y="252"/>
                    <a:pt x="131" y="181"/>
                  </a:cubicBezTo>
                  <a:cubicBezTo>
                    <a:pt x="131" y="181"/>
                    <a:pt x="131" y="181"/>
                    <a:pt x="131" y="181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5072871" y="2363419"/>
              <a:ext cx="2026575" cy="729661"/>
            </a:xfrm>
            <a:custGeom>
              <a:avLst/>
              <a:gdLst>
                <a:gd name="T0" fmla="*/ 182 w 363"/>
                <a:gd name="T1" fmla="*/ 0 h 131"/>
                <a:gd name="T2" fmla="*/ 0 w 363"/>
                <a:gd name="T3" fmla="*/ 77 h 131"/>
                <a:gd name="T4" fmla="*/ 54 w 363"/>
                <a:gd name="T5" fmla="*/ 131 h 131"/>
                <a:gd name="T6" fmla="*/ 182 w 363"/>
                <a:gd name="T7" fmla="*/ 77 h 131"/>
                <a:gd name="T8" fmla="*/ 308 w 363"/>
                <a:gd name="T9" fmla="*/ 129 h 131"/>
                <a:gd name="T10" fmla="*/ 363 w 363"/>
                <a:gd name="T11" fmla="*/ 75 h 131"/>
                <a:gd name="T12" fmla="*/ 182 w 363"/>
                <a:gd name="T13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3" h="131">
                  <a:moveTo>
                    <a:pt x="182" y="0"/>
                  </a:moveTo>
                  <a:cubicBezTo>
                    <a:pt x="110" y="0"/>
                    <a:pt x="46" y="30"/>
                    <a:pt x="0" y="77"/>
                  </a:cubicBezTo>
                  <a:cubicBezTo>
                    <a:pt x="54" y="131"/>
                    <a:pt x="54" y="131"/>
                    <a:pt x="54" y="131"/>
                  </a:cubicBezTo>
                  <a:cubicBezTo>
                    <a:pt x="86" y="98"/>
                    <a:pt x="132" y="77"/>
                    <a:pt x="182" y="77"/>
                  </a:cubicBezTo>
                  <a:cubicBezTo>
                    <a:pt x="231" y="77"/>
                    <a:pt x="276" y="97"/>
                    <a:pt x="308" y="129"/>
                  </a:cubicBezTo>
                  <a:cubicBezTo>
                    <a:pt x="363" y="75"/>
                    <a:pt x="363" y="75"/>
                    <a:pt x="363" y="75"/>
                  </a:cubicBezTo>
                  <a:cubicBezTo>
                    <a:pt x="316" y="29"/>
                    <a:pt x="252" y="0"/>
                    <a:pt x="182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Oval 111"/>
            <p:cNvSpPr/>
            <p:nvPr/>
          </p:nvSpPr>
          <p:spPr>
            <a:xfrm>
              <a:off x="5176436" y="2869797"/>
              <a:ext cx="1843357" cy="1824200"/>
            </a:xfrm>
            <a:prstGeom prst="ellipse">
              <a:avLst/>
            </a:prstGeom>
            <a:blipFill>
              <a:blip r:embed="rId3" cstate="print"/>
              <a:srcRect/>
              <a:stretch>
                <a:fillRect l="-24555" r="-2429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Oval 111"/>
            <p:cNvSpPr/>
            <p:nvPr/>
          </p:nvSpPr>
          <p:spPr>
            <a:xfrm>
              <a:off x="4489442" y="2200190"/>
              <a:ext cx="3217345" cy="3183907"/>
            </a:xfrm>
            <a:prstGeom prst="ellipse">
              <a:avLst/>
            </a:prstGeom>
            <a:noFill/>
            <a:ln w="19050" cap="flat" cmpd="sng" algn="ctr">
              <a:solidFill>
                <a:schemeClr val="bg1">
                  <a:lumMod val="85000"/>
                </a:schemeClr>
              </a:solidFill>
              <a:prstDash val="sysDot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185070" y="2518270"/>
            <a:ext cx="2806913" cy="862966"/>
            <a:chOff x="8386922" y="2192795"/>
            <a:chExt cx="2965476" cy="862966"/>
          </a:xfrm>
        </p:grpSpPr>
        <p:sp>
          <p:nvSpPr>
            <p:cNvPr id="112" name="矩形 1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185070" y="4723391"/>
            <a:ext cx="2806913" cy="862966"/>
            <a:chOff x="8386922" y="2192795"/>
            <a:chExt cx="2965476" cy="862966"/>
          </a:xfrm>
        </p:grpSpPr>
        <p:sp>
          <p:nvSpPr>
            <p:cNvPr id="115" name="矩形 1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240328" y="2518270"/>
            <a:ext cx="2806913" cy="862966"/>
            <a:chOff x="8386922" y="2192795"/>
            <a:chExt cx="2965476" cy="862966"/>
          </a:xfrm>
        </p:grpSpPr>
        <p:sp>
          <p:nvSpPr>
            <p:cNvPr id="118" name="矩形 1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240328" y="4723391"/>
            <a:ext cx="2806913" cy="862966"/>
            <a:chOff x="8386922" y="2192795"/>
            <a:chExt cx="2965476" cy="862966"/>
          </a:xfrm>
        </p:grpSpPr>
        <p:sp>
          <p:nvSpPr>
            <p:cNvPr id="121" name="矩形 1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2" name="矩形 21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汇报人包小图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375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41608b1-5463-483f-b03d-bfa5bf2ca6a9"/>
          <p:cNvGrpSpPr>
            <a:grpSpLocks noChangeAspect="1"/>
          </p:cNvGrpSpPr>
          <p:nvPr/>
        </p:nvGrpSpPr>
        <p:grpSpPr>
          <a:xfrm>
            <a:off x="1385888" y="1899873"/>
            <a:ext cx="5184576" cy="3956780"/>
            <a:chOff x="1487488" y="1558012"/>
            <a:chExt cx="5184576" cy="3956780"/>
          </a:xfrm>
        </p:grpSpPr>
        <p:sp>
          <p:nvSpPr>
            <p:cNvPr id="4" name="椭圆 3"/>
            <p:cNvSpPr/>
            <p:nvPr/>
          </p:nvSpPr>
          <p:spPr>
            <a:xfrm>
              <a:off x="1487488" y="1558012"/>
              <a:ext cx="3744416" cy="3741976"/>
            </a:xfrm>
            <a:prstGeom prst="ellipse">
              <a:avLst/>
            </a:prstGeom>
            <a:blipFill>
              <a:blip r:embed="rId3" cstate="print"/>
              <a:srcRect/>
              <a:stretch>
                <a:fillRect l="-25036" r="-2486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4367808" y="3645024"/>
              <a:ext cx="1296144" cy="129614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212833" y="5085184"/>
              <a:ext cx="429608" cy="42960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3200">
                <a:latin typeface="Century Gothic" panose="020B0502020202020204" pitchFamily="34" charset="0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168008" y="1865133"/>
              <a:ext cx="504056" cy="50405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19" name="椭圆 18"/>
            <p:cNvSpPr/>
            <p:nvPr/>
          </p:nvSpPr>
          <p:spPr>
            <a:xfrm>
              <a:off x="6168008" y="2901201"/>
              <a:ext cx="504056" cy="50405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6168008" y="3937269"/>
              <a:ext cx="504056" cy="50405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03</a:t>
              </a:r>
            </a:p>
          </p:txBody>
        </p:sp>
        <p:sp>
          <p:nvSpPr>
            <p:cNvPr id="11" name="椭圆 10"/>
            <p:cNvSpPr/>
            <p:nvPr/>
          </p:nvSpPr>
          <p:spPr>
            <a:xfrm>
              <a:off x="6168008" y="4973337"/>
              <a:ext cx="504056" cy="50405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wrap="none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>
                  <a:latin typeface="Century Gothic" panose="020B0502020202020204" pitchFamily="34" charset="0"/>
                </a:rPr>
                <a:t>04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686599" y="2099967"/>
            <a:ext cx="4367685" cy="722607"/>
            <a:chOff x="8386921" y="2192795"/>
            <a:chExt cx="4367685" cy="722607"/>
          </a:xfrm>
        </p:grpSpPr>
        <p:sp>
          <p:nvSpPr>
            <p:cNvPr id="28" name="矩形 2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686599" y="3133786"/>
            <a:ext cx="4367685" cy="722607"/>
            <a:chOff x="8386921" y="2192795"/>
            <a:chExt cx="4367685" cy="722607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86599" y="4169854"/>
            <a:ext cx="4367685" cy="722607"/>
            <a:chOff x="8386921" y="2192795"/>
            <a:chExt cx="4367685" cy="722607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686599" y="5205922"/>
            <a:ext cx="4367685" cy="722607"/>
            <a:chOff x="8386921" y="2192795"/>
            <a:chExt cx="4367685" cy="722607"/>
          </a:xfrm>
        </p:grpSpPr>
        <p:sp>
          <p:nvSpPr>
            <p:cNvPr id="37" name="矩形 3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1" y="2542351"/>
              <a:ext cx="4367685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4" name="矩形 23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汇报人包小图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686474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1047184" y="3251989"/>
            <a:ext cx="10097632" cy="145574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Oval 5"/>
          <p:cNvSpPr/>
          <p:nvPr/>
        </p:nvSpPr>
        <p:spPr>
          <a:xfrm>
            <a:off x="1604605" y="3514681"/>
            <a:ext cx="930366" cy="9303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Oval 8"/>
          <p:cNvSpPr/>
          <p:nvPr/>
        </p:nvSpPr>
        <p:spPr>
          <a:xfrm>
            <a:off x="3619452" y="3514681"/>
            <a:ext cx="930366" cy="9303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Oval 11"/>
          <p:cNvSpPr/>
          <p:nvPr/>
        </p:nvSpPr>
        <p:spPr>
          <a:xfrm>
            <a:off x="5634299" y="3514681"/>
            <a:ext cx="930366" cy="93036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4"/>
          <p:cNvSpPr/>
          <p:nvPr/>
        </p:nvSpPr>
        <p:spPr>
          <a:xfrm>
            <a:off x="7649146" y="3514681"/>
            <a:ext cx="930366" cy="93036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Oval 17"/>
          <p:cNvSpPr/>
          <p:nvPr/>
        </p:nvSpPr>
        <p:spPr>
          <a:xfrm>
            <a:off x="9663993" y="3514681"/>
            <a:ext cx="930366" cy="93036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7" name="Oval 5"/>
          <p:cNvSpPr/>
          <p:nvPr/>
        </p:nvSpPr>
        <p:spPr>
          <a:xfrm>
            <a:off x="1856544" y="3766940"/>
            <a:ext cx="426488" cy="425845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8" name="Oval 8"/>
          <p:cNvSpPr/>
          <p:nvPr/>
        </p:nvSpPr>
        <p:spPr>
          <a:xfrm>
            <a:off x="3871391" y="3846561"/>
            <a:ext cx="426488" cy="266604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59" name="Oval 11"/>
          <p:cNvSpPr/>
          <p:nvPr/>
        </p:nvSpPr>
        <p:spPr>
          <a:xfrm>
            <a:off x="5921531" y="3766619"/>
            <a:ext cx="355902" cy="426488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0" name="Oval 14"/>
          <p:cNvSpPr/>
          <p:nvPr/>
        </p:nvSpPr>
        <p:spPr>
          <a:xfrm>
            <a:off x="7919852" y="3766619"/>
            <a:ext cx="388955" cy="426488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61" name="Oval 17"/>
          <p:cNvSpPr/>
          <p:nvPr/>
        </p:nvSpPr>
        <p:spPr>
          <a:xfrm>
            <a:off x="9922837" y="3766619"/>
            <a:ext cx="412678" cy="426488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40" name="组合 39"/>
          <p:cNvGrpSpPr/>
          <p:nvPr/>
        </p:nvGrpSpPr>
        <p:grpSpPr>
          <a:xfrm>
            <a:off x="818812" y="4945029"/>
            <a:ext cx="2501951" cy="1003325"/>
            <a:chOff x="8386922" y="2192795"/>
            <a:chExt cx="2501951" cy="1003325"/>
          </a:xfrm>
        </p:grpSpPr>
        <p:sp>
          <p:nvSpPr>
            <p:cNvPr id="41" name="矩形 4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45024" y="4945029"/>
            <a:ext cx="2501951" cy="1003325"/>
            <a:chOff x="8386922" y="2192795"/>
            <a:chExt cx="2501951" cy="1003325"/>
          </a:xfrm>
        </p:grpSpPr>
        <p:sp>
          <p:nvSpPr>
            <p:cNvPr id="44" name="矩形 4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878200" y="4945029"/>
            <a:ext cx="2501951" cy="1003325"/>
            <a:chOff x="8386922" y="2192795"/>
            <a:chExt cx="2501951" cy="1003325"/>
          </a:xfrm>
        </p:grpSpPr>
        <p:sp>
          <p:nvSpPr>
            <p:cNvPr id="47" name="矩形 4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863353" y="1966695"/>
            <a:ext cx="2501951" cy="1003325"/>
            <a:chOff x="8386922" y="2192795"/>
            <a:chExt cx="2501951" cy="1003325"/>
          </a:xfrm>
        </p:grpSpPr>
        <p:sp>
          <p:nvSpPr>
            <p:cNvPr id="50" name="矩形 4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833659" y="1966695"/>
            <a:ext cx="2501951" cy="1003325"/>
            <a:chOff x="8386922" y="2192795"/>
            <a:chExt cx="2501951" cy="1003325"/>
          </a:xfrm>
        </p:grpSpPr>
        <p:sp>
          <p:nvSpPr>
            <p:cNvPr id="53" name="矩形 5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0" name="矩形 29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汇报人包小图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15925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接连接符 36"/>
          <p:cNvCxnSpPr/>
          <p:nvPr/>
        </p:nvCxnSpPr>
        <p:spPr>
          <a:xfrm>
            <a:off x="3076135" y="1787799"/>
            <a:ext cx="0" cy="40005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eb9e7da7-e82d-4ea9-b911-63bc3116bd11"/>
          <p:cNvGrpSpPr>
            <a:grpSpLocks noChangeAspect="1"/>
          </p:cNvGrpSpPr>
          <p:nvPr/>
        </p:nvGrpSpPr>
        <p:grpSpPr>
          <a:xfrm>
            <a:off x="2124956" y="1697930"/>
            <a:ext cx="7567392" cy="4316215"/>
            <a:chOff x="2099556" y="1395221"/>
            <a:chExt cx="7992888" cy="4558905"/>
          </a:xfrm>
        </p:grpSpPr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2099556" y="1395221"/>
              <a:ext cx="2009323" cy="562462"/>
              <a:chOff x="816" y="2304"/>
              <a:chExt cx="1440" cy="448"/>
            </a:xfrm>
          </p:grpSpPr>
          <p:sp>
            <p:nvSpPr>
              <p:cNvPr id="32" name="Freeform: Shape 26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Rectangle 27"/>
              <p:cNvSpPr>
                <a:spLocks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2015</a:t>
                </a:r>
              </a:p>
            </p:txBody>
          </p:sp>
        </p:grpSp>
        <p:grpSp>
          <p:nvGrpSpPr>
            <p:cNvPr id="5" name="Group 28"/>
            <p:cNvGrpSpPr>
              <a:grpSpLocks/>
            </p:cNvGrpSpPr>
            <p:nvPr/>
          </p:nvGrpSpPr>
          <p:grpSpPr bwMode="auto">
            <a:xfrm>
              <a:off x="2099556" y="2727368"/>
              <a:ext cx="2009323" cy="562462"/>
              <a:chOff x="816" y="2304"/>
              <a:chExt cx="1440" cy="448"/>
            </a:xfrm>
          </p:grpSpPr>
          <p:sp>
            <p:nvSpPr>
              <p:cNvPr id="30" name="Freeform: Shape 29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Rectangle 30"/>
              <p:cNvSpPr>
                <a:spLocks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2016</a:t>
                </a:r>
              </a:p>
            </p:txBody>
          </p:sp>
        </p:grpSp>
        <p:grpSp>
          <p:nvGrpSpPr>
            <p:cNvPr id="6" name="Group 31"/>
            <p:cNvGrpSpPr>
              <a:grpSpLocks/>
            </p:cNvGrpSpPr>
            <p:nvPr/>
          </p:nvGrpSpPr>
          <p:grpSpPr bwMode="auto">
            <a:xfrm>
              <a:off x="2099556" y="4059517"/>
              <a:ext cx="2009323" cy="562462"/>
              <a:chOff x="816" y="2304"/>
              <a:chExt cx="1440" cy="448"/>
            </a:xfrm>
          </p:grpSpPr>
          <p:sp>
            <p:nvSpPr>
              <p:cNvPr id="28" name="Freeform: Shape 32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Rectangle 33"/>
              <p:cNvSpPr>
                <a:spLocks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2017</a:t>
                </a:r>
              </a:p>
            </p:txBody>
          </p:sp>
        </p:grpSp>
        <p:grpSp>
          <p:nvGrpSpPr>
            <p:cNvPr id="7" name="Group 34"/>
            <p:cNvGrpSpPr>
              <a:grpSpLocks/>
            </p:cNvGrpSpPr>
            <p:nvPr/>
          </p:nvGrpSpPr>
          <p:grpSpPr bwMode="auto">
            <a:xfrm>
              <a:off x="2099556" y="5391664"/>
              <a:ext cx="2009323" cy="562462"/>
              <a:chOff x="816" y="2304"/>
              <a:chExt cx="1440" cy="448"/>
            </a:xfrm>
          </p:grpSpPr>
          <p:sp>
            <p:nvSpPr>
              <p:cNvPr id="26" name="Freeform: Shape 35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120 w 1120"/>
                  <a:gd name="T1" fmla="*/ 252 h 252"/>
                  <a:gd name="T2" fmla="*/ 1116 w 1120"/>
                  <a:gd name="T3" fmla="*/ 250 h 252"/>
                  <a:gd name="T4" fmla="*/ 1100 w 1120"/>
                  <a:gd name="T5" fmla="*/ 246 h 252"/>
                  <a:gd name="T6" fmla="*/ 1074 w 1120"/>
                  <a:gd name="T7" fmla="*/ 240 h 252"/>
                  <a:gd name="T8" fmla="*/ 1038 w 1120"/>
                  <a:gd name="T9" fmla="*/ 232 h 252"/>
                  <a:gd name="T10" fmla="*/ 992 w 1120"/>
                  <a:gd name="T11" fmla="*/ 222 h 252"/>
                  <a:gd name="T12" fmla="*/ 938 w 1120"/>
                  <a:gd name="T13" fmla="*/ 212 h 252"/>
                  <a:gd name="T14" fmla="*/ 876 w 1120"/>
                  <a:gd name="T15" fmla="*/ 204 h 252"/>
                  <a:gd name="T16" fmla="*/ 806 w 1120"/>
                  <a:gd name="T17" fmla="*/ 196 h 252"/>
                  <a:gd name="T18" fmla="*/ 730 w 1120"/>
                  <a:gd name="T19" fmla="*/ 190 h 252"/>
                  <a:gd name="T20" fmla="*/ 646 w 1120"/>
                  <a:gd name="T21" fmla="*/ 184 h 252"/>
                  <a:gd name="T22" fmla="*/ 556 w 1120"/>
                  <a:gd name="T23" fmla="*/ 184 h 252"/>
                  <a:gd name="T24" fmla="*/ 466 w 1120"/>
                  <a:gd name="T25" fmla="*/ 184 h 252"/>
                  <a:gd name="T26" fmla="*/ 384 w 1120"/>
                  <a:gd name="T27" fmla="*/ 190 h 252"/>
                  <a:gd name="T28" fmla="*/ 308 w 1120"/>
                  <a:gd name="T29" fmla="*/ 196 h 252"/>
                  <a:gd name="T30" fmla="*/ 238 w 1120"/>
                  <a:gd name="T31" fmla="*/ 204 h 252"/>
                  <a:gd name="T32" fmla="*/ 178 w 1120"/>
                  <a:gd name="T33" fmla="*/ 212 h 252"/>
                  <a:gd name="T34" fmla="*/ 126 w 1120"/>
                  <a:gd name="T35" fmla="*/ 222 h 252"/>
                  <a:gd name="T36" fmla="*/ 82 w 1120"/>
                  <a:gd name="T37" fmla="*/ 232 h 252"/>
                  <a:gd name="T38" fmla="*/ 46 w 1120"/>
                  <a:gd name="T39" fmla="*/ 240 h 252"/>
                  <a:gd name="T40" fmla="*/ 20 w 1120"/>
                  <a:gd name="T41" fmla="*/ 246 h 252"/>
                  <a:gd name="T42" fmla="*/ 6 w 1120"/>
                  <a:gd name="T43" fmla="*/ 250 h 252"/>
                  <a:gd name="T44" fmla="*/ 0 w 1120"/>
                  <a:gd name="T45" fmla="*/ 252 h 252"/>
                  <a:gd name="T46" fmla="*/ 0 w 1120"/>
                  <a:gd name="T47" fmla="*/ 62 h 252"/>
                  <a:gd name="T48" fmla="*/ 560 w 1120"/>
                  <a:gd name="T49" fmla="*/ 0 h 252"/>
                  <a:gd name="T50" fmla="*/ 1120 w 1120"/>
                  <a:gd name="T51" fmla="*/ 62 h 252"/>
                  <a:gd name="T52" fmla="*/ 1120 w 1120"/>
                  <a:gd name="T53" fmla="*/ 252 h 252"/>
                  <a:gd name="T54" fmla="*/ 1120 w 1120"/>
                  <a:gd name="T55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4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Rectangle 36"/>
              <p:cNvSpPr>
                <a:spLocks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2018</a:t>
                </a:r>
              </a:p>
            </p:txBody>
          </p:sp>
        </p:grpSp>
        <p:sp>
          <p:nvSpPr>
            <p:cNvPr id="11" name="Straight Connector 40"/>
            <p:cNvSpPr>
              <a:spLocks/>
            </p:cNvSpPr>
            <p:nvPr/>
          </p:nvSpPr>
          <p:spPr bwMode="auto">
            <a:xfrm>
              <a:off x="3165278" y="2225960"/>
              <a:ext cx="6927166" cy="0"/>
            </a:xfrm>
            <a:prstGeom prst="line">
              <a:avLst/>
            </a:pr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2" name="Straight Connector 41"/>
            <p:cNvSpPr>
              <a:spLocks/>
            </p:cNvSpPr>
            <p:nvPr/>
          </p:nvSpPr>
          <p:spPr bwMode="auto">
            <a:xfrm>
              <a:off x="3165278" y="3676522"/>
              <a:ext cx="6927166" cy="0"/>
            </a:xfrm>
            <a:prstGeom prst="line">
              <a:avLst/>
            </a:pr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  <p:sp>
          <p:nvSpPr>
            <p:cNvPr id="13" name="Straight Connector 42"/>
            <p:cNvSpPr>
              <a:spLocks/>
            </p:cNvSpPr>
            <p:nvPr/>
          </p:nvSpPr>
          <p:spPr bwMode="auto">
            <a:xfrm>
              <a:off x="3165278" y="4982767"/>
              <a:ext cx="6927166" cy="0"/>
            </a:xfrm>
            <a:prstGeom prst="line">
              <a:avLst/>
            </a:pr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525308" y="1612205"/>
            <a:ext cx="4771091" cy="722607"/>
            <a:chOff x="8386921" y="2192795"/>
            <a:chExt cx="4771091" cy="722607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25308" y="2860996"/>
            <a:ext cx="4771091" cy="722607"/>
            <a:chOff x="8386921" y="2192795"/>
            <a:chExt cx="4771091" cy="722607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525308" y="4109787"/>
            <a:ext cx="4771091" cy="722607"/>
            <a:chOff x="8386921" y="2192795"/>
            <a:chExt cx="4771091" cy="722607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25308" y="5358579"/>
            <a:ext cx="4771091" cy="722607"/>
            <a:chOff x="8386921" y="2192795"/>
            <a:chExt cx="4771091" cy="722607"/>
          </a:xfrm>
        </p:grpSpPr>
        <p:sp>
          <p:nvSpPr>
            <p:cNvPr id="38" name="矩形 3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86921" y="2542351"/>
              <a:ext cx="477109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41" name="矩形 40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8284" y="447933"/>
              <a:ext cx="3453795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 smtClean="0">
                  <a:solidFill>
                    <a:schemeClr val="bg1"/>
                  </a:solidFill>
                </a:rPr>
                <a:t>01. </a:t>
              </a:r>
              <a:r>
                <a:rPr lang="zh-CN" altLang="en-US" sz="2800" b="1" dirty="0" smtClean="0">
                  <a:solidFill>
                    <a:schemeClr val="bg1"/>
                  </a:solidFill>
                </a:rPr>
                <a:t>汇报人包小图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397593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5" name="椭圆 14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椭圆 21"/>
            <p:cNvSpPr/>
            <p:nvPr/>
          </p:nvSpPr>
          <p:spPr>
            <a:xfrm>
              <a:off x="867412" y="5016061"/>
              <a:ext cx="189541" cy="195884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09670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/>
          <p:cNvGrpSpPr/>
          <p:nvPr/>
        </p:nvGrpSpPr>
        <p:grpSpPr>
          <a:xfrm>
            <a:off x="1258247" y="1663700"/>
            <a:ext cx="4215950" cy="4211692"/>
            <a:chOff x="6996112" y="1488143"/>
            <a:chExt cx="4446896" cy="4442405"/>
          </a:xfrm>
        </p:grpSpPr>
        <p:grpSp>
          <p:nvGrpSpPr>
            <p:cNvPr id="13" name="Group 3"/>
            <p:cNvGrpSpPr/>
            <p:nvPr/>
          </p:nvGrpSpPr>
          <p:grpSpPr>
            <a:xfrm>
              <a:off x="7248141" y="2100995"/>
              <a:ext cx="2426727" cy="2426723"/>
              <a:chOff x="953424" y="1486519"/>
              <a:chExt cx="2228412" cy="2228408"/>
            </a:xfrm>
          </p:grpSpPr>
          <p:sp>
            <p:nvSpPr>
              <p:cNvPr id="30" name="Freeform: Shape 4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Oval 5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6"/>
            <p:cNvGrpSpPr/>
            <p:nvPr/>
          </p:nvGrpSpPr>
          <p:grpSpPr>
            <a:xfrm>
              <a:off x="9244320" y="3356910"/>
              <a:ext cx="2061905" cy="2061901"/>
              <a:chOff x="953424" y="1486519"/>
              <a:chExt cx="2228412" cy="2228408"/>
            </a:xfrm>
          </p:grpSpPr>
          <p:sp>
            <p:nvSpPr>
              <p:cNvPr id="28" name="Freeform: Shape 7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8"/>
              <p:cNvSpPr/>
              <p:nvPr/>
            </p:nvSpPr>
            <p:spPr>
              <a:xfrm>
                <a:off x="1335155" y="1868251"/>
                <a:ext cx="1464952" cy="1464946"/>
              </a:xfrm>
              <a:prstGeom prst="ellipse">
                <a:avLst/>
              </a:prstGeom>
              <a:solidFill>
                <a:schemeClr val="accent3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9"/>
            <p:cNvGrpSpPr/>
            <p:nvPr/>
          </p:nvGrpSpPr>
          <p:grpSpPr>
            <a:xfrm>
              <a:off x="7689088" y="4356649"/>
              <a:ext cx="1573901" cy="1573899"/>
              <a:chOff x="953424" y="1486519"/>
              <a:chExt cx="2228412" cy="2228408"/>
            </a:xfrm>
            <a:solidFill>
              <a:srgbClr val="FF3F3F"/>
            </a:solidFill>
          </p:grpSpPr>
          <p:sp>
            <p:nvSpPr>
              <p:cNvPr id="26" name="Freeform: Shape 10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Oval 11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chemeClr val="accent2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12"/>
            <p:cNvGrpSpPr/>
            <p:nvPr/>
          </p:nvGrpSpPr>
          <p:grpSpPr>
            <a:xfrm>
              <a:off x="9271412" y="1642285"/>
              <a:ext cx="1539253" cy="1539251"/>
              <a:chOff x="953424" y="1486519"/>
              <a:chExt cx="2228412" cy="2228408"/>
            </a:xfrm>
            <a:solidFill>
              <a:srgbClr val="FFC000"/>
            </a:solidFill>
          </p:grpSpPr>
          <p:sp>
            <p:nvSpPr>
              <p:cNvPr id="24" name="Freeform: Shape 13"/>
              <p:cNvSpPr/>
              <p:nvPr/>
            </p:nvSpPr>
            <p:spPr>
              <a:xfrm>
                <a:off x="953424" y="1486519"/>
                <a:ext cx="2228412" cy="2228408"/>
              </a:xfrm>
              <a:custGeom>
                <a:avLst/>
                <a:gdLst>
                  <a:gd name="connsiteX0" fmla="*/ 1124074 w 1583637"/>
                  <a:gd name="connsiteY0" fmla="*/ 252493 h 1583637"/>
                  <a:gd name="connsiteX1" fmla="*/ 1247256 w 1583637"/>
                  <a:gd name="connsiteY1" fmla="*/ 149126 h 1583637"/>
                  <a:gd name="connsiteX2" fmla="*/ 1345663 w 1583637"/>
                  <a:gd name="connsiteY2" fmla="*/ 231701 h 1583637"/>
                  <a:gd name="connsiteX3" fmla="*/ 1265256 w 1583637"/>
                  <a:gd name="connsiteY3" fmla="*/ 370961 h 1583637"/>
                  <a:gd name="connsiteX4" fmla="*/ 1393012 w 1583637"/>
                  <a:gd name="connsiteY4" fmla="*/ 592241 h 1583637"/>
                  <a:gd name="connsiteX5" fmla="*/ 1553818 w 1583637"/>
                  <a:gd name="connsiteY5" fmla="*/ 592237 h 1583637"/>
                  <a:gd name="connsiteX6" fmla="*/ 1576125 w 1583637"/>
                  <a:gd name="connsiteY6" fmla="*/ 718748 h 1583637"/>
                  <a:gd name="connsiteX7" fmla="*/ 1425015 w 1583637"/>
                  <a:gd name="connsiteY7" fmla="*/ 773743 h 1583637"/>
                  <a:gd name="connsiteX8" fmla="*/ 1380646 w 1583637"/>
                  <a:gd name="connsiteY8" fmla="*/ 1025372 h 1583637"/>
                  <a:gd name="connsiteX9" fmla="*/ 1503833 w 1583637"/>
                  <a:gd name="connsiteY9" fmla="*/ 1128733 h 1583637"/>
                  <a:gd name="connsiteX10" fmla="*/ 1439602 w 1583637"/>
                  <a:gd name="connsiteY10" fmla="*/ 1239984 h 1583637"/>
                  <a:gd name="connsiteX11" fmla="*/ 1288495 w 1583637"/>
                  <a:gd name="connsiteY11" fmla="*/ 1184982 h 1583637"/>
                  <a:gd name="connsiteX12" fmla="*/ 1092761 w 1583637"/>
                  <a:gd name="connsiteY12" fmla="*/ 1349222 h 1583637"/>
                  <a:gd name="connsiteX13" fmla="*/ 1120689 w 1583637"/>
                  <a:gd name="connsiteY13" fmla="*/ 1507584 h 1583637"/>
                  <a:gd name="connsiteX14" fmla="*/ 999974 w 1583637"/>
                  <a:gd name="connsiteY14" fmla="*/ 1551521 h 1583637"/>
                  <a:gd name="connsiteX15" fmla="*/ 919574 w 1583637"/>
                  <a:gd name="connsiteY15" fmla="*/ 1412257 h 1583637"/>
                  <a:gd name="connsiteX16" fmla="*/ 664062 w 1583637"/>
                  <a:gd name="connsiteY16" fmla="*/ 1412257 h 1583637"/>
                  <a:gd name="connsiteX17" fmla="*/ 583663 w 1583637"/>
                  <a:gd name="connsiteY17" fmla="*/ 1551521 h 1583637"/>
                  <a:gd name="connsiteX18" fmla="*/ 462948 w 1583637"/>
                  <a:gd name="connsiteY18" fmla="*/ 1507584 h 1583637"/>
                  <a:gd name="connsiteX19" fmla="*/ 490876 w 1583637"/>
                  <a:gd name="connsiteY19" fmla="*/ 1349222 h 1583637"/>
                  <a:gd name="connsiteX20" fmla="*/ 295142 w 1583637"/>
                  <a:gd name="connsiteY20" fmla="*/ 1184981 h 1583637"/>
                  <a:gd name="connsiteX21" fmla="*/ 144035 w 1583637"/>
                  <a:gd name="connsiteY21" fmla="*/ 1239984 h 1583637"/>
                  <a:gd name="connsiteX22" fmla="*/ 79804 w 1583637"/>
                  <a:gd name="connsiteY22" fmla="*/ 1128733 h 1583637"/>
                  <a:gd name="connsiteX23" fmla="*/ 202991 w 1583637"/>
                  <a:gd name="connsiteY23" fmla="*/ 1025372 h 1583637"/>
                  <a:gd name="connsiteX24" fmla="*/ 158622 w 1583637"/>
                  <a:gd name="connsiteY24" fmla="*/ 773743 h 1583637"/>
                  <a:gd name="connsiteX25" fmla="*/ 7512 w 1583637"/>
                  <a:gd name="connsiteY25" fmla="*/ 718748 h 1583637"/>
                  <a:gd name="connsiteX26" fmla="*/ 29819 w 1583637"/>
                  <a:gd name="connsiteY26" fmla="*/ 592237 h 1583637"/>
                  <a:gd name="connsiteX27" fmla="*/ 190625 w 1583637"/>
                  <a:gd name="connsiteY27" fmla="*/ 592241 h 1583637"/>
                  <a:gd name="connsiteX28" fmla="*/ 318381 w 1583637"/>
                  <a:gd name="connsiteY28" fmla="*/ 370961 h 1583637"/>
                  <a:gd name="connsiteX29" fmla="*/ 237974 w 1583637"/>
                  <a:gd name="connsiteY29" fmla="*/ 231701 h 1583637"/>
                  <a:gd name="connsiteX30" fmla="*/ 336381 w 1583637"/>
                  <a:gd name="connsiteY30" fmla="*/ 149126 h 1583637"/>
                  <a:gd name="connsiteX31" fmla="*/ 459563 w 1583637"/>
                  <a:gd name="connsiteY31" fmla="*/ 252493 h 1583637"/>
                  <a:gd name="connsiteX32" fmla="*/ 699666 w 1583637"/>
                  <a:gd name="connsiteY32" fmla="*/ 165103 h 1583637"/>
                  <a:gd name="connsiteX33" fmla="*/ 727586 w 1583637"/>
                  <a:gd name="connsiteY33" fmla="*/ 6739 h 1583637"/>
                  <a:gd name="connsiteX34" fmla="*/ 856051 w 1583637"/>
                  <a:gd name="connsiteY34" fmla="*/ 6739 h 1583637"/>
                  <a:gd name="connsiteX35" fmla="*/ 883970 w 1583637"/>
                  <a:gd name="connsiteY35" fmla="*/ 165102 h 1583637"/>
                  <a:gd name="connsiteX36" fmla="*/ 1124073 w 1583637"/>
                  <a:gd name="connsiteY36" fmla="*/ 252493 h 1583637"/>
                  <a:gd name="connsiteX37" fmla="*/ 1124074 w 1583637"/>
                  <a:gd name="connsiteY37" fmla="*/ 252493 h 158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583637" h="1583637">
                    <a:moveTo>
                      <a:pt x="1124074" y="252493"/>
                    </a:moveTo>
                    <a:lnTo>
                      <a:pt x="1247256" y="149126"/>
                    </a:lnTo>
                    <a:lnTo>
                      <a:pt x="1345663" y="231701"/>
                    </a:lnTo>
                    <a:lnTo>
                      <a:pt x="1265256" y="370961"/>
                    </a:lnTo>
                    <a:cubicBezTo>
                      <a:pt x="1322430" y="435278"/>
                      <a:pt x="1365899" y="510569"/>
                      <a:pt x="1393012" y="592241"/>
                    </a:cubicBezTo>
                    <a:lnTo>
                      <a:pt x="1553818" y="592237"/>
                    </a:lnTo>
                    <a:lnTo>
                      <a:pt x="1576125" y="718748"/>
                    </a:lnTo>
                    <a:lnTo>
                      <a:pt x="1425015" y="773743"/>
                    </a:lnTo>
                    <a:cubicBezTo>
                      <a:pt x="1427471" y="859762"/>
                      <a:pt x="1412374" y="945380"/>
                      <a:pt x="1380646" y="1025372"/>
                    </a:cubicBezTo>
                    <a:lnTo>
                      <a:pt x="1503833" y="1128733"/>
                    </a:lnTo>
                    <a:lnTo>
                      <a:pt x="1439602" y="1239984"/>
                    </a:lnTo>
                    <a:lnTo>
                      <a:pt x="1288495" y="1184982"/>
                    </a:lnTo>
                    <a:cubicBezTo>
                      <a:pt x="1235084" y="1252456"/>
                      <a:pt x="1168484" y="1308339"/>
                      <a:pt x="1092761" y="1349222"/>
                    </a:cubicBezTo>
                    <a:lnTo>
                      <a:pt x="1120689" y="1507584"/>
                    </a:lnTo>
                    <a:lnTo>
                      <a:pt x="999974" y="1551521"/>
                    </a:lnTo>
                    <a:lnTo>
                      <a:pt x="919574" y="1412257"/>
                    </a:lnTo>
                    <a:cubicBezTo>
                      <a:pt x="835287" y="1429613"/>
                      <a:pt x="748348" y="1429613"/>
                      <a:pt x="664062" y="1412257"/>
                    </a:cubicBezTo>
                    <a:lnTo>
                      <a:pt x="583663" y="1551521"/>
                    </a:lnTo>
                    <a:lnTo>
                      <a:pt x="462948" y="1507584"/>
                    </a:lnTo>
                    <a:lnTo>
                      <a:pt x="490876" y="1349222"/>
                    </a:lnTo>
                    <a:cubicBezTo>
                      <a:pt x="415153" y="1308339"/>
                      <a:pt x="348553" y="1252455"/>
                      <a:pt x="295142" y="1184981"/>
                    </a:cubicBezTo>
                    <a:lnTo>
                      <a:pt x="144035" y="1239984"/>
                    </a:lnTo>
                    <a:lnTo>
                      <a:pt x="79804" y="1128733"/>
                    </a:lnTo>
                    <a:lnTo>
                      <a:pt x="202991" y="1025372"/>
                    </a:lnTo>
                    <a:cubicBezTo>
                      <a:pt x="171263" y="945380"/>
                      <a:pt x="156166" y="859762"/>
                      <a:pt x="158622" y="773743"/>
                    </a:cubicBezTo>
                    <a:lnTo>
                      <a:pt x="7512" y="718748"/>
                    </a:lnTo>
                    <a:lnTo>
                      <a:pt x="29819" y="592237"/>
                    </a:lnTo>
                    <a:lnTo>
                      <a:pt x="190625" y="592241"/>
                    </a:lnTo>
                    <a:cubicBezTo>
                      <a:pt x="217738" y="510569"/>
                      <a:pt x="261208" y="435277"/>
                      <a:pt x="318381" y="370961"/>
                    </a:cubicBezTo>
                    <a:lnTo>
                      <a:pt x="237974" y="231701"/>
                    </a:lnTo>
                    <a:lnTo>
                      <a:pt x="336381" y="149126"/>
                    </a:lnTo>
                    <a:lnTo>
                      <a:pt x="459563" y="252493"/>
                    </a:lnTo>
                    <a:cubicBezTo>
                      <a:pt x="532831" y="207356"/>
                      <a:pt x="614527" y="177621"/>
                      <a:pt x="699666" y="165103"/>
                    </a:cubicBezTo>
                    <a:lnTo>
                      <a:pt x="727586" y="6739"/>
                    </a:lnTo>
                    <a:lnTo>
                      <a:pt x="856051" y="6739"/>
                    </a:lnTo>
                    <a:lnTo>
                      <a:pt x="883970" y="165102"/>
                    </a:lnTo>
                    <a:cubicBezTo>
                      <a:pt x="969110" y="177621"/>
                      <a:pt x="1050806" y="207356"/>
                      <a:pt x="1124073" y="252493"/>
                    </a:cubicBezTo>
                    <a:lnTo>
                      <a:pt x="1124074" y="25249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Oval 14"/>
              <p:cNvSpPr/>
              <p:nvPr/>
            </p:nvSpPr>
            <p:spPr>
              <a:xfrm>
                <a:off x="1376346" y="1909439"/>
                <a:ext cx="1382568" cy="1382568"/>
              </a:xfrm>
              <a:prstGeom prst="ellipse">
                <a:avLst/>
              </a:prstGeom>
              <a:solidFill>
                <a:schemeClr val="accent4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Arc 15"/>
            <p:cNvSpPr/>
            <p:nvPr/>
          </p:nvSpPr>
          <p:spPr>
            <a:xfrm rot="19051047">
              <a:off x="8935351" y="1488143"/>
              <a:ext cx="2181771" cy="2181771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Arc 16"/>
            <p:cNvSpPr/>
            <p:nvPr/>
          </p:nvSpPr>
          <p:spPr>
            <a:xfrm rot="11931966">
              <a:off x="6996112" y="2327651"/>
              <a:ext cx="2181771" cy="2181771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Arc 33"/>
            <p:cNvSpPr/>
            <p:nvPr/>
          </p:nvSpPr>
          <p:spPr>
            <a:xfrm rot="5691386">
              <a:off x="9261237" y="3412073"/>
              <a:ext cx="2181771" cy="2181771"/>
            </a:xfrm>
            <a:prstGeom prst="arc">
              <a:avLst/>
            </a:prstGeom>
            <a:ln w="12700">
              <a:solidFill>
                <a:schemeClr val="bg1">
                  <a:lumMod val="65000"/>
                </a:schemeClr>
              </a:solidFill>
              <a:prstDash val="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3" name="椭圆 1"/>
          <p:cNvSpPr/>
          <p:nvPr/>
        </p:nvSpPr>
        <p:spPr>
          <a:xfrm>
            <a:off x="4011942" y="2400300"/>
            <a:ext cx="253332" cy="277778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2" name="椭圆 42"/>
          <p:cNvSpPr/>
          <p:nvPr/>
        </p:nvSpPr>
        <p:spPr>
          <a:xfrm>
            <a:off x="2396373" y="3093623"/>
            <a:ext cx="497012" cy="595584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43"/>
          <p:cNvSpPr/>
          <p:nvPr/>
        </p:nvSpPr>
        <p:spPr>
          <a:xfrm>
            <a:off x="2501816" y="4967487"/>
            <a:ext cx="313687" cy="3241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4" name="椭圆 44"/>
          <p:cNvSpPr/>
          <p:nvPr/>
        </p:nvSpPr>
        <p:spPr>
          <a:xfrm>
            <a:off x="4110771" y="4175356"/>
            <a:ext cx="507360" cy="474934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3757C419-E138-4E48-A1C1-465223D3A4B4}"/>
              </a:ext>
            </a:extLst>
          </p:cNvPr>
          <p:cNvCxnSpPr>
            <a:cxnSpLocks/>
          </p:cNvCxnSpPr>
          <p:nvPr/>
        </p:nvCxnSpPr>
        <p:spPr>
          <a:xfrm>
            <a:off x="5646614" y="3612322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5542492" y="4346557"/>
            <a:ext cx="2501951" cy="1003325"/>
            <a:chOff x="8386922" y="2192795"/>
            <a:chExt cx="2501951" cy="1003325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646779" y="4346557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683775" y="2384602"/>
            <a:ext cx="5430641" cy="1111906"/>
            <a:chOff x="1383689" y="1845089"/>
            <a:chExt cx="5430641" cy="1223095"/>
          </a:xfrm>
        </p:grpSpPr>
        <p:sp>
          <p:nvSpPr>
            <p:cNvPr id="38" name="矩形 37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383689" y="2194645"/>
              <a:ext cx="5430641" cy="8735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40" name="椭圆 1"/>
          <p:cNvSpPr/>
          <p:nvPr/>
        </p:nvSpPr>
        <p:spPr>
          <a:xfrm>
            <a:off x="6627325" y="3857809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椭圆 14"/>
          <p:cNvSpPr/>
          <p:nvPr/>
        </p:nvSpPr>
        <p:spPr>
          <a:xfrm>
            <a:off x="9736991" y="3857558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8345611" y="4161958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44" name="矩形 43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9150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2" grpId="0" animBg="1"/>
      <p:bldP spid="55" grpId="0" animBg="1"/>
      <p:bldP spid="54" grpId="0" animBg="1"/>
      <p:bldP spid="40" grpId="0" animBg="1"/>
      <p:bldP spid="4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8261353" y="2664730"/>
            <a:ext cx="2622547" cy="2246236"/>
            <a:chOff x="8261353" y="2664730"/>
            <a:chExt cx="2622547" cy="2246236"/>
          </a:xfrm>
        </p:grpSpPr>
        <p:sp>
          <p:nvSpPr>
            <p:cNvPr id="4" name="Freeform: Shape 1"/>
            <p:cNvSpPr>
              <a:spLocks/>
            </p:cNvSpPr>
            <p:nvPr/>
          </p:nvSpPr>
          <p:spPr bwMode="auto">
            <a:xfrm>
              <a:off x="8261353" y="2664730"/>
              <a:ext cx="2622547" cy="2246236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18"/>
            <p:cNvSpPr/>
            <p:nvPr/>
          </p:nvSpPr>
          <p:spPr>
            <a:xfrm>
              <a:off x="9453442" y="3531983"/>
              <a:ext cx="616815" cy="507409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445182" y="2664730"/>
            <a:ext cx="2748955" cy="2246236"/>
            <a:chOff x="6445182" y="2664730"/>
            <a:chExt cx="2748955" cy="2246236"/>
          </a:xfrm>
        </p:grpSpPr>
        <p:grpSp>
          <p:nvGrpSpPr>
            <p:cNvPr id="34" name="组合 33"/>
            <p:cNvGrpSpPr/>
            <p:nvPr/>
          </p:nvGrpSpPr>
          <p:grpSpPr>
            <a:xfrm>
              <a:off x="6445182" y="2664730"/>
              <a:ext cx="2748955" cy="2246236"/>
              <a:chOff x="6445182" y="2664730"/>
              <a:chExt cx="2748955" cy="2246236"/>
            </a:xfrm>
          </p:grpSpPr>
          <p:sp>
            <p:nvSpPr>
              <p:cNvPr id="5" name="Freeform: Shape 2"/>
              <p:cNvSpPr>
                <a:spLocks/>
              </p:cNvSpPr>
              <p:nvPr/>
            </p:nvSpPr>
            <p:spPr bwMode="auto">
              <a:xfrm>
                <a:off x="8261353" y="3181975"/>
                <a:ext cx="932784" cy="1219012"/>
              </a:xfrm>
              <a:custGeom>
                <a:avLst/>
                <a:gdLst>
                  <a:gd name="T0" fmla="*/ 0 w 118"/>
                  <a:gd name="T1" fmla="*/ 38 h 153"/>
                  <a:gd name="T2" fmla="*/ 0 w 118"/>
                  <a:gd name="T3" fmla="*/ 114 h 153"/>
                  <a:gd name="T4" fmla="*/ 38 w 118"/>
                  <a:gd name="T5" fmla="*/ 153 h 153"/>
                  <a:gd name="T6" fmla="*/ 54 w 118"/>
                  <a:gd name="T7" fmla="*/ 153 h 153"/>
                  <a:gd name="T8" fmla="*/ 103 w 118"/>
                  <a:gd name="T9" fmla="*/ 103 h 153"/>
                  <a:gd name="T10" fmla="*/ 103 w 118"/>
                  <a:gd name="T11" fmla="*/ 49 h 153"/>
                  <a:gd name="T12" fmla="*/ 54 w 118"/>
                  <a:gd name="T13" fmla="*/ 0 h 153"/>
                  <a:gd name="T14" fmla="*/ 38 w 118"/>
                  <a:gd name="T15" fmla="*/ 0 h 153"/>
                  <a:gd name="T16" fmla="*/ 0 w 118"/>
                  <a:gd name="T17" fmla="*/ 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153">
                    <a:moveTo>
                      <a:pt x="0" y="38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35"/>
                      <a:pt x="17" y="153"/>
                      <a:pt x="38" y="153"/>
                    </a:cubicBezTo>
                    <a:cubicBezTo>
                      <a:pt x="54" y="153"/>
                      <a:pt x="54" y="153"/>
                      <a:pt x="54" y="153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18" y="88"/>
                      <a:pt x="118" y="64"/>
                      <a:pt x="103" y="49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  <a:alpha val="5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Freeform: Shape 3"/>
              <p:cNvSpPr>
                <a:spLocks/>
              </p:cNvSpPr>
              <p:nvPr/>
            </p:nvSpPr>
            <p:spPr bwMode="auto">
              <a:xfrm>
                <a:off x="6445182" y="2664730"/>
                <a:ext cx="2622547" cy="2246236"/>
              </a:xfrm>
              <a:custGeom>
                <a:avLst/>
                <a:gdLst>
                  <a:gd name="T0" fmla="*/ 317 w 332"/>
                  <a:gd name="T1" fmla="*/ 168 h 282"/>
                  <a:gd name="T2" fmla="*/ 317 w 332"/>
                  <a:gd name="T3" fmla="*/ 114 h 282"/>
                  <a:gd name="T4" fmla="*/ 219 w 332"/>
                  <a:gd name="T5" fmla="*/ 15 h 282"/>
                  <a:gd name="T6" fmla="*/ 191 w 332"/>
                  <a:gd name="T7" fmla="*/ 26 h 282"/>
                  <a:gd name="T8" fmla="*/ 191 w 332"/>
                  <a:gd name="T9" fmla="*/ 26 h 282"/>
                  <a:gd name="T10" fmla="*/ 153 w 332"/>
                  <a:gd name="T11" fmla="*/ 65 h 282"/>
                  <a:gd name="T12" fmla="*/ 39 w 332"/>
                  <a:gd name="T13" fmla="*/ 65 h 282"/>
                  <a:gd name="T14" fmla="*/ 0 w 332"/>
                  <a:gd name="T15" fmla="*/ 103 h 282"/>
                  <a:gd name="T16" fmla="*/ 0 w 332"/>
                  <a:gd name="T17" fmla="*/ 179 h 282"/>
                  <a:gd name="T18" fmla="*/ 39 w 332"/>
                  <a:gd name="T19" fmla="*/ 218 h 282"/>
                  <a:gd name="T20" fmla="*/ 153 w 332"/>
                  <a:gd name="T21" fmla="*/ 218 h 282"/>
                  <a:gd name="T22" fmla="*/ 191 w 332"/>
                  <a:gd name="T23" fmla="*/ 256 h 282"/>
                  <a:gd name="T24" fmla="*/ 191 w 332"/>
                  <a:gd name="T25" fmla="*/ 256 h 282"/>
                  <a:gd name="T26" fmla="*/ 219 w 332"/>
                  <a:gd name="T27" fmla="*/ 267 h 282"/>
                  <a:gd name="T28" fmla="*/ 317 w 332"/>
                  <a:gd name="T29" fmla="*/ 16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82">
                    <a:moveTo>
                      <a:pt x="317" y="168"/>
                    </a:moveTo>
                    <a:cubicBezTo>
                      <a:pt x="332" y="153"/>
                      <a:pt x="332" y="129"/>
                      <a:pt x="317" y="114"/>
                    </a:cubicBezTo>
                    <a:cubicBezTo>
                      <a:pt x="219" y="15"/>
                      <a:pt x="219" y="15"/>
                      <a:pt x="219" y="15"/>
                    </a:cubicBezTo>
                    <a:cubicBezTo>
                      <a:pt x="204" y="0"/>
                      <a:pt x="191" y="5"/>
                      <a:pt x="191" y="26"/>
                    </a:cubicBezTo>
                    <a:cubicBezTo>
                      <a:pt x="191" y="26"/>
                      <a:pt x="191" y="26"/>
                      <a:pt x="191" y="26"/>
                    </a:cubicBezTo>
                    <a:cubicBezTo>
                      <a:pt x="191" y="47"/>
                      <a:pt x="174" y="65"/>
                      <a:pt x="153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18" y="65"/>
                      <a:pt x="0" y="82"/>
                      <a:pt x="0" y="103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200"/>
                      <a:pt x="18" y="218"/>
                      <a:pt x="39" y="218"/>
                    </a:cubicBezTo>
                    <a:cubicBezTo>
                      <a:pt x="153" y="218"/>
                      <a:pt x="153" y="218"/>
                      <a:pt x="153" y="218"/>
                    </a:cubicBezTo>
                    <a:cubicBezTo>
                      <a:pt x="174" y="218"/>
                      <a:pt x="191" y="235"/>
                      <a:pt x="191" y="256"/>
                    </a:cubicBezTo>
                    <a:cubicBezTo>
                      <a:pt x="191" y="256"/>
                      <a:pt x="191" y="256"/>
                      <a:pt x="191" y="256"/>
                    </a:cubicBezTo>
                    <a:cubicBezTo>
                      <a:pt x="191" y="277"/>
                      <a:pt x="204" y="282"/>
                      <a:pt x="219" y="267"/>
                    </a:cubicBezTo>
                    <a:lnTo>
                      <a:pt x="317" y="1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16"/>
            <p:cNvSpPr/>
            <p:nvPr/>
          </p:nvSpPr>
          <p:spPr>
            <a:xfrm>
              <a:off x="7644538" y="3477926"/>
              <a:ext cx="616815" cy="615524"/>
            </a:xfrm>
            <a:custGeom>
              <a:avLst/>
              <a:gdLst>
                <a:gd name="connsiteX0" fmla="*/ 73141 w 606368"/>
                <a:gd name="connsiteY0" fmla="*/ 459099 h 605099"/>
                <a:gd name="connsiteX1" fmla="*/ 146282 w 606368"/>
                <a:gd name="connsiteY1" fmla="*/ 532099 h 605099"/>
                <a:gd name="connsiteX2" fmla="*/ 73141 w 606368"/>
                <a:gd name="connsiteY2" fmla="*/ 605099 h 605099"/>
                <a:gd name="connsiteX3" fmla="*/ 0 w 606368"/>
                <a:gd name="connsiteY3" fmla="*/ 532099 h 605099"/>
                <a:gd name="connsiteX4" fmla="*/ 73141 w 606368"/>
                <a:gd name="connsiteY4" fmla="*/ 459099 h 605099"/>
                <a:gd name="connsiteX5" fmla="*/ 90350 w 606368"/>
                <a:gd name="connsiteY5" fmla="*/ 311335 h 605099"/>
                <a:gd name="connsiteX6" fmla="*/ 286566 w 606368"/>
                <a:gd name="connsiteY6" fmla="*/ 507355 h 605099"/>
                <a:gd name="connsiteX7" fmla="*/ 245213 w 606368"/>
                <a:gd name="connsiteY7" fmla="*/ 548647 h 605099"/>
                <a:gd name="connsiteX8" fmla="*/ 203860 w 606368"/>
                <a:gd name="connsiteY8" fmla="*/ 507355 h 605099"/>
                <a:gd name="connsiteX9" fmla="*/ 90350 w 606368"/>
                <a:gd name="connsiteY9" fmla="*/ 393919 h 605099"/>
                <a:gd name="connsiteX10" fmla="*/ 48902 w 606368"/>
                <a:gd name="connsiteY10" fmla="*/ 352627 h 605099"/>
                <a:gd name="connsiteX11" fmla="*/ 90350 w 606368"/>
                <a:gd name="connsiteY11" fmla="*/ 311335 h 605099"/>
                <a:gd name="connsiteX12" fmla="*/ 112838 w 606368"/>
                <a:gd name="connsiteY12" fmla="*/ 158772 h 605099"/>
                <a:gd name="connsiteX13" fmla="*/ 439340 w 606368"/>
                <a:gd name="connsiteY13" fmla="*/ 484848 h 605099"/>
                <a:gd name="connsiteX14" fmla="*/ 397986 w 606368"/>
                <a:gd name="connsiteY14" fmla="*/ 526136 h 605099"/>
                <a:gd name="connsiteX15" fmla="*/ 356631 w 606368"/>
                <a:gd name="connsiteY15" fmla="*/ 484848 h 605099"/>
                <a:gd name="connsiteX16" fmla="*/ 112838 w 606368"/>
                <a:gd name="connsiteY16" fmla="*/ 241443 h 605099"/>
                <a:gd name="connsiteX17" fmla="*/ 71483 w 606368"/>
                <a:gd name="connsiteY17" fmla="*/ 200060 h 605099"/>
                <a:gd name="connsiteX18" fmla="*/ 112838 w 606368"/>
                <a:gd name="connsiteY18" fmla="*/ 158772 h 605099"/>
                <a:gd name="connsiteX19" fmla="*/ 121024 w 606368"/>
                <a:gd name="connsiteY19" fmla="*/ 0 h 605099"/>
                <a:gd name="connsiteX20" fmla="*/ 606368 w 606368"/>
                <a:gd name="connsiteY20" fmla="*/ 484702 h 605099"/>
                <a:gd name="connsiteX21" fmla="*/ 565012 w 606368"/>
                <a:gd name="connsiteY21" fmla="*/ 525995 h 605099"/>
                <a:gd name="connsiteX22" fmla="*/ 523656 w 606368"/>
                <a:gd name="connsiteY22" fmla="*/ 484702 h 605099"/>
                <a:gd name="connsiteX23" fmla="*/ 121024 w 606368"/>
                <a:gd name="connsiteY23" fmla="*/ 82586 h 605099"/>
                <a:gd name="connsiteX24" fmla="*/ 79668 w 606368"/>
                <a:gd name="connsiteY24" fmla="*/ 41293 h 605099"/>
                <a:gd name="connsiteX25" fmla="*/ 121024 w 606368"/>
                <a:gd name="connsiteY25" fmla="*/ 0 h 605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368" h="605099">
                  <a:moveTo>
                    <a:pt x="73141" y="459099"/>
                  </a:moveTo>
                  <a:cubicBezTo>
                    <a:pt x="113536" y="459099"/>
                    <a:pt x="146282" y="491782"/>
                    <a:pt x="146282" y="532099"/>
                  </a:cubicBezTo>
                  <a:cubicBezTo>
                    <a:pt x="146282" y="572416"/>
                    <a:pt x="113536" y="605099"/>
                    <a:pt x="73141" y="605099"/>
                  </a:cubicBezTo>
                  <a:cubicBezTo>
                    <a:pt x="32746" y="605099"/>
                    <a:pt x="0" y="572416"/>
                    <a:pt x="0" y="532099"/>
                  </a:cubicBezTo>
                  <a:cubicBezTo>
                    <a:pt x="0" y="491782"/>
                    <a:pt x="32746" y="459099"/>
                    <a:pt x="73141" y="459099"/>
                  </a:cubicBezTo>
                  <a:close/>
                  <a:moveTo>
                    <a:pt x="90350" y="311335"/>
                  </a:moveTo>
                  <a:cubicBezTo>
                    <a:pt x="198584" y="311335"/>
                    <a:pt x="286566" y="399280"/>
                    <a:pt x="286566" y="507355"/>
                  </a:cubicBezTo>
                  <a:cubicBezTo>
                    <a:pt x="286566" y="530118"/>
                    <a:pt x="268103" y="548647"/>
                    <a:pt x="245213" y="548647"/>
                  </a:cubicBezTo>
                  <a:cubicBezTo>
                    <a:pt x="222417" y="548647"/>
                    <a:pt x="203860" y="530118"/>
                    <a:pt x="203860" y="507355"/>
                  </a:cubicBezTo>
                  <a:cubicBezTo>
                    <a:pt x="203860" y="444805"/>
                    <a:pt x="152898" y="393919"/>
                    <a:pt x="90350" y="393919"/>
                  </a:cubicBezTo>
                  <a:cubicBezTo>
                    <a:pt x="67459" y="393919"/>
                    <a:pt x="48902" y="375483"/>
                    <a:pt x="48902" y="352627"/>
                  </a:cubicBezTo>
                  <a:cubicBezTo>
                    <a:pt x="48902" y="329770"/>
                    <a:pt x="67459" y="311335"/>
                    <a:pt x="90350" y="311335"/>
                  </a:cubicBezTo>
                  <a:close/>
                  <a:moveTo>
                    <a:pt x="112838" y="158772"/>
                  </a:moveTo>
                  <a:cubicBezTo>
                    <a:pt x="292857" y="158772"/>
                    <a:pt x="439340" y="305021"/>
                    <a:pt x="439340" y="484848"/>
                  </a:cubicBezTo>
                  <a:cubicBezTo>
                    <a:pt x="439340" y="507608"/>
                    <a:pt x="420783" y="526136"/>
                    <a:pt x="397986" y="526136"/>
                  </a:cubicBezTo>
                  <a:cubicBezTo>
                    <a:pt x="375095" y="526136"/>
                    <a:pt x="356631" y="507608"/>
                    <a:pt x="356631" y="484848"/>
                  </a:cubicBezTo>
                  <a:cubicBezTo>
                    <a:pt x="356631" y="350636"/>
                    <a:pt x="247263" y="241443"/>
                    <a:pt x="112838" y="241443"/>
                  </a:cubicBezTo>
                  <a:cubicBezTo>
                    <a:pt x="89947" y="241443"/>
                    <a:pt x="71483" y="222915"/>
                    <a:pt x="71483" y="200060"/>
                  </a:cubicBezTo>
                  <a:cubicBezTo>
                    <a:pt x="71483" y="177300"/>
                    <a:pt x="89947" y="158772"/>
                    <a:pt x="112838" y="158772"/>
                  </a:cubicBezTo>
                  <a:close/>
                  <a:moveTo>
                    <a:pt x="121024" y="0"/>
                  </a:moveTo>
                  <a:cubicBezTo>
                    <a:pt x="388661" y="0"/>
                    <a:pt x="606368" y="217377"/>
                    <a:pt x="606368" y="484702"/>
                  </a:cubicBezTo>
                  <a:cubicBezTo>
                    <a:pt x="606368" y="507465"/>
                    <a:pt x="587904" y="525995"/>
                    <a:pt x="565012" y="525995"/>
                  </a:cubicBezTo>
                  <a:cubicBezTo>
                    <a:pt x="542120" y="525995"/>
                    <a:pt x="523656" y="507465"/>
                    <a:pt x="523656" y="484702"/>
                  </a:cubicBezTo>
                  <a:cubicBezTo>
                    <a:pt x="523656" y="262997"/>
                    <a:pt x="342971" y="82586"/>
                    <a:pt x="121024" y="82586"/>
                  </a:cubicBezTo>
                  <a:cubicBezTo>
                    <a:pt x="98227" y="82586"/>
                    <a:pt x="79668" y="64150"/>
                    <a:pt x="79668" y="41293"/>
                  </a:cubicBezTo>
                  <a:cubicBezTo>
                    <a:pt x="79668" y="18530"/>
                    <a:pt x="98227" y="0"/>
                    <a:pt x="121024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36279" y="2664730"/>
            <a:ext cx="2748952" cy="2246236"/>
            <a:chOff x="4636279" y="2664730"/>
            <a:chExt cx="2748952" cy="2246236"/>
          </a:xfrm>
        </p:grpSpPr>
        <p:sp>
          <p:nvSpPr>
            <p:cNvPr id="7" name="Freeform: Shape 4"/>
            <p:cNvSpPr>
              <a:spLocks/>
            </p:cNvSpPr>
            <p:nvPr/>
          </p:nvSpPr>
          <p:spPr bwMode="auto">
            <a:xfrm>
              <a:off x="6445182" y="3181975"/>
              <a:ext cx="940049" cy="1219012"/>
            </a:xfrm>
            <a:custGeom>
              <a:avLst/>
              <a:gdLst>
                <a:gd name="T0" fmla="*/ 0 w 119"/>
                <a:gd name="T1" fmla="*/ 38 h 153"/>
                <a:gd name="T2" fmla="*/ 0 w 119"/>
                <a:gd name="T3" fmla="*/ 114 h 153"/>
                <a:gd name="T4" fmla="*/ 39 w 119"/>
                <a:gd name="T5" fmla="*/ 153 h 153"/>
                <a:gd name="T6" fmla="*/ 54 w 119"/>
                <a:gd name="T7" fmla="*/ 153 h 153"/>
                <a:gd name="T8" fmla="*/ 104 w 119"/>
                <a:gd name="T9" fmla="*/ 103 h 153"/>
                <a:gd name="T10" fmla="*/ 104 w 119"/>
                <a:gd name="T11" fmla="*/ 49 h 153"/>
                <a:gd name="T12" fmla="*/ 54 w 119"/>
                <a:gd name="T13" fmla="*/ 0 h 153"/>
                <a:gd name="T14" fmla="*/ 39 w 119"/>
                <a:gd name="T15" fmla="*/ 0 h 153"/>
                <a:gd name="T16" fmla="*/ 0 w 119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8" y="153"/>
                    <a:pt x="39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9" y="88"/>
                    <a:pt x="119" y="64"/>
                    <a:pt x="104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5"/>
            <p:cNvSpPr>
              <a:spLocks/>
            </p:cNvSpPr>
            <p:nvPr/>
          </p:nvSpPr>
          <p:spPr bwMode="auto">
            <a:xfrm>
              <a:off x="4636279" y="2664730"/>
              <a:ext cx="2622547" cy="2246236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14"/>
            <p:cNvSpPr/>
            <p:nvPr/>
          </p:nvSpPr>
          <p:spPr>
            <a:xfrm>
              <a:off x="5824277" y="3486565"/>
              <a:ext cx="616815" cy="598245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18654" y="2667761"/>
            <a:ext cx="2748956" cy="2246235"/>
            <a:chOff x="2818654" y="2667761"/>
            <a:chExt cx="2748956" cy="2246235"/>
          </a:xfrm>
        </p:grpSpPr>
        <p:sp>
          <p:nvSpPr>
            <p:cNvPr id="9" name="Freeform: Shape 6"/>
            <p:cNvSpPr>
              <a:spLocks/>
            </p:cNvSpPr>
            <p:nvPr/>
          </p:nvSpPr>
          <p:spPr bwMode="auto">
            <a:xfrm>
              <a:off x="4636279" y="3181975"/>
              <a:ext cx="931331" cy="1219012"/>
            </a:xfrm>
            <a:custGeom>
              <a:avLst/>
              <a:gdLst>
                <a:gd name="T0" fmla="*/ 0 w 118"/>
                <a:gd name="T1" fmla="*/ 38 h 153"/>
                <a:gd name="T2" fmla="*/ 0 w 118"/>
                <a:gd name="T3" fmla="*/ 114 h 153"/>
                <a:gd name="T4" fmla="*/ 38 w 118"/>
                <a:gd name="T5" fmla="*/ 153 h 153"/>
                <a:gd name="T6" fmla="*/ 54 w 118"/>
                <a:gd name="T7" fmla="*/ 153 h 153"/>
                <a:gd name="T8" fmla="*/ 103 w 118"/>
                <a:gd name="T9" fmla="*/ 103 h 153"/>
                <a:gd name="T10" fmla="*/ 103 w 118"/>
                <a:gd name="T11" fmla="*/ 49 h 153"/>
                <a:gd name="T12" fmla="*/ 54 w 118"/>
                <a:gd name="T13" fmla="*/ 0 h 153"/>
                <a:gd name="T14" fmla="*/ 38 w 118"/>
                <a:gd name="T15" fmla="*/ 0 h 153"/>
                <a:gd name="T16" fmla="*/ 0 w 118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7" y="153"/>
                    <a:pt x="38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18" y="88"/>
                    <a:pt x="118" y="64"/>
                    <a:pt x="103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2818654" y="2667761"/>
              <a:ext cx="2622547" cy="2246235"/>
            </a:xfrm>
            <a:custGeom>
              <a:avLst/>
              <a:gdLst>
                <a:gd name="T0" fmla="*/ 318 w 332"/>
                <a:gd name="T1" fmla="*/ 168 h 282"/>
                <a:gd name="T2" fmla="*/ 318 w 332"/>
                <a:gd name="T3" fmla="*/ 114 h 282"/>
                <a:gd name="T4" fmla="*/ 219 w 332"/>
                <a:gd name="T5" fmla="*/ 15 h 282"/>
                <a:gd name="T6" fmla="*/ 192 w 332"/>
                <a:gd name="T7" fmla="*/ 26 h 282"/>
                <a:gd name="T8" fmla="*/ 192 w 332"/>
                <a:gd name="T9" fmla="*/ 26 h 282"/>
                <a:gd name="T10" fmla="*/ 153 w 332"/>
                <a:gd name="T11" fmla="*/ 65 h 282"/>
                <a:gd name="T12" fmla="*/ 39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9 w 332"/>
                <a:gd name="T19" fmla="*/ 218 h 282"/>
                <a:gd name="T20" fmla="*/ 153 w 332"/>
                <a:gd name="T21" fmla="*/ 218 h 282"/>
                <a:gd name="T22" fmla="*/ 192 w 332"/>
                <a:gd name="T23" fmla="*/ 256 h 282"/>
                <a:gd name="T24" fmla="*/ 192 w 332"/>
                <a:gd name="T25" fmla="*/ 256 h 282"/>
                <a:gd name="T26" fmla="*/ 219 w 332"/>
                <a:gd name="T27" fmla="*/ 267 h 282"/>
                <a:gd name="T28" fmla="*/ 318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8" y="168"/>
                  </a:moveTo>
                  <a:cubicBezTo>
                    <a:pt x="332" y="153"/>
                    <a:pt x="332" y="129"/>
                    <a:pt x="318" y="114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04" y="0"/>
                    <a:pt x="192" y="5"/>
                    <a:pt x="192" y="26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2" y="47"/>
                    <a:pt x="174" y="65"/>
                    <a:pt x="153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18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8" y="218"/>
                    <a:pt x="39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2" y="235"/>
                    <a:pt x="192" y="256"/>
                  </a:cubicBezTo>
                  <a:cubicBezTo>
                    <a:pt x="192" y="256"/>
                    <a:pt x="192" y="256"/>
                    <a:pt x="192" y="256"/>
                  </a:cubicBezTo>
                  <a:cubicBezTo>
                    <a:pt x="192" y="277"/>
                    <a:pt x="204" y="282"/>
                    <a:pt x="219" y="267"/>
                  </a:cubicBezTo>
                  <a:lnTo>
                    <a:pt x="318" y="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12"/>
            <p:cNvSpPr/>
            <p:nvPr/>
          </p:nvSpPr>
          <p:spPr>
            <a:xfrm>
              <a:off x="4020802" y="3479944"/>
              <a:ext cx="616815" cy="615809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08100" y="2715220"/>
            <a:ext cx="2450603" cy="2145255"/>
            <a:chOff x="1308100" y="2715220"/>
            <a:chExt cx="2450603" cy="2145255"/>
          </a:xfrm>
        </p:grpSpPr>
        <p:sp>
          <p:nvSpPr>
            <p:cNvPr id="11" name="Freeform: Shape 8"/>
            <p:cNvSpPr>
              <a:spLocks/>
            </p:cNvSpPr>
            <p:nvPr/>
          </p:nvSpPr>
          <p:spPr bwMode="auto">
            <a:xfrm>
              <a:off x="2818654" y="3185004"/>
              <a:ext cx="940049" cy="1219011"/>
            </a:xfrm>
            <a:custGeom>
              <a:avLst/>
              <a:gdLst>
                <a:gd name="T0" fmla="*/ 0 w 119"/>
                <a:gd name="T1" fmla="*/ 38 h 153"/>
                <a:gd name="T2" fmla="*/ 0 w 119"/>
                <a:gd name="T3" fmla="*/ 114 h 153"/>
                <a:gd name="T4" fmla="*/ 39 w 119"/>
                <a:gd name="T5" fmla="*/ 153 h 153"/>
                <a:gd name="T6" fmla="*/ 55 w 119"/>
                <a:gd name="T7" fmla="*/ 153 h 153"/>
                <a:gd name="T8" fmla="*/ 104 w 119"/>
                <a:gd name="T9" fmla="*/ 103 h 153"/>
                <a:gd name="T10" fmla="*/ 104 w 119"/>
                <a:gd name="T11" fmla="*/ 49 h 153"/>
                <a:gd name="T12" fmla="*/ 55 w 119"/>
                <a:gd name="T13" fmla="*/ 0 h 153"/>
                <a:gd name="T14" fmla="*/ 39 w 119"/>
                <a:gd name="T15" fmla="*/ 0 h 153"/>
                <a:gd name="T16" fmla="*/ 0 w 119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8" y="153"/>
                    <a:pt x="39" y="153"/>
                  </a:cubicBezTo>
                  <a:cubicBezTo>
                    <a:pt x="55" y="153"/>
                    <a:pt x="55" y="153"/>
                    <a:pt x="55" y="15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9" y="88"/>
                    <a:pt x="119" y="64"/>
                    <a:pt x="104" y="4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2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9"/>
            <p:cNvSpPr>
              <a:spLocks/>
            </p:cNvSpPr>
            <p:nvPr/>
          </p:nvSpPr>
          <p:spPr bwMode="auto">
            <a:xfrm>
              <a:off x="1308100" y="2715220"/>
              <a:ext cx="2294576" cy="2145255"/>
            </a:xfrm>
            <a:custGeom>
              <a:avLst/>
              <a:gdLst>
                <a:gd name="connsiteX0" fmla="*/ 1424916 w 2507091"/>
                <a:gd name="connsiteY0" fmla="*/ 112 h 2343942"/>
                <a:gd name="connsiteX1" fmla="*/ 1555542 w 2507091"/>
                <a:gd name="connsiteY1" fmla="*/ 75381 h 2343942"/>
                <a:gd name="connsiteX2" fmla="*/ 2409995 w 2507091"/>
                <a:gd name="connsiteY2" fmla="*/ 936988 h 2343942"/>
                <a:gd name="connsiteX3" fmla="*/ 2409995 w 2507091"/>
                <a:gd name="connsiteY3" fmla="*/ 1406955 h 2343942"/>
                <a:gd name="connsiteX4" fmla="*/ 1555542 w 2507091"/>
                <a:gd name="connsiteY4" fmla="*/ 2268563 h 2343942"/>
                <a:gd name="connsiteX5" fmla="*/ 1322510 w 2507091"/>
                <a:gd name="connsiteY5" fmla="*/ 2172828 h 2343942"/>
                <a:gd name="connsiteX6" fmla="*/ 994538 w 2507091"/>
                <a:gd name="connsiteY6" fmla="*/ 1842111 h 2343942"/>
                <a:gd name="connsiteX7" fmla="*/ 1992 w 2507091"/>
                <a:gd name="connsiteY7" fmla="*/ 1842111 h 2343942"/>
                <a:gd name="connsiteX8" fmla="*/ 0 w 2507091"/>
                <a:gd name="connsiteY8" fmla="*/ 1841897 h 2343942"/>
                <a:gd name="connsiteX9" fmla="*/ 8587 w 2507091"/>
                <a:gd name="connsiteY9" fmla="*/ 1841897 h 2343942"/>
                <a:gd name="connsiteX10" fmla="*/ 66848 w 2507091"/>
                <a:gd name="connsiteY10" fmla="*/ 1841897 h 2343942"/>
                <a:gd name="connsiteX11" fmla="*/ 489776 w 2507091"/>
                <a:gd name="connsiteY11" fmla="*/ 1406631 h 2343942"/>
                <a:gd name="connsiteX12" fmla="*/ 489776 w 2507091"/>
                <a:gd name="connsiteY12" fmla="*/ 936545 h 2343942"/>
                <a:gd name="connsiteX13" fmla="*/ 67674 w 2507091"/>
                <a:gd name="connsiteY13" fmla="*/ 510817 h 2343942"/>
                <a:gd name="connsiteX14" fmla="*/ 67395 w 2507091"/>
                <a:gd name="connsiteY14" fmla="*/ 510536 h 2343942"/>
                <a:gd name="connsiteX15" fmla="*/ 85108 w 2507091"/>
                <a:gd name="connsiteY15" fmla="*/ 510536 h 2343942"/>
                <a:gd name="connsiteX16" fmla="*/ 994538 w 2507091"/>
                <a:gd name="connsiteY16" fmla="*/ 510536 h 2343942"/>
                <a:gd name="connsiteX17" fmla="*/ 1322510 w 2507091"/>
                <a:gd name="connsiteY17" fmla="*/ 171115 h 2343942"/>
                <a:gd name="connsiteX18" fmla="*/ 1424916 w 2507091"/>
                <a:gd name="connsiteY18" fmla="*/ 112 h 234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07091" h="2343942">
                  <a:moveTo>
                    <a:pt x="1424916" y="112"/>
                  </a:moveTo>
                  <a:cubicBezTo>
                    <a:pt x="1462086" y="1948"/>
                    <a:pt x="1506994" y="26426"/>
                    <a:pt x="1555542" y="75381"/>
                  </a:cubicBezTo>
                  <a:cubicBezTo>
                    <a:pt x="1555542" y="75381"/>
                    <a:pt x="1555542" y="75381"/>
                    <a:pt x="2409995" y="936988"/>
                  </a:cubicBezTo>
                  <a:cubicBezTo>
                    <a:pt x="2539457" y="1067534"/>
                    <a:pt x="2539457" y="1276409"/>
                    <a:pt x="2409995" y="1406955"/>
                  </a:cubicBezTo>
                  <a:lnTo>
                    <a:pt x="1555542" y="2268563"/>
                  </a:lnTo>
                  <a:cubicBezTo>
                    <a:pt x="1426080" y="2399109"/>
                    <a:pt x="1322510" y="2355594"/>
                    <a:pt x="1322510" y="2172828"/>
                  </a:cubicBezTo>
                  <a:cubicBezTo>
                    <a:pt x="1322510" y="1990063"/>
                    <a:pt x="1175785" y="1842111"/>
                    <a:pt x="994538" y="1842111"/>
                  </a:cubicBezTo>
                  <a:cubicBezTo>
                    <a:pt x="994538" y="1842111"/>
                    <a:pt x="994538" y="1842111"/>
                    <a:pt x="1992" y="1842111"/>
                  </a:cubicBezTo>
                  <a:lnTo>
                    <a:pt x="0" y="1841897"/>
                  </a:lnTo>
                  <a:lnTo>
                    <a:pt x="8587" y="1841897"/>
                  </a:lnTo>
                  <a:cubicBezTo>
                    <a:pt x="66848" y="1841897"/>
                    <a:pt x="66848" y="1841897"/>
                    <a:pt x="66848" y="1841897"/>
                  </a:cubicBezTo>
                  <a:cubicBezTo>
                    <a:pt x="489776" y="1406631"/>
                    <a:pt x="489776" y="1406631"/>
                    <a:pt x="489776" y="1406631"/>
                  </a:cubicBezTo>
                  <a:cubicBezTo>
                    <a:pt x="619244" y="1276052"/>
                    <a:pt x="619244" y="1067124"/>
                    <a:pt x="489776" y="936545"/>
                  </a:cubicBezTo>
                  <a:cubicBezTo>
                    <a:pt x="119714" y="563304"/>
                    <a:pt x="73456" y="516649"/>
                    <a:pt x="67674" y="510817"/>
                  </a:cubicBezTo>
                  <a:lnTo>
                    <a:pt x="67395" y="510536"/>
                  </a:lnTo>
                  <a:lnTo>
                    <a:pt x="85108" y="510536"/>
                  </a:lnTo>
                  <a:cubicBezTo>
                    <a:pt x="191971" y="510536"/>
                    <a:pt x="436231" y="510536"/>
                    <a:pt x="994538" y="510536"/>
                  </a:cubicBezTo>
                  <a:cubicBezTo>
                    <a:pt x="1175785" y="510536"/>
                    <a:pt x="1322510" y="353880"/>
                    <a:pt x="1322510" y="171115"/>
                  </a:cubicBezTo>
                  <a:cubicBezTo>
                    <a:pt x="1322510" y="56887"/>
                    <a:pt x="1362967" y="-2947"/>
                    <a:pt x="14249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10"/>
            <p:cNvSpPr/>
            <p:nvPr/>
          </p:nvSpPr>
          <p:spPr>
            <a:xfrm>
              <a:off x="2201840" y="3485455"/>
              <a:ext cx="616815" cy="604788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591494" y="5034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10456" y="1808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13931" y="5034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34192" y="1808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843096" y="5034175"/>
            <a:ext cx="1837506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3" name="矩形 3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63197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2506" y="1504950"/>
            <a:ext cx="696507" cy="47656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anchor="ctr">
            <a:normAutofit/>
          </a:bodyPr>
          <a:lstStyle/>
          <a:p>
            <a:pPr algn="ctr"/>
            <a:endParaRPr lang="zh-CN" altLang="en-US" b="1" dirty="0"/>
          </a:p>
        </p:txBody>
      </p:sp>
      <p:sp>
        <p:nvSpPr>
          <p:cNvPr id="5" name="Rectangle 6"/>
          <p:cNvSpPr/>
          <p:nvPr/>
        </p:nvSpPr>
        <p:spPr>
          <a:xfrm>
            <a:off x="4883611" y="1504951"/>
            <a:ext cx="2920414" cy="2332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6" name="Rectangle 9"/>
          <p:cNvSpPr/>
          <p:nvPr/>
        </p:nvSpPr>
        <p:spPr>
          <a:xfrm>
            <a:off x="7941762" y="1504955"/>
            <a:ext cx="3247731" cy="1464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endParaRPr lang="zh-CN" altLang="en-US" sz="1400" b="1">
              <a:solidFill>
                <a:schemeClr val="bg1"/>
              </a:solidFill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1836759" y="1504955"/>
            <a:ext cx="2909112" cy="2332702"/>
          </a:xfrm>
          <a:prstGeom prst="rect">
            <a:avLst/>
          </a:prstGeom>
          <a:blipFill>
            <a:blip r:embed="rId3" cstate="print"/>
            <a:srcRect/>
            <a:stretch>
              <a:fillRect l="-10207" r="-101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4"/>
          <p:cNvSpPr/>
          <p:nvPr/>
        </p:nvSpPr>
        <p:spPr>
          <a:xfrm>
            <a:off x="1836758" y="3945013"/>
            <a:ext cx="5967267" cy="2325612"/>
          </a:xfrm>
          <a:prstGeom prst="rect">
            <a:avLst/>
          </a:prstGeom>
          <a:blipFill>
            <a:blip r:embed="rId4"/>
            <a:srcRect/>
            <a:stretch>
              <a:fillRect t="-41938" b="-4148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5"/>
          <p:cNvSpPr/>
          <p:nvPr/>
        </p:nvSpPr>
        <p:spPr>
          <a:xfrm>
            <a:off x="7941762" y="3072666"/>
            <a:ext cx="3247731" cy="3197955"/>
          </a:xfrm>
          <a:prstGeom prst="rect">
            <a:avLst/>
          </a:prstGeom>
          <a:blipFill>
            <a:blip r:embed="rId5"/>
            <a:srcRect/>
            <a:stretch>
              <a:fillRect l="-23799" r="-2361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6" name="组合 15"/>
          <p:cNvGrpSpPr/>
          <p:nvPr/>
        </p:nvGrpSpPr>
        <p:grpSpPr>
          <a:xfrm>
            <a:off x="5092841" y="2449598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72727" y="2017558"/>
            <a:ext cx="2985798" cy="710296"/>
            <a:chOff x="8144998" y="2192795"/>
            <a:chExt cx="2985798" cy="710296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144998" y="2542351"/>
              <a:ext cx="2985798" cy="3607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into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6" name="椭圆 1"/>
          <p:cNvSpPr/>
          <p:nvPr/>
        </p:nvSpPr>
        <p:spPr>
          <a:xfrm>
            <a:off x="6152999" y="1923779"/>
            <a:ext cx="381633" cy="418460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椭圆 21"/>
          <p:cNvSpPr/>
          <p:nvPr/>
        </p:nvSpPr>
        <p:spPr>
          <a:xfrm>
            <a:off x="9453254" y="1703396"/>
            <a:ext cx="224743" cy="269316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3" name="矩形 2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355884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4799" y="2121347"/>
            <a:ext cx="4145888" cy="3336032"/>
            <a:chOff x="3368338" y="1414872"/>
            <a:chExt cx="5458810" cy="4392488"/>
          </a:xfrm>
        </p:grpSpPr>
        <p:sp>
          <p:nvSpPr>
            <p:cNvPr id="4" name="Freeform: Shape 45"/>
            <p:cNvSpPr/>
            <p:nvPr/>
          </p:nvSpPr>
          <p:spPr>
            <a:xfrm flipH="1">
              <a:off x="3368338" y="4558118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5" name="Freeform: Shape 46"/>
            <p:cNvSpPr/>
            <p:nvPr/>
          </p:nvSpPr>
          <p:spPr>
            <a:xfrm flipH="1" flipV="1">
              <a:off x="3368338" y="2244163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6" name="Freeform: Shape 47"/>
            <p:cNvSpPr/>
            <p:nvPr/>
          </p:nvSpPr>
          <p:spPr>
            <a:xfrm>
              <a:off x="7778800" y="4558118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sp>
          <p:nvSpPr>
            <p:cNvPr id="7" name="Freeform: Shape 48"/>
            <p:cNvSpPr/>
            <p:nvPr/>
          </p:nvSpPr>
          <p:spPr>
            <a:xfrm flipV="1">
              <a:off x="7778800" y="2244163"/>
              <a:ext cx="1048348" cy="402280"/>
            </a:xfrm>
            <a:custGeom>
              <a:avLst/>
              <a:gdLst>
                <a:gd name="connsiteX0" fmla="*/ 9167091 w 9167091"/>
                <a:gd name="connsiteY0" fmla="*/ 5137727 h 5149273"/>
                <a:gd name="connsiteX1" fmla="*/ 11546 w 9167091"/>
                <a:gd name="connsiteY1" fmla="*/ 5149273 h 5149273"/>
                <a:gd name="connsiteX2" fmla="*/ 0 w 9167091"/>
                <a:gd name="connsiteY2" fmla="*/ 0 h 5149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7091" h="5149273">
                  <a:moveTo>
                    <a:pt x="9167091" y="5137727"/>
                  </a:moveTo>
                  <a:lnTo>
                    <a:pt x="11546" y="5149273"/>
                  </a:lnTo>
                  <a:cubicBezTo>
                    <a:pt x="7697" y="3432849"/>
                    <a:pt x="3849" y="1716424"/>
                    <a:pt x="0" y="0"/>
                  </a:cubicBezTo>
                </a:path>
              </a:pathLst>
            </a:custGeom>
            <a:ln w="12700" cmpd="sng">
              <a:solidFill>
                <a:schemeClr val="bg1">
                  <a:lumMod val="75000"/>
                </a:schemeClr>
              </a:solidFill>
              <a:prstDash val="sysDash"/>
              <a:headEnd type="oval" w="lg" len="lg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latin typeface="Century Gothic" panose="020B0502020202020204" pitchFamily="34" charset="0"/>
              </a:endParaRPr>
            </a:p>
          </p:txBody>
        </p:sp>
        <p:grpSp>
          <p:nvGrpSpPr>
            <p:cNvPr id="8" name="Group 4"/>
            <p:cNvGrpSpPr/>
            <p:nvPr/>
          </p:nvGrpSpPr>
          <p:grpSpPr>
            <a:xfrm>
              <a:off x="3892511" y="1414872"/>
              <a:ext cx="4394357" cy="4392488"/>
              <a:chOff x="3939718" y="1376772"/>
              <a:chExt cx="4394357" cy="4392488"/>
            </a:xfrm>
          </p:grpSpPr>
          <p:sp>
            <p:nvSpPr>
              <p:cNvPr id="22" name="Freeform: Shape 50"/>
              <p:cNvSpPr>
                <a:spLocks/>
              </p:cNvSpPr>
              <p:nvPr/>
            </p:nvSpPr>
            <p:spPr bwMode="auto">
              <a:xfrm>
                <a:off x="3939718" y="2872047"/>
                <a:ext cx="2193445" cy="2632133"/>
              </a:xfrm>
              <a:custGeom>
                <a:avLst/>
                <a:gdLst/>
                <a:ahLst/>
                <a:cxnLst>
                  <a:cxn ang="0">
                    <a:pos x="248" y="158"/>
                  </a:cxn>
                  <a:cxn ang="0">
                    <a:pos x="248" y="160"/>
                  </a:cxn>
                  <a:cxn ang="0">
                    <a:pos x="250" y="192"/>
                  </a:cxn>
                  <a:cxn ang="0">
                    <a:pos x="321" y="335"/>
                  </a:cxn>
                  <a:cxn ang="0">
                    <a:pos x="437" y="401"/>
                  </a:cxn>
                  <a:cxn ang="0">
                    <a:pos x="496" y="408"/>
                  </a:cxn>
                  <a:cxn ang="0">
                    <a:pos x="496" y="595"/>
                  </a:cxn>
                  <a:cxn ang="0">
                    <a:pos x="430" y="591"/>
                  </a:cxn>
                  <a:cxn ang="0">
                    <a:pos x="189" y="468"/>
                  </a:cxn>
                  <a:cxn ang="0">
                    <a:pos x="62" y="192"/>
                  </a:cxn>
                  <a:cxn ang="0">
                    <a:pos x="61" y="160"/>
                  </a:cxn>
                  <a:cxn ang="0">
                    <a:pos x="61" y="158"/>
                  </a:cxn>
                  <a:cxn ang="0">
                    <a:pos x="0" y="158"/>
                  </a:cxn>
                  <a:cxn ang="0">
                    <a:pos x="157" y="0"/>
                  </a:cxn>
                  <a:cxn ang="0">
                    <a:pos x="313" y="158"/>
                  </a:cxn>
                  <a:cxn ang="0">
                    <a:pos x="248" y="158"/>
                  </a:cxn>
                </a:cxnLst>
                <a:rect l="0" t="0" r="r" b="b"/>
                <a:pathLst>
                  <a:path w="496" h="595">
                    <a:moveTo>
                      <a:pt x="248" y="158"/>
                    </a:moveTo>
                    <a:cubicBezTo>
                      <a:pt x="248" y="158"/>
                      <a:pt x="248" y="159"/>
                      <a:pt x="248" y="160"/>
                    </a:cubicBezTo>
                    <a:cubicBezTo>
                      <a:pt x="248" y="171"/>
                      <a:pt x="249" y="182"/>
                      <a:pt x="250" y="192"/>
                    </a:cubicBezTo>
                    <a:cubicBezTo>
                      <a:pt x="257" y="247"/>
                      <a:pt x="281" y="295"/>
                      <a:pt x="321" y="335"/>
                    </a:cubicBezTo>
                    <a:cubicBezTo>
                      <a:pt x="355" y="369"/>
                      <a:pt x="393" y="391"/>
                      <a:pt x="437" y="401"/>
                    </a:cubicBezTo>
                    <a:cubicBezTo>
                      <a:pt x="456" y="406"/>
                      <a:pt x="475" y="408"/>
                      <a:pt x="496" y="408"/>
                    </a:cubicBezTo>
                    <a:cubicBezTo>
                      <a:pt x="496" y="595"/>
                      <a:pt x="496" y="595"/>
                      <a:pt x="496" y="595"/>
                    </a:cubicBezTo>
                    <a:cubicBezTo>
                      <a:pt x="474" y="595"/>
                      <a:pt x="452" y="594"/>
                      <a:pt x="430" y="591"/>
                    </a:cubicBezTo>
                    <a:cubicBezTo>
                      <a:pt x="338" y="578"/>
                      <a:pt x="258" y="537"/>
                      <a:pt x="189" y="468"/>
                    </a:cubicBezTo>
                    <a:cubicBezTo>
                      <a:pt x="112" y="390"/>
                      <a:pt x="69" y="299"/>
                      <a:pt x="62" y="192"/>
                    </a:cubicBezTo>
                    <a:cubicBezTo>
                      <a:pt x="61" y="182"/>
                      <a:pt x="61" y="171"/>
                      <a:pt x="61" y="160"/>
                    </a:cubicBezTo>
                    <a:cubicBezTo>
                      <a:pt x="61" y="159"/>
                      <a:pt x="61" y="158"/>
                      <a:pt x="61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313" y="158"/>
                      <a:pt x="313" y="158"/>
                      <a:pt x="313" y="158"/>
                    </a:cubicBezTo>
                    <a:lnTo>
                      <a:pt x="248" y="1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Freeform: Shape 51"/>
              <p:cNvSpPr>
                <a:spLocks/>
              </p:cNvSpPr>
              <p:nvPr/>
            </p:nvSpPr>
            <p:spPr bwMode="auto">
              <a:xfrm>
                <a:off x="5425660" y="3570216"/>
                <a:ext cx="2639600" cy="2199044"/>
              </a:xfrm>
              <a:custGeom>
                <a:avLst/>
                <a:gdLst/>
                <a:ahLst/>
                <a:cxnLst>
                  <a:cxn ang="0">
                    <a:pos x="403" y="61"/>
                  </a:cxn>
                  <a:cxn ang="0">
                    <a:pos x="410" y="2"/>
                  </a:cxn>
                  <a:cxn ang="0">
                    <a:pos x="410" y="0"/>
                  </a:cxn>
                  <a:cxn ang="0">
                    <a:pos x="597" y="0"/>
                  </a:cxn>
                  <a:cxn ang="0">
                    <a:pos x="597" y="2"/>
                  </a:cxn>
                  <a:cxn ang="0">
                    <a:pos x="592" y="68"/>
                  </a:cxn>
                  <a:cxn ang="0">
                    <a:pos x="469" y="310"/>
                  </a:cxn>
                  <a:cxn ang="0">
                    <a:pos x="161" y="437"/>
                  </a:cxn>
                  <a:cxn ang="0">
                    <a:pos x="160" y="437"/>
                  </a:cxn>
                  <a:cxn ang="0">
                    <a:pos x="160" y="497"/>
                  </a:cxn>
                  <a:cxn ang="0">
                    <a:pos x="0" y="341"/>
                  </a:cxn>
                  <a:cxn ang="0">
                    <a:pos x="160" y="185"/>
                  </a:cxn>
                  <a:cxn ang="0">
                    <a:pos x="160" y="250"/>
                  </a:cxn>
                  <a:cxn ang="0">
                    <a:pos x="161" y="250"/>
                  </a:cxn>
                  <a:cxn ang="0">
                    <a:pos x="337" y="177"/>
                  </a:cxn>
                  <a:cxn ang="0">
                    <a:pos x="403" y="61"/>
                  </a:cxn>
                </a:cxnLst>
                <a:rect l="0" t="0" r="r" b="b"/>
                <a:pathLst>
                  <a:path w="597" h="497">
                    <a:moveTo>
                      <a:pt x="403" y="61"/>
                    </a:moveTo>
                    <a:cubicBezTo>
                      <a:pt x="408" y="42"/>
                      <a:pt x="410" y="22"/>
                      <a:pt x="410" y="2"/>
                    </a:cubicBezTo>
                    <a:cubicBezTo>
                      <a:pt x="410" y="1"/>
                      <a:pt x="410" y="0"/>
                      <a:pt x="410" y="0"/>
                    </a:cubicBezTo>
                    <a:cubicBezTo>
                      <a:pt x="597" y="0"/>
                      <a:pt x="597" y="0"/>
                      <a:pt x="597" y="0"/>
                    </a:cubicBezTo>
                    <a:cubicBezTo>
                      <a:pt x="597" y="0"/>
                      <a:pt x="597" y="1"/>
                      <a:pt x="597" y="2"/>
                    </a:cubicBezTo>
                    <a:cubicBezTo>
                      <a:pt x="597" y="24"/>
                      <a:pt x="595" y="46"/>
                      <a:pt x="592" y="68"/>
                    </a:cubicBezTo>
                    <a:cubicBezTo>
                      <a:pt x="579" y="160"/>
                      <a:pt x="538" y="241"/>
                      <a:pt x="469" y="310"/>
                    </a:cubicBezTo>
                    <a:cubicBezTo>
                      <a:pt x="384" y="395"/>
                      <a:pt x="281" y="437"/>
                      <a:pt x="161" y="437"/>
                    </a:cubicBezTo>
                    <a:cubicBezTo>
                      <a:pt x="161" y="437"/>
                      <a:pt x="160" y="437"/>
                      <a:pt x="160" y="437"/>
                    </a:cubicBezTo>
                    <a:cubicBezTo>
                      <a:pt x="160" y="497"/>
                      <a:pt x="160" y="497"/>
                      <a:pt x="160" y="497"/>
                    </a:cubicBezTo>
                    <a:cubicBezTo>
                      <a:pt x="0" y="341"/>
                      <a:pt x="0" y="341"/>
                      <a:pt x="0" y="341"/>
                    </a:cubicBezTo>
                    <a:cubicBezTo>
                      <a:pt x="160" y="185"/>
                      <a:pt x="160" y="185"/>
                      <a:pt x="160" y="185"/>
                    </a:cubicBezTo>
                    <a:cubicBezTo>
                      <a:pt x="160" y="250"/>
                      <a:pt x="160" y="250"/>
                      <a:pt x="160" y="250"/>
                    </a:cubicBezTo>
                    <a:cubicBezTo>
                      <a:pt x="160" y="250"/>
                      <a:pt x="161" y="250"/>
                      <a:pt x="161" y="250"/>
                    </a:cubicBezTo>
                    <a:cubicBezTo>
                      <a:pt x="230" y="250"/>
                      <a:pt x="288" y="226"/>
                      <a:pt x="337" y="177"/>
                    </a:cubicBezTo>
                    <a:cubicBezTo>
                      <a:pt x="371" y="143"/>
                      <a:pt x="393" y="104"/>
                      <a:pt x="403" y="6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Freeform: Shape 52"/>
              <p:cNvSpPr>
                <a:spLocks/>
              </p:cNvSpPr>
              <p:nvPr/>
            </p:nvSpPr>
            <p:spPr bwMode="auto">
              <a:xfrm>
                <a:off x="6133163" y="1645586"/>
                <a:ext cx="2200912" cy="2641466"/>
              </a:xfrm>
              <a:custGeom>
                <a:avLst/>
                <a:gdLst/>
                <a:ahLst/>
                <a:cxnLst>
                  <a:cxn ang="0">
                    <a:pos x="67" y="5"/>
                  </a:cxn>
                  <a:cxn ang="0">
                    <a:pos x="309" y="129"/>
                  </a:cxn>
                  <a:cxn ang="0">
                    <a:pos x="437" y="435"/>
                  </a:cxn>
                  <a:cxn ang="0">
                    <a:pos x="498" y="435"/>
                  </a:cxn>
                  <a:cxn ang="0">
                    <a:pos x="341" y="597"/>
                  </a:cxn>
                  <a:cxn ang="0">
                    <a:pos x="184" y="435"/>
                  </a:cxn>
                  <a:cxn ang="0">
                    <a:pos x="250" y="435"/>
                  </a:cxn>
                  <a:cxn ang="0">
                    <a:pos x="177" y="261"/>
                  </a:cxn>
                  <a:cxn ang="0">
                    <a:pos x="60" y="194"/>
                  </a:cxn>
                  <a:cxn ang="0">
                    <a:pos x="1" y="188"/>
                  </a:cxn>
                  <a:cxn ang="0">
                    <a:pos x="0" y="188"/>
                  </a:cxn>
                  <a:cxn ang="0">
                    <a:pos x="0" y="0"/>
                  </a:cxn>
                  <a:cxn ang="0">
                    <a:pos x="1" y="0"/>
                  </a:cxn>
                  <a:cxn ang="0">
                    <a:pos x="67" y="5"/>
                  </a:cxn>
                </a:cxnLst>
                <a:rect l="0" t="0" r="r" b="b"/>
                <a:pathLst>
                  <a:path w="498" h="597">
                    <a:moveTo>
                      <a:pt x="67" y="5"/>
                    </a:moveTo>
                    <a:cubicBezTo>
                      <a:pt x="159" y="18"/>
                      <a:pt x="240" y="59"/>
                      <a:pt x="309" y="129"/>
                    </a:cubicBezTo>
                    <a:cubicBezTo>
                      <a:pt x="394" y="213"/>
                      <a:pt x="436" y="315"/>
                      <a:pt x="437" y="435"/>
                    </a:cubicBezTo>
                    <a:cubicBezTo>
                      <a:pt x="498" y="435"/>
                      <a:pt x="498" y="435"/>
                      <a:pt x="498" y="435"/>
                    </a:cubicBezTo>
                    <a:cubicBezTo>
                      <a:pt x="341" y="597"/>
                      <a:pt x="341" y="597"/>
                      <a:pt x="341" y="597"/>
                    </a:cubicBezTo>
                    <a:cubicBezTo>
                      <a:pt x="184" y="435"/>
                      <a:pt x="184" y="435"/>
                      <a:pt x="184" y="435"/>
                    </a:cubicBezTo>
                    <a:cubicBezTo>
                      <a:pt x="250" y="435"/>
                      <a:pt x="250" y="435"/>
                      <a:pt x="250" y="435"/>
                    </a:cubicBezTo>
                    <a:cubicBezTo>
                      <a:pt x="249" y="367"/>
                      <a:pt x="225" y="309"/>
                      <a:pt x="177" y="261"/>
                    </a:cubicBezTo>
                    <a:cubicBezTo>
                      <a:pt x="143" y="227"/>
                      <a:pt x="104" y="205"/>
                      <a:pt x="60" y="194"/>
                    </a:cubicBezTo>
                    <a:cubicBezTo>
                      <a:pt x="41" y="190"/>
                      <a:pt x="21" y="188"/>
                      <a:pt x="1" y="188"/>
                    </a:cubicBezTo>
                    <a:cubicBezTo>
                      <a:pt x="1" y="188"/>
                      <a:pt x="0" y="188"/>
                      <a:pt x="0" y="18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4" y="0"/>
                      <a:pt x="46" y="2"/>
                      <a:pt x="67" y="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Freeform: Shape 53"/>
              <p:cNvSpPr>
                <a:spLocks/>
              </p:cNvSpPr>
              <p:nvPr/>
            </p:nvSpPr>
            <p:spPr bwMode="auto">
              <a:xfrm>
                <a:off x="4208532" y="1376772"/>
                <a:ext cx="2632133" cy="2193444"/>
              </a:xfrm>
              <a:custGeom>
                <a:avLst/>
                <a:gdLst/>
                <a:ahLst/>
                <a:cxnLst>
                  <a:cxn ang="0">
                    <a:pos x="96" y="338"/>
                  </a:cxn>
                  <a:cxn ang="0">
                    <a:pos x="95" y="338"/>
                  </a:cxn>
                  <a:cxn ang="0">
                    <a:pos x="96" y="338"/>
                  </a:cxn>
                  <a:cxn ang="0">
                    <a:pos x="435" y="0"/>
                  </a:cxn>
                  <a:cxn ang="0">
                    <a:pos x="595" y="157"/>
                  </a:cxn>
                  <a:cxn ang="0">
                    <a:pos x="435" y="314"/>
                  </a:cxn>
                  <a:cxn ang="0">
                    <a:pos x="435" y="249"/>
                  </a:cxn>
                  <a:cxn ang="0">
                    <a:pos x="260" y="322"/>
                  </a:cxn>
                  <a:cxn ang="0">
                    <a:pos x="194" y="437"/>
                  </a:cxn>
                  <a:cxn ang="0">
                    <a:pos x="187" y="496"/>
                  </a:cxn>
                  <a:cxn ang="0">
                    <a:pos x="0" y="496"/>
                  </a:cxn>
                  <a:cxn ang="0">
                    <a:pos x="5" y="429"/>
                  </a:cxn>
                  <a:cxn ang="0">
                    <a:pos x="128" y="190"/>
                  </a:cxn>
                  <a:cxn ang="0">
                    <a:pos x="435" y="61"/>
                  </a:cxn>
                  <a:cxn ang="0">
                    <a:pos x="435" y="0"/>
                  </a:cxn>
                </a:cxnLst>
                <a:rect l="0" t="0" r="r" b="b"/>
                <a:pathLst>
                  <a:path w="595" h="496">
                    <a:moveTo>
                      <a:pt x="96" y="338"/>
                    </a:moveTo>
                    <a:cubicBezTo>
                      <a:pt x="96" y="338"/>
                      <a:pt x="95" y="338"/>
                      <a:pt x="95" y="338"/>
                    </a:cubicBezTo>
                    <a:cubicBezTo>
                      <a:pt x="96" y="338"/>
                      <a:pt x="96" y="338"/>
                      <a:pt x="96" y="338"/>
                    </a:cubicBezTo>
                    <a:close/>
                    <a:moveTo>
                      <a:pt x="435" y="0"/>
                    </a:moveTo>
                    <a:cubicBezTo>
                      <a:pt x="595" y="157"/>
                      <a:pt x="595" y="157"/>
                      <a:pt x="595" y="157"/>
                    </a:cubicBezTo>
                    <a:cubicBezTo>
                      <a:pt x="435" y="314"/>
                      <a:pt x="435" y="314"/>
                      <a:pt x="435" y="314"/>
                    </a:cubicBezTo>
                    <a:cubicBezTo>
                      <a:pt x="435" y="249"/>
                      <a:pt x="435" y="249"/>
                      <a:pt x="435" y="249"/>
                    </a:cubicBezTo>
                    <a:cubicBezTo>
                      <a:pt x="367" y="249"/>
                      <a:pt x="309" y="273"/>
                      <a:pt x="260" y="322"/>
                    </a:cubicBezTo>
                    <a:cubicBezTo>
                      <a:pt x="227" y="356"/>
                      <a:pt x="204" y="394"/>
                      <a:pt x="194" y="437"/>
                    </a:cubicBezTo>
                    <a:cubicBezTo>
                      <a:pt x="190" y="456"/>
                      <a:pt x="187" y="475"/>
                      <a:pt x="187" y="496"/>
                    </a:cubicBezTo>
                    <a:cubicBezTo>
                      <a:pt x="0" y="496"/>
                      <a:pt x="0" y="496"/>
                      <a:pt x="0" y="496"/>
                    </a:cubicBezTo>
                    <a:cubicBezTo>
                      <a:pt x="0" y="473"/>
                      <a:pt x="2" y="451"/>
                      <a:pt x="5" y="429"/>
                    </a:cubicBezTo>
                    <a:cubicBezTo>
                      <a:pt x="18" y="338"/>
                      <a:pt x="59" y="258"/>
                      <a:pt x="128" y="190"/>
                    </a:cubicBezTo>
                    <a:cubicBezTo>
                      <a:pt x="213" y="104"/>
                      <a:pt x="315" y="62"/>
                      <a:pt x="435" y="61"/>
                    </a:cubicBezTo>
                    <a:lnTo>
                      <a:pt x="43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Freeform: Shape 54"/>
              <p:cNvSpPr>
                <a:spLocks/>
              </p:cNvSpPr>
              <p:nvPr/>
            </p:nvSpPr>
            <p:spPr bwMode="auto">
              <a:xfrm>
                <a:off x="3940799" y="2883297"/>
                <a:ext cx="1383271" cy="847509"/>
              </a:xfrm>
              <a:custGeom>
                <a:avLst/>
                <a:gdLst/>
                <a:ahLst/>
                <a:cxnLst>
                  <a:cxn ang="0">
                    <a:pos x="250" y="192"/>
                  </a:cxn>
                  <a:cxn ang="0">
                    <a:pos x="62" y="192"/>
                  </a:cxn>
                  <a:cxn ang="0">
                    <a:pos x="61" y="160"/>
                  </a:cxn>
                  <a:cxn ang="0">
                    <a:pos x="61" y="158"/>
                  </a:cxn>
                  <a:cxn ang="0">
                    <a:pos x="0" y="158"/>
                  </a:cxn>
                  <a:cxn ang="0">
                    <a:pos x="157" y="0"/>
                  </a:cxn>
                  <a:cxn ang="0">
                    <a:pos x="313" y="158"/>
                  </a:cxn>
                  <a:cxn ang="0">
                    <a:pos x="248" y="158"/>
                  </a:cxn>
                  <a:cxn ang="0">
                    <a:pos x="248" y="160"/>
                  </a:cxn>
                  <a:cxn ang="0">
                    <a:pos x="250" y="192"/>
                  </a:cxn>
                </a:cxnLst>
                <a:rect l="0" t="0" r="r" b="b"/>
                <a:pathLst>
                  <a:path w="313" h="192">
                    <a:moveTo>
                      <a:pt x="250" y="192"/>
                    </a:moveTo>
                    <a:cubicBezTo>
                      <a:pt x="62" y="192"/>
                      <a:pt x="62" y="192"/>
                      <a:pt x="62" y="192"/>
                    </a:cubicBezTo>
                    <a:cubicBezTo>
                      <a:pt x="61" y="182"/>
                      <a:pt x="61" y="171"/>
                      <a:pt x="61" y="160"/>
                    </a:cubicBezTo>
                    <a:cubicBezTo>
                      <a:pt x="61" y="159"/>
                      <a:pt x="61" y="158"/>
                      <a:pt x="61" y="158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313" y="158"/>
                      <a:pt x="313" y="158"/>
                      <a:pt x="313" y="158"/>
                    </a:cubicBezTo>
                    <a:cubicBezTo>
                      <a:pt x="248" y="158"/>
                      <a:pt x="248" y="158"/>
                      <a:pt x="248" y="158"/>
                    </a:cubicBezTo>
                    <a:cubicBezTo>
                      <a:pt x="248" y="158"/>
                      <a:pt x="248" y="159"/>
                      <a:pt x="248" y="160"/>
                    </a:cubicBezTo>
                    <a:cubicBezTo>
                      <a:pt x="248" y="171"/>
                      <a:pt x="249" y="182"/>
                      <a:pt x="250" y="19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endParaRPr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TextBox 55"/>
              <p:cNvSpPr txBox="1"/>
              <p:nvPr/>
            </p:nvSpPr>
            <p:spPr>
              <a:xfrm>
                <a:off x="5749373" y="1768194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28" name="TextBox 56"/>
              <p:cNvSpPr txBox="1"/>
              <p:nvPr/>
            </p:nvSpPr>
            <p:spPr>
              <a:xfrm>
                <a:off x="7338071" y="3311377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29" name="TextBox 57"/>
              <p:cNvSpPr txBox="1"/>
              <p:nvPr/>
            </p:nvSpPr>
            <p:spPr>
              <a:xfrm>
                <a:off x="5816845" y="4752162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30" name="TextBox 58"/>
              <p:cNvSpPr txBox="1"/>
              <p:nvPr/>
            </p:nvSpPr>
            <p:spPr>
              <a:xfrm>
                <a:off x="4268861" y="3273835"/>
                <a:ext cx="482824" cy="577081"/>
              </a:xfrm>
              <a:prstGeom prst="rect">
                <a:avLst/>
              </a:prstGeom>
              <a:noFill/>
              <a:effectLst/>
            </p:spPr>
            <p:txBody>
              <a:bodyPr vert="horz" wrap="none">
                <a:normAutofit/>
              </a:bodyPr>
              <a:lstStyle/>
              <a:p>
                <a:r>
                  <a:rPr lang="en-US" sz="2100">
                    <a:solidFill>
                      <a:srgbClr val="FFFFFF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8359524" y="2302370"/>
            <a:ext cx="2337051" cy="862966"/>
            <a:chOff x="8386922" y="2192795"/>
            <a:chExt cx="2965476" cy="862966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359524" y="4393191"/>
            <a:ext cx="2337051" cy="862966"/>
            <a:chOff x="8386922" y="2192795"/>
            <a:chExt cx="2965476" cy="862966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609725" y="2302370"/>
            <a:ext cx="2305974" cy="862966"/>
            <a:chOff x="8386922" y="2192795"/>
            <a:chExt cx="2965476" cy="862966"/>
          </a:xfrm>
        </p:grpSpPr>
        <p:sp>
          <p:nvSpPr>
            <p:cNvPr id="38" name="矩形 3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09725" y="4393191"/>
            <a:ext cx="2305974" cy="862966"/>
            <a:chOff x="8386922" y="2192795"/>
            <a:chExt cx="2965476" cy="862966"/>
          </a:xfrm>
        </p:grpSpPr>
        <p:sp>
          <p:nvSpPr>
            <p:cNvPr id="41" name="矩形 4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44" name="矩形 43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86777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106" y="1779846"/>
            <a:ext cx="10237787" cy="3287454"/>
            <a:chOff x="977106" y="1779846"/>
            <a:chExt cx="10237787" cy="3287454"/>
          </a:xfrm>
        </p:grpSpPr>
        <p:grpSp>
          <p:nvGrpSpPr>
            <p:cNvPr id="4" name="Group 12"/>
            <p:cNvGrpSpPr/>
            <p:nvPr/>
          </p:nvGrpSpPr>
          <p:grpSpPr>
            <a:xfrm>
              <a:off x="977106" y="1779846"/>
              <a:ext cx="10237787" cy="3287454"/>
              <a:chOff x="452438" y="1473206"/>
              <a:chExt cx="8229600" cy="2330566"/>
            </a:xfrm>
          </p:grpSpPr>
          <p:sp>
            <p:nvSpPr>
              <p:cNvPr id="25" name="TextBox 13"/>
              <p:cNvSpPr txBox="1"/>
              <p:nvPr/>
            </p:nvSpPr>
            <p:spPr>
              <a:xfrm>
                <a:off x="452438" y="1473206"/>
                <a:ext cx="32965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100</a:t>
                </a:r>
              </a:p>
            </p:txBody>
          </p:sp>
          <p:cxnSp>
            <p:nvCxnSpPr>
              <p:cNvPr id="26" name="Straight Connector 14"/>
              <p:cNvCxnSpPr/>
              <p:nvPr/>
            </p:nvCxnSpPr>
            <p:spPr>
              <a:xfrm>
                <a:off x="906408" y="1645572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15"/>
              <p:cNvSpPr txBox="1"/>
              <p:nvPr/>
            </p:nvSpPr>
            <p:spPr>
              <a:xfrm>
                <a:off x="452438" y="3572939"/>
                <a:ext cx="202220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0</a:t>
                </a:r>
              </a:p>
            </p:txBody>
          </p:sp>
          <p:cxnSp>
            <p:nvCxnSpPr>
              <p:cNvPr id="28" name="Straight Connector 16"/>
              <p:cNvCxnSpPr/>
              <p:nvPr/>
            </p:nvCxnSpPr>
            <p:spPr>
              <a:xfrm>
                <a:off x="906408" y="3745305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17"/>
              <p:cNvSpPr txBox="1"/>
              <p:nvPr/>
            </p:nvSpPr>
            <p:spPr>
              <a:xfrm>
                <a:off x="452438" y="2540006"/>
                <a:ext cx="26593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50</a:t>
                </a:r>
              </a:p>
            </p:txBody>
          </p:sp>
          <p:cxnSp>
            <p:nvCxnSpPr>
              <p:cNvPr id="30" name="Straight Connector 18"/>
              <p:cNvCxnSpPr/>
              <p:nvPr/>
            </p:nvCxnSpPr>
            <p:spPr>
              <a:xfrm>
                <a:off x="906408" y="2712372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19"/>
              <p:cNvSpPr txBox="1"/>
              <p:nvPr/>
            </p:nvSpPr>
            <p:spPr>
              <a:xfrm>
                <a:off x="452438" y="2032006"/>
                <a:ext cx="26593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75</a:t>
                </a:r>
              </a:p>
            </p:txBody>
          </p:sp>
          <p:cxnSp>
            <p:nvCxnSpPr>
              <p:cNvPr id="32" name="Straight Connector 20"/>
              <p:cNvCxnSpPr/>
              <p:nvPr/>
            </p:nvCxnSpPr>
            <p:spPr>
              <a:xfrm>
                <a:off x="906408" y="2204372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21"/>
              <p:cNvSpPr txBox="1"/>
              <p:nvPr/>
            </p:nvSpPr>
            <p:spPr>
              <a:xfrm>
                <a:off x="452438" y="3064940"/>
                <a:ext cx="265938" cy="230833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25</a:t>
                </a:r>
              </a:p>
            </p:txBody>
          </p:sp>
          <p:cxnSp>
            <p:nvCxnSpPr>
              <p:cNvPr id="34" name="Straight Connector 22"/>
              <p:cNvCxnSpPr/>
              <p:nvPr/>
            </p:nvCxnSpPr>
            <p:spPr>
              <a:xfrm>
                <a:off x="906408" y="3237306"/>
                <a:ext cx="7775630" cy="1390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: Rounded Corners 29"/>
            <p:cNvSpPr/>
            <p:nvPr/>
          </p:nvSpPr>
          <p:spPr>
            <a:xfrm>
              <a:off x="1983235" y="3561904"/>
              <a:ext cx="470498" cy="133719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Rectangle: Rounded Corners 30"/>
            <p:cNvSpPr/>
            <p:nvPr/>
          </p:nvSpPr>
          <p:spPr>
            <a:xfrm>
              <a:off x="2981664" y="2622805"/>
              <a:ext cx="470498" cy="22762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" name="Rectangle: Rounded Corners 31"/>
            <p:cNvSpPr/>
            <p:nvPr/>
          </p:nvSpPr>
          <p:spPr>
            <a:xfrm>
              <a:off x="3980093" y="3359292"/>
              <a:ext cx="470498" cy="15398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Rectangle: Rounded Corners 33"/>
            <p:cNvSpPr/>
            <p:nvPr/>
          </p:nvSpPr>
          <p:spPr>
            <a:xfrm>
              <a:off x="4978522" y="2622804"/>
              <a:ext cx="470498" cy="227629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Rectangle: Rounded Corners 34"/>
            <p:cNvSpPr/>
            <p:nvPr/>
          </p:nvSpPr>
          <p:spPr>
            <a:xfrm>
              <a:off x="5976951" y="2324238"/>
              <a:ext cx="470498" cy="2574856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Rectangle: Rounded Corners 35"/>
            <p:cNvSpPr/>
            <p:nvPr/>
          </p:nvSpPr>
          <p:spPr>
            <a:xfrm>
              <a:off x="6975380" y="3087754"/>
              <a:ext cx="470498" cy="181134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Rectangle: Rounded Corners 37"/>
            <p:cNvSpPr/>
            <p:nvPr/>
          </p:nvSpPr>
          <p:spPr>
            <a:xfrm>
              <a:off x="7973809" y="3561904"/>
              <a:ext cx="470498" cy="133719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Rectangle: Rounded Corners 38"/>
            <p:cNvSpPr/>
            <p:nvPr/>
          </p:nvSpPr>
          <p:spPr>
            <a:xfrm>
              <a:off x="8972238" y="3087754"/>
              <a:ext cx="470498" cy="181134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Rectangle: Rounded Corners 39"/>
            <p:cNvSpPr/>
            <p:nvPr/>
          </p:nvSpPr>
          <p:spPr>
            <a:xfrm>
              <a:off x="9970668" y="2324238"/>
              <a:ext cx="470498" cy="2574856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00799" y="5259070"/>
            <a:ext cx="9797401" cy="831188"/>
            <a:chOff x="1383689" y="1845089"/>
            <a:chExt cx="9797401" cy="914306"/>
          </a:xfrm>
        </p:grpSpPr>
        <p:sp>
          <p:nvSpPr>
            <p:cNvPr id="24" name="矩形 23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383689" y="2194645"/>
              <a:ext cx="9797401" cy="5647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7" name="矩形 36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02.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工作绩效总结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813462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8" name="椭圆 17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9" name="椭圆 21"/>
            <p:cNvSpPr/>
            <p:nvPr/>
          </p:nvSpPr>
          <p:spPr>
            <a:xfrm>
              <a:off x="864241" y="5016220"/>
              <a:ext cx="195884" cy="195564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27616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组合 122"/>
          <p:cNvGrpSpPr/>
          <p:nvPr/>
        </p:nvGrpSpPr>
        <p:grpSpPr>
          <a:xfrm>
            <a:off x="7990296" y="1869959"/>
            <a:ext cx="2965476" cy="862966"/>
            <a:chOff x="8386922" y="2192795"/>
            <a:chExt cx="2965476" cy="862966"/>
          </a:xfrm>
        </p:grpSpPr>
        <p:sp>
          <p:nvSpPr>
            <p:cNvPr id="124" name="矩形 12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7990296" y="5042844"/>
            <a:ext cx="2965476" cy="862966"/>
            <a:chOff x="8386922" y="2192795"/>
            <a:chExt cx="2965476" cy="862966"/>
          </a:xfrm>
        </p:grpSpPr>
        <p:sp>
          <p:nvSpPr>
            <p:cNvPr id="127" name="矩形 12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1235671" y="1869959"/>
            <a:ext cx="2965476" cy="862966"/>
            <a:chOff x="8386922" y="2192795"/>
            <a:chExt cx="2965476" cy="862966"/>
          </a:xfrm>
        </p:grpSpPr>
        <p:sp>
          <p:nvSpPr>
            <p:cNvPr id="130" name="矩形 12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1235671" y="5042844"/>
            <a:ext cx="2965476" cy="862966"/>
            <a:chOff x="8386922" y="2192795"/>
            <a:chExt cx="2965476" cy="862966"/>
          </a:xfrm>
        </p:grpSpPr>
        <p:sp>
          <p:nvSpPr>
            <p:cNvPr id="133" name="矩形 132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7990296" y="3456402"/>
            <a:ext cx="2965476" cy="862966"/>
            <a:chOff x="8386922" y="2192795"/>
            <a:chExt cx="2965476" cy="862966"/>
          </a:xfrm>
        </p:grpSpPr>
        <p:sp>
          <p:nvSpPr>
            <p:cNvPr id="136" name="矩形 13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235671" y="3456402"/>
            <a:ext cx="2965476" cy="862966"/>
            <a:chOff x="8386922" y="2192795"/>
            <a:chExt cx="2965476" cy="862966"/>
          </a:xfrm>
        </p:grpSpPr>
        <p:sp>
          <p:nvSpPr>
            <p:cNvPr id="139" name="矩形 138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4537806" y="1883606"/>
            <a:ext cx="3115403" cy="3775668"/>
            <a:chOff x="4537806" y="1883606"/>
            <a:chExt cx="3115403" cy="3775668"/>
          </a:xfrm>
        </p:grpSpPr>
        <p:sp>
          <p:nvSpPr>
            <p:cNvPr id="26" name="isļîḋè"/>
            <p:cNvSpPr>
              <a:spLocks/>
            </p:cNvSpPr>
            <p:nvPr/>
          </p:nvSpPr>
          <p:spPr bwMode="auto">
            <a:xfrm>
              <a:off x="6064499" y="3181496"/>
              <a:ext cx="62969" cy="62016"/>
            </a:xfrm>
            <a:custGeom>
              <a:avLst/>
              <a:gdLst>
                <a:gd name="T0" fmla="*/ 0 w 39"/>
                <a:gd name="T1" fmla="*/ 20 h 39"/>
                <a:gd name="T2" fmla="*/ 19 w 39"/>
                <a:gd name="T3" fmla="*/ 39 h 39"/>
                <a:gd name="T4" fmla="*/ 39 w 39"/>
                <a:gd name="T5" fmla="*/ 20 h 39"/>
                <a:gd name="T6" fmla="*/ 19 w 39"/>
                <a:gd name="T7" fmla="*/ 0 h 39"/>
                <a:gd name="T8" fmla="*/ 0 w 39"/>
                <a:gd name="T9" fmla="*/ 20 h 39"/>
                <a:gd name="T10" fmla="*/ 19 w 39"/>
                <a:gd name="T11" fmla="*/ 8 h 39"/>
                <a:gd name="T12" fmla="*/ 30 w 39"/>
                <a:gd name="T13" fmla="*/ 20 h 39"/>
                <a:gd name="T14" fmla="*/ 19 w 39"/>
                <a:gd name="T15" fmla="*/ 31 h 39"/>
                <a:gd name="T16" fmla="*/ 8 w 39"/>
                <a:gd name="T17" fmla="*/ 20 h 39"/>
                <a:gd name="T18" fmla="*/ 19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20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9" y="8"/>
                  </a:moveTo>
                  <a:cubicBezTo>
                    <a:pt x="25" y="8"/>
                    <a:pt x="30" y="13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ṥ1ïďê"/>
            <p:cNvSpPr>
              <a:spLocks/>
            </p:cNvSpPr>
            <p:nvPr/>
          </p:nvSpPr>
          <p:spPr bwMode="auto">
            <a:xfrm>
              <a:off x="5578874" y="3461997"/>
              <a:ext cx="62016" cy="62969"/>
            </a:xfrm>
            <a:custGeom>
              <a:avLst/>
              <a:gdLst>
                <a:gd name="T0" fmla="*/ 39 w 39"/>
                <a:gd name="T1" fmla="*/ 19 h 39"/>
                <a:gd name="T2" fmla="*/ 19 w 39"/>
                <a:gd name="T3" fmla="*/ 0 h 39"/>
                <a:gd name="T4" fmla="*/ 0 w 39"/>
                <a:gd name="T5" fmla="*/ 19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30 h 39"/>
                <a:gd name="T12" fmla="*/ 8 w 39"/>
                <a:gd name="T13" fmla="*/ 19 h 39"/>
                <a:gd name="T14" fmla="*/ 19 w 39"/>
                <a:gd name="T15" fmla="*/ 8 h 39"/>
                <a:gd name="T16" fmla="*/ 30 w 39"/>
                <a:gd name="T17" fmla="*/ 19 h 39"/>
                <a:gd name="T18" fmla="*/ 19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39" y="19"/>
                  </a:moveTo>
                  <a:cubicBezTo>
                    <a:pt x="39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lose/>
                  <a:moveTo>
                    <a:pt x="19" y="30"/>
                  </a:move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ubicBezTo>
                    <a:pt x="30" y="25"/>
                    <a:pt x="25" y="30"/>
                    <a:pt x="19" y="3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ŝľíḑe"/>
            <p:cNvSpPr>
              <a:spLocks/>
            </p:cNvSpPr>
            <p:nvPr/>
          </p:nvSpPr>
          <p:spPr bwMode="auto">
            <a:xfrm>
              <a:off x="5578874" y="4022997"/>
              <a:ext cx="62016" cy="62016"/>
            </a:xfrm>
            <a:custGeom>
              <a:avLst/>
              <a:gdLst>
                <a:gd name="T0" fmla="*/ 39 w 39"/>
                <a:gd name="T1" fmla="*/ 19 h 39"/>
                <a:gd name="T2" fmla="*/ 19 w 39"/>
                <a:gd name="T3" fmla="*/ 0 h 39"/>
                <a:gd name="T4" fmla="*/ 0 w 39"/>
                <a:gd name="T5" fmla="*/ 19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30 h 39"/>
                <a:gd name="T12" fmla="*/ 8 w 39"/>
                <a:gd name="T13" fmla="*/ 19 h 39"/>
                <a:gd name="T14" fmla="*/ 19 w 39"/>
                <a:gd name="T15" fmla="*/ 8 h 39"/>
                <a:gd name="T16" fmla="*/ 30 w 39"/>
                <a:gd name="T17" fmla="*/ 19 h 39"/>
                <a:gd name="T18" fmla="*/ 19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39" y="19"/>
                  </a:move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lose/>
                  <a:moveTo>
                    <a:pt x="19" y="30"/>
                  </a:move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ubicBezTo>
                    <a:pt x="30" y="25"/>
                    <a:pt x="25" y="30"/>
                    <a:pt x="19" y="3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ṩḷîḓè"/>
            <p:cNvSpPr>
              <a:spLocks/>
            </p:cNvSpPr>
            <p:nvPr/>
          </p:nvSpPr>
          <p:spPr bwMode="auto">
            <a:xfrm>
              <a:off x="6064499" y="4302544"/>
              <a:ext cx="62969" cy="62016"/>
            </a:xfrm>
            <a:custGeom>
              <a:avLst/>
              <a:gdLst>
                <a:gd name="T0" fmla="*/ 0 w 39"/>
                <a:gd name="T1" fmla="*/ 20 h 39"/>
                <a:gd name="T2" fmla="*/ 19 w 39"/>
                <a:gd name="T3" fmla="*/ 39 h 39"/>
                <a:gd name="T4" fmla="*/ 39 w 39"/>
                <a:gd name="T5" fmla="*/ 20 h 39"/>
                <a:gd name="T6" fmla="*/ 19 w 39"/>
                <a:gd name="T7" fmla="*/ 0 h 39"/>
                <a:gd name="T8" fmla="*/ 0 w 39"/>
                <a:gd name="T9" fmla="*/ 20 h 39"/>
                <a:gd name="T10" fmla="*/ 19 w 39"/>
                <a:gd name="T11" fmla="*/ 9 h 39"/>
                <a:gd name="T12" fmla="*/ 30 w 39"/>
                <a:gd name="T13" fmla="*/ 20 h 39"/>
                <a:gd name="T14" fmla="*/ 19 w 39"/>
                <a:gd name="T15" fmla="*/ 31 h 39"/>
                <a:gd name="T16" fmla="*/ 8 w 39"/>
                <a:gd name="T17" fmla="*/ 20 h 39"/>
                <a:gd name="T18" fmla="*/ 19 w 39"/>
                <a:gd name="T19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20"/>
                  </a:moveTo>
                  <a:cubicBezTo>
                    <a:pt x="0" y="31"/>
                    <a:pt x="9" y="39"/>
                    <a:pt x="19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9" y="9"/>
                  </a:moveTo>
                  <a:cubicBezTo>
                    <a:pt x="25" y="9"/>
                    <a:pt x="30" y="14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ubicBezTo>
                    <a:pt x="8" y="14"/>
                    <a:pt x="13" y="9"/>
                    <a:pt x="19" y="9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ṡḷïḓê"/>
            <p:cNvSpPr>
              <a:spLocks/>
            </p:cNvSpPr>
            <p:nvPr/>
          </p:nvSpPr>
          <p:spPr bwMode="auto">
            <a:xfrm>
              <a:off x="6551080" y="4022997"/>
              <a:ext cx="62969" cy="62016"/>
            </a:xfrm>
            <a:custGeom>
              <a:avLst/>
              <a:gdLst>
                <a:gd name="T0" fmla="*/ 0 w 39"/>
                <a:gd name="T1" fmla="*/ 19 h 39"/>
                <a:gd name="T2" fmla="*/ 19 w 39"/>
                <a:gd name="T3" fmla="*/ 39 h 39"/>
                <a:gd name="T4" fmla="*/ 39 w 39"/>
                <a:gd name="T5" fmla="*/ 19 h 39"/>
                <a:gd name="T6" fmla="*/ 19 w 39"/>
                <a:gd name="T7" fmla="*/ 0 h 39"/>
                <a:gd name="T8" fmla="*/ 0 w 39"/>
                <a:gd name="T9" fmla="*/ 19 h 39"/>
                <a:gd name="T10" fmla="*/ 19 w 39"/>
                <a:gd name="T11" fmla="*/ 8 h 39"/>
                <a:gd name="T12" fmla="*/ 31 w 39"/>
                <a:gd name="T13" fmla="*/ 19 h 39"/>
                <a:gd name="T14" fmla="*/ 19 w 39"/>
                <a:gd name="T15" fmla="*/ 30 h 39"/>
                <a:gd name="T16" fmla="*/ 8 w 39"/>
                <a:gd name="T17" fmla="*/ 19 h 39"/>
                <a:gd name="T18" fmla="*/ 19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19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lose/>
                  <a:moveTo>
                    <a:pt x="19" y="8"/>
                  </a:move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ṧļiḓe"/>
            <p:cNvSpPr>
              <a:spLocks/>
            </p:cNvSpPr>
            <p:nvPr/>
          </p:nvSpPr>
          <p:spPr bwMode="auto">
            <a:xfrm>
              <a:off x="6551080" y="3461997"/>
              <a:ext cx="62969" cy="61061"/>
            </a:xfrm>
            <a:custGeom>
              <a:avLst/>
              <a:gdLst>
                <a:gd name="T0" fmla="*/ 0 w 39"/>
                <a:gd name="T1" fmla="*/ 19 h 38"/>
                <a:gd name="T2" fmla="*/ 19 w 39"/>
                <a:gd name="T3" fmla="*/ 38 h 38"/>
                <a:gd name="T4" fmla="*/ 39 w 39"/>
                <a:gd name="T5" fmla="*/ 19 h 38"/>
                <a:gd name="T6" fmla="*/ 19 w 39"/>
                <a:gd name="T7" fmla="*/ 0 h 38"/>
                <a:gd name="T8" fmla="*/ 0 w 39"/>
                <a:gd name="T9" fmla="*/ 19 h 38"/>
                <a:gd name="T10" fmla="*/ 19 w 39"/>
                <a:gd name="T11" fmla="*/ 8 h 38"/>
                <a:gd name="T12" fmla="*/ 31 w 39"/>
                <a:gd name="T13" fmla="*/ 19 h 38"/>
                <a:gd name="T14" fmla="*/ 19 w 39"/>
                <a:gd name="T15" fmla="*/ 30 h 38"/>
                <a:gd name="T16" fmla="*/ 8 w 39"/>
                <a:gd name="T17" fmla="*/ 19 h 38"/>
                <a:gd name="T18" fmla="*/ 19 w 39"/>
                <a:gd name="T1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0" y="19"/>
                  </a:moveTo>
                  <a:cubicBezTo>
                    <a:pt x="0" y="30"/>
                    <a:pt x="9" y="38"/>
                    <a:pt x="19" y="38"/>
                  </a:cubicBezTo>
                  <a:cubicBezTo>
                    <a:pt x="30" y="38"/>
                    <a:pt x="39" y="30"/>
                    <a:pt x="39" y="19"/>
                  </a:cubicBezTo>
                  <a:cubicBezTo>
                    <a:pt x="39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lose/>
                  <a:moveTo>
                    <a:pt x="19" y="8"/>
                  </a:move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ŝliḓê"/>
            <p:cNvSpPr>
              <a:spLocks/>
            </p:cNvSpPr>
            <p:nvPr/>
          </p:nvSpPr>
          <p:spPr bwMode="auto">
            <a:xfrm>
              <a:off x="5578874" y="3461997"/>
              <a:ext cx="62016" cy="62969"/>
            </a:xfrm>
            <a:custGeom>
              <a:avLst/>
              <a:gdLst>
                <a:gd name="T0" fmla="*/ 19 w 39"/>
                <a:gd name="T1" fmla="*/ 0 h 39"/>
                <a:gd name="T2" fmla="*/ 0 w 39"/>
                <a:gd name="T3" fmla="*/ 19 h 39"/>
                <a:gd name="T4" fmla="*/ 19 w 39"/>
                <a:gd name="T5" fmla="*/ 39 h 39"/>
                <a:gd name="T6" fmla="*/ 39 w 39"/>
                <a:gd name="T7" fmla="*/ 19 h 39"/>
                <a:gd name="T8" fmla="*/ 19 w 39"/>
                <a:gd name="T9" fmla="*/ 0 h 39"/>
                <a:gd name="T10" fmla="*/ 30 w 39"/>
                <a:gd name="T11" fmla="*/ 19 h 39"/>
                <a:gd name="T12" fmla="*/ 19 w 39"/>
                <a:gd name="T13" fmla="*/ 30 h 39"/>
                <a:gd name="T14" fmla="*/ 8 w 39"/>
                <a:gd name="T15" fmla="*/ 19 h 39"/>
                <a:gd name="T16" fmla="*/ 19 w 39"/>
                <a:gd name="T17" fmla="*/ 8 h 39"/>
                <a:gd name="T18" fmla="*/ 30 w 39"/>
                <a:gd name="T1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cubicBezTo>
                    <a:pt x="9" y="0"/>
                    <a:pt x="0" y="8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8"/>
                    <a:pt x="30" y="0"/>
                    <a:pt x="19" y="0"/>
                  </a:cubicBezTo>
                  <a:close/>
                  <a:moveTo>
                    <a:pt x="30" y="19"/>
                  </a:moveTo>
                  <a:cubicBezTo>
                    <a:pt x="30" y="25"/>
                    <a:pt x="25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任意多边形 118"/>
            <p:cNvSpPr>
              <a:spLocks/>
            </p:cNvSpPr>
            <p:nvPr/>
          </p:nvSpPr>
          <p:spPr bwMode="auto">
            <a:xfrm>
              <a:off x="4537806" y="2422832"/>
              <a:ext cx="1141246" cy="1140297"/>
            </a:xfrm>
            <a:custGeom>
              <a:avLst/>
              <a:gdLst>
                <a:gd name="connsiteX0" fmla="*/ 1071121 w 1141246"/>
                <a:gd name="connsiteY0" fmla="*/ 1023162 h 1140297"/>
                <a:gd name="connsiteX1" fmla="*/ 1024902 w 1141246"/>
                <a:gd name="connsiteY1" fmla="*/ 1069695 h 1140297"/>
                <a:gd name="connsiteX2" fmla="*/ 1071121 w 1141246"/>
                <a:gd name="connsiteY2" fmla="*/ 1116228 h 1140297"/>
                <a:gd name="connsiteX3" fmla="*/ 1118934 w 1141246"/>
                <a:gd name="connsiteY3" fmla="*/ 1069695 h 1140297"/>
                <a:gd name="connsiteX4" fmla="*/ 1071121 w 1141246"/>
                <a:gd name="connsiteY4" fmla="*/ 1023162 h 1140297"/>
                <a:gd name="connsiteX5" fmla="*/ 436968 w 1141246"/>
                <a:gd name="connsiteY5" fmla="*/ 0 h 1140297"/>
                <a:gd name="connsiteX6" fmla="*/ 873936 w 1141246"/>
                <a:gd name="connsiteY6" fmla="*/ 436016 h 1140297"/>
                <a:gd name="connsiteX7" fmla="*/ 839597 w 1141246"/>
                <a:gd name="connsiteY7" fmla="*/ 605733 h 1140297"/>
                <a:gd name="connsiteX8" fmla="*/ 833605 w 1141246"/>
                <a:gd name="connsiteY8" fmla="*/ 616749 h 1140297"/>
                <a:gd name="connsiteX9" fmla="*/ 819260 w 1141246"/>
                <a:gd name="connsiteY9" fmla="*/ 665206 h 1140297"/>
                <a:gd name="connsiteX10" fmla="*/ 899150 w 1141246"/>
                <a:gd name="connsiteY10" fmla="*/ 882013 h 1140297"/>
                <a:gd name="connsiteX11" fmla="*/ 905551 w 1141246"/>
                <a:gd name="connsiteY11" fmla="*/ 888410 h 1140297"/>
                <a:gd name="connsiteX12" fmla="*/ 1060830 w 1141246"/>
                <a:gd name="connsiteY12" fmla="*/ 997713 h 1140297"/>
                <a:gd name="connsiteX13" fmla="*/ 1068614 w 1141246"/>
                <a:gd name="connsiteY13" fmla="*/ 999613 h 1140297"/>
                <a:gd name="connsiteX14" fmla="*/ 1071121 w 1141246"/>
                <a:gd name="connsiteY14" fmla="*/ 999093 h 1140297"/>
                <a:gd name="connsiteX15" fmla="*/ 1141246 w 1141246"/>
                <a:gd name="connsiteY15" fmla="*/ 1069695 h 1140297"/>
                <a:gd name="connsiteX16" fmla="*/ 1071121 w 1141246"/>
                <a:gd name="connsiteY16" fmla="*/ 1140297 h 1140297"/>
                <a:gd name="connsiteX17" fmla="*/ 1000996 w 1141246"/>
                <a:gd name="connsiteY17" fmla="*/ 1069695 h 1140297"/>
                <a:gd name="connsiteX18" fmla="*/ 1001175 w 1141246"/>
                <a:gd name="connsiteY18" fmla="*/ 1068820 h 1140297"/>
                <a:gd name="connsiteX19" fmla="*/ 998918 w 1141246"/>
                <a:gd name="connsiteY19" fmla="*/ 1059587 h 1140297"/>
                <a:gd name="connsiteX20" fmla="*/ 889548 w 1141246"/>
                <a:gd name="connsiteY20" fmla="*/ 904403 h 1140297"/>
                <a:gd name="connsiteX21" fmla="*/ 883147 w 1141246"/>
                <a:gd name="connsiteY21" fmla="*/ 898006 h 1140297"/>
                <a:gd name="connsiteX22" fmla="*/ 666207 w 1141246"/>
                <a:gd name="connsiteY22" fmla="*/ 818165 h 1140297"/>
                <a:gd name="connsiteX23" fmla="*/ 615651 w 1141246"/>
                <a:gd name="connsiteY23" fmla="*/ 833113 h 1140297"/>
                <a:gd name="connsiteX24" fmla="*/ 607056 w 1141246"/>
                <a:gd name="connsiteY24" fmla="*/ 837768 h 1140297"/>
                <a:gd name="connsiteX25" fmla="*/ 436968 w 1141246"/>
                <a:gd name="connsiteY25" fmla="*/ 872032 h 1140297"/>
                <a:gd name="connsiteX26" fmla="*/ 0 w 1141246"/>
                <a:gd name="connsiteY26" fmla="*/ 436016 h 1140297"/>
                <a:gd name="connsiteX27" fmla="*/ 436968 w 1141246"/>
                <a:gd name="connsiteY27" fmla="*/ 0 h 1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1246" h="1140297">
                  <a:moveTo>
                    <a:pt x="1071121" y="1023162"/>
                  </a:moveTo>
                  <a:cubicBezTo>
                    <a:pt x="1045621" y="1023162"/>
                    <a:pt x="1024902" y="1044022"/>
                    <a:pt x="1024902" y="1069695"/>
                  </a:cubicBezTo>
                  <a:cubicBezTo>
                    <a:pt x="1024902" y="1095369"/>
                    <a:pt x="1045621" y="1116228"/>
                    <a:pt x="1071121" y="1116228"/>
                  </a:cubicBezTo>
                  <a:cubicBezTo>
                    <a:pt x="1096621" y="1116228"/>
                    <a:pt x="1118934" y="1095369"/>
                    <a:pt x="1118934" y="1069695"/>
                  </a:cubicBezTo>
                  <a:cubicBezTo>
                    <a:pt x="1118934" y="1044022"/>
                    <a:pt x="1096621" y="1023162"/>
                    <a:pt x="1071121" y="1023162"/>
                  </a:cubicBezTo>
                  <a:close/>
                  <a:moveTo>
                    <a:pt x="436968" y="0"/>
                  </a:moveTo>
                  <a:cubicBezTo>
                    <a:pt x="678299" y="0"/>
                    <a:pt x="873936" y="195211"/>
                    <a:pt x="873936" y="436016"/>
                  </a:cubicBezTo>
                  <a:cubicBezTo>
                    <a:pt x="873936" y="496217"/>
                    <a:pt x="861709" y="553569"/>
                    <a:pt x="839597" y="605733"/>
                  </a:cubicBezTo>
                  <a:lnTo>
                    <a:pt x="833605" y="616749"/>
                  </a:lnTo>
                  <a:lnTo>
                    <a:pt x="819260" y="665206"/>
                  </a:lnTo>
                  <a:cubicBezTo>
                    <a:pt x="800432" y="736575"/>
                    <a:pt x="804333" y="787253"/>
                    <a:pt x="899150" y="882013"/>
                  </a:cubicBezTo>
                  <a:cubicBezTo>
                    <a:pt x="905551" y="888410"/>
                    <a:pt x="905551" y="888410"/>
                    <a:pt x="905551" y="888410"/>
                  </a:cubicBezTo>
                  <a:cubicBezTo>
                    <a:pt x="977564" y="960379"/>
                    <a:pt x="1029774" y="987367"/>
                    <a:pt x="1060830" y="997713"/>
                  </a:cubicBezTo>
                  <a:lnTo>
                    <a:pt x="1068614" y="999613"/>
                  </a:lnTo>
                  <a:lnTo>
                    <a:pt x="1071121" y="999093"/>
                  </a:lnTo>
                  <a:cubicBezTo>
                    <a:pt x="1109371" y="999093"/>
                    <a:pt x="1141246" y="1031185"/>
                    <a:pt x="1141246" y="1069695"/>
                  </a:cubicBezTo>
                  <a:cubicBezTo>
                    <a:pt x="1141246" y="1108205"/>
                    <a:pt x="1109371" y="1140297"/>
                    <a:pt x="1071121" y="1140297"/>
                  </a:cubicBezTo>
                  <a:cubicBezTo>
                    <a:pt x="1032871" y="1140297"/>
                    <a:pt x="1000996" y="1108205"/>
                    <a:pt x="1000996" y="1069695"/>
                  </a:cubicBezTo>
                  <a:lnTo>
                    <a:pt x="1001175" y="1068820"/>
                  </a:lnTo>
                  <a:lnTo>
                    <a:pt x="998918" y="1059587"/>
                  </a:lnTo>
                  <a:cubicBezTo>
                    <a:pt x="988566" y="1028550"/>
                    <a:pt x="961561" y="976372"/>
                    <a:pt x="889548" y="904403"/>
                  </a:cubicBezTo>
                  <a:cubicBezTo>
                    <a:pt x="883147" y="898006"/>
                    <a:pt x="883147" y="898006"/>
                    <a:pt x="883147" y="898006"/>
                  </a:cubicBezTo>
                  <a:cubicBezTo>
                    <a:pt x="788329" y="803246"/>
                    <a:pt x="737620" y="799348"/>
                    <a:pt x="666207" y="818165"/>
                  </a:cubicBezTo>
                  <a:lnTo>
                    <a:pt x="615651" y="833113"/>
                  </a:lnTo>
                  <a:lnTo>
                    <a:pt x="607056" y="837768"/>
                  </a:lnTo>
                  <a:cubicBezTo>
                    <a:pt x="554778" y="859831"/>
                    <a:pt x="497301" y="872032"/>
                    <a:pt x="436968" y="872032"/>
                  </a:cubicBezTo>
                  <a:cubicBezTo>
                    <a:pt x="195637" y="872032"/>
                    <a:pt x="0" y="676821"/>
                    <a:pt x="0" y="436016"/>
                  </a:cubicBezTo>
                  <a:cubicBezTo>
                    <a:pt x="0" y="195211"/>
                    <a:pt x="195637" y="0"/>
                    <a:pt x="43696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17" name="任意多边形 116"/>
            <p:cNvSpPr>
              <a:spLocks/>
            </p:cNvSpPr>
            <p:nvPr/>
          </p:nvSpPr>
          <p:spPr bwMode="auto">
            <a:xfrm>
              <a:off x="4537806" y="3982926"/>
              <a:ext cx="1141246" cy="1140298"/>
            </a:xfrm>
            <a:custGeom>
              <a:avLst/>
              <a:gdLst>
                <a:gd name="connsiteX0" fmla="*/ 1071121 w 1141246"/>
                <a:gd name="connsiteY0" fmla="*/ 23906 h 1140298"/>
                <a:gd name="connsiteX1" fmla="*/ 1024902 w 1141246"/>
                <a:gd name="connsiteY1" fmla="*/ 70125 h 1140298"/>
                <a:gd name="connsiteX2" fmla="*/ 1071121 w 1141246"/>
                <a:gd name="connsiteY2" fmla="*/ 117938 h 1140298"/>
                <a:gd name="connsiteX3" fmla="*/ 1118934 w 1141246"/>
                <a:gd name="connsiteY3" fmla="*/ 70125 h 1140298"/>
                <a:gd name="connsiteX4" fmla="*/ 1071121 w 1141246"/>
                <a:gd name="connsiteY4" fmla="*/ 23906 h 1140298"/>
                <a:gd name="connsiteX5" fmla="*/ 1071121 w 1141246"/>
                <a:gd name="connsiteY5" fmla="*/ 0 h 1140298"/>
                <a:gd name="connsiteX6" fmla="*/ 1141246 w 1141246"/>
                <a:gd name="connsiteY6" fmla="*/ 70125 h 1140298"/>
                <a:gd name="connsiteX7" fmla="*/ 1098215 w 1141246"/>
                <a:gd name="connsiteY7" fmla="*/ 134672 h 1140298"/>
                <a:gd name="connsiteX8" fmla="*/ 1071847 w 1141246"/>
                <a:gd name="connsiteY8" fmla="*/ 140101 h 1140298"/>
                <a:gd name="connsiteX9" fmla="*/ 1060830 w 1141246"/>
                <a:gd name="connsiteY9" fmla="*/ 143095 h 1140298"/>
                <a:gd name="connsiteX10" fmla="*/ 905551 w 1141246"/>
                <a:gd name="connsiteY10" fmla="*/ 251515 h 1140298"/>
                <a:gd name="connsiteX11" fmla="*/ 899150 w 1141246"/>
                <a:gd name="connsiteY11" fmla="*/ 259496 h 1140298"/>
                <a:gd name="connsiteX12" fmla="*/ 819260 w 1141246"/>
                <a:gd name="connsiteY12" fmla="*/ 474542 h 1140298"/>
                <a:gd name="connsiteX13" fmla="*/ 833683 w 1141246"/>
                <a:gd name="connsiteY13" fmla="*/ 523018 h 1140298"/>
                <a:gd name="connsiteX14" fmla="*/ 839597 w 1141246"/>
                <a:gd name="connsiteY14" fmla="*/ 533903 h 1140298"/>
                <a:gd name="connsiteX15" fmla="*/ 873936 w 1141246"/>
                <a:gd name="connsiteY15" fmla="*/ 703805 h 1140298"/>
                <a:gd name="connsiteX16" fmla="*/ 436968 w 1141246"/>
                <a:gd name="connsiteY16" fmla="*/ 1140298 h 1140298"/>
                <a:gd name="connsiteX17" fmla="*/ 0 w 1141246"/>
                <a:gd name="connsiteY17" fmla="*/ 703805 h 1140298"/>
                <a:gd name="connsiteX18" fmla="*/ 436968 w 1141246"/>
                <a:gd name="connsiteY18" fmla="*/ 267312 h 1140298"/>
                <a:gd name="connsiteX19" fmla="*/ 607056 w 1141246"/>
                <a:gd name="connsiteY19" fmla="*/ 301614 h 1140298"/>
                <a:gd name="connsiteX20" fmla="*/ 618949 w 1141246"/>
                <a:gd name="connsiteY20" fmla="*/ 308063 h 1140298"/>
                <a:gd name="connsiteX21" fmla="*/ 666207 w 1141246"/>
                <a:gd name="connsiteY21" fmla="*/ 322549 h 1140298"/>
                <a:gd name="connsiteX22" fmla="*/ 883147 w 1141246"/>
                <a:gd name="connsiteY22" fmla="*/ 243534 h 1140298"/>
                <a:gd name="connsiteX23" fmla="*/ 889548 w 1141246"/>
                <a:gd name="connsiteY23" fmla="*/ 235552 h 1140298"/>
                <a:gd name="connsiteX24" fmla="*/ 998918 w 1141246"/>
                <a:gd name="connsiteY24" fmla="*/ 81340 h 1140298"/>
                <a:gd name="connsiteX25" fmla="*/ 1001271 w 1141246"/>
                <a:gd name="connsiteY25" fmla="*/ 71461 h 1140298"/>
                <a:gd name="connsiteX26" fmla="*/ 1000996 w 1141246"/>
                <a:gd name="connsiteY26" fmla="*/ 70125 h 1140298"/>
                <a:gd name="connsiteX27" fmla="*/ 1071121 w 1141246"/>
                <a:gd name="connsiteY27" fmla="*/ 0 h 114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1246" h="1140298">
                  <a:moveTo>
                    <a:pt x="1071121" y="23906"/>
                  </a:moveTo>
                  <a:cubicBezTo>
                    <a:pt x="1045621" y="23906"/>
                    <a:pt x="1024902" y="44625"/>
                    <a:pt x="1024902" y="70125"/>
                  </a:cubicBezTo>
                  <a:cubicBezTo>
                    <a:pt x="1024902" y="95625"/>
                    <a:pt x="1045621" y="117938"/>
                    <a:pt x="1071121" y="117938"/>
                  </a:cubicBezTo>
                  <a:cubicBezTo>
                    <a:pt x="1096621" y="117938"/>
                    <a:pt x="1118934" y="95625"/>
                    <a:pt x="1118934" y="70125"/>
                  </a:cubicBezTo>
                  <a:cubicBezTo>
                    <a:pt x="1118934" y="44625"/>
                    <a:pt x="1096621" y="23906"/>
                    <a:pt x="1071121" y="23906"/>
                  </a:cubicBezTo>
                  <a:close/>
                  <a:moveTo>
                    <a:pt x="1071121" y="0"/>
                  </a:moveTo>
                  <a:cubicBezTo>
                    <a:pt x="1109371" y="0"/>
                    <a:pt x="1141246" y="31875"/>
                    <a:pt x="1141246" y="70125"/>
                  </a:cubicBezTo>
                  <a:cubicBezTo>
                    <a:pt x="1141246" y="98813"/>
                    <a:pt x="1123317" y="123914"/>
                    <a:pt x="1098215" y="134672"/>
                  </a:cubicBezTo>
                  <a:lnTo>
                    <a:pt x="1071847" y="140101"/>
                  </a:lnTo>
                  <a:lnTo>
                    <a:pt x="1060830" y="143095"/>
                  </a:lnTo>
                  <a:cubicBezTo>
                    <a:pt x="1029774" y="153645"/>
                    <a:pt x="977565" y="179684"/>
                    <a:pt x="905551" y="251515"/>
                  </a:cubicBezTo>
                  <a:cubicBezTo>
                    <a:pt x="905551" y="251515"/>
                    <a:pt x="905551" y="251515"/>
                    <a:pt x="899150" y="259496"/>
                  </a:cubicBezTo>
                  <a:cubicBezTo>
                    <a:pt x="804333" y="354075"/>
                    <a:pt x="800432" y="403758"/>
                    <a:pt x="819260" y="474542"/>
                  </a:cubicBezTo>
                  <a:lnTo>
                    <a:pt x="833683" y="523018"/>
                  </a:lnTo>
                  <a:lnTo>
                    <a:pt x="839597" y="533903"/>
                  </a:lnTo>
                  <a:cubicBezTo>
                    <a:pt x="861709" y="586124"/>
                    <a:pt x="873936" y="643538"/>
                    <a:pt x="873936" y="703805"/>
                  </a:cubicBezTo>
                  <a:cubicBezTo>
                    <a:pt x="873936" y="944873"/>
                    <a:pt x="678299" y="1140298"/>
                    <a:pt x="436968" y="1140298"/>
                  </a:cubicBezTo>
                  <a:cubicBezTo>
                    <a:pt x="195637" y="1140298"/>
                    <a:pt x="0" y="944873"/>
                    <a:pt x="0" y="703805"/>
                  </a:cubicBezTo>
                  <a:cubicBezTo>
                    <a:pt x="0" y="462737"/>
                    <a:pt x="195637" y="267312"/>
                    <a:pt x="436968" y="267312"/>
                  </a:cubicBezTo>
                  <a:cubicBezTo>
                    <a:pt x="497301" y="267312"/>
                    <a:pt x="554778" y="279526"/>
                    <a:pt x="607056" y="301614"/>
                  </a:cubicBezTo>
                  <a:lnTo>
                    <a:pt x="618949" y="308063"/>
                  </a:lnTo>
                  <a:lnTo>
                    <a:pt x="666207" y="322549"/>
                  </a:lnTo>
                  <a:cubicBezTo>
                    <a:pt x="737620" y="342003"/>
                    <a:pt x="788329" y="338112"/>
                    <a:pt x="883147" y="243534"/>
                  </a:cubicBezTo>
                  <a:cubicBezTo>
                    <a:pt x="883147" y="243534"/>
                    <a:pt x="883147" y="243534"/>
                    <a:pt x="889548" y="235552"/>
                  </a:cubicBezTo>
                  <a:cubicBezTo>
                    <a:pt x="961562" y="163721"/>
                    <a:pt x="988567" y="112541"/>
                    <a:pt x="998918" y="81340"/>
                  </a:cubicBezTo>
                  <a:lnTo>
                    <a:pt x="1001271" y="71461"/>
                  </a:lnTo>
                  <a:lnTo>
                    <a:pt x="1000996" y="70125"/>
                  </a:lnTo>
                  <a:cubicBezTo>
                    <a:pt x="1000996" y="31875"/>
                    <a:pt x="1032871" y="0"/>
                    <a:pt x="1071121" y="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0" name="íśľîḑe"/>
            <p:cNvSpPr>
              <a:spLocks/>
            </p:cNvSpPr>
            <p:nvPr/>
          </p:nvSpPr>
          <p:spPr bwMode="auto">
            <a:xfrm>
              <a:off x="5578874" y="4022997"/>
              <a:ext cx="62016" cy="62016"/>
            </a:xfrm>
            <a:custGeom>
              <a:avLst/>
              <a:gdLst>
                <a:gd name="T0" fmla="*/ 39 w 39"/>
                <a:gd name="T1" fmla="*/ 19 h 39"/>
                <a:gd name="T2" fmla="*/ 19 w 39"/>
                <a:gd name="T3" fmla="*/ 0 h 39"/>
                <a:gd name="T4" fmla="*/ 0 w 39"/>
                <a:gd name="T5" fmla="*/ 19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30 h 39"/>
                <a:gd name="T12" fmla="*/ 8 w 39"/>
                <a:gd name="T13" fmla="*/ 19 h 39"/>
                <a:gd name="T14" fmla="*/ 19 w 39"/>
                <a:gd name="T15" fmla="*/ 8 h 39"/>
                <a:gd name="T16" fmla="*/ 30 w 39"/>
                <a:gd name="T17" fmla="*/ 19 h 39"/>
                <a:gd name="T18" fmla="*/ 19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39" y="19"/>
                  </a:moveTo>
                  <a:cubicBezTo>
                    <a:pt x="39" y="9"/>
                    <a:pt x="3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lose/>
                  <a:moveTo>
                    <a:pt x="19" y="30"/>
                  </a:move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5" y="8"/>
                    <a:pt x="30" y="13"/>
                    <a:pt x="30" y="19"/>
                  </a:cubicBezTo>
                  <a:cubicBezTo>
                    <a:pt x="30" y="25"/>
                    <a:pt x="25" y="30"/>
                    <a:pt x="19" y="3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任意多边形 115"/>
            <p:cNvSpPr>
              <a:spLocks/>
            </p:cNvSpPr>
            <p:nvPr/>
          </p:nvSpPr>
          <p:spPr bwMode="auto">
            <a:xfrm>
              <a:off x="5658062" y="4264381"/>
              <a:ext cx="873936" cy="1394893"/>
            </a:xfrm>
            <a:custGeom>
              <a:avLst/>
              <a:gdLst>
                <a:gd name="connsiteX0" fmla="*/ 470154 w 873936"/>
                <a:gd name="connsiteY0" fmla="*/ 126534 h 1394893"/>
                <a:gd name="connsiteX1" fmla="*/ 469299 w 873936"/>
                <a:gd name="connsiteY1" fmla="*/ 126893 h 1394893"/>
                <a:gd name="connsiteX2" fmla="*/ 469937 w 873936"/>
                <a:gd name="connsiteY2" fmla="*/ 126726 h 1394893"/>
                <a:gd name="connsiteX3" fmla="*/ 437446 w 873936"/>
                <a:gd name="connsiteY3" fmla="*/ 22312 h 1394893"/>
                <a:gd name="connsiteX4" fmla="*/ 391227 w 873936"/>
                <a:gd name="connsiteY4" fmla="*/ 70125 h 1394893"/>
                <a:gd name="connsiteX5" fmla="*/ 437446 w 873936"/>
                <a:gd name="connsiteY5" fmla="*/ 116344 h 1394893"/>
                <a:gd name="connsiteX6" fmla="*/ 485259 w 873936"/>
                <a:gd name="connsiteY6" fmla="*/ 70125 h 1394893"/>
                <a:gd name="connsiteX7" fmla="*/ 437446 w 873936"/>
                <a:gd name="connsiteY7" fmla="*/ 22312 h 1394893"/>
                <a:gd name="connsiteX8" fmla="*/ 437446 w 873936"/>
                <a:gd name="connsiteY8" fmla="*/ 0 h 1394893"/>
                <a:gd name="connsiteX9" fmla="*/ 507571 w 873936"/>
                <a:gd name="connsiteY9" fmla="*/ 70125 h 1394893"/>
                <a:gd name="connsiteX10" fmla="*/ 486852 w 873936"/>
                <a:gd name="connsiteY10" fmla="*/ 119532 h 1394893"/>
                <a:gd name="connsiteX11" fmla="*/ 485112 w 873936"/>
                <a:gd name="connsiteY11" fmla="*/ 120261 h 1394893"/>
                <a:gd name="connsiteX12" fmla="*/ 481201 w 873936"/>
                <a:gd name="connsiteY12" fmla="*/ 126627 h 1394893"/>
                <a:gd name="connsiteX13" fmla="*/ 448157 w 873936"/>
                <a:gd name="connsiteY13" fmla="*/ 312666 h 1394893"/>
                <a:gd name="connsiteX14" fmla="*/ 448157 w 873936"/>
                <a:gd name="connsiteY14" fmla="*/ 323850 h 1394893"/>
                <a:gd name="connsiteX15" fmla="*/ 545266 w 873936"/>
                <a:gd name="connsiteY15" fmla="*/ 532359 h 1394893"/>
                <a:gd name="connsiteX16" fmla="*/ 566642 w 873936"/>
                <a:gd name="connsiteY16" fmla="*/ 543678 h 1394893"/>
                <a:gd name="connsiteX17" fmla="*/ 607056 w 873936"/>
                <a:gd name="connsiteY17" fmla="*/ 556209 h 1394893"/>
                <a:gd name="connsiteX18" fmla="*/ 873936 w 873936"/>
                <a:gd name="connsiteY18" fmla="*/ 958400 h 1394893"/>
                <a:gd name="connsiteX19" fmla="*/ 436968 w 873936"/>
                <a:gd name="connsiteY19" fmla="*/ 1394893 h 1394893"/>
                <a:gd name="connsiteX20" fmla="*/ 0 w 873936"/>
                <a:gd name="connsiteY20" fmla="*/ 958400 h 1394893"/>
                <a:gd name="connsiteX21" fmla="*/ 266880 w 873936"/>
                <a:gd name="connsiteY21" fmla="*/ 556209 h 1394893"/>
                <a:gd name="connsiteX22" fmla="*/ 308464 w 873936"/>
                <a:gd name="connsiteY22" fmla="*/ 543315 h 1394893"/>
                <a:gd name="connsiteX23" fmla="*/ 329344 w 873936"/>
                <a:gd name="connsiteY23" fmla="*/ 532359 h 1394893"/>
                <a:gd name="connsiteX24" fmla="*/ 425778 w 873936"/>
                <a:gd name="connsiteY24" fmla="*/ 323850 h 1394893"/>
                <a:gd name="connsiteX25" fmla="*/ 425778 w 873936"/>
                <a:gd name="connsiteY25" fmla="*/ 312666 h 1394893"/>
                <a:gd name="connsiteX26" fmla="*/ 393409 w 873936"/>
                <a:gd name="connsiteY26" fmla="*/ 126627 h 1394893"/>
                <a:gd name="connsiteX27" fmla="*/ 389766 w 873936"/>
                <a:gd name="connsiteY27" fmla="*/ 120255 h 1394893"/>
                <a:gd name="connsiteX28" fmla="*/ 388040 w 873936"/>
                <a:gd name="connsiteY28" fmla="*/ 119532 h 1394893"/>
                <a:gd name="connsiteX29" fmla="*/ 367321 w 873936"/>
                <a:gd name="connsiteY29" fmla="*/ 70125 h 1394893"/>
                <a:gd name="connsiteX30" fmla="*/ 437446 w 873936"/>
                <a:gd name="connsiteY30" fmla="*/ 0 h 1394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3936" h="1394893">
                  <a:moveTo>
                    <a:pt x="470154" y="126534"/>
                  </a:moveTo>
                  <a:lnTo>
                    <a:pt x="469299" y="126893"/>
                  </a:lnTo>
                  <a:lnTo>
                    <a:pt x="469937" y="126726"/>
                  </a:lnTo>
                  <a:close/>
                  <a:moveTo>
                    <a:pt x="437446" y="22312"/>
                  </a:moveTo>
                  <a:cubicBezTo>
                    <a:pt x="411946" y="22312"/>
                    <a:pt x="391227" y="44625"/>
                    <a:pt x="391227" y="70125"/>
                  </a:cubicBezTo>
                  <a:cubicBezTo>
                    <a:pt x="391227" y="95625"/>
                    <a:pt x="411946" y="116344"/>
                    <a:pt x="437446" y="116344"/>
                  </a:cubicBezTo>
                  <a:cubicBezTo>
                    <a:pt x="462946" y="116344"/>
                    <a:pt x="485259" y="95625"/>
                    <a:pt x="485259" y="70125"/>
                  </a:cubicBezTo>
                  <a:cubicBezTo>
                    <a:pt x="485259" y="44625"/>
                    <a:pt x="462946" y="22312"/>
                    <a:pt x="437446" y="22312"/>
                  </a:cubicBezTo>
                  <a:close/>
                  <a:moveTo>
                    <a:pt x="437446" y="0"/>
                  </a:moveTo>
                  <a:cubicBezTo>
                    <a:pt x="475696" y="0"/>
                    <a:pt x="507571" y="31875"/>
                    <a:pt x="507571" y="70125"/>
                  </a:cubicBezTo>
                  <a:cubicBezTo>
                    <a:pt x="507571" y="89250"/>
                    <a:pt x="499602" y="106782"/>
                    <a:pt x="486852" y="119532"/>
                  </a:cubicBezTo>
                  <a:lnTo>
                    <a:pt x="485112" y="120261"/>
                  </a:lnTo>
                  <a:lnTo>
                    <a:pt x="481201" y="126627"/>
                  </a:lnTo>
                  <a:cubicBezTo>
                    <a:pt x="466140" y="156285"/>
                    <a:pt x="448157" y="212007"/>
                    <a:pt x="448157" y="312666"/>
                  </a:cubicBezTo>
                  <a:cubicBezTo>
                    <a:pt x="448157" y="323850"/>
                    <a:pt x="448157" y="323850"/>
                    <a:pt x="448157" y="323850"/>
                  </a:cubicBezTo>
                  <a:cubicBezTo>
                    <a:pt x="448157" y="458062"/>
                    <a:pt x="481426" y="496109"/>
                    <a:pt x="545266" y="532359"/>
                  </a:cubicBezTo>
                  <a:lnTo>
                    <a:pt x="566642" y="543678"/>
                  </a:lnTo>
                  <a:lnTo>
                    <a:pt x="607056" y="556209"/>
                  </a:lnTo>
                  <a:cubicBezTo>
                    <a:pt x="763890" y="622472"/>
                    <a:pt x="873936" y="777599"/>
                    <a:pt x="873936" y="958400"/>
                  </a:cubicBezTo>
                  <a:cubicBezTo>
                    <a:pt x="873936" y="1199468"/>
                    <a:pt x="678299" y="1394893"/>
                    <a:pt x="436968" y="1394893"/>
                  </a:cubicBezTo>
                  <a:cubicBezTo>
                    <a:pt x="195637" y="1394893"/>
                    <a:pt x="0" y="1199468"/>
                    <a:pt x="0" y="958400"/>
                  </a:cubicBezTo>
                  <a:cubicBezTo>
                    <a:pt x="0" y="777599"/>
                    <a:pt x="110046" y="622472"/>
                    <a:pt x="266880" y="556209"/>
                  </a:cubicBezTo>
                  <a:lnTo>
                    <a:pt x="308464" y="543315"/>
                  </a:lnTo>
                  <a:lnTo>
                    <a:pt x="329344" y="532359"/>
                  </a:lnTo>
                  <a:cubicBezTo>
                    <a:pt x="393409" y="496109"/>
                    <a:pt x="425778" y="458062"/>
                    <a:pt x="425778" y="323850"/>
                  </a:cubicBezTo>
                  <a:cubicBezTo>
                    <a:pt x="425778" y="312666"/>
                    <a:pt x="425778" y="312666"/>
                    <a:pt x="425778" y="312666"/>
                  </a:cubicBezTo>
                  <a:cubicBezTo>
                    <a:pt x="425778" y="212007"/>
                    <a:pt x="407795" y="156285"/>
                    <a:pt x="393409" y="126627"/>
                  </a:cubicBezTo>
                  <a:lnTo>
                    <a:pt x="389766" y="120255"/>
                  </a:lnTo>
                  <a:lnTo>
                    <a:pt x="388040" y="119532"/>
                  </a:lnTo>
                  <a:cubicBezTo>
                    <a:pt x="375290" y="106782"/>
                    <a:pt x="367321" y="89250"/>
                    <a:pt x="367321" y="70125"/>
                  </a:cubicBezTo>
                  <a:cubicBezTo>
                    <a:pt x="367321" y="31875"/>
                    <a:pt x="399196" y="0"/>
                    <a:pt x="43744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6" name="îŝ1ïḋè"/>
            <p:cNvSpPr>
              <a:spLocks/>
            </p:cNvSpPr>
            <p:nvPr/>
          </p:nvSpPr>
          <p:spPr bwMode="auto">
            <a:xfrm>
              <a:off x="6039693" y="4374100"/>
              <a:ext cx="113535" cy="3816"/>
            </a:xfrm>
            <a:custGeom>
              <a:avLst/>
              <a:gdLst>
                <a:gd name="T0" fmla="*/ 0 w 71"/>
                <a:gd name="T1" fmla="*/ 0 h 2"/>
                <a:gd name="T2" fmla="*/ 0 w 71"/>
                <a:gd name="T3" fmla="*/ 0 h 2"/>
                <a:gd name="T4" fmla="*/ 1 w 71"/>
                <a:gd name="T5" fmla="*/ 2 h 2"/>
                <a:gd name="T6" fmla="*/ 1 w 71"/>
                <a:gd name="T7" fmla="*/ 2 h 2"/>
                <a:gd name="T8" fmla="*/ 0 w 71"/>
                <a:gd name="T9" fmla="*/ 0 h 2"/>
                <a:gd name="T10" fmla="*/ 0 w 71"/>
                <a:gd name="T11" fmla="*/ 0 h 2"/>
                <a:gd name="T12" fmla="*/ 71 w 71"/>
                <a:gd name="T13" fmla="*/ 0 h 2"/>
                <a:gd name="T14" fmla="*/ 71 w 71"/>
                <a:gd name="T15" fmla="*/ 0 h 2"/>
                <a:gd name="T16" fmla="*/ 70 w 71"/>
                <a:gd name="T17" fmla="*/ 1 h 2"/>
                <a:gd name="T18" fmla="*/ 71 w 71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1" y="1"/>
                    <a:pt x="70" y="1"/>
                  </a:cubicBezTo>
                  <a:cubicBezTo>
                    <a:pt x="71" y="1"/>
                    <a:pt x="71" y="0"/>
                    <a:pt x="71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ślïḍe"/>
            <p:cNvSpPr>
              <a:spLocks/>
            </p:cNvSpPr>
            <p:nvPr/>
          </p:nvSpPr>
          <p:spPr bwMode="auto">
            <a:xfrm>
              <a:off x="6039693" y="4374100"/>
              <a:ext cx="55337" cy="30531"/>
            </a:xfrm>
            <a:custGeom>
              <a:avLst/>
              <a:gdLst>
                <a:gd name="T0" fmla="*/ 0 w 35"/>
                <a:gd name="T1" fmla="*/ 0 h 19"/>
                <a:gd name="T2" fmla="*/ 0 w 35"/>
                <a:gd name="T3" fmla="*/ 0 h 19"/>
                <a:gd name="T4" fmla="*/ 0 w 35"/>
                <a:gd name="T5" fmla="*/ 0 h 19"/>
                <a:gd name="T6" fmla="*/ 1 w 35"/>
                <a:gd name="T7" fmla="*/ 2 h 19"/>
                <a:gd name="T8" fmla="*/ 35 w 35"/>
                <a:gd name="T9" fmla="*/ 19 h 19"/>
                <a:gd name="T10" fmla="*/ 0 w 35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9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9" y="12"/>
                    <a:pt x="21" y="18"/>
                    <a:pt x="35" y="19"/>
                  </a:cubicBezTo>
                  <a:cubicBezTo>
                    <a:pt x="20" y="18"/>
                    <a:pt x="7" y="11"/>
                    <a:pt x="0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íşḻíḋé"/>
            <p:cNvSpPr>
              <a:spLocks/>
            </p:cNvSpPr>
            <p:nvPr/>
          </p:nvSpPr>
          <p:spPr bwMode="auto">
            <a:xfrm>
              <a:off x="6149412" y="4376008"/>
              <a:ext cx="1908" cy="1908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ś1ide"/>
            <p:cNvSpPr>
              <a:spLocks/>
            </p:cNvSpPr>
            <p:nvPr/>
          </p:nvSpPr>
          <p:spPr bwMode="auto">
            <a:xfrm>
              <a:off x="6096938" y="4376008"/>
              <a:ext cx="54383" cy="28623"/>
            </a:xfrm>
            <a:custGeom>
              <a:avLst/>
              <a:gdLst>
                <a:gd name="T0" fmla="*/ 0 w 34"/>
                <a:gd name="T1" fmla="*/ 18 h 18"/>
                <a:gd name="T2" fmla="*/ 0 w 34"/>
                <a:gd name="T3" fmla="*/ 18 h 18"/>
                <a:gd name="T4" fmla="*/ 0 w 34"/>
                <a:gd name="T5" fmla="*/ 18 h 18"/>
                <a:gd name="T6" fmla="*/ 34 w 34"/>
                <a:gd name="T7" fmla="*/ 0 h 18"/>
                <a:gd name="T8" fmla="*/ 0 w 34"/>
                <a:gd name="T9" fmla="*/ 18 h 18"/>
                <a:gd name="T10" fmla="*/ 33 w 34"/>
                <a:gd name="T11" fmla="*/ 1 h 18"/>
                <a:gd name="T12" fmla="*/ 34 w 3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8"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34" y="0"/>
                  </a:moveTo>
                  <a:cubicBezTo>
                    <a:pt x="26" y="10"/>
                    <a:pt x="14" y="17"/>
                    <a:pt x="0" y="18"/>
                  </a:cubicBezTo>
                  <a:cubicBezTo>
                    <a:pt x="13" y="17"/>
                    <a:pt x="26" y="11"/>
                    <a:pt x="33" y="1"/>
                  </a:cubicBezTo>
                  <a:cubicBezTo>
                    <a:pt x="34" y="1"/>
                    <a:pt x="34" y="0"/>
                    <a:pt x="34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iŝḻíďè"/>
            <p:cNvSpPr>
              <a:spLocks/>
            </p:cNvSpPr>
            <p:nvPr/>
          </p:nvSpPr>
          <p:spPr bwMode="auto">
            <a:xfrm>
              <a:off x="6064499" y="4302544"/>
              <a:ext cx="62969" cy="62016"/>
            </a:xfrm>
            <a:custGeom>
              <a:avLst/>
              <a:gdLst>
                <a:gd name="T0" fmla="*/ 19 w 39"/>
                <a:gd name="T1" fmla="*/ 39 h 39"/>
                <a:gd name="T2" fmla="*/ 39 w 39"/>
                <a:gd name="T3" fmla="*/ 20 h 39"/>
                <a:gd name="T4" fmla="*/ 19 w 39"/>
                <a:gd name="T5" fmla="*/ 0 h 39"/>
                <a:gd name="T6" fmla="*/ 0 w 39"/>
                <a:gd name="T7" fmla="*/ 20 h 39"/>
                <a:gd name="T8" fmla="*/ 19 w 39"/>
                <a:gd name="T9" fmla="*/ 39 h 39"/>
                <a:gd name="T10" fmla="*/ 8 w 39"/>
                <a:gd name="T11" fmla="*/ 20 h 39"/>
                <a:gd name="T12" fmla="*/ 19 w 39"/>
                <a:gd name="T13" fmla="*/ 9 h 39"/>
                <a:gd name="T14" fmla="*/ 30 w 39"/>
                <a:gd name="T15" fmla="*/ 20 h 39"/>
                <a:gd name="T16" fmla="*/ 19 w 39"/>
                <a:gd name="T17" fmla="*/ 31 h 39"/>
                <a:gd name="T18" fmla="*/ 8 w 39"/>
                <a:gd name="T1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lose/>
                  <a:moveTo>
                    <a:pt x="8" y="20"/>
                  </a:moveTo>
                  <a:cubicBezTo>
                    <a:pt x="8" y="14"/>
                    <a:pt x="13" y="9"/>
                    <a:pt x="19" y="9"/>
                  </a:cubicBezTo>
                  <a:cubicBezTo>
                    <a:pt x="25" y="9"/>
                    <a:pt x="30" y="14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Sľïḍe"/>
            <p:cNvSpPr>
              <a:spLocks/>
            </p:cNvSpPr>
            <p:nvPr/>
          </p:nvSpPr>
          <p:spPr bwMode="auto">
            <a:xfrm>
              <a:off x="6634084" y="4042079"/>
              <a:ext cx="18128" cy="57245"/>
            </a:xfrm>
            <a:custGeom>
              <a:avLst/>
              <a:gdLst>
                <a:gd name="T0" fmla="*/ 10 w 11"/>
                <a:gd name="T1" fmla="*/ 17 h 36"/>
                <a:gd name="T2" fmla="*/ 0 w 11"/>
                <a:gd name="T3" fmla="*/ 36 h 36"/>
                <a:gd name="T4" fmla="*/ 0 w 11"/>
                <a:gd name="T5" fmla="*/ 36 h 36"/>
                <a:gd name="T6" fmla="*/ 0 w 11"/>
                <a:gd name="T7" fmla="*/ 36 h 36"/>
                <a:gd name="T8" fmla="*/ 0 w 11"/>
                <a:gd name="T9" fmla="*/ 36 h 36"/>
                <a:gd name="T10" fmla="*/ 10 w 11"/>
                <a:gd name="T11" fmla="*/ 17 h 36"/>
                <a:gd name="T12" fmla="*/ 10 w 11"/>
                <a:gd name="T13" fmla="*/ 1 h 36"/>
                <a:gd name="T14" fmla="*/ 11 w 11"/>
                <a:gd name="T15" fmla="*/ 1 h 36"/>
                <a:gd name="T16" fmla="*/ 11 w 11"/>
                <a:gd name="T17" fmla="*/ 3 h 36"/>
                <a:gd name="T18" fmla="*/ 11 w 11"/>
                <a:gd name="T19" fmla="*/ 2 h 36"/>
                <a:gd name="T20" fmla="*/ 10 w 11"/>
                <a:gd name="T21" fmla="*/ 1 h 36"/>
                <a:gd name="T22" fmla="*/ 10 w 11"/>
                <a:gd name="T23" fmla="*/ 0 h 36"/>
                <a:gd name="T24" fmla="*/ 10 w 11"/>
                <a:gd name="T25" fmla="*/ 0 h 36"/>
                <a:gd name="T26" fmla="*/ 10 w 11"/>
                <a:gd name="T27" fmla="*/ 1 h 36"/>
                <a:gd name="T28" fmla="*/ 10 w 11"/>
                <a:gd name="T2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36">
                  <a:moveTo>
                    <a:pt x="10" y="17"/>
                  </a:moveTo>
                  <a:cubicBezTo>
                    <a:pt x="8" y="24"/>
                    <a:pt x="5" y="31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5" y="31"/>
                    <a:pt x="8" y="24"/>
                    <a:pt x="10" y="17"/>
                  </a:cubicBezTo>
                  <a:moveTo>
                    <a:pt x="10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ślidè"/>
            <p:cNvSpPr>
              <a:spLocks/>
            </p:cNvSpPr>
            <p:nvPr/>
          </p:nvSpPr>
          <p:spPr bwMode="auto">
            <a:xfrm>
              <a:off x="6551080" y="4022997"/>
              <a:ext cx="62969" cy="62016"/>
            </a:xfrm>
            <a:custGeom>
              <a:avLst/>
              <a:gdLst>
                <a:gd name="T0" fmla="*/ 19 w 39"/>
                <a:gd name="T1" fmla="*/ 39 h 39"/>
                <a:gd name="T2" fmla="*/ 39 w 39"/>
                <a:gd name="T3" fmla="*/ 19 h 39"/>
                <a:gd name="T4" fmla="*/ 19 w 39"/>
                <a:gd name="T5" fmla="*/ 0 h 39"/>
                <a:gd name="T6" fmla="*/ 0 w 39"/>
                <a:gd name="T7" fmla="*/ 19 h 39"/>
                <a:gd name="T8" fmla="*/ 19 w 39"/>
                <a:gd name="T9" fmla="*/ 39 h 39"/>
                <a:gd name="T10" fmla="*/ 8 w 39"/>
                <a:gd name="T11" fmla="*/ 19 h 39"/>
                <a:gd name="T12" fmla="*/ 19 w 39"/>
                <a:gd name="T13" fmla="*/ 8 h 39"/>
                <a:gd name="T14" fmla="*/ 31 w 39"/>
                <a:gd name="T15" fmla="*/ 19 h 39"/>
                <a:gd name="T16" fmla="*/ 19 w 39"/>
                <a:gd name="T17" fmla="*/ 30 h 39"/>
                <a:gd name="T18" fmla="*/ 8 w 39"/>
                <a:gd name="T1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19" y="39"/>
                  </a:move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30"/>
                    <a:pt x="9" y="39"/>
                    <a:pt x="19" y="39"/>
                  </a:cubicBezTo>
                  <a:close/>
                  <a:moveTo>
                    <a:pt x="8" y="19"/>
                  </a:moveTo>
                  <a:cubicBezTo>
                    <a:pt x="8" y="13"/>
                    <a:pt x="13" y="8"/>
                    <a:pt x="19" y="8"/>
                  </a:cubicBez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任意多边形 113"/>
            <p:cNvSpPr>
              <a:spLocks/>
            </p:cNvSpPr>
            <p:nvPr/>
          </p:nvSpPr>
          <p:spPr bwMode="auto">
            <a:xfrm>
              <a:off x="6512916" y="3982926"/>
              <a:ext cx="1140293" cy="1140298"/>
            </a:xfrm>
            <a:custGeom>
              <a:avLst/>
              <a:gdLst>
                <a:gd name="connsiteX0" fmla="*/ 68848 w 1140293"/>
                <a:gd name="connsiteY0" fmla="*/ 23906 h 1140298"/>
                <a:gd name="connsiteX1" fmla="*/ 22416 w 1140293"/>
                <a:gd name="connsiteY1" fmla="*/ 70125 h 1140298"/>
                <a:gd name="connsiteX2" fmla="*/ 68848 w 1140293"/>
                <a:gd name="connsiteY2" fmla="*/ 117938 h 1140298"/>
                <a:gd name="connsiteX3" fmla="*/ 116881 w 1140293"/>
                <a:gd name="connsiteY3" fmla="*/ 70125 h 1140298"/>
                <a:gd name="connsiteX4" fmla="*/ 68848 w 1140293"/>
                <a:gd name="connsiteY4" fmla="*/ 23906 h 1140298"/>
                <a:gd name="connsiteX5" fmla="*/ 68848 w 1140293"/>
                <a:gd name="connsiteY5" fmla="*/ 0 h 1140298"/>
                <a:gd name="connsiteX6" fmla="*/ 139296 w 1140293"/>
                <a:gd name="connsiteY6" fmla="*/ 70125 h 1140298"/>
                <a:gd name="connsiteX7" fmla="*/ 139022 w 1140293"/>
                <a:gd name="connsiteY7" fmla="*/ 71453 h 1140298"/>
                <a:gd name="connsiteX8" fmla="*/ 141742 w 1140293"/>
                <a:gd name="connsiteY8" fmla="*/ 81340 h 1140298"/>
                <a:gd name="connsiteX9" fmla="*/ 250352 w 1140293"/>
                <a:gd name="connsiteY9" fmla="*/ 235552 h 1140298"/>
                <a:gd name="connsiteX10" fmla="*/ 258364 w 1140293"/>
                <a:gd name="connsiteY10" fmla="*/ 243534 h 1140298"/>
                <a:gd name="connsiteX11" fmla="*/ 474232 w 1140293"/>
                <a:gd name="connsiteY11" fmla="*/ 322549 h 1140298"/>
                <a:gd name="connsiteX12" fmla="*/ 521265 w 1140293"/>
                <a:gd name="connsiteY12" fmla="*/ 308105 h 1140298"/>
                <a:gd name="connsiteX13" fmla="*/ 533237 w 1140293"/>
                <a:gd name="connsiteY13" fmla="*/ 301614 h 1140298"/>
                <a:gd name="connsiteX14" fmla="*/ 703325 w 1140293"/>
                <a:gd name="connsiteY14" fmla="*/ 267312 h 1140298"/>
                <a:gd name="connsiteX15" fmla="*/ 1140293 w 1140293"/>
                <a:gd name="connsiteY15" fmla="*/ 703805 h 1140298"/>
                <a:gd name="connsiteX16" fmla="*/ 703325 w 1140293"/>
                <a:gd name="connsiteY16" fmla="*/ 1140298 h 1140298"/>
                <a:gd name="connsiteX17" fmla="*/ 266357 w 1140293"/>
                <a:gd name="connsiteY17" fmla="*/ 703805 h 1140298"/>
                <a:gd name="connsiteX18" fmla="*/ 300696 w 1140293"/>
                <a:gd name="connsiteY18" fmla="*/ 533903 h 1140298"/>
                <a:gd name="connsiteX19" fmla="*/ 306718 w 1140293"/>
                <a:gd name="connsiteY19" fmla="*/ 522821 h 1140298"/>
                <a:gd name="connsiteX20" fmla="*/ 321657 w 1140293"/>
                <a:gd name="connsiteY20" fmla="*/ 474542 h 1140298"/>
                <a:gd name="connsiteX21" fmla="*/ 242340 w 1140293"/>
                <a:gd name="connsiteY21" fmla="*/ 259496 h 1140298"/>
                <a:gd name="connsiteX22" fmla="*/ 234328 w 1140293"/>
                <a:gd name="connsiteY22" fmla="*/ 251515 h 1140298"/>
                <a:gd name="connsiteX23" fmla="*/ 79751 w 1140293"/>
                <a:gd name="connsiteY23" fmla="*/ 143095 h 1140298"/>
                <a:gd name="connsiteX24" fmla="*/ 68864 w 1140293"/>
                <a:gd name="connsiteY24" fmla="*/ 140247 h 1140298"/>
                <a:gd name="connsiteX25" fmla="*/ 68848 w 1140293"/>
                <a:gd name="connsiteY25" fmla="*/ 140250 h 1140298"/>
                <a:gd name="connsiteX26" fmla="*/ 0 w 1140293"/>
                <a:gd name="connsiteY26" fmla="*/ 70125 h 1140298"/>
                <a:gd name="connsiteX27" fmla="*/ 68848 w 1140293"/>
                <a:gd name="connsiteY27" fmla="*/ 0 h 114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0293" h="1140298">
                  <a:moveTo>
                    <a:pt x="68848" y="23906"/>
                  </a:moveTo>
                  <a:cubicBezTo>
                    <a:pt x="43230" y="23906"/>
                    <a:pt x="22416" y="44625"/>
                    <a:pt x="22416" y="70125"/>
                  </a:cubicBezTo>
                  <a:cubicBezTo>
                    <a:pt x="22416" y="95625"/>
                    <a:pt x="43230" y="117938"/>
                    <a:pt x="68848" y="117938"/>
                  </a:cubicBezTo>
                  <a:cubicBezTo>
                    <a:pt x="96066" y="117938"/>
                    <a:pt x="116881" y="95625"/>
                    <a:pt x="116881" y="70125"/>
                  </a:cubicBezTo>
                  <a:cubicBezTo>
                    <a:pt x="116881" y="44625"/>
                    <a:pt x="96066" y="23906"/>
                    <a:pt x="68848" y="23906"/>
                  </a:cubicBezTo>
                  <a:close/>
                  <a:moveTo>
                    <a:pt x="68848" y="0"/>
                  </a:moveTo>
                  <a:cubicBezTo>
                    <a:pt x="107274" y="0"/>
                    <a:pt x="139296" y="31875"/>
                    <a:pt x="139296" y="70125"/>
                  </a:cubicBezTo>
                  <a:lnTo>
                    <a:pt x="139022" y="71453"/>
                  </a:lnTo>
                  <a:lnTo>
                    <a:pt x="141742" y="81340"/>
                  </a:lnTo>
                  <a:cubicBezTo>
                    <a:pt x="152708" y="112541"/>
                    <a:pt x="179448" y="163721"/>
                    <a:pt x="250352" y="235552"/>
                  </a:cubicBezTo>
                  <a:cubicBezTo>
                    <a:pt x="258364" y="243534"/>
                    <a:pt x="258364" y="243534"/>
                    <a:pt x="258364" y="243534"/>
                  </a:cubicBezTo>
                  <a:cubicBezTo>
                    <a:pt x="353304" y="338112"/>
                    <a:pt x="403178" y="342003"/>
                    <a:pt x="474232" y="322549"/>
                  </a:cubicBezTo>
                  <a:lnTo>
                    <a:pt x="521265" y="308105"/>
                  </a:lnTo>
                  <a:lnTo>
                    <a:pt x="533237" y="301614"/>
                  </a:lnTo>
                  <a:cubicBezTo>
                    <a:pt x="585516" y="279526"/>
                    <a:pt x="642993" y="267312"/>
                    <a:pt x="703325" y="267312"/>
                  </a:cubicBezTo>
                  <a:cubicBezTo>
                    <a:pt x="944656" y="267312"/>
                    <a:pt x="1140293" y="462737"/>
                    <a:pt x="1140293" y="703805"/>
                  </a:cubicBezTo>
                  <a:cubicBezTo>
                    <a:pt x="1140293" y="944873"/>
                    <a:pt x="944656" y="1140298"/>
                    <a:pt x="703325" y="1140298"/>
                  </a:cubicBezTo>
                  <a:cubicBezTo>
                    <a:pt x="461994" y="1140298"/>
                    <a:pt x="266357" y="944873"/>
                    <a:pt x="266357" y="703805"/>
                  </a:cubicBezTo>
                  <a:cubicBezTo>
                    <a:pt x="266357" y="643538"/>
                    <a:pt x="278585" y="586124"/>
                    <a:pt x="300696" y="533903"/>
                  </a:cubicBezTo>
                  <a:lnTo>
                    <a:pt x="306718" y="522821"/>
                  </a:lnTo>
                  <a:lnTo>
                    <a:pt x="321657" y="474542"/>
                  </a:lnTo>
                  <a:cubicBezTo>
                    <a:pt x="341186" y="403758"/>
                    <a:pt x="337281" y="354075"/>
                    <a:pt x="242340" y="259496"/>
                  </a:cubicBezTo>
                  <a:cubicBezTo>
                    <a:pt x="234328" y="251515"/>
                    <a:pt x="234328" y="251515"/>
                    <a:pt x="234328" y="251515"/>
                  </a:cubicBezTo>
                  <a:cubicBezTo>
                    <a:pt x="163424" y="179684"/>
                    <a:pt x="111447" y="153645"/>
                    <a:pt x="79751" y="143095"/>
                  </a:cubicBezTo>
                  <a:lnTo>
                    <a:pt x="68864" y="140247"/>
                  </a:lnTo>
                  <a:lnTo>
                    <a:pt x="68848" y="140250"/>
                  </a:lnTo>
                  <a:cubicBezTo>
                    <a:pt x="30421" y="140250"/>
                    <a:pt x="0" y="108375"/>
                    <a:pt x="0" y="70125"/>
                  </a:cubicBezTo>
                  <a:cubicBezTo>
                    <a:pt x="0" y="31875"/>
                    <a:pt x="30421" y="0"/>
                    <a:pt x="68848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18" name="任意多边形 117"/>
            <p:cNvSpPr>
              <a:spLocks/>
            </p:cNvSpPr>
            <p:nvPr/>
          </p:nvSpPr>
          <p:spPr bwMode="auto">
            <a:xfrm>
              <a:off x="6512916" y="2422832"/>
              <a:ext cx="1140293" cy="1140297"/>
            </a:xfrm>
            <a:custGeom>
              <a:avLst/>
              <a:gdLst>
                <a:gd name="connsiteX0" fmla="*/ 68848 w 1140293"/>
                <a:gd name="connsiteY0" fmla="*/ 1023162 h 1140297"/>
                <a:gd name="connsiteX1" fmla="*/ 22415 w 1140293"/>
                <a:gd name="connsiteY1" fmla="*/ 1069695 h 1140297"/>
                <a:gd name="connsiteX2" fmla="*/ 68848 w 1140293"/>
                <a:gd name="connsiteY2" fmla="*/ 1116228 h 1140297"/>
                <a:gd name="connsiteX3" fmla="*/ 116881 w 1140293"/>
                <a:gd name="connsiteY3" fmla="*/ 1069695 h 1140297"/>
                <a:gd name="connsiteX4" fmla="*/ 68848 w 1140293"/>
                <a:gd name="connsiteY4" fmla="*/ 1023162 h 1140297"/>
                <a:gd name="connsiteX5" fmla="*/ 703325 w 1140293"/>
                <a:gd name="connsiteY5" fmla="*/ 0 h 1140297"/>
                <a:gd name="connsiteX6" fmla="*/ 1140293 w 1140293"/>
                <a:gd name="connsiteY6" fmla="*/ 436016 h 1140297"/>
                <a:gd name="connsiteX7" fmla="*/ 703325 w 1140293"/>
                <a:gd name="connsiteY7" fmla="*/ 872032 h 1140297"/>
                <a:gd name="connsiteX8" fmla="*/ 533237 w 1140293"/>
                <a:gd name="connsiteY8" fmla="*/ 837768 h 1140297"/>
                <a:gd name="connsiteX9" fmla="*/ 524576 w 1140293"/>
                <a:gd name="connsiteY9" fmla="*/ 833077 h 1140297"/>
                <a:gd name="connsiteX10" fmla="*/ 474232 w 1140293"/>
                <a:gd name="connsiteY10" fmla="*/ 818165 h 1140297"/>
                <a:gd name="connsiteX11" fmla="*/ 258364 w 1140293"/>
                <a:gd name="connsiteY11" fmla="*/ 898006 h 1140297"/>
                <a:gd name="connsiteX12" fmla="*/ 250352 w 1140293"/>
                <a:gd name="connsiteY12" fmla="*/ 904403 h 1140297"/>
                <a:gd name="connsiteX13" fmla="*/ 141742 w 1140293"/>
                <a:gd name="connsiteY13" fmla="*/ 1059587 h 1140297"/>
                <a:gd name="connsiteX14" fmla="*/ 139124 w 1140293"/>
                <a:gd name="connsiteY14" fmla="*/ 1068858 h 1140297"/>
                <a:gd name="connsiteX15" fmla="*/ 139296 w 1140293"/>
                <a:gd name="connsiteY15" fmla="*/ 1069695 h 1140297"/>
                <a:gd name="connsiteX16" fmla="*/ 68848 w 1140293"/>
                <a:gd name="connsiteY16" fmla="*/ 1140297 h 1140297"/>
                <a:gd name="connsiteX17" fmla="*/ 0 w 1140293"/>
                <a:gd name="connsiteY17" fmla="*/ 1069695 h 1140297"/>
                <a:gd name="connsiteX18" fmla="*/ 68848 w 1140293"/>
                <a:gd name="connsiteY18" fmla="*/ 999093 h 1140297"/>
                <a:gd name="connsiteX19" fmla="*/ 71525 w 1140293"/>
                <a:gd name="connsiteY19" fmla="*/ 999646 h 1140297"/>
                <a:gd name="connsiteX20" fmla="*/ 79751 w 1140293"/>
                <a:gd name="connsiteY20" fmla="*/ 997713 h 1140297"/>
                <a:gd name="connsiteX21" fmla="*/ 234328 w 1140293"/>
                <a:gd name="connsiteY21" fmla="*/ 888410 h 1140297"/>
                <a:gd name="connsiteX22" fmla="*/ 242340 w 1140293"/>
                <a:gd name="connsiteY22" fmla="*/ 882013 h 1140297"/>
                <a:gd name="connsiteX23" fmla="*/ 321657 w 1140293"/>
                <a:gd name="connsiteY23" fmla="*/ 665206 h 1140297"/>
                <a:gd name="connsiteX24" fmla="*/ 306802 w 1140293"/>
                <a:gd name="connsiteY24" fmla="*/ 616958 h 1140297"/>
                <a:gd name="connsiteX25" fmla="*/ 300696 w 1140293"/>
                <a:gd name="connsiteY25" fmla="*/ 605733 h 1140297"/>
                <a:gd name="connsiteX26" fmla="*/ 266357 w 1140293"/>
                <a:gd name="connsiteY26" fmla="*/ 436016 h 1140297"/>
                <a:gd name="connsiteX27" fmla="*/ 703325 w 1140293"/>
                <a:gd name="connsiteY27" fmla="*/ 0 h 1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140293" h="1140297">
                  <a:moveTo>
                    <a:pt x="68848" y="1023162"/>
                  </a:moveTo>
                  <a:cubicBezTo>
                    <a:pt x="43230" y="1023162"/>
                    <a:pt x="22415" y="1044022"/>
                    <a:pt x="22415" y="1069695"/>
                  </a:cubicBezTo>
                  <a:cubicBezTo>
                    <a:pt x="22415" y="1095369"/>
                    <a:pt x="43230" y="1116228"/>
                    <a:pt x="68848" y="1116228"/>
                  </a:cubicBezTo>
                  <a:cubicBezTo>
                    <a:pt x="96066" y="1116228"/>
                    <a:pt x="116881" y="1095369"/>
                    <a:pt x="116881" y="1069695"/>
                  </a:cubicBezTo>
                  <a:cubicBezTo>
                    <a:pt x="116881" y="1044022"/>
                    <a:pt x="96066" y="1023162"/>
                    <a:pt x="68848" y="1023162"/>
                  </a:cubicBezTo>
                  <a:close/>
                  <a:moveTo>
                    <a:pt x="703325" y="0"/>
                  </a:moveTo>
                  <a:cubicBezTo>
                    <a:pt x="944656" y="0"/>
                    <a:pt x="1140293" y="195211"/>
                    <a:pt x="1140293" y="436016"/>
                  </a:cubicBezTo>
                  <a:cubicBezTo>
                    <a:pt x="1140293" y="676821"/>
                    <a:pt x="944656" y="872032"/>
                    <a:pt x="703325" y="872032"/>
                  </a:cubicBezTo>
                  <a:cubicBezTo>
                    <a:pt x="642993" y="872032"/>
                    <a:pt x="585516" y="859831"/>
                    <a:pt x="533237" y="837768"/>
                  </a:cubicBezTo>
                  <a:lnTo>
                    <a:pt x="524576" y="833077"/>
                  </a:lnTo>
                  <a:lnTo>
                    <a:pt x="474232" y="818165"/>
                  </a:lnTo>
                  <a:cubicBezTo>
                    <a:pt x="403178" y="799348"/>
                    <a:pt x="353304" y="803246"/>
                    <a:pt x="258364" y="898006"/>
                  </a:cubicBezTo>
                  <a:cubicBezTo>
                    <a:pt x="258364" y="898006"/>
                    <a:pt x="258364" y="898006"/>
                    <a:pt x="250352" y="904403"/>
                  </a:cubicBezTo>
                  <a:cubicBezTo>
                    <a:pt x="179448" y="976372"/>
                    <a:pt x="152708" y="1028550"/>
                    <a:pt x="141742" y="1059587"/>
                  </a:cubicBezTo>
                  <a:lnTo>
                    <a:pt x="139124" y="1068858"/>
                  </a:lnTo>
                  <a:lnTo>
                    <a:pt x="139296" y="1069695"/>
                  </a:lnTo>
                  <a:cubicBezTo>
                    <a:pt x="139296" y="1108205"/>
                    <a:pt x="107274" y="1140297"/>
                    <a:pt x="68848" y="1140297"/>
                  </a:cubicBezTo>
                  <a:cubicBezTo>
                    <a:pt x="30421" y="1140297"/>
                    <a:pt x="0" y="1108205"/>
                    <a:pt x="0" y="1069695"/>
                  </a:cubicBezTo>
                  <a:cubicBezTo>
                    <a:pt x="0" y="1031185"/>
                    <a:pt x="30421" y="999093"/>
                    <a:pt x="68848" y="999093"/>
                  </a:cubicBezTo>
                  <a:lnTo>
                    <a:pt x="71525" y="999646"/>
                  </a:lnTo>
                  <a:lnTo>
                    <a:pt x="79751" y="997713"/>
                  </a:lnTo>
                  <a:cubicBezTo>
                    <a:pt x="111447" y="987368"/>
                    <a:pt x="163424" y="960379"/>
                    <a:pt x="234328" y="888410"/>
                  </a:cubicBezTo>
                  <a:cubicBezTo>
                    <a:pt x="234328" y="888410"/>
                    <a:pt x="234328" y="888410"/>
                    <a:pt x="242340" y="882013"/>
                  </a:cubicBezTo>
                  <a:cubicBezTo>
                    <a:pt x="337281" y="787253"/>
                    <a:pt x="341186" y="736575"/>
                    <a:pt x="321657" y="665206"/>
                  </a:cubicBezTo>
                  <a:lnTo>
                    <a:pt x="306802" y="616958"/>
                  </a:lnTo>
                  <a:lnTo>
                    <a:pt x="300696" y="605733"/>
                  </a:lnTo>
                  <a:cubicBezTo>
                    <a:pt x="278585" y="553569"/>
                    <a:pt x="266357" y="496217"/>
                    <a:pt x="266357" y="436016"/>
                  </a:cubicBezTo>
                  <a:cubicBezTo>
                    <a:pt x="266357" y="195211"/>
                    <a:pt x="461994" y="0"/>
                    <a:pt x="703325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3" name="îśliḋè"/>
            <p:cNvSpPr>
              <a:spLocks/>
            </p:cNvSpPr>
            <p:nvPr/>
          </p:nvSpPr>
          <p:spPr bwMode="auto">
            <a:xfrm>
              <a:off x="6551080" y="3461997"/>
              <a:ext cx="62969" cy="61061"/>
            </a:xfrm>
            <a:custGeom>
              <a:avLst/>
              <a:gdLst>
                <a:gd name="T0" fmla="*/ 0 w 39"/>
                <a:gd name="T1" fmla="*/ 19 h 38"/>
                <a:gd name="T2" fmla="*/ 19 w 39"/>
                <a:gd name="T3" fmla="*/ 38 h 38"/>
                <a:gd name="T4" fmla="*/ 39 w 39"/>
                <a:gd name="T5" fmla="*/ 19 h 38"/>
                <a:gd name="T6" fmla="*/ 19 w 39"/>
                <a:gd name="T7" fmla="*/ 0 h 38"/>
                <a:gd name="T8" fmla="*/ 0 w 39"/>
                <a:gd name="T9" fmla="*/ 19 h 38"/>
                <a:gd name="T10" fmla="*/ 19 w 39"/>
                <a:gd name="T11" fmla="*/ 8 h 38"/>
                <a:gd name="T12" fmla="*/ 31 w 39"/>
                <a:gd name="T13" fmla="*/ 19 h 38"/>
                <a:gd name="T14" fmla="*/ 19 w 39"/>
                <a:gd name="T15" fmla="*/ 30 h 38"/>
                <a:gd name="T16" fmla="*/ 8 w 39"/>
                <a:gd name="T17" fmla="*/ 19 h 38"/>
                <a:gd name="T18" fmla="*/ 19 w 39"/>
                <a:gd name="T19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0" y="19"/>
                  </a:moveTo>
                  <a:cubicBezTo>
                    <a:pt x="0" y="30"/>
                    <a:pt x="9" y="38"/>
                    <a:pt x="19" y="38"/>
                  </a:cubicBezTo>
                  <a:cubicBezTo>
                    <a:pt x="30" y="38"/>
                    <a:pt x="39" y="30"/>
                    <a:pt x="39" y="19"/>
                  </a:cubicBezTo>
                  <a:cubicBezTo>
                    <a:pt x="39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lose/>
                  <a:moveTo>
                    <a:pt x="19" y="8"/>
                  </a:moveTo>
                  <a:cubicBezTo>
                    <a:pt x="26" y="8"/>
                    <a:pt x="31" y="13"/>
                    <a:pt x="31" y="19"/>
                  </a:cubicBezTo>
                  <a:cubicBezTo>
                    <a:pt x="31" y="25"/>
                    <a:pt x="26" y="30"/>
                    <a:pt x="19" y="30"/>
                  </a:cubicBezTo>
                  <a:cubicBezTo>
                    <a:pt x="13" y="30"/>
                    <a:pt x="8" y="25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ṥľíḍé"/>
            <p:cNvSpPr>
              <a:spLocks/>
            </p:cNvSpPr>
            <p:nvPr/>
          </p:nvSpPr>
          <p:spPr bwMode="auto">
            <a:xfrm>
              <a:off x="6574932" y="3420972"/>
              <a:ext cx="11449" cy="2863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2 h 2"/>
                <a:gd name="T4" fmla="*/ 0 w 7"/>
                <a:gd name="T5" fmla="*/ 2 h 2"/>
                <a:gd name="T6" fmla="*/ 7 w 7"/>
                <a:gd name="T7" fmla="*/ 0 h 2"/>
                <a:gd name="T8" fmla="*/ 7 w 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4" y="1"/>
                    <a:pt x="2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4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ïṡḷïḍê"/>
            <p:cNvSpPr>
              <a:spLocks/>
            </p:cNvSpPr>
            <p:nvPr/>
          </p:nvSpPr>
          <p:spPr bwMode="auto">
            <a:xfrm>
              <a:off x="6573977" y="3420972"/>
              <a:ext cx="81097" cy="79189"/>
            </a:xfrm>
            <a:custGeom>
              <a:avLst/>
              <a:gdLst>
                <a:gd name="T0" fmla="*/ 8 w 51"/>
                <a:gd name="T1" fmla="*/ 0 h 50"/>
                <a:gd name="T2" fmla="*/ 1 w 51"/>
                <a:gd name="T3" fmla="*/ 2 h 50"/>
                <a:gd name="T4" fmla="*/ 0 w 51"/>
                <a:gd name="T5" fmla="*/ 2 h 50"/>
                <a:gd name="T6" fmla="*/ 5 w 51"/>
                <a:gd name="T7" fmla="*/ 1 h 50"/>
                <a:gd name="T8" fmla="*/ 36 w 51"/>
                <a:gd name="T9" fmla="*/ 14 h 50"/>
                <a:gd name="T10" fmla="*/ 36 w 51"/>
                <a:gd name="T11" fmla="*/ 14 h 50"/>
                <a:gd name="T12" fmla="*/ 36 w 51"/>
                <a:gd name="T13" fmla="*/ 14 h 50"/>
                <a:gd name="T14" fmla="*/ 36 w 51"/>
                <a:gd name="T15" fmla="*/ 14 h 50"/>
                <a:gd name="T16" fmla="*/ 37 w 51"/>
                <a:gd name="T17" fmla="*/ 14 h 50"/>
                <a:gd name="T18" fmla="*/ 38 w 51"/>
                <a:gd name="T19" fmla="*/ 16 h 50"/>
                <a:gd name="T20" fmla="*/ 38 w 51"/>
                <a:gd name="T21" fmla="*/ 16 h 50"/>
                <a:gd name="T22" fmla="*/ 38 w 51"/>
                <a:gd name="T23" fmla="*/ 16 h 50"/>
                <a:gd name="T24" fmla="*/ 38 w 51"/>
                <a:gd name="T25" fmla="*/ 16 h 50"/>
                <a:gd name="T26" fmla="*/ 38 w 51"/>
                <a:gd name="T27" fmla="*/ 16 h 50"/>
                <a:gd name="T28" fmla="*/ 49 w 51"/>
                <a:gd name="T29" fmla="*/ 50 h 50"/>
                <a:gd name="T30" fmla="*/ 51 w 51"/>
                <a:gd name="T31" fmla="*/ 42 h 50"/>
                <a:gd name="T32" fmla="*/ 38 w 51"/>
                <a:gd name="T33" fmla="*/ 13 h 50"/>
                <a:gd name="T34" fmla="*/ 8 w 51"/>
                <a:gd name="T3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50">
                  <a:moveTo>
                    <a:pt x="8" y="0"/>
                  </a:moveTo>
                  <a:cubicBezTo>
                    <a:pt x="5" y="1"/>
                    <a:pt x="3" y="1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2" y="1"/>
                    <a:pt x="4" y="1"/>
                    <a:pt x="5" y="1"/>
                  </a:cubicBezTo>
                  <a:cubicBezTo>
                    <a:pt x="17" y="1"/>
                    <a:pt x="28" y="6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47" y="26"/>
                    <a:pt x="50" y="38"/>
                    <a:pt x="49" y="50"/>
                  </a:cubicBezTo>
                  <a:cubicBezTo>
                    <a:pt x="49" y="48"/>
                    <a:pt x="50" y="45"/>
                    <a:pt x="51" y="42"/>
                  </a:cubicBezTo>
                  <a:cubicBezTo>
                    <a:pt x="50" y="31"/>
                    <a:pt x="46" y="21"/>
                    <a:pt x="38" y="13"/>
                  </a:cubicBezTo>
                  <a:cubicBezTo>
                    <a:pt x="30" y="4"/>
                    <a:pt x="19" y="0"/>
                    <a:pt x="8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íšľïḍê"/>
            <p:cNvSpPr>
              <a:spLocks/>
            </p:cNvSpPr>
            <p:nvPr/>
          </p:nvSpPr>
          <p:spPr bwMode="auto">
            <a:xfrm>
              <a:off x="6570161" y="3421925"/>
              <a:ext cx="61061" cy="20990"/>
            </a:xfrm>
            <a:custGeom>
              <a:avLst/>
              <a:gdLst>
                <a:gd name="T0" fmla="*/ 38 w 38"/>
                <a:gd name="T1" fmla="*/ 13 h 13"/>
                <a:gd name="T2" fmla="*/ 38 w 38"/>
                <a:gd name="T3" fmla="*/ 13 h 13"/>
                <a:gd name="T4" fmla="*/ 38 w 38"/>
                <a:gd name="T5" fmla="*/ 13 h 13"/>
                <a:gd name="T6" fmla="*/ 7 w 38"/>
                <a:gd name="T7" fmla="*/ 0 h 13"/>
                <a:gd name="T8" fmla="*/ 2 w 38"/>
                <a:gd name="T9" fmla="*/ 1 h 13"/>
                <a:gd name="T10" fmla="*/ 0 w 38"/>
                <a:gd name="T11" fmla="*/ 1 h 13"/>
                <a:gd name="T12" fmla="*/ 0 w 38"/>
                <a:gd name="T13" fmla="*/ 1 h 13"/>
                <a:gd name="T14" fmla="*/ 7 w 38"/>
                <a:gd name="T15" fmla="*/ 0 h 13"/>
                <a:gd name="T16" fmla="*/ 38 w 38"/>
                <a:gd name="T17" fmla="*/ 13 h 13"/>
                <a:gd name="T18" fmla="*/ 38 w 38"/>
                <a:gd name="T19" fmla="*/ 13 h 13"/>
                <a:gd name="T20" fmla="*/ 38 w 38"/>
                <a:gd name="T21" fmla="*/ 13 h 13"/>
                <a:gd name="T22" fmla="*/ 7 w 38"/>
                <a:gd name="T2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3">
                  <a:moveTo>
                    <a:pt x="38" y="13"/>
                  </a:move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moveTo>
                    <a:pt x="7" y="0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9" y="0"/>
                    <a:pt x="30" y="5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0" y="5"/>
                    <a:pt x="19" y="0"/>
                    <a:pt x="7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śļíḓê"/>
            <p:cNvSpPr>
              <a:spLocks/>
            </p:cNvSpPr>
            <p:nvPr/>
          </p:nvSpPr>
          <p:spPr bwMode="auto">
            <a:xfrm>
              <a:off x="6064499" y="3181496"/>
              <a:ext cx="62969" cy="62016"/>
            </a:xfrm>
            <a:custGeom>
              <a:avLst/>
              <a:gdLst>
                <a:gd name="T0" fmla="*/ 0 w 39"/>
                <a:gd name="T1" fmla="*/ 20 h 39"/>
                <a:gd name="T2" fmla="*/ 19 w 39"/>
                <a:gd name="T3" fmla="*/ 39 h 39"/>
                <a:gd name="T4" fmla="*/ 39 w 39"/>
                <a:gd name="T5" fmla="*/ 20 h 39"/>
                <a:gd name="T6" fmla="*/ 19 w 39"/>
                <a:gd name="T7" fmla="*/ 0 h 39"/>
                <a:gd name="T8" fmla="*/ 0 w 39"/>
                <a:gd name="T9" fmla="*/ 20 h 39"/>
                <a:gd name="T10" fmla="*/ 19 w 39"/>
                <a:gd name="T11" fmla="*/ 8 h 39"/>
                <a:gd name="T12" fmla="*/ 30 w 39"/>
                <a:gd name="T13" fmla="*/ 20 h 39"/>
                <a:gd name="T14" fmla="*/ 19 w 39"/>
                <a:gd name="T15" fmla="*/ 31 h 39"/>
                <a:gd name="T16" fmla="*/ 8 w 39"/>
                <a:gd name="T17" fmla="*/ 20 h 39"/>
                <a:gd name="T18" fmla="*/ 19 w 39"/>
                <a:gd name="T1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0" y="20"/>
                  </a:move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lose/>
                  <a:moveTo>
                    <a:pt x="19" y="8"/>
                  </a:moveTo>
                  <a:cubicBezTo>
                    <a:pt x="25" y="8"/>
                    <a:pt x="30" y="13"/>
                    <a:pt x="30" y="20"/>
                  </a:cubicBezTo>
                  <a:cubicBezTo>
                    <a:pt x="30" y="26"/>
                    <a:pt x="25" y="31"/>
                    <a:pt x="19" y="31"/>
                  </a:cubicBezTo>
                  <a:cubicBezTo>
                    <a:pt x="13" y="31"/>
                    <a:pt x="8" y="26"/>
                    <a:pt x="8" y="20"/>
                  </a:cubicBezTo>
                  <a:cubicBezTo>
                    <a:pt x="8" y="13"/>
                    <a:pt x="13" y="8"/>
                    <a:pt x="19" y="8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任意多边形 120"/>
            <p:cNvSpPr>
              <a:spLocks/>
            </p:cNvSpPr>
            <p:nvPr/>
          </p:nvSpPr>
          <p:spPr bwMode="auto">
            <a:xfrm>
              <a:off x="5658062" y="1883606"/>
              <a:ext cx="873936" cy="1398069"/>
            </a:xfrm>
            <a:custGeom>
              <a:avLst/>
              <a:gdLst>
                <a:gd name="connsiteX0" fmla="*/ 437446 w 873936"/>
                <a:gd name="connsiteY0" fmla="*/ 1281189 h 1398069"/>
                <a:gd name="connsiteX1" fmla="*/ 391227 w 873936"/>
                <a:gd name="connsiteY1" fmla="*/ 1329222 h 1398069"/>
                <a:gd name="connsiteX2" fmla="*/ 437446 w 873936"/>
                <a:gd name="connsiteY2" fmla="*/ 1375654 h 1398069"/>
                <a:gd name="connsiteX3" fmla="*/ 485259 w 873936"/>
                <a:gd name="connsiteY3" fmla="*/ 1329222 h 1398069"/>
                <a:gd name="connsiteX4" fmla="*/ 437446 w 873936"/>
                <a:gd name="connsiteY4" fmla="*/ 1281189 h 1398069"/>
                <a:gd name="connsiteX5" fmla="*/ 409418 w 873936"/>
                <a:gd name="connsiteY5" fmla="*/ 1270241 h 1398069"/>
                <a:gd name="connsiteX6" fmla="*/ 405398 w 873936"/>
                <a:gd name="connsiteY6" fmla="*/ 1271230 h 1398069"/>
                <a:gd name="connsiteX7" fmla="*/ 403940 w 873936"/>
                <a:gd name="connsiteY7" fmla="*/ 1272482 h 1398069"/>
                <a:gd name="connsiteX8" fmla="*/ 465116 w 873936"/>
                <a:gd name="connsiteY8" fmla="*/ 1270094 h 1398069"/>
                <a:gd name="connsiteX9" fmla="*/ 471827 w 873936"/>
                <a:gd name="connsiteY9" fmla="*/ 1272839 h 1398069"/>
                <a:gd name="connsiteX10" fmla="*/ 469937 w 873936"/>
                <a:gd name="connsiteY10" fmla="*/ 1271230 h 1398069"/>
                <a:gd name="connsiteX11" fmla="*/ 436968 w 873936"/>
                <a:gd name="connsiteY11" fmla="*/ 0 h 1398069"/>
                <a:gd name="connsiteX12" fmla="*/ 873936 w 873936"/>
                <a:gd name="connsiteY12" fmla="*/ 436016 h 1398069"/>
                <a:gd name="connsiteX13" fmla="*/ 607056 w 873936"/>
                <a:gd name="connsiteY13" fmla="*/ 837768 h 1398069"/>
                <a:gd name="connsiteX14" fmla="*/ 586997 w 873936"/>
                <a:gd name="connsiteY14" fmla="*/ 843981 h 1398069"/>
                <a:gd name="connsiteX15" fmla="*/ 545266 w 873936"/>
                <a:gd name="connsiteY15" fmla="*/ 866552 h 1398069"/>
                <a:gd name="connsiteX16" fmla="*/ 448157 w 873936"/>
                <a:gd name="connsiteY16" fmla="*/ 1075307 h 1398069"/>
                <a:gd name="connsiteX17" fmla="*/ 448157 w 873936"/>
                <a:gd name="connsiteY17" fmla="*/ 1084874 h 1398069"/>
                <a:gd name="connsiteX18" fmla="*/ 481201 w 873936"/>
                <a:gd name="connsiteY18" fmla="*/ 1270757 h 1398069"/>
                <a:gd name="connsiteX19" fmla="*/ 486140 w 873936"/>
                <a:gd name="connsiteY19" fmla="*/ 1278695 h 1398069"/>
                <a:gd name="connsiteX20" fmla="*/ 486852 w 873936"/>
                <a:gd name="connsiteY20" fmla="*/ 1278987 h 1398069"/>
                <a:gd name="connsiteX21" fmla="*/ 507571 w 873936"/>
                <a:gd name="connsiteY21" fmla="*/ 1329222 h 1398069"/>
                <a:gd name="connsiteX22" fmla="*/ 437446 w 873936"/>
                <a:gd name="connsiteY22" fmla="*/ 1398069 h 1398069"/>
                <a:gd name="connsiteX23" fmla="*/ 367321 w 873936"/>
                <a:gd name="connsiteY23" fmla="*/ 1329222 h 1398069"/>
                <a:gd name="connsiteX24" fmla="*/ 388040 w 873936"/>
                <a:gd name="connsiteY24" fmla="*/ 1278987 h 1398069"/>
                <a:gd name="connsiteX25" fmla="*/ 388832 w 873936"/>
                <a:gd name="connsiteY25" fmla="*/ 1278663 h 1398069"/>
                <a:gd name="connsiteX26" fmla="*/ 393409 w 873936"/>
                <a:gd name="connsiteY26" fmla="*/ 1270757 h 1398069"/>
                <a:gd name="connsiteX27" fmla="*/ 425778 w 873936"/>
                <a:gd name="connsiteY27" fmla="*/ 1084874 h 1398069"/>
                <a:gd name="connsiteX28" fmla="*/ 425778 w 873936"/>
                <a:gd name="connsiteY28" fmla="*/ 1075307 h 1398069"/>
                <a:gd name="connsiteX29" fmla="*/ 329344 w 873936"/>
                <a:gd name="connsiteY29" fmla="*/ 866552 h 1398069"/>
                <a:gd name="connsiteX30" fmla="*/ 287633 w 873936"/>
                <a:gd name="connsiteY30" fmla="*/ 844196 h 1398069"/>
                <a:gd name="connsiteX31" fmla="*/ 266880 w 873936"/>
                <a:gd name="connsiteY31" fmla="*/ 837768 h 1398069"/>
                <a:gd name="connsiteX32" fmla="*/ 0 w 873936"/>
                <a:gd name="connsiteY32" fmla="*/ 436016 h 1398069"/>
                <a:gd name="connsiteX33" fmla="*/ 436968 w 873936"/>
                <a:gd name="connsiteY33" fmla="*/ 0 h 1398069"/>
                <a:gd name="connsiteX0" fmla="*/ 437446 w 873936"/>
                <a:gd name="connsiteY0" fmla="*/ 1281189 h 1398069"/>
                <a:gd name="connsiteX1" fmla="*/ 391227 w 873936"/>
                <a:gd name="connsiteY1" fmla="*/ 1329222 h 1398069"/>
                <a:gd name="connsiteX2" fmla="*/ 437446 w 873936"/>
                <a:gd name="connsiteY2" fmla="*/ 1375654 h 1398069"/>
                <a:gd name="connsiteX3" fmla="*/ 485259 w 873936"/>
                <a:gd name="connsiteY3" fmla="*/ 1329222 h 1398069"/>
                <a:gd name="connsiteX4" fmla="*/ 437446 w 873936"/>
                <a:gd name="connsiteY4" fmla="*/ 1281189 h 1398069"/>
                <a:gd name="connsiteX5" fmla="*/ 403940 w 873936"/>
                <a:gd name="connsiteY5" fmla="*/ 1272482 h 1398069"/>
                <a:gd name="connsiteX6" fmla="*/ 405398 w 873936"/>
                <a:gd name="connsiteY6" fmla="*/ 1271230 h 1398069"/>
                <a:gd name="connsiteX7" fmla="*/ 403940 w 873936"/>
                <a:gd name="connsiteY7" fmla="*/ 1272482 h 1398069"/>
                <a:gd name="connsiteX8" fmla="*/ 465116 w 873936"/>
                <a:gd name="connsiteY8" fmla="*/ 1270094 h 1398069"/>
                <a:gd name="connsiteX9" fmla="*/ 471827 w 873936"/>
                <a:gd name="connsiteY9" fmla="*/ 1272839 h 1398069"/>
                <a:gd name="connsiteX10" fmla="*/ 469937 w 873936"/>
                <a:gd name="connsiteY10" fmla="*/ 1271230 h 1398069"/>
                <a:gd name="connsiteX11" fmla="*/ 465116 w 873936"/>
                <a:gd name="connsiteY11" fmla="*/ 1270094 h 1398069"/>
                <a:gd name="connsiteX12" fmla="*/ 436968 w 873936"/>
                <a:gd name="connsiteY12" fmla="*/ 0 h 1398069"/>
                <a:gd name="connsiteX13" fmla="*/ 873936 w 873936"/>
                <a:gd name="connsiteY13" fmla="*/ 436016 h 1398069"/>
                <a:gd name="connsiteX14" fmla="*/ 607056 w 873936"/>
                <a:gd name="connsiteY14" fmla="*/ 837768 h 1398069"/>
                <a:gd name="connsiteX15" fmla="*/ 586997 w 873936"/>
                <a:gd name="connsiteY15" fmla="*/ 843981 h 1398069"/>
                <a:gd name="connsiteX16" fmla="*/ 545266 w 873936"/>
                <a:gd name="connsiteY16" fmla="*/ 866552 h 1398069"/>
                <a:gd name="connsiteX17" fmla="*/ 448157 w 873936"/>
                <a:gd name="connsiteY17" fmla="*/ 1075307 h 1398069"/>
                <a:gd name="connsiteX18" fmla="*/ 448157 w 873936"/>
                <a:gd name="connsiteY18" fmla="*/ 1084874 h 1398069"/>
                <a:gd name="connsiteX19" fmla="*/ 481201 w 873936"/>
                <a:gd name="connsiteY19" fmla="*/ 1270757 h 1398069"/>
                <a:gd name="connsiteX20" fmla="*/ 486140 w 873936"/>
                <a:gd name="connsiteY20" fmla="*/ 1278695 h 1398069"/>
                <a:gd name="connsiteX21" fmla="*/ 486852 w 873936"/>
                <a:gd name="connsiteY21" fmla="*/ 1278987 h 1398069"/>
                <a:gd name="connsiteX22" fmla="*/ 507571 w 873936"/>
                <a:gd name="connsiteY22" fmla="*/ 1329222 h 1398069"/>
                <a:gd name="connsiteX23" fmla="*/ 437446 w 873936"/>
                <a:gd name="connsiteY23" fmla="*/ 1398069 h 1398069"/>
                <a:gd name="connsiteX24" fmla="*/ 367321 w 873936"/>
                <a:gd name="connsiteY24" fmla="*/ 1329222 h 1398069"/>
                <a:gd name="connsiteX25" fmla="*/ 388040 w 873936"/>
                <a:gd name="connsiteY25" fmla="*/ 1278987 h 1398069"/>
                <a:gd name="connsiteX26" fmla="*/ 388832 w 873936"/>
                <a:gd name="connsiteY26" fmla="*/ 1278663 h 1398069"/>
                <a:gd name="connsiteX27" fmla="*/ 393409 w 873936"/>
                <a:gd name="connsiteY27" fmla="*/ 1270757 h 1398069"/>
                <a:gd name="connsiteX28" fmla="*/ 425778 w 873936"/>
                <a:gd name="connsiteY28" fmla="*/ 1084874 h 1398069"/>
                <a:gd name="connsiteX29" fmla="*/ 425778 w 873936"/>
                <a:gd name="connsiteY29" fmla="*/ 1075307 h 1398069"/>
                <a:gd name="connsiteX30" fmla="*/ 329344 w 873936"/>
                <a:gd name="connsiteY30" fmla="*/ 866552 h 1398069"/>
                <a:gd name="connsiteX31" fmla="*/ 287633 w 873936"/>
                <a:gd name="connsiteY31" fmla="*/ 844196 h 1398069"/>
                <a:gd name="connsiteX32" fmla="*/ 266880 w 873936"/>
                <a:gd name="connsiteY32" fmla="*/ 837768 h 1398069"/>
                <a:gd name="connsiteX33" fmla="*/ 0 w 873936"/>
                <a:gd name="connsiteY33" fmla="*/ 436016 h 1398069"/>
                <a:gd name="connsiteX34" fmla="*/ 436968 w 873936"/>
                <a:gd name="connsiteY34" fmla="*/ 0 h 1398069"/>
                <a:gd name="connsiteX0" fmla="*/ 437446 w 873936"/>
                <a:gd name="connsiteY0" fmla="*/ 1281189 h 1398069"/>
                <a:gd name="connsiteX1" fmla="*/ 391227 w 873936"/>
                <a:gd name="connsiteY1" fmla="*/ 1329222 h 1398069"/>
                <a:gd name="connsiteX2" fmla="*/ 437446 w 873936"/>
                <a:gd name="connsiteY2" fmla="*/ 1375654 h 1398069"/>
                <a:gd name="connsiteX3" fmla="*/ 485259 w 873936"/>
                <a:gd name="connsiteY3" fmla="*/ 1329222 h 1398069"/>
                <a:gd name="connsiteX4" fmla="*/ 437446 w 873936"/>
                <a:gd name="connsiteY4" fmla="*/ 1281189 h 1398069"/>
                <a:gd name="connsiteX5" fmla="*/ 465116 w 873936"/>
                <a:gd name="connsiteY5" fmla="*/ 1270094 h 1398069"/>
                <a:gd name="connsiteX6" fmla="*/ 471827 w 873936"/>
                <a:gd name="connsiteY6" fmla="*/ 1272839 h 1398069"/>
                <a:gd name="connsiteX7" fmla="*/ 469937 w 873936"/>
                <a:gd name="connsiteY7" fmla="*/ 1271230 h 1398069"/>
                <a:gd name="connsiteX8" fmla="*/ 465116 w 873936"/>
                <a:gd name="connsiteY8" fmla="*/ 1270094 h 1398069"/>
                <a:gd name="connsiteX9" fmla="*/ 436968 w 873936"/>
                <a:gd name="connsiteY9" fmla="*/ 0 h 1398069"/>
                <a:gd name="connsiteX10" fmla="*/ 873936 w 873936"/>
                <a:gd name="connsiteY10" fmla="*/ 436016 h 1398069"/>
                <a:gd name="connsiteX11" fmla="*/ 607056 w 873936"/>
                <a:gd name="connsiteY11" fmla="*/ 837768 h 1398069"/>
                <a:gd name="connsiteX12" fmla="*/ 586997 w 873936"/>
                <a:gd name="connsiteY12" fmla="*/ 843981 h 1398069"/>
                <a:gd name="connsiteX13" fmla="*/ 545266 w 873936"/>
                <a:gd name="connsiteY13" fmla="*/ 866552 h 1398069"/>
                <a:gd name="connsiteX14" fmla="*/ 448157 w 873936"/>
                <a:gd name="connsiteY14" fmla="*/ 1075307 h 1398069"/>
                <a:gd name="connsiteX15" fmla="*/ 448157 w 873936"/>
                <a:gd name="connsiteY15" fmla="*/ 1084874 h 1398069"/>
                <a:gd name="connsiteX16" fmla="*/ 481201 w 873936"/>
                <a:gd name="connsiteY16" fmla="*/ 1270757 h 1398069"/>
                <a:gd name="connsiteX17" fmla="*/ 486140 w 873936"/>
                <a:gd name="connsiteY17" fmla="*/ 1278695 h 1398069"/>
                <a:gd name="connsiteX18" fmla="*/ 486852 w 873936"/>
                <a:gd name="connsiteY18" fmla="*/ 1278987 h 1398069"/>
                <a:gd name="connsiteX19" fmla="*/ 507571 w 873936"/>
                <a:gd name="connsiteY19" fmla="*/ 1329222 h 1398069"/>
                <a:gd name="connsiteX20" fmla="*/ 437446 w 873936"/>
                <a:gd name="connsiteY20" fmla="*/ 1398069 h 1398069"/>
                <a:gd name="connsiteX21" fmla="*/ 367321 w 873936"/>
                <a:gd name="connsiteY21" fmla="*/ 1329222 h 1398069"/>
                <a:gd name="connsiteX22" fmla="*/ 388040 w 873936"/>
                <a:gd name="connsiteY22" fmla="*/ 1278987 h 1398069"/>
                <a:gd name="connsiteX23" fmla="*/ 388832 w 873936"/>
                <a:gd name="connsiteY23" fmla="*/ 1278663 h 1398069"/>
                <a:gd name="connsiteX24" fmla="*/ 393409 w 873936"/>
                <a:gd name="connsiteY24" fmla="*/ 1270757 h 1398069"/>
                <a:gd name="connsiteX25" fmla="*/ 425778 w 873936"/>
                <a:gd name="connsiteY25" fmla="*/ 1084874 h 1398069"/>
                <a:gd name="connsiteX26" fmla="*/ 425778 w 873936"/>
                <a:gd name="connsiteY26" fmla="*/ 1075307 h 1398069"/>
                <a:gd name="connsiteX27" fmla="*/ 329344 w 873936"/>
                <a:gd name="connsiteY27" fmla="*/ 866552 h 1398069"/>
                <a:gd name="connsiteX28" fmla="*/ 287633 w 873936"/>
                <a:gd name="connsiteY28" fmla="*/ 844196 h 1398069"/>
                <a:gd name="connsiteX29" fmla="*/ 266880 w 873936"/>
                <a:gd name="connsiteY29" fmla="*/ 837768 h 1398069"/>
                <a:gd name="connsiteX30" fmla="*/ 0 w 873936"/>
                <a:gd name="connsiteY30" fmla="*/ 436016 h 1398069"/>
                <a:gd name="connsiteX31" fmla="*/ 436968 w 873936"/>
                <a:gd name="connsiteY31" fmla="*/ 0 h 1398069"/>
                <a:gd name="connsiteX0" fmla="*/ 437446 w 873936"/>
                <a:gd name="connsiteY0" fmla="*/ 1281189 h 1398069"/>
                <a:gd name="connsiteX1" fmla="*/ 391227 w 873936"/>
                <a:gd name="connsiteY1" fmla="*/ 1329222 h 1398069"/>
                <a:gd name="connsiteX2" fmla="*/ 437446 w 873936"/>
                <a:gd name="connsiteY2" fmla="*/ 1375654 h 1398069"/>
                <a:gd name="connsiteX3" fmla="*/ 485259 w 873936"/>
                <a:gd name="connsiteY3" fmla="*/ 1329222 h 1398069"/>
                <a:gd name="connsiteX4" fmla="*/ 437446 w 873936"/>
                <a:gd name="connsiteY4" fmla="*/ 1281189 h 1398069"/>
                <a:gd name="connsiteX5" fmla="*/ 469937 w 873936"/>
                <a:gd name="connsiteY5" fmla="*/ 1271230 h 1398069"/>
                <a:gd name="connsiteX6" fmla="*/ 471827 w 873936"/>
                <a:gd name="connsiteY6" fmla="*/ 1272839 h 1398069"/>
                <a:gd name="connsiteX7" fmla="*/ 469937 w 873936"/>
                <a:gd name="connsiteY7" fmla="*/ 1271230 h 1398069"/>
                <a:gd name="connsiteX8" fmla="*/ 436968 w 873936"/>
                <a:gd name="connsiteY8" fmla="*/ 0 h 1398069"/>
                <a:gd name="connsiteX9" fmla="*/ 873936 w 873936"/>
                <a:gd name="connsiteY9" fmla="*/ 436016 h 1398069"/>
                <a:gd name="connsiteX10" fmla="*/ 607056 w 873936"/>
                <a:gd name="connsiteY10" fmla="*/ 837768 h 1398069"/>
                <a:gd name="connsiteX11" fmla="*/ 586997 w 873936"/>
                <a:gd name="connsiteY11" fmla="*/ 843981 h 1398069"/>
                <a:gd name="connsiteX12" fmla="*/ 545266 w 873936"/>
                <a:gd name="connsiteY12" fmla="*/ 866552 h 1398069"/>
                <a:gd name="connsiteX13" fmla="*/ 448157 w 873936"/>
                <a:gd name="connsiteY13" fmla="*/ 1075307 h 1398069"/>
                <a:gd name="connsiteX14" fmla="*/ 448157 w 873936"/>
                <a:gd name="connsiteY14" fmla="*/ 1084874 h 1398069"/>
                <a:gd name="connsiteX15" fmla="*/ 481201 w 873936"/>
                <a:gd name="connsiteY15" fmla="*/ 1270757 h 1398069"/>
                <a:gd name="connsiteX16" fmla="*/ 486140 w 873936"/>
                <a:gd name="connsiteY16" fmla="*/ 1278695 h 1398069"/>
                <a:gd name="connsiteX17" fmla="*/ 486852 w 873936"/>
                <a:gd name="connsiteY17" fmla="*/ 1278987 h 1398069"/>
                <a:gd name="connsiteX18" fmla="*/ 507571 w 873936"/>
                <a:gd name="connsiteY18" fmla="*/ 1329222 h 1398069"/>
                <a:gd name="connsiteX19" fmla="*/ 437446 w 873936"/>
                <a:gd name="connsiteY19" fmla="*/ 1398069 h 1398069"/>
                <a:gd name="connsiteX20" fmla="*/ 367321 w 873936"/>
                <a:gd name="connsiteY20" fmla="*/ 1329222 h 1398069"/>
                <a:gd name="connsiteX21" fmla="*/ 388040 w 873936"/>
                <a:gd name="connsiteY21" fmla="*/ 1278987 h 1398069"/>
                <a:gd name="connsiteX22" fmla="*/ 388832 w 873936"/>
                <a:gd name="connsiteY22" fmla="*/ 1278663 h 1398069"/>
                <a:gd name="connsiteX23" fmla="*/ 393409 w 873936"/>
                <a:gd name="connsiteY23" fmla="*/ 1270757 h 1398069"/>
                <a:gd name="connsiteX24" fmla="*/ 425778 w 873936"/>
                <a:gd name="connsiteY24" fmla="*/ 1084874 h 1398069"/>
                <a:gd name="connsiteX25" fmla="*/ 425778 w 873936"/>
                <a:gd name="connsiteY25" fmla="*/ 1075307 h 1398069"/>
                <a:gd name="connsiteX26" fmla="*/ 329344 w 873936"/>
                <a:gd name="connsiteY26" fmla="*/ 866552 h 1398069"/>
                <a:gd name="connsiteX27" fmla="*/ 287633 w 873936"/>
                <a:gd name="connsiteY27" fmla="*/ 844196 h 1398069"/>
                <a:gd name="connsiteX28" fmla="*/ 266880 w 873936"/>
                <a:gd name="connsiteY28" fmla="*/ 837768 h 1398069"/>
                <a:gd name="connsiteX29" fmla="*/ 0 w 873936"/>
                <a:gd name="connsiteY29" fmla="*/ 436016 h 1398069"/>
                <a:gd name="connsiteX30" fmla="*/ 436968 w 873936"/>
                <a:gd name="connsiteY30" fmla="*/ 0 h 1398069"/>
                <a:gd name="connsiteX0" fmla="*/ 437446 w 873936"/>
                <a:gd name="connsiteY0" fmla="*/ 1281189 h 1398069"/>
                <a:gd name="connsiteX1" fmla="*/ 391227 w 873936"/>
                <a:gd name="connsiteY1" fmla="*/ 1329222 h 1398069"/>
                <a:gd name="connsiteX2" fmla="*/ 437446 w 873936"/>
                <a:gd name="connsiteY2" fmla="*/ 1375654 h 1398069"/>
                <a:gd name="connsiteX3" fmla="*/ 485259 w 873936"/>
                <a:gd name="connsiteY3" fmla="*/ 1329222 h 1398069"/>
                <a:gd name="connsiteX4" fmla="*/ 437446 w 873936"/>
                <a:gd name="connsiteY4" fmla="*/ 1281189 h 1398069"/>
                <a:gd name="connsiteX5" fmla="*/ 436968 w 873936"/>
                <a:gd name="connsiteY5" fmla="*/ 0 h 1398069"/>
                <a:gd name="connsiteX6" fmla="*/ 873936 w 873936"/>
                <a:gd name="connsiteY6" fmla="*/ 436016 h 1398069"/>
                <a:gd name="connsiteX7" fmla="*/ 607056 w 873936"/>
                <a:gd name="connsiteY7" fmla="*/ 837768 h 1398069"/>
                <a:gd name="connsiteX8" fmla="*/ 586997 w 873936"/>
                <a:gd name="connsiteY8" fmla="*/ 843981 h 1398069"/>
                <a:gd name="connsiteX9" fmla="*/ 545266 w 873936"/>
                <a:gd name="connsiteY9" fmla="*/ 866552 h 1398069"/>
                <a:gd name="connsiteX10" fmla="*/ 448157 w 873936"/>
                <a:gd name="connsiteY10" fmla="*/ 1075307 h 1398069"/>
                <a:gd name="connsiteX11" fmla="*/ 448157 w 873936"/>
                <a:gd name="connsiteY11" fmla="*/ 1084874 h 1398069"/>
                <a:gd name="connsiteX12" fmla="*/ 481201 w 873936"/>
                <a:gd name="connsiteY12" fmla="*/ 1270757 h 1398069"/>
                <a:gd name="connsiteX13" fmla="*/ 486140 w 873936"/>
                <a:gd name="connsiteY13" fmla="*/ 1278695 h 1398069"/>
                <a:gd name="connsiteX14" fmla="*/ 486852 w 873936"/>
                <a:gd name="connsiteY14" fmla="*/ 1278987 h 1398069"/>
                <a:gd name="connsiteX15" fmla="*/ 507571 w 873936"/>
                <a:gd name="connsiteY15" fmla="*/ 1329222 h 1398069"/>
                <a:gd name="connsiteX16" fmla="*/ 437446 w 873936"/>
                <a:gd name="connsiteY16" fmla="*/ 1398069 h 1398069"/>
                <a:gd name="connsiteX17" fmla="*/ 367321 w 873936"/>
                <a:gd name="connsiteY17" fmla="*/ 1329222 h 1398069"/>
                <a:gd name="connsiteX18" fmla="*/ 388040 w 873936"/>
                <a:gd name="connsiteY18" fmla="*/ 1278987 h 1398069"/>
                <a:gd name="connsiteX19" fmla="*/ 388832 w 873936"/>
                <a:gd name="connsiteY19" fmla="*/ 1278663 h 1398069"/>
                <a:gd name="connsiteX20" fmla="*/ 393409 w 873936"/>
                <a:gd name="connsiteY20" fmla="*/ 1270757 h 1398069"/>
                <a:gd name="connsiteX21" fmla="*/ 425778 w 873936"/>
                <a:gd name="connsiteY21" fmla="*/ 1084874 h 1398069"/>
                <a:gd name="connsiteX22" fmla="*/ 425778 w 873936"/>
                <a:gd name="connsiteY22" fmla="*/ 1075307 h 1398069"/>
                <a:gd name="connsiteX23" fmla="*/ 329344 w 873936"/>
                <a:gd name="connsiteY23" fmla="*/ 866552 h 1398069"/>
                <a:gd name="connsiteX24" fmla="*/ 287633 w 873936"/>
                <a:gd name="connsiteY24" fmla="*/ 844196 h 1398069"/>
                <a:gd name="connsiteX25" fmla="*/ 266880 w 873936"/>
                <a:gd name="connsiteY25" fmla="*/ 837768 h 1398069"/>
                <a:gd name="connsiteX26" fmla="*/ 0 w 873936"/>
                <a:gd name="connsiteY26" fmla="*/ 436016 h 1398069"/>
                <a:gd name="connsiteX27" fmla="*/ 436968 w 873936"/>
                <a:gd name="connsiteY27" fmla="*/ 0 h 139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73936" h="1398069">
                  <a:moveTo>
                    <a:pt x="437446" y="1281189"/>
                  </a:moveTo>
                  <a:cubicBezTo>
                    <a:pt x="411946" y="1281189"/>
                    <a:pt x="391227" y="1302003"/>
                    <a:pt x="391227" y="1329222"/>
                  </a:cubicBezTo>
                  <a:cubicBezTo>
                    <a:pt x="391227" y="1354839"/>
                    <a:pt x="411946" y="1375654"/>
                    <a:pt x="437446" y="1375654"/>
                  </a:cubicBezTo>
                  <a:cubicBezTo>
                    <a:pt x="462946" y="1375654"/>
                    <a:pt x="485259" y="1354839"/>
                    <a:pt x="485259" y="1329222"/>
                  </a:cubicBezTo>
                  <a:cubicBezTo>
                    <a:pt x="485259" y="1302003"/>
                    <a:pt x="462946" y="1281189"/>
                    <a:pt x="437446" y="1281189"/>
                  </a:cubicBezTo>
                  <a:close/>
                  <a:moveTo>
                    <a:pt x="436968" y="0"/>
                  </a:moveTo>
                  <a:cubicBezTo>
                    <a:pt x="678299" y="0"/>
                    <a:pt x="873936" y="195211"/>
                    <a:pt x="873936" y="436016"/>
                  </a:cubicBezTo>
                  <a:cubicBezTo>
                    <a:pt x="873936" y="616620"/>
                    <a:pt x="763890" y="771577"/>
                    <a:pt x="607056" y="837768"/>
                  </a:cubicBezTo>
                  <a:lnTo>
                    <a:pt x="586997" y="843981"/>
                  </a:lnTo>
                  <a:lnTo>
                    <a:pt x="545266" y="866552"/>
                  </a:lnTo>
                  <a:cubicBezTo>
                    <a:pt x="481426" y="903400"/>
                    <a:pt x="448157" y="941369"/>
                    <a:pt x="448157" y="1075307"/>
                  </a:cubicBezTo>
                  <a:lnTo>
                    <a:pt x="448157" y="1084874"/>
                  </a:lnTo>
                  <a:cubicBezTo>
                    <a:pt x="448157" y="1186523"/>
                    <a:pt x="466140" y="1241533"/>
                    <a:pt x="481201" y="1270757"/>
                  </a:cubicBezTo>
                  <a:lnTo>
                    <a:pt x="486140" y="1278695"/>
                  </a:lnTo>
                  <a:lnTo>
                    <a:pt x="486852" y="1278987"/>
                  </a:lnTo>
                  <a:cubicBezTo>
                    <a:pt x="499602" y="1291596"/>
                    <a:pt x="507571" y="1309208"/>
                    <a:pt x="507571" y="1329222"/>
                  </a:cubicBezTo>
                  <a:cubicBezTo>
                    <a:pt x="507571" y="1367648"/>
                    <a:pt x="475696" y="1398069"/>
                    <a:pt x="437446" y="1398069"/>
                  </a:cubicBezTo>
                  <a:cubicBezTo>
                    <a:pt x="399196" y="1398069"/>
                    <a:pt x="367321" y="1367648"/>
                    <a:pt x="367321" y="1329222"/>
                  </a:cubicBezTo>
                  <a:cubicBezTo>
                    <a:pt x="367321" y="1309208"/>
                    <a:pt x="375290" y="1291596"/>
                    <a:pt x="388040" y="1278987"/>
                  </a:cubicBezTo>
                  <a:lnTo>
                    <a:pt x="388832" y="1278663"/>
                  </a:lnTo>
                  <a:lnTo>
                    <a:pt x="393409" y="1270757"/>
                  </a:lnTo>
                  <a:cubicBezTo>
                    <a:pt x="407795" y="1241533"/>
                    <a:pt x="425778" y="1186523"/>
                    <a:pt x="425778" y="1084874"/>
                  </a:cubicBezTo>
                  <a:lnTo>
                    <a:pt x="425778" y="1075307"/>
                  </a:lnTo>
                  <a:cubicBezTo>
                    <a:pt x="425778" y="941369"/>
                    <a:pt x="393409" y="903400"/>
                    <a:pt x="329344" y="866552"/>
                  </a:cubicBezTo>
                  <a:lnTo>
                    <a:pt x="287633" y="844196"/>
                  </a:lnTo>
                  <a:lnTo>
                    <a:pt x="266880" y="837768"/>
                  </a:lnTo>
                  <a:cubicBezTo>
                    <a:pt x="110046" y="771577"/>
                    <a:pt x="0" y="616620"/>
                    <a:pt x="0" y="436016"/>
                  </a:cubicBezTo>
                  <a:cubicBezTo>
                    <a:pt x="0" y="195211"/>
                    <a:pt x="195637" y="0"/>
                    <a:pt x="436968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77" name="îṧlíḍe"/>
            <p:cNvGrpSpPr/>
            <p:nvPr/>
          </p:nvGrpSpPr>
          <p:grpSpPr>
            <a:xfrm>
              <a:off x="5506364" y="3193899"/>
              <a:ext cx="1179241" cy="1160165"/>
              <a:chOff x="5283310" y="2630775"/>
              <a:chExt cx="1625381" cy="1599079"/>
            </a:xfrm>
            <a:solidFill>
              <a:schemeClr val="bg1">
                <a:lumMod val="95000"/>
              </a:schemeClr>
            </a:solidFill>
          </p:grpSpPr>
          <p:sp>
            <p:nvSpPr>
              <p:cNvPr id="80" name="íš1íḍè"/>
              <p:cNvSpPr>
                <a:spLocks/>
              </p:cNvSpPr>
              <p:nvPr/>
            </p:nvSpPr>
            <p:spPr bwMode="auto">
              <a:xfrm>
                <a:off x="5892170" y="2630775"/>
                <a:ext cx="85478" cy="85478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0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sļïḋé"/>
              <p:cNvSpPr>
                <a:spLocks/>
              </p:cNvSpPr>
              <p:nvPr/>
            </p:nvSpPr>
            <p:spPr bwMode="auto">
              <a:xfrm>
                <a:off x="5738312" y="2680746"/>
                <a:ext cx="85478" cy="84162"/>
              </a:xfrm>
              <a:custGeom>
                <a:avLst/>
                <a:gdLst>
                  <a:gd name="T0" fmla="*/ 39 w 39"/>
                  <a:gd name="T1" fmla="*/ 19 h 38"/>
                  <a:gd name="T2" fmla="*/ 19 w 39"/>
                  <a:gd name="T3" fmla="*/ 0 h 38"/>
                  <a:gd name="T4" fmla="*/ 0 w 39"/>
                  <a:gd name="T5" fmla="*/ 19 h 38"/>
                  <a:gd name="T6" fmla="*/ 19 w 39"/>
                  <a:gd name="T7" fmla="*/ 38 h 38"/>
                  <a:gd name="T8" fmla="*/ 39 w 39"/>
                  <a:gd name="T9" fmla="*/ 19 h 38"/>
                  <a:gd name="T10" fmla="*/ 19 w 39"/>
                  <a:gd name="T11" fmla="*/ 30 h 38"/>
                  <a:gd name="T12" fmla="*/ 8 w 39"/>
                  <a:gd name="T13" fmla="*/ 19 h 38"/>
                  <a:gd name="T14" fmla="*/ 19 w 39"/>
                  <a:gd name="T15" fmla="*/ 8 h 38"/>
                  <a:gd name="T16" fmla="*/ 31 w 39"/>
                  <a:gd name="T17" fmla="*/ 19 h 38"/>
                  <a:gd name="T18" fmla="*/ 19 w 39"/>
                  <a:gd name="T1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8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8"/>
                      <a:pt x="19" y="38"/>
                    </a:cubicBezTo>
                    <a:cubicBezTo>
                      <a:pt x="30" y="38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š1iďe"/>
              <p:cNvSpPr>
                <a:spLocks/>
              </p:cNvSpPr>
              <p:nvPr/>
            </p:nvSpPr>
            <p:spPr bwMode="auto">
              <a:xfrm>
                <a:off x="5598918" y="2760964"/>
                <a:ext cx="84162" cy="85478"/>
              </a:xfrm>
              <a:custGeom>
                <a:avLst/>
                <a:gdLst>
                  <a:gd name="T0" fmla="*/ 38 w 38"/>
                  <a:gd name="T1" fmla="*/ 20 h 39"/>
                  <a:gd name="T2" fmla="*/ 19 w 38"/>
                  <a:gd name="T3" fmla="*/ 0 h 39"/>
                  <a:gd name="T4" fmla="*/ 0 w 38"/>
                  <a:gd name="T5" fmla="*/ 20 h 39"/>
                  <a:gd name="T6" fmla="*/ 19 w 38"/>
                  <a:gd name="T7" fmla="*/ 39 h 39"/>
                  <a:gd name="T8" fmla="*/ 38 w 38"/>
                  <a:gd name="T9" fmla="*/ 20 h 39"/>
                  <a:gd name="T10" fmla="*/ 19 w 38"/>
                  <a:gd name="T11" fmla="*/ 31 h 39"/>
                  <a:gd name="T12" fmla="*/ 8 w 38"/>
                  <a:gd name="T13" fmla="*/ 20 h 39"/>
                  <a:gd name="T14" fmla="*/ 19 w 38"/>
                  <a:gd name="T15" fmla="*/ 8 h 39"/>
                  <a:gd name="T16" fmla="*/ 30 w 38"/>
                  <a:gd name="T17" fmla="*/ 20 h 39"/>
                  <a:gd name="T18" fmla="*/ 19 w 38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38" y="20"/>
                    </a:move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$ḻîḍe"/>
              <p:cNvSpPr>
                <a:spLocks/>
              </p:cNvSpPr>
              <p:nvPr/>
            </p:nvSpPr>
            <p:spPr bwMode="auto">
              <a:xfrm>
                <a:off x="5477935" y="2868796"/>
                <a:ext cx="85478" cy="85478"/>
              </a:xfrm>
              <a:custGeom>
                <a:avLst/>
                <a:gdLst>
                  <a:gd name="T0" fmla="*/ 39 w 39"/>
                  <a:gd name="T1" fmla="*/ 20 h 39"/>
                  <a:gd name="T2" fmla="*/ 19 w 39"/>
                  <a:gd name="T3" fmla="*/ 0 h 39"/>
                  <a:gd name="T4" fmla="*/ 0 w 39"/>
                  <a:gd name="T5" fmla="*/ 20 h 39"/>
                  <a:gd name="T6" fmla="*/ 19 w 39"/>
                  <a:gd name="T7" fmla="*/ 39 h 39"/>
                  <a:gd name="T8" fmla="*/ 39 w 39"/>
                  <a:gd name="T9" fmla="*/ 20 h 39"/>
                  <a:gd name="T10" fmla="*/ 19 w 39"/>
                  <a:gd name="T11" fmla="*/ 31 h 39"/>
                  <a:gd name="T12" fmla="*/ 8 w 39"/>
                  <a:gd name="T13" fmla="*/ 20 h 39"/>
                  <a:gd name="T14" fmla="*/ 19 w 39"/>
                  <a:gd name="T15" fmla="*/ 9 h 39"/>
                  <a:gd name="T16" fmla="*/ 31 w 39"/>
                  <a:gd name="T17" fmla="*/ 20 h 39"/>
                  <a:gd name="T18" fmla="*/ 19 w 39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20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19" y="9"/>
                    </a:cubicBez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ś1îḍé"/>
              <p:cNvSpPr>
                <a:spLocks/>
              </p:cNvSpPr>
              <p:nvPr/>
            </p:nvSpPr>
            <p:spPr bwMode="auto">
              <a:xfrm>
                <a:off x="5316186" y="3147583"/>
                <a:ext cx="86792" cy="86792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1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íşlïḍe"/>
              <p:cNvSpPr>
                <a:spLocks/>
              </p:cNvSpPr>
              <p:nvPr/>
            </p:nvSpPr>
            <p:spPr bwMode="auto">
              <a:xfrm>
                <a:off x="5283310" y="3306702"/>
                <a:ext cx="84162" cy="84162"/>
              </a:xfrm>
              <a:custGeom>
                <a:avLst/>
                <a:gdLst>
                  <a:gd name="T0" fmla="*/ 38 w 38"/>
                  <a:gd name="T1" fmla="*/ 19 h 38"/>
                  <a:gd name="T2" fmla="*/ 19 w 38"/>
                  <a:gd name="T3" fmla="*/ 0 h 38"/>
                  <a:gd name="T4" fmla="*/ 0 w 38"/>
                  <a:gd name="T5" fmla="*/ 19 h 38"/>
                  <a:gd name="T6" fmla="*/ 19 w 38"/>
                  <a:gd name="T7" fmla="*/ 38 h 38"/>
                  <a:gd name="T8" fmla="*/ 38 w 38"/>
                  <a:gd name="T9" fmla="*/ 19 h 38"/>
                  <a:gd name="T10" fmla="*/ 19 w 38"/>
                  <a:gd name="T11" fmla="*/ 30 h 38"/>
                  <a:gd name="T12" fmla="*/ 8 w 38"/>
                  <a:gd name="T13" fmla="*/ 19 h 38"/>
                  <a:gd name="T14" fmla="*/ 19 w 38"/>
                  <a:gd name="T15" fmla="*/ 8 h 38"/>
                  <a:gd name="T16" fmla="*/ 30 w 38"/>
                  <a:gd name="T17" fmla="*/ 19 h 38"/>
                  <a:gd name="T18" fmla="*/ 19 w 38"/>
                  <a:gd name="T19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8">
                    <a:moveTo>
                      <a:pt x="38" y="19"/>
                    </a:moveTo>
                    <a:cubicBezTo>
                      <a:pt x="38" y="8"/>
                      <a:pt x="30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30"/>
                      <a:pt x="8" y="38"/>
                      <a:pt x="19" y="38"/>
                    </a:cubicBezTo>
                    <a:cubicBezTo>
                      <a:pt x="30" y="38"/>
                      <a:pt x="38" y="30"/>
                      <a:pt x="38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Sļïḑè"/>
              <p:cNvSpPr>
                <a:spLocks/>
              </p:cNvSpPr>
              <p:nvPr/>
            </p:nvSpPr>
            <p:spPr bwMode="auto">
              <a:xfrm>
                <a:off x="5283310" y="3467136"/>
                <a:ext cx="84162" cy="86792"/>
              </a:xfrm>
              <a:custGeom>
                <a:avLst/>
                <a:gdLst>
                  <a:gd name="T0" fmla="*/ 38 w 38"/>
                  <a:gd name="T1" fmla="*/ 19 h 39"/>
                  <a:gd name="T2" fmla="*/ 19 w 38"/>
                  <a:gd name="T3" fmla="*/ 0 h 39"/>
                  <a:gd name="T4" fmla="*/ 0 w 38"/>
                  <a:gd name="T5" fmla="*/ 19 h 39"/>
                  <a:gd name="T6" fmla="*/ 19 w 38"/>
                  <a:gd name="T7" fmla="*/ 39 h 39"/>
                  <a:gd name="T8" fmla="*/ 38 w 38"/>
                  <a:gd name="T9" fmla="*/ 19 h 39"/>
                  <a:gd name="T10" fmla="*/ 19 w 38"/>
                  <a:gd name="T11" fmla="*/ 31 h 39"/>
                  <a:gd name="T12" fmla="*/ 8 w 38"/>
                  <a:gd name="T13" fmla="*/ 19 h 39"/>
                  <a:gd name="T14" fmla="*/ 19 w 38"/>
                  <a:gd name="T15" fmla="*/ 8 h 39"/>
                  <a:gd name="T16" fmla="*/ 30 w 38"/>
                  <a:gd name="T17" fmla="*/ 19 h 39"/>
                  <a:gd name="T18" fmla="*/ 19 w 38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38" y="19"/>
                    </a:move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19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6"/>
                      <a:pt x="25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íSlïḋe"/>
              <p:cNvSpPr>
                <a:spLocks/>
              </p:cNvSpPr>
              <p:nvPr/>
            </p:nvSpPr>
            <p:spPr bwMode="auto">
              <a:xfrm>
                <a:off x="5316186" y="3626255"/>
                <a:ext cx="86792" cy="85478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1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i$ḷíḑê"/>
              <p:cNvSpPr>
                <a:spLocks/>
              </p:cNvSpPr>
              <p:nvPr/>
            </p:nvSpPr>
            <p:spPr bwMode="auto">
              <a:xfrm>
                <a:off x="5477935" y="3903726"/>
                <a:ext cx="85478" cy="85478"/>
              </a:xfrm>
              <a:custGeom>
                <a:avLst/>
                <a:gdLst>
                  <a:gd name="T0" fmla="*/ 39 w 39"/>
                  <a:gd name="T1" fmla="*/ 20 h 39"/>
                  <a:gd name="T2" fmla="*/ 19 w 39"/>
                  <a:gd name="T3" fmla="*/ 0 h 39"/>
                  <a:gd name="T4" fmla="*/ 0 w 39"/>
                  <a:gd name="T5" fmla="*/ 20 h 39"/>
                  <a:gd name="T6" fmla="*/ 19 w 39"/>
                  <a:gd name="T7" fmla="*/ 39 h 39"/>
                  <a:gd name="T8" fmla="*/ 39 w 39"/>
                  <a:gd name="T9" fmla="*/ 20 h 39"/>
                  <a:gd name="T10" fmla="*/ 19 w 39"/>
                  <a:gd name="T11" fmla="*/ 31 h 39"/>
                  <a:gd name="T12" fmla="*/ 8 w 39"/>
                  <a:gd name="T13" fmla="*/ 20 h 39"/>
                  <a:gd name="T14" fmla="*/ 19 w 39"/>
                  <a:gd name="T15" fmla="*/ 8 h 39"/>
                  <a:gd name="T16" fmla="*/ 31 w 39"/>
                  <a:gd name="T17" fmla="*/ 20 h 39"/>
                  <a:gd name="T18" fmla="*/ 19 w 39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20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20"/>
                    </a:cubicBezTo>
                    <a:cubicBezTo>
                      <a:pt x="31" y="26"/>
                      <a:pt x="26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ŝľïde"/>
              <p:cNvSpPr>
                <a:spLocks/>
              </p:cNvSpPr>
              <p:nvPr/>
            </p:nvSpPr>
            <p:spPr bwMode="auto">
              <a:xfrm>
                <a:off x="5598918" y="4011559"/>
                <a:ext cx="84162" cy="85478"/>
              </a:xfrm>
              <a:custGeom>
                <a:avLst/>
                <a:gdLst>
                  <a:gd name="T0" fmla="*/ 38 w 38"/>
                  <a:gd name="T1" fmla="*/ 20 h 39"/>
                  <a:gd name="T2" fmla="*/ 19 w 38"/>
                  <a:gd name="T3" fmla="*/ 0 h 39"/>
                  <a:gd name="T4" fmla="*/ 0 w 38"/>
                  <a:gd name="T5" fmla="*/ 20 h 39"/>
                  <a:gd name="T6" fmla="*/ 19 w 38"/>
                  <a:gd name="T7" fmla="*/ 39 h 39"/>
                  <a:gd name="T8" fmla="*/ 38 w 38"/>
                  <a:gd name="T9" fmla="*/ 20 h 39"/>
                  <a:gd name="T10" fmla="*/ 19 w 38"/>
                  <a:gd name="T11" fmla="*/ 31 h 39"/>
                  <a:gd name="T12" fmla="*/ 8 w 38"/>
                  <a:gd name="T13" fmla="*/ 20 h 39"/>
                  <a:gd name="T14" fmla="*/ 19 w 38"/>
                  <a:gd name="T15" fmla="*/ 9 h 39"/>
                  <a:gd name="T16" fmla="*/ 30 w 38"/>
                  <a:gd name="T17" fmla="*/ 20 h 39"/>
                  <a:gd name="T18" fmla="*/ 19 w 38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38" y="20"/>
                    </a:move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20"/>
                    </a:cubicBez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20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19" y="9"/>
                    </a:cubicBezTo>
                    <a:cubicBezTo>
                      <a:pt x="25" y="9"/>
                      <a:pt x="30" y="14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ṡḷiḍè"/>
              <p:cNvSpPr>
                <a:spLocks/>
              </p:cNvSpPr>
              <p:nvPr/>
            </p:nvSpPr>
            <p:spPr bwMode="auto">
              <a:xfrm>
                <a:off x="5738312" y="4093091"/>
                <a:ext cx="85478" cy="85478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1 h 39"/>
                  <a:gd name="T12" fmla="*/ 8 w 39"/>
                  <a:gd name="T13" fmla="*/ 19 h 39"/>
                  <a:gd name="T14" fmla="*/ 19 w 39"/>
                  <a:gd name="T15" fmla="*/ 8 h 39"/>
                  <a:gd name="T16" fmla="*/ 31 w 39"/>
                  <a:gd name="T17" fmla="*/ 19 h 39"/>
                  <a:gd name="T18" fmla="*/ 19 w 39"/>
                  <a:gd name="T19" fmla="*/ 3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1"/>
                    </a:move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6"/>
                      <a:pt x="26" y="31"/>
                      <a:pt x="1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îSľiḍê"/>
              <p:cNvSpPr>
                <a:spLocks/>
              </p:cNvSpPr>
              <p:nvPr/>
            </p:nvSpPr>
            <p:spPr bwMode="auto">
              <a:xfrm>
                <a:off x="5892170" y="4143062"/>
                <a:ext cx="85478" cy="86792"/>
              </a:xfrm>
              <a:custGeom>
                <a:avLst/>
                <a:gdLst>
                  <a:gd name="T0" fmla="*/ 39 w 39"/>
                  <a:gd name="T1" fmla="*/ 19 h 39"/>
                  <a:gd name="T2" fmla="*/ 19 w 39"/>
                  <a:gd name="T3" fmla="*/ 0 h 39"/>
                  <a:gd name="T4" fmla="*/ 0 w 39"/>
                  <a:gd name="T5" fmla="*/ 19 h 39"/>
                  <a:gd name="T6" fmla="*/ 19 w 39"/>
                  <a:gd name="T7" fmla="*/ 39 h 39"/>
                  <a:gd name="T8" fmla="*/ 39 w 39"/>
                  <a:gd name="T9" fmla="*/ 19 h 39"/>
                  <a:gd name="T10" fmla="*/ 19 w 39"/>
                  <a:gd name="T11" fmla="*/ 30 h 39"/>
                  <a:gd name="T12" fmla="*/ 8 w 39"/>
                  <a:gd name="T13" fmla="*/ 19 h 39"/>
                  <a:gd name="T14" fmla="*/ 19 w 39"/>
                  <a:gd name="T15" fmla="*/ 8 h 39"/>
                  <a:gd name="T16" fmla="*/ 30 w 39"/>
                  <a:gd name="T17" fmla="*/ 19 h 39"/>
                  <a:gd name="T18" fmla="*/ 19 w 39"/>
                  <a:gd name="T19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39" y="19"/>
                    </a:move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lose/>
                    <a:moveTo>
                      <a:pt x="19" y="30"/>
                    </a:move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sḷîḋè"/>
              <p:cNvSpPr>
                <a:spLocks/>
              </p:cNvSpPr>
              <p:nvPr/>
            </p:nvSpPr>
            <p:spPr bwMode="auto">
              <a:xfrm>
                <a:off x="6214353" y="4143062"/>
                <a:ext cx="85478" cy="86792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ṥ1iḑe"/>
              <p:cNvSpPr>
                <a:spLocks/>
              </p:cNvSpPr>
              <p:nvPr/>
            </p:nvSpPr>
            <p:spPr bwMode="auto">
              <a:xfrm>
                <a:off x="6368212" y="4093091"/>
                <a:ext cx="84162" cy="85478"/>
              </a:xfrm>
              <a:custGeom>
                <a:avLst/>
                <a:gdLst>
                  <a:gd name="T0" fmla="*/ 0 w 38"/>
                  <a:gd name="T1" fmla="*/ 19 h 39"/>
                  <a:gd name="T2" fmla="*/ 19 w 38"/>
                  <a:gd name="T3" fmla="*/ 39 h 39"/>
                  <a:gd name="T4" fmla="*/ 38 w 38"/>
                  <a:gd name="T5" fmla="*/ 19 h 39"/>
                  <a:gd name="T6" fmla="*/ 19 w 38"/>
                  <a:gd name="T7" fmla="*/ 0 h 39"/>
                  <a:gd name="T8" fmla="*/ 0 w 38"/>
                  <a:gd name="T9" fmla="*/ 19 h 39"/>
                  <a:gd name="T10" fmla="*/ 19 w 38"/>
                  <a:gd name="T11" fmla="*/ 8 h 39"/>
                  <a:gd name="T12" fmla="*/ 30 w 38"/>
                  <a:gd name="T13" fmla="*/ 19 h 39"/>
                  <a:gd name="T14" fmla="*/ 19 w 38"/>
                  <a:gd name="T15" fmla="*/ 31 h 39"/>
                  <a:gd name="T16" fmla="*/ 8 w 38"/>
                  <a:gd name="T17" fmla="*/ 19 h 39"/>
                  <a:gd name="T18" fmla="*/ 19 w 38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9">
                    <a:moveTo>
                      <a:pt x="0" y="19"/>
                    </a:moveTo>
                    <a:cubicBezTo>
                      <a:pt x="0" y="30"/>
                      <a:pt x="8" y="39"/>
                      <a:pt x="19" y="39"/>
                    </a:cubicBezTo>
                    <a:cubicBezTo>
                      <a:pt x="30" y="39"/>
                      <a:pt x="38" y="30"/>
                      <a:pt x="38" y="19"/>
                    </a:cubicBezTo>
                    <a:cubicBezTo>
                      <a:pt x="38" y="9"/>
                      <a:pt x="30" y="0"/>
                      <a:pt x="19" y="0"/>
                    </a:cubicBezTo>
                    <a:cubicBezTo>
                      <a:pt x="8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6"/>
                      <a:pt x="25" y="31"/>
                      <a:pt x="19" y="31"/>
                    </a:cubicBez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ïsľíďé"/>
              <p:cNvSpPr>
                <a:spLocks/>
              </p:cNvSpPr>
              <p:nvPr/>
            </p:nvSpPr>
            <p:spPr bwMode="auto">
              <a:xfrm>
                <a:off x="6507605" y="4011559"/>
                <a:ext cx="85478" cy="85478"/>
              </a:xfrm>
              <a:custGeom>
                <a:avLst/>
                <a:gdLst>
                  <a:gd name="T0" fmla="*/ 0 w 39"/>
                  <a:gd name="T1" fmla="*/ 20 h 39"/>
                  <a:gd name="T2" fmla="*/ 20 w 39"/>
                  <a:gd name="T3" fmla="*/ 39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20 h 39"/>
                  <a:gd name="T10" fmla="*/ 20 w 39"/>
                  <a:gd name="T11" fmla="*/ 9 h 39"/>
                  <a:gd name="T12" fmla="*/ 31 w 39"/>
                  <a:gd name="T13" fmla="*/ 20 h 39"/>
                  <a:gd name="T14" fmla="*/ 20 w 39"/>
                  <a:gd name="T15" fmla="*/ 31 h 39"/>
                  <a:gd name="T16" fmla="*/ 8 w 39"/>
                  <a:gd name="T17" fmla="*/ 20 h 39"/>
                  <a:gd name="T18" fmla="*/ 20 w 39"/>
                  <a:gd name="T19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20" y="9"/>
                    </a:moveTo>
                    <a:cubicBezTo>
                      <a:pt x="26" y="9"/>
                      <a:pt x="31" y="14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2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îS1íḓe"/>
              <p:cNvSpPr>
                <a:spLocks/>
              </p:cNvSpPr>
              <p:nvPr/>
            </p:nvSpPr>
            <p:spPr bwMode="auto">
              <a:xfrm>
                <a:off x="6628588" y="3903726"/>
                <a:ext cx="86792" cy="85478"/>
              </a:xfrm>
              <a:custGeom>
                <a:avLst/>
                <a:gdLst>
                  <a:gd name="T0" fmla="*/ 0 w 39"/>
                  <a:gd name="T1" fmla="*/ 20 h 39"/>
                  <a:gd name="T2" fmla="*/ 19 w 39"/>
                  <a:gd name="T3" fmla="*/ 39 h 39"/>
                  <a:gd name="T4" fmla="*/ 39 w 39"/>
                  <a:gd name="T5" fmla="*/ 20 h 39"/>
                  <a:gd name="T6" fmla="*/ 19 w 39"/>
                  <a:gd name="T7" fmla="*/ 0 h 39"/>
                  <a:gd name="T8" fmla="*/ 0 w 39"/>
                  <a:gd name="T9" fmla="*/ 20 h 39"/>
                  <a:gd name="T10" fmla="*/ 19 w 39"/>
                  <a:gd name="T11" fmla="*/ 8 h 39"/>
                  <a:gd name="T12" fmla="*/ 30 w 39"/>
                  <a:gd name="T13" fmla="*/ 20 h 39"/>
                  <a:gd name="T14" fmla="*/ 19 w 39"/>
                  <a:gd name="T15" fmla="*/ 31 h 39"/>
                  <a:gd name="T16" fmla="*/ 8 w 39"/>
                  <a:gd name="T17" fmla="*/ 20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íśļïḍe"/>
              <p:cNvSpPr>
                <a:spLocks/>
              </p:cNvSpPr>
              <p:nvPr/>
            </p:nvSpPr>
            <p:spPr bwMode="auto">
              <a:xfrm>
                <a:off x="6790338" y="3626255"/>
                <a:ext cx="85478" cy="85478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îşḻïďè"/>
              <p:cNvSpPr>
                <a:spLocks/>
              </p:cNvSpPr>
              <p:nvPr/>
            </p:nvSpPr>
            <p:spPr bwMode="auto">
              <a:xfrm>
                <a:off x="6823213" y="3467136"/>
                <a:ext cx="85478" cy="86792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1 w 39"/>
                  <a:gd name="T13" fmla="*/ 19 h 39"/>
                  <a:gd name="T14" fmla="*/ 19 w 39"/>
                  <a:gd name="T15" fmla="*/ 31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6"/>
                      <a:pt x="26" y="31"/>
                      <a:pt x="19" y="31"/>
                    </a:cubicBezTo>
                    <a:cubicBezTo>
                      <a:pt x="13" y="31"/>
                      <a:pt x="8" y="26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iṩľiďè"/>
              <p:cNvSpPr>
                <a:spLocks/>
              </p:cNvSpPr>
              <p:nvPr/>
            </p:nvSpPr>
            <p:spPr bwMode="auto">
              <a:xfrm>
                <a:off x="6823213" y="3306702"/>
                <a:ext cx="85478" cy="84162"/>
              </a:xfrm>
              <a:custGeom>
                <a:avLst/>
                <a:gdLst>
                  <a:gd name="T0" fmla="*/ 0 w 39"/>
                  <a:gd name="T1" fmla="*/ 19 h 38"/>
                  <a:gd name="T2" fmla="*/ 19 w 39"/>
                  <a:gd name="T3" fmla="*/ 38 h 38"/>
                  <a:gd name="T4" fmla="*/ 39 w 39"/>
                  <a:gd name="T5" fmla="*/ 19 h 38"/>
                  <a:gd name="T6" fmla="*/ 19 w 39"/>
                  <a:gd name="T7" fmla="*/ 0 h 38"/>
                  <a:gd name="T8" fmla="*/ 0 w 39"/>
                  <a:gd name="T9" fmla="*/ 19 h 38"/>
                  <a:gd name="T10" fmla="*/ 19 w 39"/>
                  <a:gd name="T11" fmla="*/ 8 h 38"/>
                  <a:gd name="T12" fmla="*/ 31 w 39"/>
                  <a:gd name="T13" fmla="*/ 19 h 38"/>
                  <a:gd name="T14" fmla="*/ 19 w 39"/>
                  <a:gd name="T15" fmla="*/ 30 h 38"/>
                  <a:gd name="T16" fmla="*/ 8 w 39"/>
                  <a:gd name="T17" fmla="*/ 19 h 38"/>
                  <a:gd name="T18" fmla="*/ 19 w 39"/>
                  <a:gd name="T1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8">
                    <a:moveTo>
                      <a:pt x="0" y="19"/>
                    </a:moveTo>
                    <a:cubicBezTo>
                      <a:pt x="0" y="30"/>
                      <a:pt x="9" y="38"/>
                      <a:pt x="19" y="38"/>
                    </a:cubicBezTo>
                    <a:cubicBezTo>
                      <a:pt x="30" y="38"/>
                      <a:pt x="39" y="30"/>
                      <a:pt x="39" y="19"/>
                    </a:cubicBezTo>
                    <a:cubicBezTo>
                      <a:pt x="39" y="8"/>
                      <a:pt x="30" y="0"/>
                      <a:pt x="19" y="0"/>
                    </a:cubicBezTo>
                    <a:cubicBezTo>
                      <a:pt x="9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6" y="8"/>
                      <a:pt x="31" y="13"/>
                      <a:pt x="31" y="19"/>
                    </a:cubicBezTo>
                    <a:cubicBezTo>
                      <a:pt x="31" y="25"/>
                      <a:pt x="26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iSḷîḋè"/>
              <p:cNvSpPr>
                <a:spLocks/>
              </p:cNvSpPr>
              <p:nvPr/>
            </p:nvSpPr>
            <p:spPr bwMode="auto">
              <a:xfrm>
                <a:off x="6790338" y="3147583"/>
                <a:ext cx="85478" cy="86792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$lïḍè"/>
              <p:cNvSpPr>
                <a:spLocks/>
              </p:cNvSpPr>
              <p:nvPr/>
            </p:nvSpPr>
            <p:spPr bwMode="auto">
              <a:xfrm>
                <a:off x="6628588" y="2868796"/>
                <a:ext cx="86792" cy="85478"/>
              </a:xfrm>
              <a:custGeom>
                <a:avLst/>
                <a:gdLst>
                  <a:gd name="T0" fmla="*/ 0 w 39"/>
                  <a:gd name="T1" fmla="*/ 20 h 39"/>
                  <a:gd name="T2" fmla="*/ 19 w 39"/>
                  <a:gd name="T3" fmla="*/ 39 h 39"/>
                  <a:gd name="T4" fmla="*/ 39 w 39"/>
                  <a:gd name="T5" fmla="*/ 20 h 39"/>
                  <a:gd name="T6" fmla="*/ 19 w 39"/>
                  <a:gd name="T7" fmla="*/ 0 h 39"/>
                  <a:gd name="T8" fmla="*/ 0 w 39"/>
                  <a:gd name="T9" fmla="*/ 20 h 39"/>
                  <a:gd name="T10" fmla="*/ 19 w 39"/>
                  <a:gd name="T11" fmla="*/ 9 h 39"/>
                  <a:gd name="T12" fmla="*/ 30 w 39"/>
                  <a:gd name="T13" fmla="*/ 20 h 39"/>
                  <a:gd name="T14" fmla="*/ 19 w 39"/>
                  <a:gd name="T15" fmla="*/ 31 h 39"/>
                  <a:gd name="T16" fmla="*/ 8 w 39"/>
                  <a:gd name="T17" fmla="*/ 20 h 39"/>
                  <a:gd name="T18" fmla="*/ 19 w 39"/>
                  <a:gd name="T19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19" y="9"/>
                    </a:moveTo>
                    <a:cubicBezTo>
                      <a:pt x="25" y="9"/>
                      <a:pt x="30" y="14"/>
                      <a:pt x="30" y="20"/>
                    </a:cubicBezTo>
                    <a:cubicBezTo>
                      <a:pt x="30" y="26"/>
                      <a:pt x="25" y="31"/>
                      <a:pt x="19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4"/>
                      <a:pt x="13" y="9"/>
                      <a:pt x="1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şľîḋê"/>
              <p:cNvSpPr>
                <a:spLocks/>
              </p:cNvSpPr>
              <p:nvPr/>
            </p:nvSpPr>
            <p:spPr bwMode="auto">
              <a:xfrm>
                <a:off x="6507605" y="2760964"/>
                <a:ext cx="85478" cy="85478"/>
              </a:xfrm>
              <a:custGeom>
                <a:avLst/>
                <a:gdLst>
                  <a:gd name="T0" fmla="*/ 0 w 39"/>
                  <a:gd name="T1" fmla="*/ 20 h 39"/>
                  <a:gd name="T2" fmla="*/ 20 w 39"/>
                  <a:gd name="T3" fmla="*/ 39 h 39"/>
                  <a:gd name="T4" fmla="*/ 39 w 39"/>
                  <a:gd name="T5" fmla="*/ 20 h 39"/>
                  <a:gd name="T6" fmla="*/ 20 w 39"/>
                  <a:gd name="T7" fmla="*/ 0 h 39"/>
                  <a:gd name="T8" fmla="*/ 0 w 39"/>
                  <a:gd name="T9" fmla="*/ 20 h 39"/>
                  <a:gd name="T10" fmla="*/ 20 w 39"/>
                  <a:gd name="T11" fmla="*/ 8 h 39"/>
                  <a:gd name="T12" fmla="*/ 31 w 39"/>
                  <a:gd name="T13" fmla="*/ 20 h 39"/>
                  <a:gd name="T14" fmla="*/ 20 w 39"/>
                  <a:gd name="T15" fmla="*/ 31 h 39"/>
                  <a:gd name="T16" fmla="*/ 8 w 39"/>
                  <a:gd name="T17" fmla="*/ 20 h 39"/>
                  <a:gd name="T18" fmla="*/ 20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20"/>
                    </a:moveTo>
                    <a:cubicBezTo>
                      <a:pt x="0" y="30"/>
                      <a:pt x="9" y="39"/>
                      <a:pt x="20" y="39"/>
                    </a:cubicBezTo>
                    <a:cubicBezTo>
                      <a:pt x="30" y="39"/>
                      <a:pt x="39" y="30"/>
                      <a:pt x="39" y="20"/>
                    </a:cubicBezTo>
                    <a:cubicBezTo>
                      <a:pt x="39" y="9"/>
                      <a:pt x="3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lose/>
                    <a:moveTo>
                      <a:pt x="20" y="8"/>
                    </a:moveTo>
                    <a:cubicBezTo>
                      <a:pt x="26" y="8"/>
                      <a:pt x="31" y="13"/>
                      <a:pt x="31" y="20"/>
                    </a:cubicBezTo>
                    <a:cubicBezTo>
                      <a:pt x="31" y="26"/>
                      <a:pt x="26" y="31"/>
                      <a:pt x="20" y="31"/>
                    </a:cubicBezTo>
                    <a:cubicBezTo>
                      <a:pt x="13" y="31"/>
                      <a:pt x="8" y="26"/>
                      <a:pt x="8" y="20"/>
                    </a:cubicBezTo>
                    <a:cubicBezTo>
                      <a:pt x="8" y="13"/>
                      <a:pt x="13" y="8"/>
                      <a:pt x="2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S1ïḍé"/>
              <p:cNvSpPr>
                <a:spLocks/>
              </p:cNvSpPr>
              <p:nvPr/>
            </p:nvSpPr>
            <p:spPr bwMode="auto">
              <a:xfrm>
                <a:off x="6368212" y="2680746"/>
                <a:ext cx="84162" cy="84162"/>
              </a:xfrm>
              <a:custGeom>
                <a:avLst/>
                <a:gdLst>
                  <a:gd name="T0" fmla="*/ 0 w 38"/>
                  <a:gd name="T1" fmla="*/ 19 h 38"/>
                  <a:gd name="T2" fmla="*/ 19 w 38"/>
                  <a:gd name="T3" fmla="*/ 38 h 38"/>
                  <a:gd name="T4" fmla="*/ 38 w 38"/>
                  <a:gd name="T5" fmla="*/ 19 h 38"/>
                  <a:gd name="T6" fmla="*/ 19 w 38"/>
                  <a:gd name="T7" fmla="*/ 0 h 38"/>
                  <a:gd name="T8" fmla="*/ 0 w 38"/>
                  <a:gd name="T9" fmla="*/ 19 h 38"/>
                  <a:gd name="T10" fmla="*/ 19 w 38"/>
                  <a:gd name="T11" fmla="*/ 8 h 38"/>
                  <a:gd name="T12" fmla="*/ 30 w 38"/>
                  <a:gd name="T13" fmla="*/ 19 h 38"/>
                  <a:gd name="T14" fmla="*/ 19 w 38"/>
                  <a:gd name="T15" fmla="*/ 30 h 38"/>
                  <a:gd name="T16" fmla="*/ 8 w 38"/>
                  <a:gd name="T17" fmla="*/ 19 h 38"/>
                  <a:gd name="T18" fmla="*/ 19 w 38"/>
                  <a:gd name="T19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8">
                    <a:moveTo>
                      <a:pt x="0" y="19"/>
                    </a:moveTo>
                    <a:cubicBezTo>
                      <a:pt x="0" y="30"/>
                      <a:pt x="8" y="38"/>
                      <a:pt x="19" y="38"/>
                    </a:cubicBezTo>
                    <a:cubicBezTo>
                      <a:pt x="30" y="38"/>
                      <a:pt x="38" y="30"/>
                      <a:pt x="38" y="19"/>
                    </a:cubicBezTo>
                    <a:cubicBezTo>
                      <a:pt x="38" y="8"/>
                      <a:pt x="30" y="0"/>
                      <a:pt x="19" y="0"/>
                    </a:cubicBezTo>
                    <a:cubicBezTo>
                      <a:pt x="8" y="0"/>
                      <a:pt x="0" y="8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5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íSlïḋè"/>
              <p:cNvSpPr>
                <a:spLocks/>
              </p:cNvSpPr>
              <p:nvPr/>
            </p:nvSpPr>
            <p:spPr bwMode="auto">
              <a:xfrm>
                <a:off x="6214353" y="2630775"/>
                <a:ext cx="85478" cy="85478"/>
              </a:xfrm>
              <a:custGeom>
                <a:avLst/>
                <a:gdLst>
                  <a:gd name="T0" fmla="*/ 0 w 39"/>
                  <a:gd name="T1" fmla="*/ 19 h 39"/>
                  <a:gd name="T2" fmla="*/ 19 w 39"/>
                  <a:gd name="T3" fmla="*/ 39 h 39"/>
                  <a:gd name="T4" fmla="*/ 39 w 39"/>
                  <a:gd name="T5" fmla="*/ 19 h 39"/>
                  <a:gd name="T6" fmla="*/ 19 w 39"/>
                  <a:gd name="T7" fmla="*/ 0 h 39"/>
                  <a:gd name="T8" fmla="*/ 0 w 39"/>
                  <a:gd name="T9" fmla="*/ 19 h 39"/>
                  <a:gd name="T10" fmla="*/ 19 w 39"/>
                  <a:gd name="T11" fmla="*/ 8 h 39"/>
                  <a:gd name="T12" fmla="*/ 30 w 39"/>
                  <a:gd name="T13" fmla="*/ 19 h 39"/>
                  <a:gd name="T14" fmla="*/ 19 w 39"/>
                  <a:gd name="T15" fmla="*/ 30 h 39"/>
                  <a:gd name="T16" fmla="*/ 8 w 39"/>
                  <a:gd name="T17" fmla="*/ 19 h 39"/>
                  <a:gd name="T18" fmla="*/ 19 w 39"/>
                  <a:gd name="T1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39">
                    <a:moveTo>
                      <a:pt x="0" y="19"/>
                    </a:moveTo>
                    <a:cubicBezTo>
                      <a:pt x="0" y="30"/>
                      <a:pt x="9" y="39"/>
                      <a:pt x="19" y="39"/>
                    </a:cubicBezTo>
                    <a:cubicBezTo>
                      <a:pt x="30" y="39"/>
                      <a:pt x="39" y="30"/>
                      <a:pt x="39" y="19"/>
                    </a:cubicBezTo>
                    <a:cubicBezTo>
                      <a:pt x="39" y="9"/>
                      <a:pt x="30" y="0"/>
                      <a:pt x="19" y="0"/>
                    </a:cubicBezTo>
                    <a:cubicBezTo>
                      <a:pt x="9" y="0"/>
                      <a:pt x="0" y="9"/>
                      <a:pt x="0" y="19"/>
                    </a:cubicBezTo>
                    <a:close/>
                    <a:moveTo>
                      <a:pt x="19" y="8"/>
                    </a:moveTo>
                    <a:cubicBezTo>
                      <a:pt x="26" y="8"/>
                      <a:pt x="30" y="13"/>
                      <a:pt x="30" y="19"/>
                    </a:cubicBezTo>
                    <a:cubicBezTo>
                      <a:pt x="30" y="25"/>
                      <a:pt x="25" y="30"/>
                      <a:pt x="19" y="30"/>
                    </a:cubicBezTo>
                    <a:cubicBezTo>
                      <a:pt x="13" y="30"/>
                      <a:pt x="8" y="25"/>
                      <a:pt x="8" y="19"/>
                    </a:cubicBezTo>
                    <a:cubicBezTo>
                      <a:pt x="8" y="13"/>
                      <a:pt x="13" y="8"/>
                      <a:pt x="1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íṣ1îḍé"/>
              <p:cNvSpPr>
                <a:spLocks/>
              </p:cNvSpPr>
              <p:nvPr/>
            </p:nvSpPr>
            <p:spPr bwMode="auto">
              <a:xfrm>
                <a:off x="6754831" y="2947698"/>
                <a:ext cx="1315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îš1iďe"/>
              <p:cNvSpPr>
                <a:spLocks/>
              </p:cNvSpPr>
              <p:nvPr/>
            </p:nvSpPr>
            <p:spPr bwMode="auto">
              <a:xfrm>
                <a:off x="6749571" y="2947698"/>
                <a:ext cx="5260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0 w 2"/>
                  <a:gd name="T5" fmla="*/ 0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iṧļîdê"/>
              <p:cNvSpPr>
                <a:spLocks/>
              </p:cNvSpPr>
              <p:nvPr/>
            </p:nvSpPr>
            <p:spPr bwMode="auto">
              <a:xfrm>
                <a:off x="6748257" y="3425054"/>
                <a:ext cx="0" cy="5260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8" name="iṣlídê"/>
            <p:cNvSpPr>
              <a:spLocks/>
            </p:cNvSpPr>
            <p:nvPr/>
          </p:nvSpPr>
          <p:spPr bwMode="auto">
            <a:xfrm>
              <a:off x="5642797" y="3326517"/>
              <a:ext cx="893971" cy="893022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椭圆 121"/>
            <p:cNvSpPr/>
            <p:nvPr/>
          </p:nvSpPr>
          <p:spPr>
            <a:xfrm>
              <a:off x="5962474" y="3609605"/>
              <a:ext cx="267973" cy="321120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1" name="椭圆 144"/>
            <p:cNvSpPr/>
            <p:nvPr/>
          </p:nvSpPr>
          <p:spPr>
            <a:xfrm>
              <a:off x="4789266" y="2698540"/>
              <a:ext cx="355600" cy="327973"/>
            </a:xfrm>
            <a:custGeom>
              <a:avLst/>
              <a:gdLst>
                <a:gd name="connsiteX0" fmla="*/ 176147 w 578111"/>
                <a:gd name="connsiteY0" fmla="*/ 221031 h 533197"/>
                <a:gd name="connsiteX1" fmla="*/ 212154 w 578111"/>
                <a:gd name="connsiteY1" fmla="*/ 256947 h 533197"/>
                <a:gd name="connsiteX2" fmla="*/ 212154 w 578111"/>
                <a:gd name="connsiteY2" fmla="*/ 348118 h 533197"/>
                <a:gd name="connsiteX3" fmla="*/ 176147 w 578111"/>
                <a:gd name="connsiteY3" fmla="*/ 384955 h 533197"/>
                <a:gd name="connsiteX4" fmla="*/ 139217 w 578111"/>
                <a:gd name="connsiteY4" fmla="*/ 348118 h 533197"/>
                <a:gd name="connsiteX5" fmla="*/ 139217 w 578111"/>
                <a:gd name="connsiteY5" fmla="*/ 256947 h 533197"/>
                <a:gd name="connsiteX6" fmla="*/ 176147 w 578111"/>
                <a:gd name="connsiteY6" fmla="*/ 221031 h 533197"/>
                <a:gd name="connsiteX7" fmla="*/ 267503 w 578111"/>
                <a:gd name="connsiteY7" fmla="*/ 184193 h 533197"/>
                <a:gd name="connsiteX8" fmla="*/ 303437 w 578111"/>
                <a:gd name="connsiteY8" fmla="*/ 221030 h 533197"/>
                <a:gd name="connsiteX9" fmla="*/ 303437 w 578111"/>
                <a:gd name="connsiteY9" fmla="*/ 348119 h 533197"/>
                <a:gd name="connsiteX10" fmla="*/ 267503 w 578111"/>
                <a:gd name="connsiteY10" fmla="*/ 384956 h 533197"/>
                <a:gd name="connsiteX11" fmla="*/ 230648 w 578111"/>
                <a:gd name="connsiteY11" fmla="*/ 348119 h 533197"/>
                <a:gd name="connsiteX12" fmla="*/ 230648 w 578111"/>
                <a:gd name="connsiteY12" fmla="*/ 221030 h 533197"/>
                <a:gd name="connsiteX13" fmla="*/ 267503 w 578111"/>
                <a:gd name="connsiteY13" fmla="*/ 184193 h 533197"/>
                <a:gd name="connsiteX14" fmla="*/ 357937 w 578111"/>
                <a:gd name="connsiteY14" fmla="*/ 148390 h 533197"/>
                <a:gd name="connsiteX15" fmla="*/ 394867 w 578111"/>
                <a:gd name="connsiteY15" fmla="*/ 184289 h 533197"/>
                <a:gd name="connsiteX16" fmla="*/ 394867 w 578111"/>
                <a:gd name="connsiteY16" fmla="*/ 348136 h 533197"/>
                <a:gd name="connsiteX17" fmla="*/ 357937 w 578111"/>
                <a:gd name="connsiteY17" fmla="*/ 384955 h 533197"/>
                <a:gd name="connsiteX18" fmla="*/ 321930 w 578111"/>
                <a:gd name="connsiteY18" fmla="*/ 348136 h 533197"/>
                <a:gd name="connsiteX19" fmla="*/ 321930 w 578111"/>
                <a:gd name="connsiteY19" fmla="*/ 184289 h 533197"/>
                <a:gd name="connsiteX20" fmla="*/ 357937 w 578111"/>
                <a:gd name="connsiteY20" fmla="*/ 148390 h 533197"/>
                <a:gd name="connsiteX21" fmla="*/ 267469 w 578111"/>
                <a:gd name="connsiteY21" fmla="*/ 0 h 533197"/>
                <a:gd name="connsiteX22" fmla="*/ 529404 w 578111"/>
                <a:gd name="connsiteY22" fmla="*/ 218252 h 533197"/>
                <a:gd name="connsiteX23" fmla="*/ 566296 w 578111"/>
                <a:gd name="connsiteY23" fmla="*/ 218252 h 533197"/>
                <a:gd name="connsiteX24" fmla="*/ 576441 w 578111"/>
                <a:gd name="connsiteY24" fmla="*/ 224698 h 533197"/>
                <a:gd name="connsiteX25" fmla="*/ 575519 w 578111"/>
                <a:gd name="connsiteY25" fmla="*/ 237590 h 533197"/>
                <a:gd name="connsiteX26" fmla="*/ 514647 w 578111"/>
                <a:gd name="connsiteY26" fmla="*/ 310341 h 533197"/>
                <a:gd name="connsiteX27" fmla="*/ 505424 w 578111"/>
                <a:gd name="connsiteY27" fmla="*/ 314945 h 533197"/>
                <a:gd name="connsiteX28" fmla="*/ 496201 w 578111"/>
                <a:gd name="connsiteY28" fmla="*/ 310341 h 533197"/>
                <a:gd name="connsiteX29" fmla="*/ 435328 w 578111"/>
                <a:gd name="connsiteY29" fmla="*/ 237590 h 533197"/>
                <a:gd name="connsiteX30" fmla="*/ 433484 w 578111"/>
                <a:gd name="connsiteY30" fmla="*/ 224698 h 533197"/>
                <a:gd name="connsiteX31" fmla="*/ 444551 w 578111"/>
                <a:gd name="connsiteY31" fmla="*/ 218252 h 533197"/>
                <a:gd name="connsiteX32" fmla="*/ 480521 w 578111"/>
                <a:gd name="connsiteY32" fmla="*/ 218252 h 533197"/>
                <a:gd name="connsiteX33" fmla="*/ 267469 w 578111"/>
                <a:gd name="connsiteY33" fmla="*/ 47886 h 533197"/>
                <a:gd name="connsiteX34" fmla="*/ 48882 w 578111"/>
                <a:gd name="connsiteY34" fmla="*/ 266138 h 533197"/>
                <a:gd name="connsiteX35" fmla="*/ 267469 w 578111"/>
                <a:gd name="connsiteY35" fmla="*/ 484390 h 533197"/>
                <a:gd name="connsiteX36" fmla="*/ 456541 w 578111"/>
                <a:gd name="connsiteY36" fmla="*/ 375724 h 533197"/>
                <a:gd name="connsiteX37" fmla="*/ 489744 w 578111"/>
                <a:gd name="connsiteY37" fmla="*/ 366515 h 533197"/>
                <a:gd name="connsiteX38" fmla="*/ 498967 w 578111"/>
                <a:gd name="connsiteY38" fmla="*/ 399668 h 533197"/>
                <a:gd name="connsiteX39" fmla="*/ 267469 w 578111"/>
                <a:gd name="connsiteY39" fmla="*/ 533197 h 533197"/>
                <a:gd name="connsiteX40" fmla="*/ 0 w 578111"/>
                <a:gd name="connsiteY40" fmla="*/ 266138 h 533197"/>
                <a:gd name="connsiteX41" fmla="*/ 267469 w 578111"/>
                <a:gd name="connsiteY4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578111" h="533197">
                  <a:moveTo>
                    <a:pt x="176147" y="221031"/>
                  </a:moveTo>
                  <a:cubicBezTo>
                    <a:pt x="196459" y="221031"/>
                    <a:pt x="212154" y="237608"/>
                    <a:pt x="212154" y="256947"/>
                  </a:cubicBezTo>
                  <a:lnTo>
                    <a:pt x="212154" y="348118"/>
                  </a:lnTo>
                  <a:cubicBezTo>
                    <a:pt x="212154" y="368378"/>
                    <a:pt x="196459" y="384955"/>
                    <a:pt x="176147" y="384955"/>
                  </a:cubicBezTo>
                  <a:cubicBezTo>
                    <a:pt x="155836" y="384955"/>
                    <a:pt x="139217" y="368378"/>
                    <a:pt x="139217" y="348118"/>
                  </a:cubicBezTo>
                  <a:lnTo>
                    <a:pt x="139217" y="256947"/>
                  </a:lnTo>
                  <a:cubicBezTo>
                    <a:pt x="139217" y="237608"/>
                    <a:pt x="155836" y="221031"/>
                    <a:pt x="176147" y="221031"/>
                  </a:cubicBezTo>
                  <a:close/>
                  <a:moveTo>
                    <a:pt x="267503" y="184193"/>
                  </a:moveTo>
                  <a:cubicBezTo>
                    <a:pt x="286852" y="184193"/>
                    <a:pt x="303437" y="200770"/>
                    <a:pt x="303437" y="221030"/>
                  </a:cubicBezTo>
                  <a:lnTo>
                    <a:pt x="303437" y="348119"/>
                  </a:lnTo>
                  <a:cubicBezTo>
                    <a:pt x="303437" y="368379"/>
                    <a:pt x="287774" y="384956"/>
                    <a:pt x="267503" y="384956"/>
                  </a:cubicBezTo>
                  <a:cubicBezTo>
                    <a:pt x="247233" y="384956"/>
                    <a:pt x="230648" y="368379"/>
                    <a:pt x="230648" y="348119"/>
                  </a:cubicBezTo>
                  <a:lnTo>
                    <a:pt x="230648" y="221030"/>
                  </a:lnTo>
                  <a:cubicBezTo>
                    <a:pt x="230648" y="200770"/>
                    <a:pt x="247233" y="184193"/>
                    <a:pt x="267503" y="184193"/>
                  </a:cubicBezTo>
                  <a:close/>
                  <a:moveTo>
                    <a:pt x="357937" y="148390"/>
                  </a:moveTo>
                  <a:cubicBezTo>
                    <a:pt x="378249" y="148390"/>
                    <a:pt x="394867" y="164959"/>
                    <a:pt x="394867" y="184289"/>
                  </a:cubicBezTo>
                  <a:lnTo>
                    <a:pt x="394867" y="348136"/>
                  </a:lnTo>
                  <a:cubicBezTo>
                    <a:pt x="394867" y="368386"/>
                    <a:pt x="378249" y="384955"/>
                    <a:pt x="357937" y="384955"/>
                  </a:cubicBezTo>
                  <a:cubicBezTo>
                    <a:pt x="338549" y="384955"/>
                    <a:pt x="321930" y="368386"/>
                    <a:pt x="321930" y="348136"/>
                  </a:cubicBezTo>
                  <a:lnTo>
                    <a:pt x="321930" y="184289"/>
                  </a:lnTo>
                  <a:cubicBezTo>
                    <a:pt x="321930" y="164959"/>
                    <a:pt x="338549" y="148390"/>
                    <a:pt x="357937" y="148390"/>
                  </a:cubicBezTo>
                  <a:close/>
                  <a:moveTo>
                    <a:pt x="267469" y="0"/>
                  </a:moveTo>
                  <a:cubicBezTo>
                    <a:pt x="397514" y="0"/>
                    <a:pt x="507268" y="93931"/>
                    <a:pt x="529404" y="218252"/>
                  </a:cubicBezTo>
                  <a:lnTo>
                    <a:pt x="566296" y="218252"/>
                  </a:lnTo>
                  <a:cubicBezTo>
                    <a:pt x="570907" y="218252"/>
                    <a:pt x="574597" y="221014"/>
                    <a:pt x="576441" y="224698"/>
                  </a:cubicBezTo>
                  <a:cubicBezTo>
                    <a:pt x="579208" y="229302"/>
                    <a:pt x="578286" y="233907"/>
                    <a:pt x="575519" y="237590"/>
                  </a:cubicBezTo>
                  <a:lnTo>
                    <a:pt x="514647" y="310341"/>
                  </a:lnTo>
                  <a:cubicBezTo>
                    <a:pt x="511880" y="313104"/>
                    <a:pt x="509113" y="314945"/>
                    <a:pt x="505424" y="314945"/>
                  </a:cubicBezTo>
                  <a:cubicBezTo>
                    <a:pt x="501734" y="314945"/>
                    <a:pt x="498045" y="313104"/>
                    <a:pt x="496201" y="310341"/>
                  </a:cubicBezTo>
                  <a:lnTo>
                    <a:pt x="435328" y="237590"/>
                  </a:lnTo>
                  <a:cubicBezTo>
                    <a:pt x="431639" y="233907"/>
                    <a:pt x="431639" y="229302"/>
                    <a:pt x="433484" y="224698"/>
                  </a:cubicBezTo>
                  <a:cubicBezTo>
                    <a:pt x="435328" y="221014"/>
                    <a:pt x="439940" y="218252"/>
                    <a:pt x="444551" y="218252"/>
                  </a:cubicBezTo>
                  <a:lnTo>
                    <a:pt x="480521" y="218252"/>
                  </a:lnTo>
                  <a:cubicBezTo>
                    <a:pt x="458386" y="120637"/>
                    <a:pt x="370767" y="47886"/>
                    <a:pt x="267469" y="47886"/>
                  </a:cubicBezTo>
                  <a:cubicBezTo>
                    <a:pt x="146647" y="47886"/>
                    <a:pt x="48882" y="146422"/>
                    <a:pt x="48882" y="266138"/>
                  </a:cubicBezTo>
                  <a:cubicBezTo>
                    <a:pt x="48882" y="386775"/>
                    <a:pt x="146647" y="484390"/>
                    <a:pt x="267469" y="484390"/>
                  </a:cubicBezTo>
                  <a:cubicBezTo>
                    <a:pt x="344942" y="484390"/>
                    <a:pt x="417805" y="442949"/>
                    <a:pt x="456541" y="375724"/>
                  </a:cubicBezTo>
                  <a:cubicBezTo>
                    <a:pt x="462998" y="363753"/>
                    <a:pt x="477754" y="360069"/>
                    <a:pt x="489744" y="366515"/>
                  </a:cubicBezTo>
                  <a:cubicBezTo>
                    <a:pt x="501734" y="373883"/>
                    <a:pt x="505424" y="388617"/>
                    <a:pt x="498967" y="399668"/>
                  </a:cubicBezTo>
                  <a:cubicBezTo>
                    <a:pt x="451008" y="482548"/>
                    <a:pt x="362466" y="533197"/>
                    <a:pt x="267469" y="533197"/>
                  </a:cubicBezTo>
                  <a:cubicBezTo>
                    <a:pt x="119900" y="533197"/>
                    <a:pt x="0" y="413481"/>
                    <a:pt x="0" y="266138"/>
                  </a:cubicBezTo>
                  <a:cubicBezTo>
                    <a:pt x="0" y="119716"/>
                    <a:pt x="119900" y="0"/>
                    <a:pt x="2674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3" name="椭圆 145"/>
            <p:cNvSpPr/>
            <p:nvPr/>
          </p:nvSpPr>
          <p:spPr>
            <a:xfrm>
              <a:off x="7063911" y="2699800"/>
              <a:ext cx="355600" cy="325453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6" name="椭圆 146"/>
            <p:cNvSpPr/>
            <p:nvPr/>
          </p:nvSpPr>
          <p:spPr>
            <a:xfrm>
              <a:off x="4823630" y="4523892"/>
              <a:ext cx="324305" cy="35560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4" name="椭圆 147"/>
            <p:cNvSpPr/>
            <p:nvPr/>
          </p:nvSpPr>
          <p:spPr>
            <a:xfrm>
              <a:off x="7063911" y="4537496"/>
              <a:ext cx="355600" cy="328392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5" name="椭圆 148"/>
            <p:cNvSpPr/>
            <p:nvPr/>
          </p:nvSpPr>
          <p:spPr>
            <a:xfrm>
              <a:off x="5930699" y="5144064"/>
              <a:ext cx="355600" cy="222291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2" name="椭圆 149"/>
            <p:cNvSpPr/>
            <p:nvPr/>
          </p:nvSpPr>
          <p:spPr>
            <a:xfrm>
              <a:off x="5930699" y="2155633"/>
              <a:ext cx="355600" cy="344894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108" name="矩形 107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62630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5768" y="1817688"/>
            <a:ext cx="2671066" cy="3943350"/>
            <a:chOff x="1265768" y="1817688"/>
            <a:chExt cx="2671066" cy="3943350"/>
          </a:xfrm>
        </p:grpSpPr>
        <p:grpSp>
          <p:nvGrpSpPr>
            <p:cNvPr id="58" name="组合 57"/>
            <p:cNvGrpSpPr/>
            <p:nvPr/>
          </p:nvGrpSpPr>
          <p:grpSpPr>
            <a:xfrm>
              <a:off x="1265768" y="1817688"/>
              <a:ext cx="2671066" cy="3943350"/>
              <a:chOff x="1240368" y="1720850"/>
              <a:chExt cx="2671066" cy="3943350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1240368" y="1720850"/>
                <a:ext cx="2671066" cy="394335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1240368" y="1720850"/>
                <a:ext cx="873140" cy="781050"/>
                <a:chOff x="719667" y="1123950"/>
                <a:chExt cx="1127861" cy="1008906"/>
              </a:xfrm>
            </p:grpSpPr>
            <p:sp>
              <p:nvSpPr>
                <p:cNvPr id="7" name="矩形 6"/>
                <p:cNvSpPr/>
                <p:nvPr/>
              </p:nvSpPr>
              <p:spPr>
                <a:xfrm>
                  <a:off x="719667" y="1123950"/>
                  <a:ext cx="1127861" cy="10089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任意多边形: 形状 14"/>
                <p:cNvSpPr>
                  <a:spLocks noChangeAspect="1"/>
                </p:cNvSpPr>
                <p:nvPr/>
              </p:nvSpPr>
              <p:spPr bwMode="auto">
                <a:xfrm>
                  <a:off x="1012885" y="1357691"/>
                  <a:ext cx="541424" cy="541424"/>
                </a:xfrm>
                <a:custGeom>
                  <a:avLst/>
                  <a:gdLst>
                    <a:gd name="connsiteX0" fmla="*/ 304145 w 508000"/>
                    <a:gd name="connsiteY0" fmla="*/ 402460 h 508000"/>
                    <a:gd name="connsiteX1" fmla="*/ 321059 w 508000"/>
                    <a:gd name="connsiteY1" fmla="*/ 426292 h 508000"/>
                    <a:gd name="connsiteX2" fmla="*/ 361651 w 508000"/>
                    <a:gd name="connsiteY2" fmla="*/ 480764 h 508000"/>
                    <a:gd name="connsiteX3" fmla="*/ 253405 w 508000"/>
                    <a:gd name="connsiteY3" fmla="*/ 508000 h 508000"/>
                    <a:gd name="connsiteX4" fmla="*/ 185751 w 508000"/>
                    <a:gd name="connsiteY4" fmla="*/ 497787 h 508000"/>
                    <a:gd name="connsiteX5" fmla="*/ 304145 w 508000"/>
                    <a:gd name="connsiteY5" fmla="*/ 402460 h 508000"/>
                    <a:gd name="connsiteX6" fmla="*/ 291291 w 508000"/>
                    <a:gd name="connsiteY6" fmla="*/ 348986 h 508000"/>
                    <a:gd name="connsiteX7" fmla="*/ 308378 w 508000"/>
                    <a:gd name="connsiteY7" fmla="*/ 348986 h 508000"/>
                    <a:gd name="connsiteX8" fmla="*/ 315213 w 508000"/>
                    <a:gd name="connsiteY8" fmla="*/ 358837 h 508000"/>
                    <a:gd name="connsiteX9" fmla="*/ 304961 w 508000"/>
                    <a:gd name="connsiteY9" fmla="*/ 368687 h 508000"/>
                    <a:gd name="connsiteX10" fmla="*/ 291291 w 508000"/>
                    <a:gd name="connsiteY10" fmla="*/ 348986 h 508000"/>
                    <a:gd name="connsiteX11" fmla="*/ 223414 w 508000"/>
                    <a:gd name="connsiteY11" fmla="*/ 348986 h 508000"/>
                    <a:gd name="connsiteX12" fmla="*/ 250565 w 508000"/>
                    <a:gd name="connsiteY12" fmla="*/ 348986 h 508000"/>
                    <a:gd name="connsiteX13" fmla="*/ 253959 w 508000"/>
                    <a:gd name="connsiteY13" fmla="*/ 348986 h 508000"/>
                    <a:gd name="connsiteX14" fmla="*/ 264140 w 508000"/>
                    <a:gd name="connsiteY14" fmla="*/ 348986 h 508000"/>
                    <a:gd name="connsiteX15" fmla="*/ 291291 w 508000"/>
                    <a:gd name="connsiteY15" fmla="*/ 385985 h 508000"/>
                    <a:gd name="connsiteX16" fmla="*/ 158931 w 508000"/>
                    <a:gd name="connsiteY16" fmla="*/ 486892 h 508000"/>
                    <a:gd name="connsiteX17" fmla="*/ 118205 w 508000"/>
                    <a:gd name="connsiteY17" fmla="*/ 466711 h 508000"/>
                    <a:gd name="connsiteX18" fmla="*/ 172506 w 508000"/>
                    <a:gd name="connsiteY18" fmla="*/ 372531 h 508000"/>
                    <a:gd name="connsiteX19" fmla="*/ 186082 w 508000"/>
                    <a:gd name="connsiteY19" fmla="*/ 375895 h 508000"/>
                    <a:gd name="connsiteX20" fmla="*/ 223414 w 508000"/>
                    <a:gd name="connsiteY20" fmla="*/ 348986 h 508000"/>
                    <a:gd name="connsiteX21" fmla="*/ 493928 w 508000"/>
                    <a:gd name="connsiteY21" fmla="*/ 332100 h 508000"/>
                    <a:gd name="connsiteX22" fmla="*/ 382299 w 508000"/>
                    <a:gd name="connsiteY22" fmla="*/ 470006 h 508000"/>
                    <a:gd name="connsiteX23" fmla="*/ 318028 w 508000"/>
                    <a:gd name="connsiteY23" fmla="*/ 385917 h 508000"/>
                    <a:gd name="connsiteX24" fmla="*/ 334941 w 508000"/>
                    <a:gd name="connsiteY24" fmla="*/ 372463 h 508000"/>
                    <a:gd name="connsiteX25" fmla="*/ 348472 w 508000"/>
                    <a:gd name="connsiteY25" fmla="*/ 375826 h 508000"/>
                    <a:gd name="connsiteX26" fmla="*/ 389065 w 508000"/>
                    <a:gd name="connsiteY26" fmla="*/ 342191 h 508000"/>
                    <a:gd name="connsiteX27" fmla="*/ 493928 w 508000"/>
                    <a:gd name="connsiteY27" fmla="*/ 332100 h 508000"/>
                    <a:gd name="connsiteX28" fmla="*/ 2814 w 508000"/>
                    <a:gd name="connsiteY28" fmla="*/ 301141 h 508000"/>
                    <a:gd name="connsiteX29" fmla="*/ 145973 w 508000"/>
                    <a:gd name="connsiteY29" fmla="*/ 338291 h 508000"/>
                    <a:gd name="connsiteX30" fmla="*/ 156199 w 508000"/>
                    <a:gd name="connsiteY30" fmla="*/ 358555 h 508000"/>
                    <a:gd name="connsiteX31" fmla="*/ 98254 w 508000"/>
                    <a:gd name="connsiteY31" fmla="*/ 453119 h 508000"/>
                    <a:gd name="connsiteX32" fmla="*/ 2814 w 508000"/>
                    <a:gd name="connsiteY32" fmla="*/ 301141 h 508000"/>
                    <a:gd name="connsiteX33" fmla="*/ 223589 w 508000"/>
                    <a:gd name="connsiteY33" fmla="*/ 291291 h 508000"/>
                    <a:gd name="connsiteX34" fmla="*/ 247667 w 508000"/>
                    <a:gd name="connsiteY34" fmla="*/ 327878 h 508000"/>
                    <a:gd name="connsiteX35" fmla="*/ 227028 w 508000"/>
                    <a:gd name="connsiteY35" fmla="*/ 327878 h 508000"/>
                    <a:gd name="connsiteX36" fmla="*/ 216709 w 508000"/>
                    <a:gd name="connsiteY36" fmla="*/ 304595 h 508000"/>
                    <a:gd name="connsiteX37" fmla="*/ 223589 w 508000"/>
                    <a:gd name="connsiteY37" fmla="*/ 291291 h 508000"/>
                    <a:gd name="connsiteX38" fmla="*/ 426916 w 508000"/>
                    <a:gd name="connsiteY38" fmla="*/ 246260 h 508000"/>
                    <a:gd name="connsiteX39" fmla="*/ 481263 w 508000"/>
                    <a:gd name="connsiteY39" fmla="*/ 310672 h 508000"/>
                    <a:gd name="connsiteX40" fmla="*/ 389552 w 508000"/>
                    <a:gd name="connsiteY40" fmla="*/ 320842 h 508000"/>
                    <a:gd name="connsiteX41" fmla="*/ 382759 w 508000"/>
                    <a:gd name="connsiteY41" fmla="*/ 307282 h 508000"/>
                    <a:gd name="connsiteX42" fmla="*/ 426916 w 508000"/>
                    <a:gd name="connsiteY42" fmla="*/ 246260 h 508000"/>
                    <a:gd name="connsiteX43" fmla="*/ 447490 w 508000"/>
                    <a:gd name="connsiteY43" fmla="*/ 236410 h 508000"/>
                    <a:gd name="connsiteX44" fmla="*/ 508000 w 508000"/>
                    <a:gd name="connsiteY44" fmla="*/ 256851 h 508000"/>
                    <a:gd name="connsiteX45" fmla="*/ 501277 w 508000"/>
                    <a:gd name="connsiteY45" fmla="*/ 301141 h 508000"/>
                    <a:gd name="connsiteX46" fmla="*/ 447490 w 508000"/>
                    <a:gd name="connsiteY46" fmla="*/ 236410 h 508000"/>
                    <a:gd name="connsiteX47" fmla="*/ 172473 w 508000"/>
                    <a:gd name="connsiteY47" fmla="*/ 212488 h 508000"/>
                    <a:gd name="connsiteX48" fmla="*/ 199528 w 508000"/>
                    <a:gd name="connsiteY48" fmla="*/ 260151 h 508000"/>
                    <a:gd name="connsiteX49" fmla="*/ 209673 w 508000"/>
                    <a:gd name="connsiteY49" fmla="*/ 273769 h 508000"/>
                    <a:gd name="connsiteX50" fmla="*/ 196146 w 508000"/>
                    <a:gd name="connsiteY50" fmla="*/ 290792 h 508000"/>
                    <a:gd name="connsiteX51" fmla="*/ 186000 w 508000"/>
                    <a:gd name="connsiteY51" fmla="*/ 290792 h 508000"/>
                    <a:gd name="connsiteX52" fmla="*/ 145418 w 508000"/>
                    <a:gd name="connsiteY52" fmla="*/ 318028 h 508000"/>
                    <a:gd name="connsiteX53" fmla="*/ 0 w 508000"/>
                    <a:gd name="connsiteY53" fmla="*/ 273769 h 508000"/>
                    <a:gd name="connsiteX54" fmla="*/ 0 w 508000"/>
                    <a:gd name="connsiteY54" fmla="*/ 253342 h 508000"/>
                    <a:gd name="connsiteX55" fmla="*/ 0 w 508000"/>
                    <a:gd name="connsiteY55" fmla="*/ 229510 h 508000"/>
                    <a:gd name="connsiteX56" fmla="*/ 172473 w 508000"/>
                    <a:gd name="connsiteY56" fmla="*/ 212488 h 508000"/>
                    <a:gd name="connsiteX57" fmla="*/ 284146 w 508000"/>
                    <a:gd name="connsiteY57" fmla="*/ 209673 h 508000"/>
                    <a:gd name="connsiteX58" fmla="*/ 413717 w 508000"/>
                    <a:gd name="connsiteY58" fmla="*/ 226559 h 508000"/>
                    <a:gd name="connsiteX59" fmla="*/ 365980 w 508000"/>
                    <a:gd name="connsiteY59" fmla="*/ 294105 h 508000"/>
                    <a:gd name="connsiteX60" fmla="*/ 348932 w 508000"/>
                    <a:gd name="connsiteY60" fmla="*/ 290728 h 508000"/>
                    <a:gd name="connsiteX61" fmla="*/ 304605 w 508000"/>
                    <a:gd name="connsiteY61" fmla="*/ 324501 h 508000"/>
                    <a:gd name="connsiteX62" fmla="*/ 273917 w 508000"/>
                    <a:gd name="connsiteY62" fmla="*/ 327878 h 508000"/>
                    <a:gd name="connsiteX63" fmla="*/ 236410 w 508000"/>
                    <a:gd name="connsiteY63" fmla="*/ 273842 h 508000"/>
                    <a:gd name="connsiteX64" fmla="*/ 263688 w 508000"/>
                    <a:gd name="connsiteY64" fmla="*/ 233314 h 508000"/>
                    <a:gd name="connsiteX65" fmla="*/ 284146 w 508000"/>
                    <a:gd name="connsiteY65" fmla="*/ 209673 h 508000"/>
                    <a:gd name="connsiteX66" fmla="*/ 257518 w 508000"/>
                    <a:gd name="connsiteY66" fmla="*/ 209673 h 508000"/>
                    <a:gd name="connsiteX67" fmla="*/ 247433 w 508000"/>
                    <a:gd name="connsiteY67" fmla="*/ 223095 h 508000"/>
                    <a:gd name="connsiteX68" fmla="*/ 223901 w 508000"/>
                    <a:gd name="connsiteY68" fmla="*/ 253296 h 508000"/>
                    <a:gd name="connsiteX69" fmla="*/ 220540 w 508000"/>
                    <a:gd name="connsiteY69" fmla="*/ 246585 h 508000"/>
                    <a:gd name="connsiteX70" fmla="*/ 197008 w 508000"/>
                    <a:gd name="connsiteY70" fmla="*/ 213028 h 508000"/>
                    <a:gd name="connsiteX71" fmla="*/ 257518 w 508000"/>
                    <a:gd name="connsiteY71" fmla="*/ 209673 h 508000"/>
                    <a:gd name="connsiteX72" fmla="*/ 335564 w 508000"/>
                    <a:gd name="connsiteY72" fmla="*/ 154792 h 508000"/>
                    <a:gd name="connsiteX73" fmla="*/ 355698 w 508000"/>
                    <a:gd name="connsiteY73" fmla="*/ 158256 h 508000"/>
                    <a:gd name="connsiteX74" fmla="*/ 365765 w 508000"/>
                    <a:gd name="connsiteY74" fmla="*/ 158256 h 508000"/>
                    <a:gd name="connsiteX75" fmla="*/ 379187 w 508000"/>
                    <a:gd name="connsiteY75" fmla="*/ 179039 h 508000"/>
                    <a:gd name="connsiteX76" fmla="*/ 392610 w 508000"/>
                    <a:gd name="connsiteY76" fmla="*/ 199822 h 508000"/>
                    <a:gd name="connsiteX77" fmla="*/ 305363 w 508000"/>
                    <a:gd name="connsiteY77" fmla="*/ 189430 h 508000"/>
                    <a:gd name="connsiteX78" fmla="*/ 335564 w 508000"/>
                    <a:gd name="connsiteY78" fmla="*/ 154792 h 508000"/>
                    <a:gd name="connsiteX79" fmla="*/ 483912 w 508000"/>
                    <a:gd name="connsiteY79" fmla="*/ 151978 h 508000"/>
                    <a:gd name="connsiteX80" fmla="*/ 503778 w 508000"/>
                    <a:gd name="connsiteY80" fmla="*/ 233596 h 508000"/>
                    <a:gd name="connsiteX81" fmla="*/ 447490 w 508000"/>
                    <a:gd name="connsiteY81" fmla="*/ 213191 h 508000"/>
                    <a:gd name="connsiteX82" fmla="*/ 483912 w 508000"/>
                    <a:gd name="connsiteY82" fmla="*/ 151978 h 508000"/>
                    <a:gd name="connsiteX83" fmla="*/ 436962 w 508000"/>
                    <a:gd name="connsiteY83" fmla="*/ 77396 h 508000"/>
                    <a:gd name="connsiteX84" fmla="*/ 474227 w 508000"/>
                    <a:gd name="connsiteY84" fmla="*/ 127944 h 508000"/>
                    <a:gd name="connsiteX85" fmla="*/ 426799 w 508000"/>
                    <a:gd name="connsiteY85" fmla="*/ 205451 h 508000"/>
                    <a:gd name="connsiteX86" fmla="*/ 423411 w 508000"/>
                    <a:gd name="connsiteY86" fmla="*/ 205451 h 508000"/>
                    <a:gd name="connsiteX87" fmla="*/ 396310 w 508000"/>
                    <a:gd name="connsiteY87" fmla="*/ 168382 h 508000"/>
                    <a:gd name="connsiteX88" fmla="*/ 382759 w 508000"/>
                    <a:gd name="connsiteY88" fmla="*/ 148163 h 508000"/>
                    <a:gd name="connsiteX89" fmla="*/ 399698 w 508000"/>
                    <a:gd name="connsiteY89" fmla="*/ 117834 h 508000"/>
                    <a:gd name="connsiteX90" fmla="*/ 396310 w 508000"/>
                    <a:gd name="connsiteY90" fmla="*/ 104355 h 508000"/>
                    <a:gd name="connsiteX91" fmla="*/ 436962 w 508000"/>
                    <a:gd name="connsiteY91" fmla="*/ 77396 h 508000"/>
                    <a:gd name="connsiteX92" fmla="*/ 111079 w 508000"/>
                    <a:gd name="connsiteY92" fmla="*/ 43623 h 508000"/>
                    <a:gd name="connsiteX93" fmla="*/ 161828 w 508000"/>
                    <a:gd name="connsiteY93" fmla="*/ 192729 h 508000"/>
                    <a:gd name="connsiteX94" fmla="*/ 2814 w 508000"/>
                    <a:gd name="connsiteY94" fmla="*/ 209673 h 508000"/>
                    <a:gd name="connsiteX95" fmla="*/ 111079 w 508000"/>
                    <a:gd name="connsiteY95" fmla="*/ 43623 h 508000"/>
                    <a:gd name="connsiteX96" fmla="*/ 310992 w 508000"/>
                    <a:gd name="connsiteY96" fmla="*/ 5629 h 508000"/>
                    <a:gd name="connsiteX97" fmla="*/ 419347 w 508000"/>
                    <a:gd name="connsiteY97" fmla="*/ 63442 h 508000"/>
                    <a:gd name="connsiteX98" fmla="*/ 382100 w 508000"/>
                    <a:gd name="connsiteY98" fmla="*/ 87247 h 508000"/>
                    <a:gd name="connsiteX99" fmla="*/ 355011 w 508000"/>
                    <a:gd name="connsiteY99" fmla="*/ 77045 h 508000"/>
                    <a:gd name="connsiteX100" fmla="*/ 344853 w 508000"/>
                    <a:gd name="connsiteY100" fmla="*/ 77045 h 508000"/>
                    <a:gd name="connsiteX101" fmla="*/ 310992 w 508000"/>
                    <a:gd name="connsiteY101" fmla="*/ 5629 h 508000"/>
                    <a:gd name="connsiteX102" fmla="*/ 253733 w 508000"/>
                    <a:gd name="connsiteY102" fmla="*/ 0 h 508000"/>
                    <a:gd name="connsiteX103" fmla="*/ 284303 w 508000"/>
                    <a:gd name="connsiteY103" fmla="*/ 3367 h 508000"/>
                    <a:gd name="connsiteX104" fmla="*/ 325063 w 508000"/>
                    <a:gd name="connsiteY104" fmla="*/ 90915 h 508000"/>
                    <a:gd name="connsiteX105" fmla="*/ 314873 w 508000"/>
                    <a:gd name="connsiteY105" fmla="*/ 117853 h 508000"/>
                    <a:gd name="connsiteX106" fmla="*/ 321666 w 508000"/>
                    <a:gd name="connsiteY106" fmla="*/ 141424 h 508000"/>
                    <a:gd name="connsiteX107" fmla="*/ 274113 w 508000"/>
                    <a:gd name="connsiteY107" fmla="*/ 188565 h 508000"/>
                    <a:gd name="connsiteX108" fmla="*/ 270716 w 508000"/>
                    <a:gd name="connsiteY108" fmla="*/ 188565 h 508000"/>
                    <a:gd name="connsiteX109" fmla="*/ 185799 w 508000"/>
                    <a:gd name="connsiteY109" fmla="*/ 188565 h 508000"/>
                    <a:gd name="connsiteX110" fmla="*/ 128055 w 508000"/>
                    <a:gd name="connsiteY110" fmla="*/ 33672 h 508000"/>
                    <a:gd name="connsiteX111" fmla="*/ 253733 w 508000"/>
                    <a:gd name="connsiteY111" fmla="*/ 0 h 508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</a:cxnLst>
                  <a:rect l="l" t="t" r="r" b="b"/>
                  <a:pathLst>
                    <a:path w="508000" h="508000">
                      <a:moveTo>
                        <a:pt x="304145" y="402460"/>
                      </a:moveTo>
                      <a:cubicBezTo>
                        <a:pt x="307528" y="409269"/>
                        <a:pt x="314293" y="419483"/>
                        <a:pt x="321059" y="426292"/>
                      </a:cubicBezTo>
                      <a:cubicBezTo>
                        <a:pt x="337972" y="450123"/>
                        <a:pt x="351503" y="467146"/>
                        <a:pt x="361651" y="480764"/>
                      </a:cubicBezTo>
                      <a:cubicBezTo>
                        <a:pt x="327824" y="497787"/>
                        <a:pt x="290614" y="508000"/>
                        <a:pt x="253405" y="508000"/>
                      </a:cubicBezTo>
                      <a:cubicBezTo>
                        <a:pt x="229726" y="508000"/>
                        <a:pt x="206047" y="504596"/>
                        <a:pt x="185751" y="497787"/>
                      </a:cubicBezTo>
                      <a:cubicBezTo>
                        <a:pt x="216195" y="477359"/>
                        <a:pt x="260170" y="446719"/>
                        <a:pt x="304145" y="402460"/>
                      </a:cubicBezTo>
                      <a:close/>
                      <a:moveTo>
                        <a:pt x="291291" y="348986"/>
                      </a:moveTo>
                      <a:cubicBezTo>
                        <a:pt x="298126" y="348986"/>
                        <a:pt x="301543" y="348986"/>
                        <a:pt x="308378" y="348986"/>
                      </a:cubicBezTo>
                      <a:cubicBezTo>
                        <a:pt x="311796" y="352270"/>
                        <a:pt x="311796" y="355553"/>
                        <a:pt x="315213" y="358837"/>
                      </a:cubicBezTo>
                      <a:cubicBezTo>
                        <a:pt x="311796" y="362120"/>
                        <a:pt x="308378" y="365404"/>
                        <a:pt x="304961" y="368687"/>
                      </a:cubicBezTo>
                      <a:cubicBezTo>
                        <a:pt x="301543" y="362120"/>
                        <a:pt x="294708" y="355553"/>
                        <a:pt x="291291" y="348986"/>
                      </a:cubicBezTo>
                      <a:close/>
                      <a:moveTo>
                        <a:pt x="223414" y="348986"/>
                      </a:moveTo>
                      <a:cubicBezTo>
                        <a:pt x="233596" y="348986"/>
                        <a:pt x="243777" y="348986"/>
                        <a:pt x="250565" y="348986"/>
                      </a:cubicBezTo>
                      <a:cubicBezTo>
                        <a:pt x="250565" y="348986"/>
                        <a:pt x="250565" y="348986"/>
                        <a:pt x="253959" y="348986"/>
                      </a:cubicBezTo>
                      <a:cubicBezTo>
                        <a:pt x="257353" y="348986"/>
                        <a:pt x="260746" y="348986"/>
                        <a:pt x="264140" y="348986"/>
                      </a:cubicBezTo>
                      <a:cubicBezTo>
                        <a:pt x="274322" y="362440"/>
                        <a:pt x="281109" y="372531"/>
                        <a:pt x="291291" y="385985"/>
                      </a:cubicBezTo>
                      <a:cubicBezTo>
                        <a:pt x="240383" y="436439"/>
                        <a:pt x="186082" y="470074"/>
                        <a:pt x="158931" y="486892"/>
                      </a:cubicBezTo>
                      <a:cubicBezTo>
                        <a:pt x="145356" y="480165"/>
                        <a:pt x="131780" y="473438"/>
                        <a:pt x="118205" y="466711"/>
                      </a:cubicBezTo>
                      <a:cubicBezTo>
                        <a:pt x="128387" y="446529"/>
                        <a:pt x="148750" y="412894"/>
                        <a:pt x="172506" y="372531"/>
                      </a:cubicBezTo>
                      <a:cubicBezTo>
                        <a:pt x="175900" y="372531"/>
                        <a:pt x="179294" y="375895"/>
                        <a:pt x="186082" y="375895"/>
                      </a:cubicBezTo>
                      <a:cubicBezTo>
                        <a:pt x="203051" y="375895"/>
                        <a:pt x="216626" y="362440"/>
                        <a:pt x="223414" y="348986"/>
                      </a:cubicBezTo>
                      <a:close/>
                      <a:moveTo>
                        <a:pt x="493928" y="332100"/>
                      </a:moveTo>
                      <a:cubicBezTo>
                        <a:pt x="473632" y="389281"/>
                        <a:pt x="433040" y="439734"/>
                        <a:pt x="382299" y="470006"/>
                      </a:cubicBezTo>
                      <a:cubicBezTo>
                        <a:pt x="365386" y="449825"/>
                        <a:pt x="345090" y="419553"/>
                        <a:pt x="318028" y="385917"/>
                      </a:cubicBezTo>
                      <a:cubicBezTo>
                        <a:pt x="324793" y="382554"/>
                        <a:pt x="328176" y="375826"/>
                        <a:pt x="334941" y="372463"/>
                      </a:cubicBezTo>
                      <a:cubicBezTo>
                        <a:pt x="338324" y="372463"/>
                        <a:pt x="341707" y="375826"/>
                        <a:pt x="348472" y="375826"/>
                      </a:cubicBezTo>
                      <a:cubicBezTo>
                        <a:pt x="365386" y="375826"/>
                        <a:pt x="382299" y="362372"/>
                        <a:pt x="389065" y="342191"/>
                      </a:cubicBezTo>
                      <a:cubicBezTo>
                        <a:pt x="429657" y="342191"/>
                        <a:pt x="466866" y="335464"/>
                        <a:pt x="493928" y="332100"/>
                      </a:cubicBezTo>
                      <a:close/>
                      <a:moveTo>
                        <a:pt x="2814" y="301141"/>
                      </a:moveTo>
                      <a:cubicBezTo>
                        <a:pt x="33491" y="311273"/>
                        <a:pt x="84619" y="328159"/>
                        <a:pt x="145973" y="338291"/>
                      </a:cubicBezTo>
                      <a:cubicBezTo>
                        <a:pt x="145973" y="348423"/>
                        <a:pt x="149382" y="355178"/>
                        <a:pt x="156199" y="358555"/>
                      </a:cubicBezTo>
                      <a:cubicBezTo>
                        <a:pt x="128931" y="399083"/>
                        <a:pt x="111888" y="432855"/>
                        <a:pt x="98254" y="453119"/>
                      </a:cubicBezTo>
                      <a:cubicBezTo>
                        <a:pt x="50534" y="415969"/>
                        <a:pt x="16448" y="361932"/>
                        <a:pt x="2814" y="301141"/>
                      </a:cubicBezTo>
                      <a:close/>
                      <a:moveTo>
                        <a:pt x="223589" y="291291"/>
                      </a:moveTo>
                      <a:cubicBezTo>
                        <a:pt x="230468" y="304595"/>
                        <a:pt x="240787" y="314574"/>
                        <a:pt x="247667" y="327878"/>
                      </a:cubicBezTo>
                      <a:cubicBezTo>
                        <a:pt x="240787" y="327878"/>
                        <a:pt x="233908" y="327878"/>
                        <a:pt x="227028" y="327878"/>
                      </a:cubicBezTo>
                      <a:cubicBezTo>
                        <a:pt x="227028" y="317900"/>
                        <a:pt x="220149" y="311248"/>
                        <a:pt x="216709" y="304595"/>
                      </a:cubicBezTo>
                      <a:cubicBezTo>
                        <a:pt x="220149" y="301269"/>
                        <a:pt x="220149" y="297943"/>
                        <a:pt x="223589" y="291291"/>
                      </a:cubicBezTo>
                      <a:close/>
                      <a:moveTo>
                        <a:pt x="426916" y="246260"/>
                      </a:moveTo>
                      <a:cubicBezTo>
                        <a:pt x="443899" y="266601"/>
                        <a:pt x="464280" y="290331"/>
                        <a:pt x="481263" y="310672"/>
                      </a:cubicBezTo>
                      <a:cubicBezTo>
                        <a:pt x="454089" y="314062"/>
                        <a:pt x="423519" y="317452"/>
                        <a:pt x="389552" y="320842"/>
                      </a:cubicBezTo>
                      <a:cubicBezTo>
                        <a:pt x="386156" y="317452"/>
                        <a:pt x="386156" y="314062"/>
                        <a:pt x="382759" y="307282"/>
                      </a:cubicBezTo>
                      <a:cubicBezTo>
                        <a:pt x="399742" y="286941"/>
                        <a:pt x="413329" y="266601"/>
                        <a:pt x="426916" y="246260"/>
                      </a:cubicBezTo>
                      <a:close/>
                      <a:moveTo>
                        <a:pt x="447490" y="236410"/>
                      </a:moveTo>
                      <a:cubicBezTo>
                        <a:pt x="471022" y="243224"/>
                        <a:pt x="491192" y="250038"/>
                        <a:pt x="508000" y="256851"/>
                      </a:cubicBezTo>
                      <a:cubicBezTo>
                        <a:pt x="508000" y="270479"/>
                        <a:pt x="504638" y="287514"/>
                        <a:pt x="501277" y="301141"/>
                      </a:cubicBezTo>
                      <a:cubicBezTo>
                        <a:pt x="484468" y="284107"/>
                        <a:pt x="464298" y="260258"/>
                        <a:pt x="447490" y="236410"/>
                      </a:cubicBezTo>
                      <a:close/>
                      <a:moveTo>
                        <a:pt x="172473" y="212488"/>
                      </a:moveTo>
                      <a:cubicBezTo>
                        <a:pt x="182618" y="229510"/>
                        <a:pt x="189382" y="243129"/>
                        <a:pt x="199528" y="260151"/>
                      </a:cubicBezTo>
                      <a:cubicBezTo>
                        <a:pt x="202909" y="263556"/>
                        <a:pt x="206291" y="266960"/>
                        <a:pt x="209673" y="273769"/>
                      </a:cubicBezTo>
                      <a:cubicBezTo>
                        <a:pt x="206291" y="280578"/>
                        <a:pt x="202909" y="287387"/>
                        <a:pt x="196146" y="290792"/>
                      </a:cubicBezTo>
                      <a:cubicBezTo>
                        <a:pt x="192764" y="290792"/>
                        <a:pt x="189382" y="290792"/>
                        <a:pt x="186000" y="290792"/>
                      </a:cubicBezTo>
                      <a:cubicBezTo>
                        <a:pt x="165709" y="290792"/>
                        <a:pt x="152182" y="301006"/>
                        <a:pt x="145418" y="318028"/>
                      </a:cubicBezTo>
                      <a:cubicBezTo>
                        <a:pt x="81164" y="304410"/>
                        <a:pt x="30436" y="287387"/>
                        <a:pt x="0" y="273769"/>
                      </a:cubicBezTo>
                      <a:cubicBezTo>
                        <a:pt x="0" y="266960"/>
                        <a:pt x="0" y="260151"/>
                        <a:pt x="0" y="253342"/>
                      </a:cubicBezTo>
                      <a:cubicBezTo>
                        <a:pt x="0" y="246533"/>
                        <a:pt x="0" y="236319"/>
                        <a:pt x="0" y="229510"/>
                      </a:cubicBezTo>
                      <a:cubicBezTo>
                        <a:pt x="33818" y="226106"/>
                        <a:pt x="98073" y="215892"/>
                        <a:pt x="172473" y="212488"/>
                      </a:cubicBezTo>
                      <a:close/>
                      <a:moveTo>
                        <a:pt x="284146" y="209673"/>
                      </a:moveTo>
                      <a:cubicBezTo>
                        <a:pt x="331883" y="209673"/>
                        <a:pt x="372800" y="216427"/>
                        <a:pt x="413717" y="226559"/>
                      </a:cubicBezTo>
                      <a:cubicBezTo>
                        <a:pt x="400078" y="250201"/>
                        <a:pt x="383029" y="270464"/>
                        <a:pt x="365980" y="294105"/>
                      </a:cubicBezTo>
                      <a:cubicBezTo>
                        <a:pt x="362571" y="290728"/>
                        <a:pt x="355751" y="290728"/>
                        <a:pt x="348932" y="290728"/>
                      </a:cubicBezTo>
                      <a:cubicBezTo>
                        <a:pt x="325064" y="290728"/>
                        <a:pt x="308015" y="304237"/>
                        <a:pt x="304605" y="324501"/>
                      </a:cubicBezTo>
                      <a:cubicBezTo>
                        <a:pt x="294376" y="327878"/>
                        <a:pt x="284146" y="327878"/>
                        <a:pt x="273917" y="327878"/>
                      </a:cubicBezTo>
                      <a:cubicBezTo>
                        <a:pt x="260278" y="307614"/>
                        <a:pt x="250049" y="290728"/>
                        <a:pt x="236410" y="273842"/>
                      </a:cubicBezTo>
                      <a:cubicBezTo>
                        <a:pt x="246639" y="260332"/>
                        <a:pt x="253459" y="246823"/>
                        <a:pt x="263688" y="233314"/>
                      </a:cubicBezTo>
                      <a:cubicBezTo>
                        <a:pt x="270508" y="226559"/>
                        <a:pt x="277327" y="216427"/>
                        <a:pt x="284146" y="209673"/>
                      </a:cubicBezTo>
                      <a:close/>
                      <a:moveTo>
                        <a:pt x="257518" y="209673"/>
                      </a:moveTo>
                      <a:cubicBezTo>
                        <a:pt x="254156" y="213028"/>
                        <a:pt x="250795" y="216384"/>
                        <a:pt x="247433" y="223095"/>
                      </a:cubicBezTo>
                      <a:cubicBezTo>
                        <a:pt x="240710" y="233162"/>
                        <a:pt x="230625" y="243229"/>
                        <a:pt x="223901" y="253296"/>
                      </a:cubicBezTo>
                      <a:cubicBezTo>
                        <a:pt x="223901" y="253296"/>
                        <a:pt x="220540" y="249941"/>
                        <a:pt x="220540" y="246585"/>
                      </a:cubicBezTo>
                      <a:cubicBezTo>
                        <a:pt x="210455" y="236518"/>
                        <a:pt x="203731" y="223095"/>
                        <a:pt x="197008" y="213028"/>
                      </a:cubicBezTo>
                      <a:cubicBezTo>
                        <a:pt x="217178" y="209673"/>
                        <a:pt x="237348" y="209673"/>
                        <a:pt x="257518" y="209673"/>
                      </a:cubicBezTo>
                      <a:close/>
                      <a:moveTo>
                        <a:pt x="335564" y="154792"/>
                      </a:moveTo>
                      <a:cubicBezTo>
                        <a:pt x="342275" y="158256"/>
                        <a:pt x="348986" y="158256"/>
                        <a:pt x="355698" y="158256"/>
                      </a:cubicBezTo>
                      <a:cubicBezTo>
                        <a:pt x="359053" y="158256"/>
                        <a:pt x="362409" y="158256"/>
                        <a:pt x="365765" y="158256"/>
                      </a:cubicBezTo>
                      <a:cubicBezTo>
                        <a:pt x="369120" y="165183"/>
                        <a:pt x="372476" y="172111"/>
                        <a:pt x="379187" y="179039"/>
                      </a:cubicBezTo>
                      <a:cubicBezTo>
                        <a:pt x="382543" y="185966"/>
                        <a:pt x="385899" y="192894"/>
                        <a:pt x="392610" y="199822"/>
                      </a:cubicBezTo>
                      <a:cubicBezTo>
                        <a:pt x="365765" y="196358"/>
                        <a:pt x="335564" y="189430"/>
                        <a:pt x="305363" y="189430"/>
                      </a:cubicBezTo>
                      <a:cubicBezTo>
                        <a:pt x="315430" y="175575"/>
                        <a:pt x="325497" y="165183"/>
                        <a:pt x="335564" y="154792"/>
                      </a:cubicBezTo>
                      <a:close/>
                      <a:moveTo>
                        <a:pt x="483912" y="151978"/>
                      </a:moveTo>
                      <a:cubicBezTo>
                        <a:pt x="493845" y="175783"/>
                        <a:pt x="503778" y="202989"/>
                        <a:pt x="503778" y="233596"/>
                      </a:cubicBezTo>
                      <a:cubicBezTo>
                        <a:pt x="490534" y="226794"/>
                        <a:pt x="470667" y="219993"/>
                        <a:pt x="447490" y="213191"/>
                      </a:cubicBezTo>
                      <a:cubicBezTo>
                        <a:pt x="460734" y="189386"/>
                        <a:pt x="473978" y="168982"/>
                        <a:pt x="483912" y="151978"/>
                      </a:cubicBezTo>
                      <a:close/>
                      <a:moveTo>
                        <a:pt x="436962" y="77396"/>
                      </a:moveTo>
                      <a:cubicBezTo>
                        <a:pt x="450513" y="94245"/>
                        <a:pt x="464064" y="107725"/>
                        <a:pt x="474227" y="127944"/>
                      </a:cubicBezTo>
                      <a:cubicBezTo>
                        <a:pt x="460676" y="148163"/>
                        <a:pt x="443738" y="175122"/>
                        <a:pt x="426799" y="205451"/>
                      </a:cubicBezTo>
                      <a:cubicBezTo>
                        <a:pt x="423411" y="205451"/>
                        <a:pt x="423411" y="205451"/>
                        <a:pt x="423411" y="205451"/>
                      </a:cubicBezTo>
                      <a:cubicBezTo>
                        <a:pt x="413248" y="191971"/>
                        <a:pt x="406473" y="181862"/>
                        <a:pt x="396310" y="168382"/>
                      </a:cubicBezTo>
                      <a:cubicBezTo>
                        <a:pt x="392922" y="161643"/>
                        <a:pt x="389534" y="154903"/>
                        <a:pt x="382759" y="148163"/>
                      </a:cubicBezTo>
                      <a:cubicBezTo>
                        <a:pt x="392922" y="141423"/>
                        <a:pt x="399698" y="131314"/>
                        <a:pt x="399698" y="117834"/>
                      </a:cubicBezTo>
                      <a:cubicBezTo>
                        <a:pt x="399698" y="114464"/>
                        <a:pt x="396310" y="111095"/>
                        <a:pt x="396310" y="104355"/>
                      </a:cubicBezTo>
                      <a:cubicBezTo>
                        <a:pt x="409861" y="94245"/>
                        <a:pt x="423411" y="84136"/>
                        <a:pt x="436962" y="77396"/>
                      </a:cubicBezTo>
                      <a:close/>
                      <a:moveTo>
                        <a:pt x="111079" y="43623"/>
                      </a:moveTo>
                      <a:cubicBezTo>
                        <a:pt x="121229" y="80899"/>
                        <a:pt x="138145" y="138509"/>
                        <a:pt x="161828" y="192729"/>
                      </a:cubicBezTo>
                      <a:cubicBezTo>
                        <a:pt x="94162" y="196118"/>
                        <a:pt x="36647" y="202895"/>
                        <a:pt x="2814" y="209673"/>
                      </a:cubicBezTo>
                      <a:cubicBezTo>
                        <a:pt x="16347" y="141897"/>
                        <a:pt x="53563" y="80899"/>
                        <a:pt x="111079" y="43623"/>
                      </a:cubicBezTo>
                      <a:close/>
                      <a:moveTo>
                        <a:pt x="310992" y="5629"/>
                      </a:moveTo>
                      <a:cubicBezTo>
                        <a:pt x="351625" y="15831"/>
                        <a:pt x="388872" y="36236"/>
                        <a:pt x="419347" y="63442"/>
                      </a:cubicBezTo>
                      <a:cubicBezTo>
                        <a:pt x="409189" y="70243"/>
                        <a:pt x="395644" y="77045"/>
                        <a:pt x="382100" y="87247"/>
                      </a:cubicBezTo>
                      <a:cubicBezTo>
                        <a:pt x="375328" y="80445"/>
                        <a:pt x="365170" y="77045"/>
                        <a:pt x="355011" y="77045"/>
                      </a:cubicBezTo>
                      <a:cubicBezTo>
                        <a:pt x="351625" y="77045"/>
                        <a:pt x="348239" y="77045"/>
                        <a:pt x="344853" y="77045"/>
                      </a:cubicBezTo>
                      <a:cubicBezTo>
                        <a:pt x="327922" y="49839"/>
                        <a:pt x="317764" y="26033"/>
                        <a:pt x="310992" y="5629"/>
                      </a:cubicBezTo>
                      <a:close/>
                      <a:moveTo>
                        <a:pt x="253733" y="0"/>
                      </a:moveTo>
                      <a:cubicBezTo>
                        <a:pt x="263923" y="0"/>
                        <a:pt x="274113" y="0"/>
                        <a:pt x="284303" y="3367"/>
                      </a:cubicBezTo>
                      <a:cubicBezTo>
                        <a:pt x="294493" y="23570"/>
                        <a:pt x="308080" y="53876"/>
                        <a:pt x="325063" y="90915"/>
                      </a:cubicBezTo>
                      <a:cubicBezTo>
                        <a:pt x="318270" y="97650"/>
                        <a:pt x="314873" y="107751"/>
                        <a:pt x="314873" y="117853"/>
                      </a:cubicBezTo>
                      <a:cubicBezTo>
                        <a:pt x="314873" y="124587"/>
                        <a:pt x="318270" y="134689"/>
                        <a:pt x="321666" y="141424"/>
                      </a:cubicBezTo>
                      <a:cubicBezTo>
                        <a:pt x="304683" y="154893"/>
                        <a:pt x="291096" y="171729"/>
                        <a:pt x="274113" y="188565"/>
                      </a:cubicBezTo>
                      <a:cubicBezTo>
                        <a:pt x="274113" y="188565"/>
                        <a:pt x="270716" y="188565"/>
                        <a:pt x="270716" y="188565"/>
                      </a:cubicBezTo>
                      <a:cubicBezTo>
                        <a:pt x="243542" y="188565"/>
                        <a:pt x="212972" y="188565"/>
                        <a:pt x="185799" y="188565"/>
                      </a:cubicBezTo>
                      <a:cubicBezTo>
                        <a:pt x="158625" y="134689"/>
                        <a:pt x="138245" y="70712"/>
                        <a:pt x="128055" y="33672"/>
                      </a:cubicBezTo>
                      <a:cubicBezTo>
                        <a:pt x="165419" y="10102"/>
                        <a:pt x="209576" y="0"/>
                        <a:pt x="25373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5" name="矩形 64"/>
              <p:cNvSpPr/>
              <p:nvPr/>
            </p:nvSpPr>
            <p:spPr>
              <a:xfrm>
                <a:off x="1240368" y="4267200"/>
                <a:ext cx="2671066" cy="1397000"/>
              </a:xfrm>
              <a:prstGeom prst="rect">
                <a:avLst/>
              </a:prstGeom>
              <a:blipFill>
                <a:blip r:embed="rId3" cstate="print">
                  <a:grayscl/>
                </a:blip>
                <a:srcRect/>
                <a:stretch>
                  <a:fillRect t="-13606" b="-13363"/>
                </a:stretch>
              </a:blipFill>
              <a:ln>
                <a:noFill/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350325" y="2877296"/>
              <a:ext cx="2501951" cy="1003325"/>
              <a:chOff x="8386922" y="2192795"/>
              <a:chExt cx="2501951" cy="1003325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770968" y="1817688"/>
            <a:ext cx="2671066" cy="3943350"/>
            <a:chOff x="4770968" y="1817688"/>
            <a:chExt cx="2671066" cy="3943350"/>
          </a:xfrm>
        </p:grpSpPr>
        <p:grpSp>
          <p:nvGrpSpPr>
            <p:cNvPr id="35" name="组合 34"/>
            <p:cNvGrpSpPr/>
            <p:nvPr/>
          </p:nvGrpSpPr>
          <p:grpSpPr>
            <a:xfrm>
              <a:off x="4770968" y="1817688"/>
              <a:ext cx="2671066" cy="3943350"/>
              <a:chOff x="1240368" y="1720850"/>
              <a:chExt cx="2671066" cy="394335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1240368" y="1720850"/>
                <a:ext cx="2671066" cy="394335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1240368" y="1720850"/>
                <a:ext cx="873140" cy="781050"/>
                <a:chOff x="719667" y="1123950"/>
                <a:chExt cx="1127861" cy="1008906"/>
              </a:xfrm>
            </p:grpSpPr>
            <p:sp>
              <p:nvSpPr>
                <p:cNvPr id="39" name="矩形 38"/>
                <p:cNvSpPr/>
                <p:nvPr/>
              </p:nvSpPr>
              <p:spPr>
                <a:xfrm>
                  <a:off x="719667" y="1123950"/>
                  <a:ext cx="1127861" cy="10089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40" name="任意多边形: 形状 14"/>
                <p:cNvSpPr>
                  <a:spLocks noChangeAspect="1"/>
                </p:cNvSpPr>
                <p:nvPr/>
              </p:nvSpPr>
              <p:spPr bwMode="auto">
                <a:xfrm>
                  <a:off x="1036708" y="1357691"/>
                  <a:ext cx="493776" cy="541424"/>
                </a:xfrm>
                <a:custGeom>
                  <a:avLst/>
                  <a:gdLst>
                    <a:gd name="connsiteX0" fmla="*/ 130776 w 510187"/>
                    <a:gd name="connsiteY0" fmla="*/ 398252 h 559418"/>
                    <a:gd name="connsiteX1" fmla="*/ 180826 w 510187"/>
                    <a:gd name="connsiteY1" fmla="*/ 398252 h 559418"/>
                    <a:gd name="connsiteX2" fmla="*/ 195356 w 510187"/>
                    <a:gd name="connsiteY2" fmla="*/ 420815 h 559418"/>
                    <a:gd name="connsiteX3" fmla="*/ 140463 w 510187"/>
                    <a:gd name="connsiteY3" fmla="*/ 420815 h 559418"/>
                    <a:gd name="connsiteX4" fmla="*/ 48435 w 510187"/>
                    <a:gd name="connsiteY4" fmla="*/ 535243 h 559418"/>
                    <a:gd name="connsiteX5" fmla="*/ 461752 w 510187"/>
                    <a:gd name="connsiteY5" fmla="*/ 535243 h 559418"/>
                    <a:gd name="connsiteX6" fmla="*/ 369724 w 510187"/>
                    <a:gd name="connsiteY6" fmla="*/ 420815 h 559418"/>
                    <a:gd name="connsiteX7" fmla="*/ 316445 w 510187"/>
                    <a:gd name="connsiteY7" fmla="*/ 420815 h 559418"/>
                    <a:gd name="connsiteX8" fmla="*/ 329361 w 510187"/>
                    <a:gd name="connsiteY8" fmla="*/ 398252 h 559418"/>
                    <a:gd name="connsiteX9" fmla="*/ 381026 w 510187"/>
                    <a:gd name="connsiteY9" fmla="*/ 398252 h 559418"/>
                    <a:gd name="connsiteX10" fmla="*/ 510187 w 510187"/>
                    <a:gd name="connsiteY10" fmla="*/ 559418 h 559418"/>
                    <a:gd name="connsiteX11" fmla="*/ 0 w 510187"/>
                    <a:gd name="connsiteY11" fmla="*/ 559418 h 559418"/>
                    <a:gd name="connsiteX12" fmla="*/ 254964 w 510187"/>
                    <a:gd name="connsiteY12" fmla="*/ 79000 h 559418"/>
                    <a:gd name="connsiteX13" fmla="*/ 175836 w 510187"/>
                    <a:gd name="connsiteY13" fmla="*/ 159612 h 559418"/>
                    <a:gd name="connsiteX14" fmla="*/ 254964 w 510187"/>
                    <a:gd name="connsiteY14" fmla="*/ 238611 h 559418"/>
                    <a:gd name="connsiteX15" fmla="*/ 335706 w 510187"/>
                    <a:gd name="connsiteY15" fmla="*/ 159612 h 559418"/>
                    <a:gd name="connsiteX16" fmla="*/ 254964 w 510187"/>
                    <a:gd name="connsiteY16" fmla="*/ 79000 h 559418"/>
                    <a:gd name="connsiteX17" fmla="*/ 254964 w 510187"/>
                    <a:gd name="connsiteY17" fmla="*/ 0 h 559418"/>
                    <a:gd name="connsiteX18" fmla="*/ 414834 w 510187"/>
                    <a:gd name="connsiteY18" fmla="*/ 159612 h 559418"/>
                    <a:gd name="connsiteX19" fmla="*/ 254964 w 510187"/>
                    <a:gd name="connsiteY19" fmla="*/ 478835 h 559418"/>
                    <a:gd name="connsiteX20" fmla="*/ 95093 w 510187"/>
                    <a:gd name="connsiteY20" fmla="*/ 159612 h 559418"/>
                    <a:gd name="connsiteX21" fmla="*/ 254964 w 510187"/>
                    <a:gd name="connsiteY21" fmla="*/ 0 h 559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10187" h="559418">
                      <a:moveTo>
                        <a:pt x="130776" y="398252"/>
                      </a:moveTo>
                      <a:lnTo>
                        <a:pt x="180826" y="398252"/>
                      </a:lnTo>
                      <a:cubicBezTo>
                        <a:pt x="185669" y="404699"/>
                        <a:pt x="190513" y="412757"/>
                        <a:pt x="195356" y="420815"/>
                      </a:cubicBezTo>
                      <a:lnTo>
                        <a:pt x="140463" y="420815"/>
                      </a:lnTo>
                      <a:lnTo>
                        <a:pt x="48435" y="535243"/>
                      </a:lnTo>
                      <a:lnTo>
                        <a:pt x="461752" y="535243"/>
                      </a:lnTo>
                      <a:lnTo>
                        <a:pt x="369724" y="420815"/>
                      </a:lnTo>
                      <a:lnTo>
                        <a:pt x="316445" y="420815"/>
                      </a:lnTo>
                      <a:cubicBezTo>
                        <a:pt x="319674" y="412757"/>
                        <a:pt x="324518" y="404699"/>
                        <a:pt x="329361" y="398252"/>
                      </a:cubicBezTo>
                      <a:lnTo>
                        <a:pt x="381026" y="398252"/>
                      </a:lnTo>
                      <a:lnTo>
                        <a:pt x="510187" y="559418"/>
                      </a:lnTo>
                      <a:lnTo>
                        <a:pt x="0" y="559418"/>
                      </a:lnTo>
                      <a:close/>
                      <a:moveTo>
                        <a:pt x="254964" y="79000"/>
                      </a:moveTo>
                      <a:cubicBezTo>
                        <a:pt x="211363" y="79000"/>
                        <a:pt x="175836" y="116081"/>
                        <a:pt x="175836" y="159612"/>
                      </a:cubicBezTo>
                      <a:cubicBezTo>
                        <a:pt x="175836" y="203142"/>
                        <a:pt x="211363" y="238611"/>
                        <a:pt x="254964" y="238611"/>
                      </a:cubicBezTo>
                      <a:cubicBezTo>
                        <a:pt x="300179" y="238611"/>
                        <a:pt x="335706" y="203142"/>
                        <a:pt x="335706" y="159612"/>
                      </a:cubicBezTo>
                      <a:cubicBezTo>
                        <a:pt x="335706" y="116081"/>
                        <a:pt x="300179" y="79000"/>
                        <a:pt x="254964" y="79000"/>
                      </a:cubicBezTo>
                      <a:close/>
                      <a:moveTo>
                        <a:pt x="254964" y="0"/>
                      </a:moveTo>
                      <a:cubicBezTo>
                        <a:pt x="343781" y="0"/>
                        <a:pt x="414834" y="70939"/>
                        <a:pt x="414834" y="159612"/>
                      </a:cubicBezTo>
                      <a:cubicBezTo>
                        <a:pt x="414834" y="246673"/>
                        <a:pt x="254964" y="478835"/>
                        <a:pt x="254964" y="478835"/>
                      </a:cubicBezTo>
                      <a:cubicBezTo>
                        <a:pt x="254964" y="478835"/>
                        <a:pt x="95093" y="246673"/>
                        <a:pt x="95093" y="159612"/>
                      </a:cubicBezTo>
                      <a:cubicBezTo>
                        <a:pt x="95093" y="70939"/>
                        <a:pt x="167761" y="0"/>
                        <a:pt x="25496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1240368" y="4267200"/>
                <a:ext cx="2671066" cy="1397000"/>
              </a:xfrm>
              <a:prstGeom prst="rect">
                <a:avLst/>
              </a:prstGeom>
              <a:blipFill>
                <a:blip r:embed="rId4" cstate="print">
                  <a:grayscl/>
                </a:blip>
                <a:srcRect/>
                <a:stretch>
                  <a:fillRect t="-13832" b="-13585"/>
                </a:stretch>
              </a:blipFill>
              <a:ln>
                <a:noFill/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857724" y="2877296"/>
              <a:ext cx="2501951" cy="1003325"/>
              <a:chOff x="8386922" y="2192795"/>
              <a:chExt cx="2501951" cy="1003325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276168" y="1817688"/>
            <a:ext cx="2671066" cy="3943350"/>
            <a:chOff x="8276168" y="1817688"/>
            <a:chExt cx="2671066" cy="3943350"/>
          </a:xfrm>
        </p:grpSpPr>
        <p:grpSp>
          <p:nvGrpSpPr>
            <p:cNvPr id="41" name="组合 40"/>
            <p:cNvGrpSpPr/>
            <p:nvPr/>
          </p:nvGrpSpPr>
          <p:grpSpPr>
            <a:xfrm>
              <a:off x="8276168" y="1817688"/>
              <a:ext cx="2671066" cy="3943350"/>
              <a:chOff x="1240368" y="1720850"/>
              <a:chExt cx="2671066" cy="394335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240368" y="1720850"/>
                <a:ext cx="2671066" cy="3943350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1240368" y="1720850"/>
                <a:ext cx="873140" cy="781050"/>
                <a:chOff x="719667" y="1123950"/>
                <a:chExt cx="1127861" cy="1008906"/>
              </a:xfrm>
            </p:grpSpPr>
            <p:sp>
              <p:nvSpPr>
                <p:cNvPr id="45" name="矩形 44"/>
                <p:cNvSpPr/>
                <p:nvPr/>
              </p:nvSpPr>
              <p:spPr>
                <a:xfrm>
                  <a:off x="719667" y="1123950"/>
                  <a:ext cx="1127861" cy="1008906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  <p:sp>
              <p:nvSpPr>
                <p:cNvPr id="46" name="任意多边形: 形状 14"/>
                <p:cNvSpPr>
                  <a:spLocks noChangeAspect="1"/>
                </p:cNvSpPr>
                <p:nvPr/>
              </p:nvSpPr>
              <p:spPr bwMode="auto">
                <a:xfrm>
                  <a:off x="1036708" y="1357691"/>
                  <a:ext cx="493776" cy="541424"/>
                </a:xfrm>
                <a:custGeom>
                  <a:avLst/>
                  <a:gdLst>
                    <a:gd name="connsiteX0" fmla="*/ 257952 w 552598"/>
                    <a:gd name="connsiteY0" fmla="*/ 238897 h 605921"/>
                    <a:gd name="connsiteX1" fmla="*/ 252845 w 552598"/>
                    <a:gd name="connsiteY1" fmla="*/ 243996 h 605921"/>
                    <a:gd name="connsiteX2" fmla="*/ 252845 w 552598"/>
                    <a:gd name="connsiteY2" fmla="*/ 308986 h 605921"/>
                    <a:gd name="connsiteX3" fmla="*/ 228056 w 552598"/>
                    <a:gd name="connsiteY3" fmla="*/ 308986 h 605921"/>
                    <a:gd name="connsiteX4" fmla="*/ 225642 w 552598"/>
                    <a:gd name="connsiteY4" fmla="*/ 314085 h 605921"/>
                    <a:gd name="connsiteX5" fmla="*/ 273271 w 552598"/>
                    <a:gd name="connsiteY5" fmla="*/ 372123 h 605921"/>
                    <a:gd name="connsiteX6" fmla="*/ 279306 w 552598"/>
                    <a:gd name="connsiteY6" fmla="*/ 372123 h 605921"/>
                    <a:gd name="connsiteX7" fmla="*/ 327027 w 552598"/>
                    <a:gd name="connsiteY7" fmla="*/ 314085 h 605921"/>
                    <a:gd name="connsiteX8" fmla="*/ 324520 w 552598"/>
                    <a:gd name="connsiteY8" fmla="*/ 308986 h 605921"/>
                    <a:gd name="connsiteX9" fmla="*/ 299731 w 552598"/>
                    <a:gd name="connsiteY9" fmla="*/ 308986 h 605921"/>
                    <a:gd name="connsiteX10" fmla="*/ 299731 w 552598"/>
                    <a:gd name="connsiteY10" fmla="*/ 243996 h 605921"/>
                    <a:gd name="connsiteX11" fmla="*/ 294718 w 552598"/>
                    <a:gd name="connsiteY11" fmla="*/ 238897 h 605921"/>
                    <a:gd name="connsiteX12" fmla="*/ 260737 w 552598"/>
                    <a:gd name="connsiteY12" fmla="*/ 130146 h 605921"/>
                    <a:gd name="connsiteX13" fmla="*/ 291932 w 552598"/>
                    <a:gd name="connsiteY13" fmla="*/ 130146 h 605921"/>
                    <a:gd name="connsiteX14" fmla="*/ 303445 w 552598"/>
                    <a:gd name="connsiteY14" fmla="*/ 141642 h 605921"/>
                    <a:gd name="connsiteX15" fmla="*/ 303445 w 552598"/>
                    <a:gd name="connsiteY15" fmla="*/ 167602 h 605921"/>
                    <a:gd name="connsiteX16" fmla="*/ 353580 w 552598"/>
                    <a:gd name="connsiteY16" fmla="*/ 188369 h 605921"/>
                    <a:gd name="connsiteX17" fmla="*/ 371963 w 552598"/>
                    <a:gd name="connsiteY17" fmla="*/ 170012 h 605921"/>
                    <a:gd name="connsiteX18" fmla="*/ 388118 w 552598"/>
                    <a:gd name="connsiteY18" fmla="*/ 170012 h 605921"/>
                    <a:gd name="connsiteX19" fmla="*/ 410215 w 552598"/>
                    <a:gd name="connsiteY19" fmla="*/ 192077 h 605921"/>
                    <a:gd name="connsiteX20" fmla="*/ 410215 w 552598"/>
                    <a:gd name="connsiteY20" fmla="*/ 208209 h 605921"/>
                    <a:gd name="connsiteX21" fmla="*/ 391832 w 552598"/>
                    <a:gd name="connsiteY21" fmla="*/ 226566 h 605921"/>
                    <a:gd name="connsiteX22" fmla="*/ 412628 w 552598"/>
                    <a:gd name="connsiteY22" fmla="*/ 276630 h 605921"/>
                    <a:gd name="connsiteX23" fmla="*/ 438625 w 552598"/>
                    <a:gd name="connsiteY23" fmla="*/ 276630 h 605921"/>
                    <a:gd name="connsiteX24" fmla="*/ 450137 w 552598"/>
                    <a:gd name="connsiteY24" fmla="*/ 288126 h 605921"/>
                    <a:gd name="connsiteX25" fmla="*/ 450137 w 552598"/>
                    <a:gd name="connsiteY25" fmla="*/ 319277 h 605921"/>
                    <a:gd name="connsiteX26" fmla="*/ 438625 w 552598"/>
                    <a:gd name="connsiteY26" fmla="*/ 330773 h 605921"/>
                    <a:gd name="connsiteX27" fmla="*/ 412628 w 552598"/>
                    <a:gd name="connsiteY27" fmla="*/ 330773 h 605921"/>
                    <a:gd name="connsiteX28" fmla="*/ 391832 w 552598"/>
                    <a:gd name="connsiteY28" fmla="*/ 380838 h 605921"/>
                    <a:gd name="connsiteX29" fmla="*/ 410215 w 552598"/>
                    <a:gd name="connsiteY29" fmla="*/ 399102 h 605921"/>
                    <a:gd name="connsiteX30" fmla="*/ 410215 w 552598"/>
                    <a:gd name="connsiteY30" fmla="*/ 415326 h 605921"/>
                    <a:gd name="connsiteX31" fmla="*/ 388118 w 552598"/>
                    <a:gd name="connsiteY31" fmla="*/ 437299 h 605921"/>
                    <a:gd name="connsiteX32" fmla="*/ 371963 w 552598"/>
                    <a:gd name="connsiteY32" fmla="*/ 437299 h 605921"/>
                    <a:gd name="connsiteX33" fmla="*/ 353580 w 552598"/>
                    <a:gd name="connsiteY33" fmla="*/ 419035 h 605921"/>
                    <a:gd name="connsiteX34" fmla="*/ 303445 w 552598"/>
                    <a:gd name="connsiteY34" fmla="*/ 439802 h 605921"/>
                    <a:gd name="connsiteX35" fmla="*/ 303445 w 552598"/>
                    <a:gd name="connsiteY35" fmla="*/ 465761 h 605921"/>
                    <a:gd name="connsiteX36" fmla="*/ 291932 w 552598"/>
                    <a:gd name="connsiteY36" fmla="*/ 477257 h 605921"/>
                    <a:gd name="connsiteX37" fmla="*/ 260737 w 552598"/>
                    <a:gd name="connsiteY37" fmla="*/ 477257 h 605921"/>
                    <a:gd name="connsiteX38" fmla="*/ 249224 w 552598"/>
                    <a:gd name="connsiteY38" fmla="*/ 465761 h 605921"/>
                    <a:gd name="connsiteX39" fmla="*/ 249224 w 552598"/>
                    <a:gd name="connsiteY39" fmla="*/ 439802 h 605921"/>
                    <a:gd name="connsiteX40" fmla="*/ 199089 w 552598"/>
                    <a:gd name="connsiteY40" fmla="*/ 419035 h 605921"/>
                    <a:gd name="connsiteX41" fmla="*/ 180799 w 552598"/>
                    <a:gd name="connsiteY41" fmla="*/ 437299 h 605921"/>
                    <a:gd name="connsiteX42" fmla="*/ 164551 w 552598"/>
                    <a:gd name="connsiteY42" fmla="*/ 437299 h 605921"/>
                    <a:gd name="connsiteX43" fmla="*/ 142547 w 552598"/>
                    <a:gd name="connsiteY43" fmla="*/ 415326 h 605921"/>
                    <a:gd name="connsiteX44" fmla="*/ 142547 w 552598"/>
                    <a:gd name="connsiteY44" fmla="*/ 399102 h 605921"/>
                    <a:gd name="connsiteX45" fmla="*/ 160837 w 552598"/>
                    <a:gd name="connsiteY45" fmla="*/ 380838 h 605921"/>
                    <a:gd name="connsiteX46" fmla="*/ 140041 w 552598"/>
                    <a:gd name="connsiteY46" fmla="*/ 330773 h 605921"/>
                    <a:gd name="connsiteX47" fmla="*/ 114044 w 552598"/>
                    <a:gd name="connsiteY47" fmla="*/ 330773 h 605921"/>
                    <a:gd name="connsiteX48" fmla="*/ 102532 w 552598"/>
                    <a:gd name="connsiteY48" fmla="*/ 319277 h 605921"/>
                    <a:gd name="connsiteX49" fmla="*/ 102532 w 552598"/>
                    <a:gd name="connsiteY49" fmla="*/ 288126 h 605921"/>
                    <a:gd name="connsiteX50" fmla="*/ 114044 w 552598"/>
                    <a:gd name="connsiteY50" fmla="*/ 276630 h 605921"/>
                    <a:gd name="connsiteX51" fmla="*/ 140041 w 552598"/>
                    <a:gd name="connsiteY51" fmla="*/ 276630 h 605921"/>
                    <a:gd name="connsiteX52" fmla="*/ 160837 w 552598"/>
                    <a:gd name="connsiteY52" fmla="*/ 226566 h 605921"/>
                    <a:gd name="connsiteX53" fmla="*/ 142547 w 552598"/>
                    <a:gd name="connsiteY53" fmla="*/ 208209 h 605921"/>
                    <a:gd name="connsiteX54" fmla="*/ 142547 w 552598"/>
                    <a:gd name="connsiteY54" fmla="*/ 192077 h 605921"/>
                    <a:gd name="connsiteX55" fmla="*/ 164551 w 552598"/>
                    <a:gd name="connsiteY55" fmla="*/ 170012 h 605921"/>
                    <a:gd name="connsiteX56" fmla="*/ 180799 w 552598"/>
                    <a:gd name="connsiteY56" fmla="*/ 170012 h 605921"/>
                    <a:gd name="connsiteX57" fmla="*/ 199089 w 552598"/>
                    <a:gd name="connsiteY57" fmla="*/ 188369 h 605921"/>
                    <a:gd name="connsiteX58" fmla="*/ 249224 w 552598"/>
                    <a:gd name="connsiteY58" fmla="*/ 167602 h 605921"/>
                    <a:gd name="connsiteX59" fmla="*/ 249224 w 552598"/>
                    <a:gd name="connsiteY59" fmla="*/ 141642 h 605921"/>
                    <a:gd name="connsiteX60" fmla="*/ 260737 w 552598"/>
                    <a:gd name="connsiteY60" fmla="*/ 130146 h 605921"/>
                    <a:gd name="connsiteX61" fmla="*/ 438507 w 552598"/>
                    <a:gd name="connsiteY61" fmla="*/ 79551 h 605921"/>
                    <a:gd name="connsiteX62" fmla="*/ 552598 w 552598"/>
                    <a:gd name="connsiteY62" fmla="*/ 302952 h 605921"/>
                    <a:gd name="connsiteX63" fmla="*/ 276329 w 552598"/>
                    <a:gd name="connsiteY63" fmla="*/ 578821 h 605921"/>
                    <a:gd name="connsiteX64" fmla="*/ 276329 w 552598"/>
                    <a:gd name="connsiteY64" fmla="*/ 602737 h 605921"/>
                    <a:gd name="connsiteX65" fmla="*/ 271316 w 552598"/>
                    <a:gd name="connsiteY65" fmla="*/ 605332 h 605921"/>
                    <a:gd name="connsiteX66" fmla="*/ 206426 w 552598"/>
                    <a:gd name="connsiteY66" fmla="*/ 560837 h 605921"/>
                    <a:gd name="connsiteX67" fmla="*/ 206426 w 552598"/>
                    <a:gd name="connsiteY67" fmla="*/ 555553 h 605921"/>
                    <a:gd name="connsiteX68" fmla="*/ 271316 w 552598"/>
                    <a:gd name="connsiteY68" fmla="*/ 511059 h 605921"/>
                    <a:gd name="connsiteX69" fmla="*/ 276329 w 552598"/>
                    <a:gd name="connsiteY69" fmla="*/ 513654 h 605921"/>
                    <a:gd name="connsiteX70" fmla="*/ 276329 w 552598"/>
                    <a:gd name="connsiteY70" fmla="*/ 537663 h 605921"/>
                    <a:gd name="connsiteX71" fmla="*/ 511381 w 552598"/>
                    <a:gd name="connsiteY71" fmla="*/ 302952 h 605921"/>
                    <a:gd name="connsiteX72" fmla="*/ 414278 w 552598"/>
                    <a:gd name="connsiteY72" fmla="*/ 112830 h 605921"/>
                    <a:gd name="connsiteX73" fmla="*/ 281414 w 552598"/>
                    <a:gd name="connsiteY73" fmla="*/ 589 h 605921"/>
                    <a:gd name="connsiteX74" fmla="*/ 346313 w 552598"/>
                    <a:gd name="connsiteY74" fmla="*/ 45086 h 605921"/>
                    <a:gd name="connsiteX75" fmla="*/ 346313 w 552598"/>
                    <a:gd name="connsiteY75" fmla="*/ 50277 h 605921"/>
                    <a:gd name="connsiteX76" fmla="*/ 281414 w 552598"/>
                    <a:gd name="connsiteY76" fmla="*/ 94775 h 605921"/>
                    <a:gd name="connsiteX77" fmla="*/ 276308 w 552598"/>
                    <a:gd name="connsiteY77" fmla="*/ 92179 h 605921"/>
                    <a:gd name="connsiteX78" fmla="*/ 276308 w 552598"/>
                    <a:gd name="connsiteY78" fmla="*/ 68262 h 605921"/>
                    <a:gd name="connsiteX79" fmla="*/ 41223 w 552598"/>
                    <a:gd name="connsiteY79" fmla="*/ 303077 h 605921"/>
                    <a:gd name="connsiteX80" fmla="*/ 138432 w 552598"/>
                    <a:gd name="connsiteY80" fmla="*/ 493302 h 605921"/>
                    <a:gd name="connsiteX81" fmla="*/ 114200 w 552598"/>
                    <a:gd name="connsiteY81" fmla="*/ 526582 h 605921"/>
                    <a:gd name="connsiteX82" fmla="*/ 0 w 552598"/>
                    <a:gd name="connsiteY82" fmla="*/ 303077 h 605921"/>
                    <a:gd name="connsiteX83" fmla="*/ 276308 w 552598"/>
                    <a:gd name="connsiteY83" fmla="*/ 27195 h 605921"/>
                    <a:gd name="connsiteX84" fmla="*/ 276308 w 552598"/>
                    <a:gd name="connsiteY84" fmla="*/ 3185 h 605921"/>
                    <a:gd name="connsiteX85" fmla="*/ 281414 w 552598"/>
                    <a:gd name="connsiteY85" fmla="*/ 589 h 605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</a:cxnLst>
                  <a:rect l="l" t="t" r="r" b="b"/>
                  <a:pathLst>
                    <a:path w="552598" h="605921">
                      <a:moveTo>
                        <a:pt x="257952" y="238897"/>
                      </a:moveTo>
                      <a:cubicBezTo>
                        <a:pt x="255074" y="238897"/>
                        <a:pt x="252845" y="241122"/>
                        <a:pt x="252845" y="243996"/>
                      </a:cubicBezTo>
                      <a:lnTo>
                        <a:pt x="252845" y="308986"/>
                      </a:lnTo>
                      <a:lnTo>
                        <a:pt x="228056" y="308986"/>
                      </a:lnTo>
                      <a:cubicBezTo>
                        <a:pt x="225364" y="308986"/>
                        <a:pt x="223878" y="311953"/>
                        <a:pt x="225642" y="314085"/>
                      </a:cubicBezTo>
                      <a:lnTo>
                        <a:pt x="273271" y="372123"/>
                      </a:lnTo>
                      <a:cubicBezTo>
                        <a:pt x="274849" y="373977"/>
                        <a:pt x="277727" y="373977"/>
                        <a:pt x="279306" y="372123"/>
                      </a:cubicBezTo>
                      <a:lnTo>
                        <a:pt x="327027" y="314085"/>
                      </a:lnTo>
                      <a:cubicBezTo>
                        <a:pt x="328605" y="311953"/>
                        <a:pt x="327213" y="308894"/>
                        <a:pt x="324520" y="308986"/>
                      </a:cubicBezTo>
                      <a:lnTo>
                        <a:pt x="299731" y="308986"/>
                      </a:lnTo>
                      <a:lnTo>
                        <a:pt x="299731" y="243996"/>
                      </a:lnTo>
                      <a:cubicBezTo>
                        <a:pt x="299731" y="241122"/>
                        <a:pt x="297503" y="238897"/>
                        <a:pt x="294718" y="238897"/>
                      </a:cubicBezTo>
                      <a:close/>
                      <a:moveTo>
                        <a:pt x="260737" y="130146"/>
                      </a:moveTo>
                      <a:lnTo>
                        <a:pt x="291932" y="130146"/>
                      </a:lnTo>
                      <a:cubicBezTo>
                        <a:pt x="298431" y="130146"/>
                        <a:pt x="303445" y="135338"/>
                        <a:pt x="303445" y="141642"/>
                      </a:cubicBezTo>
                      <a:lnTo>
                        <a:pt x="303445" y="167602"/>
                      </a:lnTo>
                      <a:cubicBezTo>
                        <a:pt x="321642" y="171125"/>
                        <a:pt x="338632" y="178356"/>
                        <a:pt x="353580" y="188369"/>
                      </a:cubicBezTo>
                      <a:lnTo>
                        <a:pt x="371963" y="170012"/>
                      </a:lnTo>
                      <a:cubicBezTo>
                        <a:pt x="376420" y="165562"/>
                        <a:pt x="383661" y="165562"/>
                        <a:pt x="388118" y="170012"/>
                      </a:cubicBezTo>
                      <a:lnTo>
                        <a:pt x="410215" y="192077"/>
                      </a:lnTo>
                      <a:cubicBezTo>
                        <a:pt x="414671" y="196528"/>
                        <a:pt x="414671" y="203759"/>
                        <a:pt x="410215" y="208209"/>
                      </a:cubicBezTo>
                      <a:lnTo>
                        <a:pt x="391832" y="226566"/>
                      </a:lnTo>
                      <a:cubicBezTo>
                        <a:pt x="401859" y="241400"/>
                        <a:pt x="409100" y="258459"/>
                        <a:pt x="412628" y="276630"/>
                      </a:cubicBezTo>
                      <a:lnTo>
                        <a:pt x="438625" y="276630"/>
                      </a:lnTo>
                      <a:cubicBezTo>
                        <a:pt x="445124" y="276630"/>
                        <a:pt x="450137" y="281822"/>
                        <a:pt x="450137" y="288126"/>
                      </a:cubicBezTo>
                      <a:lnTo>
                        <a:pt x="450137" y="319277"/>
                      </a:lnTo>
                      <a:cubicBezTo>
                        <a:pt x="450137" y="325674"/>
                        <a:pt x="444938" y="330773"/>
                        <a:pt x="438625" y="330773"/>
                      </a:cubicBezTo>
                      <a:lnTo>
                        <a:pt x="412628" y="330773"/>
                      </a:lnTo>
                      <a:cubicBezTo>
                        <a:pt x="409100" y="348945"/>
                        <a:pt x="401859" y="365818"/>
                        <a:pt x="391832" y="380838"/>
                      </a:cubicBezTo>
                      <a:lnTo>
                        <a:pt x="410215" y="399102"/>
                      </a:lnTo>
                      <a:cubicBezTo>
                        <a:pt x="414671" y="403552"/>
                        <a:pt x="414671" y="410876"/>
                        <a:pt x="410215" y="415326"/>
                      </a:cubicBezTo>
                      <a:lnTo>
                        <a:pt x="388118" y="437299"/>
                      </a:lnTo>
                      <a:cubicBezTo>
                        <a:pt x="383661" y="441749"/>
                        <a:pt x="376420" y="441749"/>
                        <a:pt x="371963" y="437299"/>
                      </a:cubicBezTo>
                      <a:lnTo>
                        <a:pt x="353580" y="419035"/>
                      </a:lnTo>
                      <a:cubicBezTo>
                        <a:pt x="338725" y="429047"/>
                        <a:pt x="321642" y="436186"/>
                        <a:pt x="303445" y="439802"/>
                      </a:cubicBezTo>
                      <a:lnTo>
                        <a:pt x="303445" y="465761"/>
                      </a:lnTo>
                      <a:cubicBezTo>
                        <a:pt x="303445" y="472158"/>
                        <a:pt x="298246" y="477257"/>
                        <a:pt x="291932" y="477257"/>
                      </a:cubicBezTo>
                      <a:lnTo>
                        <a:pt x="260737" y="477257"/>
                      </a:lnTo>
                      <a:cubicBezTo>
                        <a:pt x="254331" y="477257"/>
                        <a:pt x="249224" y="472065"/>
                        <a:pt x="249224" y="465761"/>
                      </a:cubicBezTo>
                      <a:lnTo>
                        <a:pt x="249224" y="439802"/>
                      </a:lnTo>
                      <a:cubicBezTo>
                        <a:pt x="231027" y="436186"/>
                        <a:pt x="214130" y="429047"/>
                        <a:pt x="199089" y="419035"/>
                      </a:cubicBezTo>
                      <a:lnTo>
                        <a:pt x="180799" y="437299"/>
                      </a:lnTo>
                      <a:cubicBezTo>
                        <a:pt x="176342" y="441749"/>
                        <a:pt x="169008" y="441749"/>
                        <a:pt x="164551" y="437299"/>
                      </a:cubicBezTo>
                      <a:lnTo>
                        <a:pt x="142547" y="415326"/>
                      </a:lnTo>
                      <a:cubicBezTo>
                        <a:pt x="138091" y="410876"/>
                        <a:pt x="138091" y="403552"/>
                        <a:pt x="142547" y="399102"/>
                      </a:cubicBezTo>
                      <a:lnTo>
                        <a:pt x="160837" y="380838"/>
                      </a:lnTo>
                      <a:cubicBezTo>
                        <a:pt x="150810" y="366004"/>
                        <a:pt x="143661" y="348945"/>
                        <a:pt x="140041" y="330773"/>
                      </a:cubicBezTo>
                      <a:lnTo>
                        <a:pt x="114044" y="330773"/>
                      </a:lnTo>
                      <a:cubicBezTo>
                        <a:pt x="107638" y="330773"/>
                        <a:pt x="102532" y="325582"/>
                        <a:pt x="102532" y="319277"/>
                      </a:cubicBezTo>
                      <a:lnTo>
                        <a:pt x="102532" y="288126"/>
                      </a:lnTo>
                      <a:cubicBezTo>
                        <a:pt x="102532" y="281636"/>
                        <a:pt x="107731" y="276630"/>
                        <a:pt x="114044" y="276630"/>
                      </a:cubicBezTo>
                      <a:lnTo>
                        <a:pt x="140041" y="276630"/>
                      </a:lnTo>
                      <a:cubicBezTo>
                        <a:pt x="143661" y="258459"/>
                        <a:pt x="150810" y="241492"/>
                        <a:pt x="160837" y="226566"/>
                      </a:cubicBezTo>
                      <a:lnTo>
                        <a:pt x="142547" y="208209"/>
                      </a:lnTo>
                      <a:cubicBezTo>
                        <a:pt x="138091" y="203759"/>
                        <a:pt x="138091" y="196528"/>
                        <a:pt x="142547" y="192077"/>
                      </a:cubicBezTo>
                      <a:lnTo>
                        <a:pt x="164551" y="170012"/>
                      </a:lnTo>
                      <a:cubicBezTo>
                        <a:pt x="169008" y="165562"/>
                        <a:pt x="176342" y="165562"/>
                        <a:pt x="180799" y="170012"/>
                      </a:cubicBezTo>
                      <a:lnTo>
                        <a:pt x="199089" y="188369"/>
                      </a:lnTo>
                      <a:cubicBezTo>
                        <a:pt x="213944" y="178356"/>
                        <a:pt x="231027" y="171125"/>
                        <a:pt x="249224" y="167602"/>
                      </a:cubicBezTo>
                      <a:lnTo>
                        <a:pt x="249224" y="141642"/>
                      </a:lnTo>
                      <a:cubicBezTo>
                        <a:pt x="249224" y="135153"/>
                        <a:pt x="254424" y="130146"/>
                        <a:pt x="260737" y="130146"/>
                      </a:cubicBezTo>
                      <a:close/>
                      <a:moveTo>
                        <a:pt x="438507" y="79551"/>
                      </a:moveTo>
                      <a:cubicBezTo>
                        <a:pt x="510081" y="131462"/>
                        <a:pt x="552598" y="214890"/>
                        <a:pt x="552598" y="302952"/>
                      </a:cubicBezTo>
                      <a:cubicBezTo>
                        <a:pt x="552598" y="455069"/>
                        <a:pt x="428760" y="578821"/>
                        <a:pt x="276329" y="578821"/>
                      </a:cubicBezTo>
                      <a:lnTo>
                        <a:pt x="276329" y="602737"/>
                      </a:lnTo>
                      <a:cubicBezTo>
                        <a:pt x="276329" y="605332"/>
                        <a:pt x="273358" y="606815"/>
                        <a:pt x="271316" y="605332"/>
                      </a:cubicBezTo>
                      <a:lnTo>
                        <a:pt x="206426" y="560837"/>
                      </a:lnTo>
                      <a:cubicBezTo>
                        <a:pt x="204569" y="559539"/>
                        <a:pt x="204569" y="556759"/>
                        <a:pt x="206426" y="555553"/>
                      </a:cubicBezTo>
                      <a:lnTo>
                        <a:pt x="271316" y="511059"/>
                      </a:lnTo>
                      <a:cubicBezTo>
                        <a:pt x="273544" y="509575"/>
                        <a:pt x="276329" y="511059"/>
                        <a:pt x="276329" y="513654"/>
                      </a:cubicBezTo>
                      <a:lnTo>
                        <a:pt x="276329" y="537663"/>
                      </a:lnTo>
                      <a:cubicBezTo>
                        <a:pt x="405923" y="537663"/>
                        <a:pt x="511381" y="432358"/>
                        <a:pt x="511381" y="302952"/>
                      </a:cubicBezTo>
                      <a:cubicBezTo>
                        <a:pt x="511381" y="228053"/>
                        <a:pt x="475176" y="156954"/>
                        <a:pt x="414278" y="112830"/>
                      </a:cubicBezTo>
                      <a:close/>
                      <a:moveTo>
                        <a:pt x="281414" y="589"/>
                      </a:moveTo>
                      <a:lnTo>
                        <a:pt x="346313" y="45086"/>
                      </a:lnTo>
                      <a:cubicBezTo>
                        <a:pt x="348170" y="46384"/>
                        <a:pt x="348170" y="49072"/>
                        <a:pt x="346313" y="50277"/>
                      </a:cubicBezTo>
                      <a:lnTo>
                        <a:pt x="281414" y="94775"/>
                      </a:lnTo>
                      <a:cubicBezTo>
                        <a:pt x="279186" y="96258"/>
                        <a:pt x="276308" y="94775"/>
                        <a:pt x="276308" y="92179"/>
                      </a:cubicBezTo>
                      <a:lnTo>
                        <a:pt x="276308" y="68262"/>
                      </a:lnTo>
                      <a:cubicBezTo>
                        <a:pt x="146695" y="68262"/>
                        <a:pt x="41223" y="173665"/>
                        <a:pt x="41223" y="303077"/>
                      </a:cubicBezTo>
                      <a:cubicBezTo>
                        <a:pt x="41223" y="377980"/>
                        <a:pt x="77526" y="449176"/>
                        <a:pt x="138432" y="493302"/>
                      </a:cubicBezTo>
                      <a:lnTo>
                        <a:pt x="114200" y="526582"/>
                      </a:lnTo>
                      <a:cubicBezTo>
                        <a:pt x="42709" y="474762"/>
                        <a:pt x="0" y="391237"/>
                        <a:pt x="0" y="303077"/>
                      </a:cubicBezTo>
                      <a:cubicBezTo>
                        <a:pt x="0" y="150953"/>
                        <a:pt x="123948" y="27195"/>
                        <a:pt x="276308" y="27195"/>
                      </a:cubicBezTo>
                      <a:lnTo>
                        <a:pt x="276308" y="3185"/>
                      </a:lnTo>
                      <a:cubicBezTo>
                        <a:pt x="276308" y="589"/>
                        <a:pt x="279279" y="-894"/>
                        <a:pt x="281414" y="58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>
                  <a:defPPr>
                    <a:defRPr lang="en-US"/>
                  </a:defPPr>
                  <a:lvl1pPr marL="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4572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/>
                </a:p>
              </p:txBody>
            </p:sp>
          </p:grpSp>
          <p:sp>
            <p:nvSpPr>
              <p:cNvPr id="44" name="矩形 43"/>
              <p:cNvSpPr/>
              <p:nvPr/>
            </p:nvSpPr>
            <p:spPr>
              <a:xfrm>
                <a:off x="1240368" y="4267200"/>
                <a:ext cx="2671066" cy="1397000"/>
              </a:xfrm>
              <a:prstGeom prst="rect">
                <a:avLst/>
              </a:prstGeom>
              <a:blipFill>
                <a:blip r:embed="rId5" cstate="print">
                  <a:grayscl/>
                </a:blip>
                <a:srcRect/>
                <a:stretch>
                  <a:fillRect t="-13606" b="-13363"/>
                </a:stretch>
              </a:blipFill>
              <a:ln>
                <a:noFill/>
                <a:prstDash val="dash"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8360725" y="2877296"/>
              <a:ext cx="2501951" cy="1003325"/>
              <a:chOff x="8386922" y="2192795"/>
              <a:chExt cx="2501951" cy="1003325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3" name="矩形 3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564860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74713" y="1926577"/>
            <a:ext cx="2196000" cy="2196000"/>
          </a:xfrm>
          <a:prstGeom prst="ellipse">
            <a:avLst/>
          </a:prstGeom>
          <a:blipFill>
            <a:blip r:embed="rId3" cstate="print"/>
            <a:srcRect/>
            <a:stretch>
              <a:fillRect l="-25169" r="-24881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727973" y="4425949"/>
            <a:ext cx="2501951" cy="1293558"/>
            <a:chOff x="552707" y="4512457"/>
            <a:chExt cx="2501951" cy="1293558"/>
          </a:xfrm>
        </p:grpSpPr>
        <p:sp>
          <p:nvSpPr>
            <p:cNvPr id="11" name="矩形 10"/>
            <p:cNvSpPr/>
            <p:nvPr/>
          </p:nvSpPr>
          <p:spPr>
            <a:xfrm>
              <a:off x="552707" y="4512457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3627047" y="1926577"/>
            <a:ext cx="2196000" cy="2196000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3480307" y="4425949"/>
            <a:ext cx="2501951" cy="1293558"/>
            <a:chOff x="552707" y="4512457"/>
            <a:chExt cx="2501951" cy="1293558"/>
          </a:xfrm>
        </p:grpSpPr>
        <p:sp>
          <p:nvSpPr>
            <p:cNvPr id="18" name="矩形 17"/>
            <p:cNvSpPr/>
            <p:nvPr/>
          </p:nvSpPr>
          <p:spPr>
            <a:xfrm>
              <a:off x="552707" y="4512457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6379381" y="1926577"/>
            <a:ext cx="2196000" cy="2196000"/>
          </a:xfrm>
          <a:prstGeom prst="ellipse">
            <a:avLst/>
          </a:prstGeom>
          <a:blipFill>
            <a:blip r:embed="rId4" cstate="print"/>
            <a:srcRect/>
            <a:stretch>
              <a:fillRect l="-24032" r="-23758"/>
            </a:stretch>
          </a:blip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232641" y="4425949"/>
            <a:ext cx="2501951" cy="1293558"/>
            <a:chOff x="552707" y="4512457"/>
            <a:chExt cx="2501951" cy="1293558"/>
          </a:xfrm>
        </p:grpSpPr>
        <p:sp>
          <p:nvSpPr>
            <p:cNvPr id="28" name="矩形 27"/>
            <p:cNvSpPr/>
            <p:nvPr/>
          </p:nvSpPr>
          <p:spPr>
            <a:xfrm>
              <a:off x="552707" y="4512457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9131714" y="1926577"/>
            <a:ext cx="2196000" cy="2196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8984974" y="4425949"/>
            <a:ext cx="2501951" cy="1293558"/>
            <a:chOff x="552707" y="4512457"/>
            <a:chExt cx="2501951" cy="1293558"/>
          </a:xfrm>
        </p:grpSpPr>
        <p:sp>
          <p:nvSpPr>
            <p:cNvPr id="38" name="矩形 37"/>
            <p:cNvSpPr/>
            <p:nvPr/>
          </p:nvSpPr>
          <p:spPr>
            <a:xfrm>
              <a:off x="552707" y="4512457"/>
              <a:ext cx="2501951" cy="4298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36882" y="4938213"/>
              <a:ext cx="2133602" cy="86780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6" name="椭圆 2"/>
          <p:cNvSpPr/>
          <p:nvPr/>
        </p:nvSpPr>
        <p:spPr>
          <a:xfrm>
            <a:off x="4179740" y="2527807"/>
            <a:ext cx="1103084" cy="998114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4"/>
          <p:cNvSpPr/>
          <p:nvPr/>
        </p:nvSpPr>
        <p:spPr>
          <a:xfrm>
            <a:off x="9702266" y="2475322"/>
            <a:ext cx="1067367" cy="11030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2" name="矩形 21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317374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30" grpId="0" animBg="1"/>
      <p:bldP spid="40" grpId="0" animBg="1"/>
      <p:bldP spid="46" grpId="0" animBg="1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组合 91"/>
          <p:cNvGrpSpPr/>
          <p:nvPr/>
        </p:nvGrpSpPr>
        <p:grpSpPr>
          <a:xfrm>
            <a:off x="3842389" y="1803401"/>
            <a:ext cx="4507222" cy="3971924"/>
            <a:chOff x="867909" y="1992540"/>
            <a:chExt cx="4746555" cy="4182835"/>
          </a:xfrm>
        </p:grpSpPr>
        <p:sp>
          <p:nvSpPr>
            <p:cNvPr id="93" name="矩形 92"/>
            <p:cNvSpPr/>
            <p:nvPr/>
          </p:nvSpPr>
          <p:spPr>
            <a:xfrm>
              <a:off x="867909" y="1992540"/>
              <a:ext cx="2270055" cy="19920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4" name="矩形 93"/>
            <p:cNvSpPr/>
            <p:nvPr/>
          </p:nvSpPr>
          <p:spPr>
            <a:xfrm>
              <a:off x="3344409" y="1992540"/>
              <a:ext cx="2270055" cy="19920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5" name="矩形 94"/>
            <p:cNvSpPr/>
            <p:nvPr/>
          </p:nvSpPr>
          <p:spPr>
            <a:xfrm>
              <a:off x="867909" y="4183290"/>
              <a:ext cx="2270055" cy="199208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6" name="矩形 95"/>
            <p:cNvSpPr/>
            <p:nvPr/>
          </p:nvSpPr>
          <p:spPr>
            <a:xfrm>
              <a:off x="3344409" y="4183290"/>
              <a:ext cx="2270055" cy="19920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7" name="椭圆 5"/>
            <p:cNvSpPr/>
            <p:nvPr/>
          </p:nvSpPr>
          <p:spPr>
            <a:xfrm>
              <a:off x="1714114" y="2483168"/>
              <a:ext cx="577644" cy="560253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8" name="椭圆 32"/>
            <p:cNvSpPr/>
            <p:nvPr/>
          </p:nvSpPr>
          <p:spPr>
            <a:xfrm>
              <a:off x="4190614" y="2474910"/>
              <a:ext cx="577644" cy="576769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99" name="椭圆 46"/>
            <p:cNvSpPr/>
            <p:nvPr/>
          </p:nvSpPr>
          <p:spPr>
            <a:xfrm>
              <a:off x="1714114" y="4716450"/>
              <a:ext cx="577644" cy="475186"/>
            </a:xfrm>
            <a:custGeom>
              <a:avLst/>
              <a:gdLst>
                <a:gd name="connsiteX0" fmla="*/ 440068 w 607497"/>
                <a:gd name="connsiteY0" fmla="*/ 391268 h 499744"/>
                <a:gd name="connsiteX1" fmla="*/ 440068 w 607497"/>
                <a:gd name="connsiteY1" fmla="*/ 469334 h 499744"/>
                <a:gd name="connsiteX2" fmla="*/ 577038 w 607497"/>
                <a:gd name="connsiteY2" fmla="*/ 469334 h 499744"/>
                <a:gd name="connsiteX3" fmla="*/ 577038 w 607497"/>
                <a:gd name="connsiteY3" fmla="*/ 391268 h 499744"/>
                <a:gd name="connsiteX4" fmla="*/ 508507 w 607497"/>
                <a:gd name="connsiteY4" fmla="*/ 291692 h 499744"/>
                <a:gd name="connsiteX5" fmla="*/ 467462 w 607497"/>
                <a:gd name="connsiteY5" fmla="*/ 332672 h 499744"/>
                <a:gd name="connsiteX6" fmla="*/ 467462 w 607497"/>
                <a:gd name="connsiteY6" fmla="*/ 361043 h 499744"/>
                <a:gd name="connsiteX7" fmla="*/ 549644 w 607497"/>
                <a:gd name="connsiteY7" fmla="*/ 361043 h 499744"/>
                <a:gd name="connsiteX8" fmla="*/ 549644 w 607497"/>
                <a:gd name="connsiteY8" fmla="*/ 332672 h 499744"/>
                <a:gd name="connsiteX9" fmla="*/ 508507 w 607497"/>
                <a:gd name="connsiteY9" fmla="*/ 291692 h 499744"/>
                <a:gd name="connsiteX10" fmla="*/ 508507 w 607497"/>
                <a:gd name="connsiteY10" fmla="*/ 261374 h 499744"/>
                <a:gd name="connsiteX11" fmla="*/ 580010 w 607497"/>
                <a:gd name="connsiteY11" fmla="*/ 332672 h 499744"/>
                <a:gd name="connsiteX12" fmla="*/ 580010 w 607497"/>
                <a:gd name="connsiteY12" fmla="*/ 361228 h 499744"/>
                <a:gd name="connsiteX13" fmla="*/ 607497 w 607497"/>
                <a:gd name="connsiteY13" fmla="*/ 390804 h 499744"/>
                <a:gd name="connsiteX14" fmla="*/ 607497 w 607497"/>
                <a:gd name="connsiteY14" fmla="*/ 469890 h 499744"/>
                <a:gd name="connsiteX15" fmla="*/ 577596 w 607497"/>
                <a:gd name="connsiteY15" fmla="*/ 499744 h 499744"/>
                <a:gd name="connsiteX16" fmla="*/ 439603 w 607497"/>
                <a:gd name="connsiteY16" fmla="*/ 499744 h 499744"/>
                <a:gd name="connsiteX17" fmla="*/ 409702 w 607497"/>
                <a:gd name="connsiteY17" fmla="*/ 469890 h 499744"/>
                <a:gd name="connsiteX18" fmla="*/ 409702 w 607497"/>
                <a:gd name="connsiteY18" fmla="*/ 390804 h 499744"/>
                <a:gd name="connsiteX19" fmla="*/ 437096 w 607497"/>
                <a:gd name="connsiteY19" fmla="*/ 361228 h 499744"/>
                <a:gd name="connsiteX20" fmla="*/ 437096 w 607497"/>
                <a:gd name="connsiteY20" fmla="*/ 332672 h 499744"/>
                <a:gd name="connsiteX21" fmla="*/ 508507 w 607497"/>
                <a:gd name="connsiteY21" fmla="*/ 261374 h 499744"/>
                <a:gd name="connsiteX22" fmla="*/ 360977 w 607497"/>
                <a:gd name="connsiteY22" fmla="*/ 231737 h 499744"/>
                <a:gd name="connsiteX23" fmla="*/ 379077 w 607497"/>
                <a:gd name="connsiteY23" fmla="*/ 249767 h 499744"/>
                <a:gd name="connsiteX24" fmla="*/ 360977 w 607497"/>
                <a:gd name="connsiteY24" fmla="*/ 267797 h 499744"/>
                <a:gd name="connsiteX25" fmla="*/ 342877 w 607497"/>
                <a:gd name="connsiteY25" fmla="*/ 249767 h 499744"/>
                <a:gd name="connsiteX26" fmla="*/ 360977 w 607497"/>
                <a:gd name="connsiteY26" fmla="*/ 231737 h 499744"/>
                <a:gd name="connsiteX27" fmla="*/ 283108 w 607497"/>
                <a:gd name="connsiteY27" fmla="*/ 231737 h 499744"/>
                <a:gd name="connsiteX28" fmla="*/ 301173 w 607497"/>
                <a:gd name="connsiteY28" fmla="*/ 249767 h 499744"/>
                <a:gd name="connsiteX29" fmla="*/ 283108 w 607497"/>
                <a:gd name="connsiteY29" fmla="*/ 267797 h 499744"/>
                <a:gd name="connsiteX30" fmla="*/ 265043 w 607497"/>
                <a:gd name="connsiteY30" fmla="*/ 249767 h 499744"/>
                <a:gd name="connsiteX31" fmla="*/ 283108 w 607497"/>
                <a:gd name="connsiteY31" fmla="*/ 231737 h 499744"/>
                <a:gd name="connsiteX32" fmla="*/ 205240 w 607497"/>
                <a:gd name="connsiteY32" fmla="*/ 231737 h 499744"/>
                <a:gd name="connsiteX33" fmla="*/ 223270 w 607497"/>
                <a:gd name="connsiteY33" fmla="*/ 249767 h 499744"/>
                <a:gd name="connsiteX34" fmla="*/ 205240 w 607497"/>
                <a:gd name="connsiteY34" fmla="*/ 267797 h 499744"/>
                <a:gd name="connsiteX35" fmla="*/ 187210 w 607497"/>
                <a:gd name="connsiteY35" fmla="*/ 249767 h 499744"/>
                <a:gd name="connsiteX36" fmla="*/ 205240 w 607497"/>
                <a:gd name="connsiteY36" fmla="*/ 231737 h 499744"/>
                <a:gd name="connsiteX37" fmla="*/ 283279 w 607497"/>
                <a:gd name="connsiteY37" fmla="*/ 0 h 499744"/>
                <a:gd name="connsiteX38" fmla="*/ 564608 w 607497"/>
                <a:gd name="connsiteY38" fmla="*/ 221726 h 499744"/>
                <a:gd name="connsiteX39" fmla="*/ 551516 w 607497"/>
                <a:gd name="connsiteY39" fmla="*/ 238689 h 499744"/>
                <a:gd name="connsiteX40" fmla="*/ 534525 w 607497"/>
                <a:gd name="connsiteY40" fmla="*/ 225526 h 499744"/>
                <a:gd name="connsiteX41" fmla="*/ 283093 w 607497"/>
                <a:gd name="connsiteY41" fmla="*/ 30033 h 499744"/>
                <a:gd name="connsiteX42" fmla="*/ 30176 w 607497"/>
                <a:gd name="connsiteY42" fmla="*/ 249534 h 499744"/>
                <a:gd name="connsiteX43" fmla="*/ 85791 w 607497"/>
                <a:gd name="connsiteY43" fmla="*/ 386723 h 499744"/>
                <a:gd name="connsiteX44" fmla="*/ 88855 w 607497"/>
                <a:gd name="connsiteY44" fmla="*/ 402295 h 499744"/>
                <a:gd name="connsiteX45" fmla="*/ 56823 w 607497"/>
                <a:gd name="connsiteY45" fmla="*/ 451609 h 499744"/>
                <a:gd name="connsiteX46" fmla="*/ 129708 w 607497"/>
                <a:gd name="connsiteY46" fmla="*/ 433533 h 499744"/>
                <a:gd name="connsiteX47" fmla="*/ 145121 w 607497"/>
                <a:gd name="connsiteY47" fmla="*/ 433441 h 499744"/>
                <a:gd name="connsiteX48" fmla="*/ 283279 w 607497"/>
                <a:gd name="connsiteY48" fmla="*/ 469128 h 499744"/>
                <a:gd name="connsiteX49" fmla="*/ 361735 w 607497"/>
                <a:gd name="connsiteY49" fmla="*/ 458376 h 499744"/>
                <a:gd name="connsiteX50" fmla="*/ 380398 w 607497"/>
                <a:gd name="connsiteY50" fmla="*/ 468943 h 499744"/>
                <a:gd name="connsiteX51" fmla="*/ 369999 w 607497"/>
                <a:gd name="connsiteY51" fmla="*/ 487574 h 499744"/>
                <a:gd name="connsiteX52" fmla="*/ 283279 w 607497"/>
                <a:gd name="connsiteY52" fmla="*/ 499532 h 499744"/>
                <a:gd name="connsiteX53" fmla="*/ 137693 w 607497"/>
                <a:gd name="connsiteY53" fmla="*/ 464123 h 499744"/>
                <a:gd name="connsiteX54" fmla="*/ 33054 w 607497"/>
                <a:gd name="connsiteY54" fmla="*/ 480252 h 499744"/>
                <a:gd name="connsiteX55" fmla="*/ 14206 w 607497"/>
                <a:gd name="connsiteY55" fmla="*/ 463103 h 499744"/>
                <a:gd name="connsiteX56" fmla="*/ 24048 w 607497"/>
                <a:gd name="connsiteY56" fmla="*/ 439280 h 499744"/>
                <a:gd name="connsiteX57" fmla="*/ 57101 w 607497"/>
                <a:gd name="connsiteY57" fmla="*/ 400163 h 499744"/>
                <a:gd name="connsiteX58" fmla="*/ 0 w 607497"/>
                <a:gd name="connsiteY58" fmla="*/ 249812 h 499744"/>
                <a:gd name="connsiteX59" fmla="*/ 283279 w 607497"/>
                <a:gd name="connsiteY59" fmla="*/ 0 h 499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497" h="499744">
                  <a:moveTo>
                    <a:pt x="440068" y="391268"/>
                  </a:moveTo>
                  <a:lnTo>
                    <a:pt x="440068" y="469334"/>
                  </a:lnTo>
                  <a:lnTo>
                    <a:pt x="577038" y="469334"/>
                  </a:lnTo>
                  <a:lnTo>
                    <a:pt x="577038" y="391268"/>
                  </a:lnTo>
                  <a:close/>
                  <a:moveTo>
                    <a:pt x="508507" y="291692"/>
                  </a:moveTo>
                  <a:cubicBezTo>
                    <a:pt x="485848" y="291692"/>
                    <a:pt x="467462" y="310049"/>
                    <a:pt x="467462" y="332672"/>
                  </a:cubicBezTo>
                  <a:lnTo>
                    <a:pt x="467462" y="361043"/>
                  </a:lnTo>
                  <a:lnTo>
                    <a:pt x="549644" y="361043"/>
                  </a:lnTo>
                  <a:lnTo>
                    <a:pt x="549644" y="332672"/>
                  </a:lnTo>
                  <a:cubicBezTo>
                    <a:pt x="549644" y="310049"/>
                    <a:pt x="531165" y="291692"/>
                    <a:pt x="508507" y="291692"/>
                  </a:cubicBezTo>
                  <a:close/>
                  <a:moveTo>
                    <a:pt x="508507" y="261374"/>
                  </a:moveTo>
                  <a:cubicBezTo>
                    <a:pt x="547880" y="261374"/>
                    <a:pt x="580010" y="293361"/>
                    <a:pt x="580010" y="332672"/>
                  </a:cubicBezTo>
                  <a:lnTo>
                    <a:pt x="580010" y="361228"/>
                  </a:lnTo>
                  <a:cubicBezTo>
                    <a:pt x="595239" y="362526"/>
                    <a:pt x="607311" y="375228"/>
                    <a:pt x="607497" y="390804"/>
                  </a:cubicBezTo>
                  <a:lnTo>
                    <a:pt x="607497" y="469890"/>
                  </a:lnTo>
                  <a:cubicBezTo>
                    <a:pt x="607497" y="486393"/>
                    <a:pt x="594125" y="499744"/>
                    <a:pt x="577596" y="499744"/>
                  </a:cubicBezTo>
                  <a:lnTo>
                    <a:pt x="439603" y="499744"/>
                  </a:lnTo>
                  <a:cubicBezTo>
                    <a:pt x="423074" y="499744"/>
                    <a:pt x="409702" y="486393"/>
                    <a:pt x="409702" y="469890"/>
                  </a:cubicBezTo>
                  <a:lnTo>
                    <a:pt x="409702" y="390804"/>
                  </a:lnTo>
                  <a:cubicBezTo>
                    <a:pt x="409702" y="375228"/>
                    <a:pt x="421867" y="362526"/>
                    <a:pt x="437096" y="361228"/>
                  </a:cubicBezTo>
                  <a:lnTo>
                    <a:pt x="437096" y="332672"/>
                  </a:lnTo>
                  <a:cubicBezTo>
                    <a:pt x="437096" y="293361"/>
                    <a:pt x="469133" y="261374"/>
                    <a:pt x="508507" y="261374"/>
                  </a:cubicBezTo>
                  <a:close/>
                  <a:moveTo>
                    <a:pt x="360977" y="231737"/>
                  </a:moveTo>
                  <a:cubicBezTo>
                    <a:pt x="370973" y="231737"/>
                    <a:pt x="379077" y="239809"/>
                    <a:pt x="379077" y="249767"/>
                  </a:cubicBezTo>
                  <a:cubicBezTo>
                    <a:pt x="379077" y="259725"/>
                    <a:pt x="370973" y="267797"/>
                    <a:pt x="360977" y="267797"/>
                  </a:cubicBezTo>
                  <a:cubicBezTo>
                    <a:pt x="350981" y="267797"/>
                    <a:pt x="342877" y="259725"/>
                    <a:pt x="342877" y="249767"/>
                  </a:cubicBezTo>
                  <a:cubicBezTo>
                    <a:pt x="342877" y="239809"/>
                    <a:pt x="350981" y="231737"/>
                    <a:pt x="360977" y="231737"/>
                  </a:cubicBezTo>
                  <a:close/>
                  <a:moveTo>
                    <a:pt x="283108" y="231737"/>
                  </a:moveTo>
                  <a:cubicBezTo>
                    <a:pt x="293085" y="231737"/>
                    <a:pt x="301173" y="239809"/>
                    <a:pt x="301173" y="249767"/>
                  </a:cubicBezTo>
                  <a:cubicBezTo>
                    <a:pt x="301173" y="259725"/>
                    <a:pt x="293085" y="267797"/>
                    <a:pt x="283108" y="267797"/>
                  </a:cubicBezTo>
                  <a:cubicBezTo>
                    <a:pt x="273131" y="267797"/>
                    <a:pt x="265043" y="259725"/>
                    <a:pt x="265043" y="249767"/>
                  </a:cubicBezTo>
                  <a:cubicBezTo>
                    <a:pt x="265043" y="239809"/>
                    <a:pt x="273131" y="231737"/>
                    <a:pt x="283108" y="231737"/>
                  </a:cubicBezTo>
                  <a:close/>
                  <a:moveTo>
                    <a:pt x="205240" y="231737"/>
                  </a:moveTo>
                  <a:cubicBezTo>
                    <a:pt x="215198" y="231737"/>
                    <a:pt x="223270" y="239809"/>
                    <a:pt x="223270" y="249767"/>
                  </a:cubicBezTo>
                  <a:cubicBezTo>
                    <a:pt x="223270" y="259725"/>
                    <a:pt x="215198" y="267797"/>
                    <a:pt x="205240" y="267797"/>
                  </a:cubicBezTo>
                  <a:cubicBezTo>
                    <a:pt x="195282" y="267797"/>
                    <a:pt x="187210" y="259725"/>
                    <a:pt x="187210" y="249767"/>
                  </a:cubicBezTo>
                  <a:cubicBezTo>
                    <a:pt x="187210" y="239809"/>
                    <a:pt x="195282" y="231737"/>
                    <a:pt x="205240" y="231737"/>
                  </a:cubicBezTo>
                  <a:close/>
                  <a:moveTo>
                    <a:pt x="283279" y="0"/>
                  </a:moveTo>
                  <a:cubicBezTo>
                    <a:pt x="427843" y="0"/>
                    <a:pt x="548917" y="95568"/>
                    <a:pt x="564608" y="221726"/>
                  </a:cubicBezTo>
                  <a:cubicBezTo>
                    <a:pt x="565722" y="229976"/>
                    <a:pt x="559780" y="237669"/>
                    <a:pt x="551516" y="238689"/>
                  </a:cubicBezTo>
                  <a:cubicBezTo>
                    <a:pt x="543253" y="239801"/>
                    <a:pt x="535546" y="233869"/>
                    <a:pt x="534525" y="225526"/>
                  </a:cubicBezTo>
                  <a:cubicBezTo>
                    <a:pt x="520598" y="114107"/>
                    <a:pt x="412523" y="30033"/>
                    <a:pt x="283093" y="30033"/>
                  </a:cubicBezTo>
                  <a:cubicBezTo>
                    <a:pt x="143636" y="30033"/>
                    <a:pt x="30176" y="128568"/>
                    <a:pt x="30176" y="249534"/>
                  </a:cubicBezTo>
                  <a:cubicBezTo>
                    <a:pt x="30176" y="299960"/>
                    <a:pt x="49395" y="347420"/>
                    <a:pt x="85791" y="386723"/>
                  </a:cubicBezTo>
                  <a:cubicBezTo>
                    <a:pt x="89598" y="390894"/>
                    <a:pt x="90898" y="397012"/>
                    <a:pt x="88855" y="402295"/>
                  </a:cubicBezTo>
                  <a:cubicBezTo>
                    <a:pt x="81613" y="421947"/>
                    <a:pt x="70843" y="438539"/>
                    <a:pt x="56823" y="451609"/>
                  </a:cubicBezTo>
                  <a:cubicBezTo>
                    <a:pt x="77342" y="451980"/>
                    <a:pt x="104454" y="448643"/>
                    <a:pt x="129708" y="433533"/>
                  </a:cubicBezTo>
                  <a:cubicBezTo>
                    <a:pt x="134444" y="430845"/>
                    <a:pt x="140386" y="430753"/>
                    <a:pt x="145121" y="433441"/>
                  </a:cubicBezTo>
                  <a:cubicBezTo>
                    <a:pt x="186346" y="456800"/>
                    <a:pt x="234069" y="469128"/>
                    <a:pt x="283279" y="469128"/>
                  </a:cubicBezTo>
                  <a:cubicBezTo>
                    <a:pt x="310112" y="469128"/>
                    <a:pt x="336481" y="465606"/>
                    <a:pt x="361735" y="458376"/>
                  </a:cubicBezTo>
                  <a:cubicBezTo>
                    <a:pt x="369813" y="456151"/>
                    <a:pt x="378169" y="460878"/>
                    <a:pt x="380398" y="468943"/>
                  </a:cubicBezTo>
                  <a:cubicBezTo>
                    <a:pt x="382812" y="476915"/>
                    <a:pt x="378076" y="485257"/>
                    <a:pt x="369999" y="487574"/>
                  </a:cubicBezTo>
                  <a:cubicBezTo>
                    <a:pt x="342051" y="495639"/>
                    <a:pt x="312804" y="499532"/>
                    <a:pt x="283279" y="499532"/>
                  </a:cubicBezTo>
                  <a:cubicBezTo>
                    <a:pt x="231748" y="499532"/>
                    <a:pt x="181610" y="487296"/>
                    <a:pt x="137693" y="464123"/>
                  </a:cubicBezTo>
                  <a:cubicBezTo>
                    <a:pt x="97305" y="485072"/>
                    <a:pt x="55337" y="483403"/>
                    <a:pt x="33054" y="480252"/>
                  </a:cubicBezTo>
                  <a:cubicBezTo>
                    <a:pt x="23676" y="479047"/>
                    <a:pt x="16341" y="472280"/>
                    <a:pt x="14206" y="463103"/>
                  </a:cubicBezTo>
                  <a:cubicBezTo>
                    <a:pt x="12256" y="453834"/>
                    <a:pt x="15970" y="444471"/>
                    <a:pt x="24048" y="439280"/>
                  </a:cubicBezTo>
                  <a:cubicBezTo>
                    <a:pt x="38346" y="429826"/>
                    <a:pt x="49395" y="416756"/>
                    <a:pt x="57101" y="400163"/>
                  </a:cubicBezTo>
                  <a:cubicBezTo>
                    <a:pt x="20148" y="357060"/>
                    <a:pt x="0" y="304039"/>
                    <a:pt x="0" y="249812"/>
                  </a:cubicBezTo>
                  <a:cubicBezTo>
                    <a:pt x="0" y="112068"/>
                    <a:pt x="127016" y="0"/>
                    <a:pt x="2832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0" name="椭圆 60"/>
            <p:cNvSpPr/>
            <p:nvPr/>
          </p:nvSpPr>
          <p:spPr>
            <a:xfrm>
              <a:off x="4199965" y="4665223"/>
              <a:ext cx="558940" cy="577644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3594265" y="5396249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17765" y="5396249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3" name="矩形 102"/>
            <p:cNvSpPr/>
            <p:nvPr/>
          </p:nvSpPr>
          <p:spPr>
            <a:xfrm>
              <a:off x="3594265" y="3250782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04" name="矩形 103"/>
            <p:cNvSpPr/>
            <p:nvPr/>
          </p:nvSpPr>
          <p:spPr>
            <a:xfrm>
              <a:off x="1117765" y="3250782"/>
              <a:ext cx="1770342" cy="41716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586868" y="2324803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86868" y="4344758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10459" y="2324803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10459" y="4344758"/>
            <a:ext cx="2394671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20" name="矩形 19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03.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工作经验欠缺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50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714500" y="1268413"/>
            <a:ext cx="8763000" cy="43211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238750" y="1771650"/>
            <a:ext cx="1714500" cy="1714500"/>
            <a:chOff x="781368" y="4933187"/>
            <a:chExt cx="361632" cy="361632"/>
          </a:xfrm>
        </p:grpSpPr>
        <p:sp>
          <p:nvSpPr>
            <p:cNvPr id="15" name="椭圆 14"/>
            <p:cNvSpPr/>
            <p:nvPr/>
          </p:nvSpPr>
          <p:spPr>
            <a:xfrm>
              <a:off x="781368" y="4933187"/>
              <a:ext cx="361632" cy="3616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6" name="椭圆 21"/>
            <p:cNvSpPr/>
            <p:nvPr/>
          </p:nvSpPr>
          <p:spPr>
            <a:xfrm>
              <a:off x="864241" y="5019680"/>
              <a:ext cx="195884" cy="188644"/>
            </a:xfrm>
            <a:custGeom>
              <a:avLst/>
              <a:gdLst>
                <a:gd name="connsiteX0" fmla="*/ 216243 w 609050"/>
                <a:gd name="connsiteY0" fmla="*/ 412730 h 586540"/>
                <a:gd name="connsiteX1" fmla="*/ 216243 w 609050"/>
                <a:gd name="connsiteY1" fmla="*/ 456594 h 586540"/>
                <a:gd name="connsiteX2" fmla="*/ 293953 w 609050"/>
                <a:gd name="connsiteY2" fmla="*/ 456594 h 586540"/>
                <a:gd name="connsiteX3" fmla="*/ 293953 w 609050"/>
                <a:gd name="connsiteY3" fmla="*/ 412730 h 586540"/>
                <a:gd name="connsiteX4" fmla="*/ 69884 w 609050"/>
                <a:gd name="connsiteY4" fmla="*/ 412730 h 586540"/>
                <a:gd name="connsiteX5" fmla="*/ 69884 w 609050"/>
                <a:gd name="connsiteY5" fmla="*/ 456594 h 586540"/>
                <a:gd name="connsiteX6" fmla="*/ 147595 w 609050"/>
                <a:gd name="connsiteY6" fmla="*/ 456594 h 586540"/>
                <a:gd name="connsiteX7" fmla="*/ 147595 w 609050"/>
                <a:gd name="connsiteY7" fmla="*/ 412730 h 586540"/>
                <a:gd name="connsiteX8" fmla="*/ 460769 w 609050"/>
                <a:gd name="connsiteY8" fmla="*/ 376268 h 586540"/>
                <a:gd name="connsiteX9" fmla="*/ 460769 w 609050"/>
                <a:gd name="connsiteY9" fmla="*/ 414786 h 586540"/>
                <a:gd name="connsiteX10" fmla="*/ 555916 w 609050"/>
                <a:gd name="connsiteY10" fmla="*/ 414786 h 586540"/>
                <a:gd name="connsiteX11" fmla="*/ 555916 w 609050"/>
                <a:gd name="connsiteY11" fmla="*/ 376268 h 586540"/>
                <a:gd name="connsiteX12" fmla="*/ 216243 w 609050"/>
                <a:gd name="connsiteY12" fmla="*/ 339670 h 586540"/>
                <a:gd name="connsiteX13" fmla="*/ 216243 w 609050"/>
                <a:gd name="connsiteY13" fmla="*/ 383533 h 586540"/>
                <a:gd name="connsiteX14" fmla="*/ 293953 w 609050"/>
                <a:gd name="connsiteY14" fmla="*/ 383533 h 586540"/>
                <a:gd name="connsiteX15" fmla="*/ 293953 w 609050"/>
                <a:gd name="connsiteY15" fmla="*/ 339670 h 586540"/>
                <a:gd name="connsiteX16" fmla="*/ 69884 w 609050"/>
                <a:gd name="connsiteY16" fmla="*/ 339670 h 586540"/>
                <a:gd name="connsiteX17" fmla="*/ 69884 w 609050"/>
                <a:gd name="connsiteY17" fmla="*/ 383533 h 586540"/>
                <a:gd name="connsiteX18" fmla="*/ 147595 w 609050"/>
                <a:gd name="connsiteY18" fmla="*/ 383533 h 586540"/>
                <a:gd name="connsiteX19" fmla="*/ 147595 w 609050"/>
                <a:gd name="connsiteY19" fmla="*/ 339670 h 586540"/>
                <a:gd name="connsiteX20" fmla="*/ 460769 w 609050"/>
                <a:gd name="connsiteY20" fmla="*/ 303071 h 586540"/>
                <a:gd name="connsiteX21" fmla="*/ 460769 w 609050"/>
                <a:gd name="connsiteY21" fmla="*/ 341726 h 586540"/>
                <a:gd name="connsiteX22" fmla="*/ 555916 w 609050"/>
                <a:gd name="connsiteY22" fmla="*/ 341726 h 586540"/>
                <a:gd name="connsiteX23" fmla="*/ 555916 w 609050"/>
                <a:gd name="connsiteY23" fmla="*/ 303071 h 586540"/>
                <a:gd name="connsiteX24" fmla="*/ 216243 w 609050"/>
                <a:gd name="connsiteY24" fmla="*/ 266609 h 586540"/>
                <a:gd name="connsiteX25" fmla="*/ 216243 w 609050"/>
                <a:gd name="connsiteY25" fmla="*/ 310473 h 586540"/>
                <a:gd name="connsiteX26" fmla="*/ 293953 w 609050"/>
                <a:gd name="connsiteY26" fmla="*/ 310473 h 586540"/>
                <a:gd name="connsiteX27" fmla="*/ 293953 w 609050"/>
                <a:gd name="connsiteY27" fmla="*/ 266609 h 586540"/>
                <a:gd name="connsiteX28" fmla="*/ 69884 w 609050"/>
                <a:gd name="connsiteY28" fmla="*/ 266609 h 586540"/>
                <a:gd name="connsiteX29" fmla="*/ 69884 w 609050"/>
                <a:gd name="connsiteY29" fmla="*/ 310473 h 586540"/>
                <a:gd name="connsiteX30" fmla="*/ 147595 w 609050"/>
                <a:gd name="connsiteY30" fmla="*/ 310473 h 586540"/>
                <a:gd name="connsiteX31" fmla="*/ 147595 w 609050"/>
                <a:gd name="connsiteY31" fmla="*/ 266609 h 586540"/>
                <a:gd name="connsiteX32" fmla="*/ 460769 w 609050"/>
                <a:gd name="connsiteY32" fmla="*/ 230010 h 586540"/>
                <a:gd name="connsiteX33" fmla="*/ 460769 w 609050"/>
                <a:gd name="connsiteY33" fmla="*/ 268528 h 586540"/>
                <a:gd name="connsiteX34" fmla="*/ 555916 w 609050"/>
                <a:gd name="connsiteY34" fmla="*/ 268528 h 586540"/>
                <a:gd name="connsiteX35" fmla="*/ 555916 w 609050"/>
                <a:gd name="connsiteY35" fmla="*/ 230010 h 586540"/>
                <a:gd name="connsiteX36" fmla="*/ 216243 w 609050"/>
                <a:gd name="connsiteY36" fmla="*/ 193549 h 586540"/>
                <a:gd name="connsiteX37" fmla="*/ 216243 w 609050"/>
                <a:gd name="connsiteY37" fmla="*/ 237412 h 586540"/>
                <a:gd name="connsiteX38" fmla="*/ 293953 w 609050"/>
                <a:gd name="connsiteY38" fmla="*/ 237412 h 586540"/>
                <a:gd name="connsiteX39" fmla="*/ 293953 w 609050"/>
                <a:gd name="connsiteY39" fmla="*/ 193549 h 586540"/>
                <a:gd name="connsiteX40" fmla="*/ 69884 w 609050"/>
                <a:gd name="connsiteY40" fmla="*/ 193549 h 586540"/>
                <a:gd name="connsiteX41" fmla="*/ 69884 w 609050"/>
                <a:gd name="connsiteY41" fmla="*/ 237412 h 586540"/>
                <a:gd name="connsiteX42" fmla="*/ 147595 w 609050"/>
                <a:gd name="connsiteY42" fmla="*/ 237412 h 586540"/>
                <a:gd name="connsiteX43" fmla="*/ 147595 w 609050"/>
                <a:gd name="connsiteY43" fmla="*/ 193549 h 586540"/>
                <a:gd name="connsiteX44" fmla="*/ 460769 w 609050"/>
                <a:gd name="connsiteY44" fmla="*/ 156950 h 586540"/>
                <a:gd name="connsiteX45" fmla="*/ 460769 w 609050"/>
                <a:gd name="connsiteY45" fmla="*/ 195468 h 586540"/>
                <a:gd name="connsiteX46" fmla="*/ 555916 w 609050"/>
                <a:gd name="connsiteY46" fmla="*/ 195468 h 586540"/>
                <a:gd name="connsiteX47" fmla="*/ 555916 w 609050"/>
                <a:gd name="connsiteY47" fmla="*/ 156950 h 586540"/>
                <a:gd name="connsiteX48" fmla="*/ 192926 w 609050"/>
                <a:gd name="connsiteY48" fmla="*/ 96251 h 586540"/>
                <a:gd name="connsiteX49" fmla="*/ 361366 w 609050"/>
                <a:gd name="connsiteY49" fmla="*/ 96251 h 586540"/>
                <a:gd name="connsiteX50" fmla="*/ 361366 w 609050"/>
                <a:gd name="connsiteY50" fmla="*/ 114880 h 586540"/>
                <a:gd name="connsiteX51" fmla="*/ 192926 w 609050"/>
                <a:gd name="connsiteY51" fmla="*/ 114880 h 586540"/>
                <a:gd name="connsiteX52" fmla="*/ 192926 w 609050"/>
                <a:gd name="connsiteY52" fmla="*/ 49819 h 586540"/>
                <a:gd name="connsiteX53" fmla="*/ 361366 w 609050"/>
                <a:gd name="connsiteY53" fmla="*/ 49819 h 586540"/>
                <a:gd name="connsiteX54" fmla="*/ 361366 w 609050"/>
                <a:gd name="connsiteY54" fmla="*/ 68307 h 586540"/>
                <a:gd name="connsiteX55" fmla="*/ 192926 w 609050"/>
                <a:gd name="connsiteY55" fmla="*/ 68307 h 586540"/>
                <a:gd name="connsiteX56" fmla="*/ 166130 w 609050"/>
                <a:gd name="connsiteY56" fmla="*/ 25222 h 586540"/>
                <a:gd name="connsiteX57" fmla="*/ 166130 w 609050"/>
                <a:gd name="connsiteY57" fmla="*/ 155716 h 586540"/>
                <a:gd name="connsiteX58" fmla="*/ 338987 w 609050"/>
                <a:gd name="connsiteY58" fmla="*/ 155716 h 586540"/>
                <a:gd name="connsiteX59" fmla="*/ 338987 w 609050"/>
                <a:gd name="connsiteY59" fmla="*/ 341040 h 586540"/>
                <a:gd name="connsiteX60" fmla="*/ 338987 w 609050"/>
                <a:gd name="connsiteY60" fmla="*/ 531710 h 586540"/>
                <a:gd name="connsiteX61" fmla="*/ 366721 w 609050"/>
                <a:gd name="connsiteY61" fmla="*/ 531710 h 586540"/>
                <a:gd name="connsiteX62" fmla="*/ 366721 w 609050"/>
                <a:gd name="connsiteY62" fmla="*/ 341040 h 586540"/>
                <a:gd name="connsiteX63" fmla="*/ 366721 w 609050"/>
                <a:gd name="connsiteY63" fmla="*/ 155305 h 586540"/>
                <a:gd name="connsiteX64" fmla="*/ 388002 w 609050"/>
                <a:gd name="connsiteY64" fmla="*/ 143517 h 586540"/>
                <a:gd name="connsiteX65" fmla="*/ 388002 w 609050"/>
                <a:gd name="connsiteY65" fmla="*/ 25222 h 586540"/>
                <a:gd name="connsiteX66" fmla="*/ 140867 w 609050"/>
                <a:gd name="connsiteY66" fmla="*/ 0 h 586540"/>
                <a:gd name="connsiteX67" fmla="*/ 413402 w 609050"/>
                <a:gd name="connsiteY67" fmla="*/ 0 h 586540"/>
                <a:gd name="connsiteX68" fmla="*/ 413402 w 609050"/>
                <a:gd name="connsiteY68" fmla="*/ 129398 h 586540"/>
                <a:gd name="connsiteX69" fmla="*/ 432486 w 609050"/>
                <a:gd name="connsiteY69" fmla="*/ 118843 h 586540"/>
                <a:gd name="connsiteX70" fmla="*/ 584199 w 609050"/>
                <a:gd name="connsiteY70" fmla="*/ 118843 h 586540"/>
                <a:gd name="connsiteX71" fmla="*/ 584199 w 609050"/>
                <a:gd name="connsiteY71" fmla="*/ 531710 h 586540"/>
                <a:gd name="connsiteX72" fmla="*/ 609050 w 609050"/>
                <a:gd name="connsiteY72" fmla="*/ 531710 h 586540"/>
                <a:gd name="connsiteX73" fmla="*/ 609050 w 609050"/>
                <a:gd name="connsiteY73" fmla="*/ 586540 h 586540"/>
                <a:gd name="connsiteX74" fmla="*/ 0 w 609050"/>
                <a:gd name="connsiteY74" fmla="*/ 586540 h 586540"/>
                <a:gd name="connsiteX75" fmla="*/ 0 w 609050"/>
                <a:gd name="connsiteY75" fmla="*/ 531710 h 586540"/>
                <a:gd name="connsiteX76" fmla="*/ 24851 w 609050"/>
                <a:gd name="connsiteY76" fmla="*/ 531710 h 586540"/>
                <a:gd name="connsiteX77" fmla="*/ 24851 w 609050"/>
                <a:gd name="connsiteY77" fmla="*/ 155716 h 586540"/>
                <a:gd name="connsiteX78" fmla="*/ 140867 w 609050"/>
                <a:gd name="connsiteY78" fmla="*/ 155716 h 58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609050" h="586540">
                  <a:moveTo>
                    <a:pt x="216243" y="412730"/>
                  </a:moveTo>
                  <a:lnTo>
                    <a:pt x="216243" y="456594"/>
                  </a:lnTo>
                  <a:lnTo>
                    <a:pt x="293953" y="456594"/>
                  </a:lnTo>
                  <a:lnTo>
                    <a:pt x="293953" y="412730"/>
                  </a:lnTo>
                  <a:close/>
                  <a:moveTo>
                    <a:pt x="69884" y="412730"/>
                  </a:moveTo>
                  <a:lnTo>
                    <a:pt x="69884" y="456594"/>
                  </a:lnTo>
                  <a:lnTo>
                    <a:pt x="147595" y="456594"/>
                  </a:lnTo>
                  <a:lnTo>
                    <a:pt x="147595" y="412730"/>
                  </a:lnTo>
                  <a:close/>
                  <a:moveTo>
                    <a:pt x="460769" y="376268"/>
                  </a:moveTo>
                  <a:lnTo>
                    <a:pt x="460769" y="414786"/>
                  </a:lnTo>
                  <a:lnTo>
                    <a:pt x="555916" y="414786"/>
                  </a:lnTo>
                  <a:lnTo>
                    <a:pt x="555916" y="376268"/>
                  </a:lnTo>
                  <a:close/>
                  <a:moveTo>
                    <a:pt x="216243" y="339670"/>
                  </a:moveTo>
                  <a:lnTo>
                    <a:pt x="216243" y="383533"/>
                  </a:lnTo>
                  <a:lnTo>
                    <a:pt x="293953" y="383533"/>
                  </a:lnTo>
                  <a:lnTo>
                    <a:pt x="293953" y="339670"/>
                  </a:lnTo>
                  <a:close/>
                  <a:moveTo>
                    <a:pt x="69884" y="339670"/>
                  </a:moveTo>
                  <a:lnTo>
                    <a:pt x="69884" y="383533"/>
                  </a:lnTo>
                  <a:lnTo>
                    <a:pt x="147595" y="383533"/>
                  </a:lnTo>
                  <a:lnTo>
                    <a:pt x="147595" y="339670"/>
                  </a:lnTo>
                  <a:close/>
                  <a:moveTo>
                    <a:pt x="460769" y="303071"/>
                  </a:moveTo>
                  <a:lnTo>
                    <a:pt x="460769" y="341726"/>
                  </a:lnTo>
                  <a:lnTo>
                    <a:pt x="555916" y="341726"/>
                  </a:lnTo>
                  <a:lnTo>
                    <a:pt x="555916" y="303071"/>
                  </a:lnTo>
                  <a:close/>
                  <a:moveTo>
                    <a:pt x="216243" y="266609"/>
                  </a:moveTo>
                  <a:lnTo>
                    <a:pt x="216243" y="310473"/>
                  </a:lnTo>
                  <a:lnTo>
                    <a:pt x="293953" y="310473"/>
                  </a:lnTo>
                  <a:lnTo>
                    <a:pt x="293953" y="266609"/>
                  </a:lnTo>
                  <a:close/>
                  <a:moveTo>
                    <a:pt x="69884" y="266609"/>
                  </a:moveTo>
                  <a:lnTo>
                    <a:pt x="69884" y="310473"/>
                  </a:lnTo>
                  <a:lnTo>
                    <a:pt x="147595" y="310473"/>
                  </a:lnTo>
                  <a:lnTo>
                    <a:pt x="147595" y="266609"/>
                  </a:lnTo>
                  <a:close/>
                  <a:moveTo>
                    <a:pt x="460769" y="230010"/>
                  </a:moveTo>
                  <a:lnTo>
                    <a:pt x="460769" y="268528"/>
                  </a:lnTo>
                  <a:lnTo>
                    <a:pt x="555916" y="268528"/>
                  </a:lnTo>
                  <a:lnTo>
                    <a:pt x="555916" y="230010"/>
                  </a:lnTo>
                  <a:close/>
                  <a:moveTo>
                    <a:pt x="216243" y="193549"/>
                  </a:moveTo>
                  <a:lnTo>
                    <a:pt x="216243" y="237412"/>
                  </a:lnTo>
                  <a:lnTo>
                    <a:pt x="293953" y="237412"/>
                  </a:lnTo>
                  <a:lnTo>
                    <a:pt x="293953" y="193549"/>
                  </a:lnTo>
                  <a:close/>
                  <a:moveTo>
                    <a:pt x="69884" y="193549"/>
                  </a:moveTo>
                  <a:lnTo>
                    <a:pt x="69884" y="237412"/>
                  </a:lnTo>
                  <a:lnTo>
                    <a:pt x="147595" y="237412"/>
                  </a:lnTo>
                  <a:lnTo>
                    <a:pt x="147595" y="193549"/>
                  </a:lnTo>
                  <a:close/>
                  <a:moveTo>
                    <a:pt x="460769" y="156950"/>
                  </a:moveTo>
                  <a:lnTo>
                    <a:pt x="460769" y="195468"/>
                  </a:lnTo>
                  <a:lnTo>
                    <a:pt x="555916" y="195468"/>
                  </a:lnTo>
                  <a:lnTo>
                    <a:pt x="555916" y="156950"/>
                  </a:lnTo>
                  <a:close/>
                  <a:moveTo>
                    <a:pt x="192926" y="96251"/>
                  </a:moveTo>
                  <a:lnTo>
                    <a:pt x="361366" y="96251"/>
                  </a:lnTo>
                  <a:lnTo>
                    <a:pt x="361366" y="114880"/>
                  </a:lnTo>
                  <a:lnTo>
                    <a:pt x="192926" y="114880"/>
                  </a:lnTo>
                  <a:close/>
                  <a:moveTo>
                    <a:pt x="192926" y="49819"/>
                  </a:moveTo>
                  <a:lnTo>
                    <a:pt x="361366" y="49819"/>
                  </a:lnTo>
                  <a:lnTo>
                    <a:pt x="361366" y="68307"/>
                  </a:lnTo>
                  <a:lnTo>
                    <a:pt x="192926" y="68307"/>
                  </a:lnTo>
                  <a:close/>
                  <a:moveTo>
                    <a:pt x="166130" y="25222"/>
                  </a:moveTo>
                  <a:lnTo>
                    <a:pt x="166130" y="155716"/>
                  </a:lnTo>
                  <a:lnTo>
                    <a:pt x="338987" y="155716"/>
                  </a:lnTo>
                  <a:lnTo>
                    <a:pt x="338987" y="341040"/>
                  </a:lnTo>
                  <a:lnTo>
                    <a:pt x="338987" y="531710"/>
                  </a:lnTo>
                  <a:lnTo>
                    <a:pt x="366721" y="531710"/>
                  </a:lnTo>
                  <a:lnTo>
                    <a:pt x="366721" y="341040"/>
                  </a:lnTo>
                  <a:lnTo>
                    <a:pt x="366721" y="155305"/>
                  </a:lnTo>
                  <a:lnTo>
                    <a:pt x="388002" y="143517"/>
                  </a:lnTo>
                  <a:lnTo>
                    <a:pt x="388002" y="25222"/>
                  </a:lnTo>
                  <a:close/>
                  <a:moveTo>
                    <a:pt x="140867" y="0"/>
                  </a:moveTo>
                  <a:lnTo>
                    <a:pt x="413402" y="0"/>
                  </a:lnTo>
                  <a:lnTo>
                    <a:pt x="413402" y="129398"/>
                  </a:lnTo>
                  <a:lnTo>
                    <a:pt x="432486" y="118843"/>
                  </a:lnTo>
                  <a:lnTo>
                    <a:pt x="584199" y="118843"/>
                  </a:lnTo>
                  <a:lnTo>
                    <a:pt x="584199" y="531710"/>
                  </a:lnTo>
                  <a:lnTo>
                    <a:pt x="609050" y="531710"/>
                  </a:lnTo>
                  <a:lnTo>
                    <a:pt x="609050" y="586540"/>
                  </a:lnTo>
                  <a:lnTo>
                    <a:pt x="0" y="586540"/>
                  </a:lnTo>
                  <a:lnTo>
                    <a:pt x="0" y="531710"/>
                  </a:lnTo>
                  <a:lnTo>
                    <a:pt x="24851" y="531710"/>
                  </a:lnTo>
                  <a:lnTo>
                    <a:pt x="24851" y="155716"/>
                  </a:lnTo>
                  <a:lnTo>
                    <a:pt x="140867" y="1557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76550" y="3734765"/>
            <a:ext cx="6438900" cy="1422627"/>
            <a:chOff x="6650210" y="2154695"/>
            <a:chExt cx="6438900" cy="1422627"/>
          </a:xfrm>
        </p:grpSpPr>
        <p:sp>
          <p:nvSpPr>
            <p:cNvPr id="9" name="矩形 8"/>
            <p:cNvSpPr/>
            <p:nvPr/>
          </p:nvSpPr>
          <p:spPr>
            <a:xfrm>
              <a:off x="7964661" y="2154695"/>
              <a:ext cx="3810000" cy="76739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50210" y="2993829"/>
              <a:ext cx="6438900" cy="58349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14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06037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18" name="矩形 17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21" name="矩形 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28136" y="1821499"/>
            <a:ext cx="3935730" cy="3935727"/>
            <a:chOff x="4128136" y="1821499"/>
            <a:chExt cx="3935730" cy="3935727"/>
          </a:xfrm>
        </p:grpSpPr>
        <p:grpSp>
          <p:nvGrpSpPr>
            <p:cNvPr id="4" name="Group 3"/>
            <p:cNvGrpSpPr/>
            <p:nvPr/>
          </p:nvGrpSpPr>
          <p:grpSpPr>
            <a:xfrm rot="18585315">
              <a:off x="4128137" y="1821498"/>
              <a:ext cx="3935727" cy="3935730"/>
              <a:chOff x="5291138" y="2225674"/>
              <a:chExt cx="6767512" cy="6767514"/>
            </a:xfrm>
          </p:grpSpPr>
          <p:sp>
            <p:nvSpPr>
              <p:cNvPr id="22" name="Freeform: Shape 4"/>
              <p:cNvSpPr>
                <a:spLocks/>
              </p:cNvSpPr>
              <p:nvPr/>
            </p:nvSpPr>
            <p:spPr bwMode="auto">
              <a:xfrm>
                <a:off x="7639050" y="5411788"/>
                <a:ext cx="2813050" cy="3581400"/>
              </a:xfrm>
              <a:custGeom>
                <a:avLst/>
                <a:gdLst>
                  <a:gd name="T0" fmla="*/ 1772 w 1772"/>
                  <a:gd name="T1" fmla="*/ 1095 h 2256"/>
                  <a:gd name="T2" fmla="*/ 1598 w 1772"/>
                  <a:gd name="T3" fmla="*/ 0 h 2256"/>
                  <a:gd name="T4" fmla="*/ 0 w 1772"/>
                  <a:gd name="T5" fmla="*/ 2088 h 2256"/>
                  <a:gd name="T6" fmla="*/ 883 w 1772"/>
                  <a:gd name="T7" fmla="*/ 2256 h 2256"/>
                  <a:gd name="T8" fmla="*/ 1772 w 1772"/>
                  <a:gd name="T9" fmla="*/ 1095 h 2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2" h="2256">
                    <a:moveTo>
                      <a:pt x="1772" y="1095"/>
                    </a:moveTo>
                    <a:lnTo>
                      <a:pt x="1598" y="0"/>
                    </a:lnTo>
                    <a:lnTo>
                      <a:pt x="0" y="2088"/>
                    </a:lnTo>
                    <a:lnTo>
                      <a:pt x="883" y="2256"/>
                    </a:lnTo>
                    <a:lnTo>
                      <a:pt x="1772" y="1095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5"/>
              <p:cNvSpPr>
                <a:spLocks/>
              </p:cNvSpPr>
              <p:nvPr/>
            </p:nvSpPr>
            <p:spPr bwMode="auto">
              <a:xfrm>
                <a:off x="8474075" y="3832225"/>
                <a:ext cx="3584575" cy="2813050"/>
              </a:xfrm>
              <a:custGeom>
                <a:avLst/>
                <a:gdLst>
                  <a:gd name="T0" fmla="*/ 1097 w 2258"/>
                  <a:gd name="T1" fmla="*/ 0 h 1772"/>
                  <a:gd name="T2" fmla="*/ 0 w 2258"/>
                  <a:gd name="T3" fmla="*/ 174 h 1772"/>
                  <a:gd name="T4" fmla="*/ 2088 w 2258"/>
                  <a:gd name="T5" fmla="*/ 1772 h 1772"/>
                  <a:gd name="T6" fmla="*/ 2258 w 2258"/>
                  <a:gd name="T7" fmla="*/ 889 h 1772"/>
                  <a:gd name="T8" fmla="*/ 1097 w 2258"/>
                  <a:gd name="T9" fmla="*/ 0 h 17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8" h="1772">
                    <a:moveTo>
                      <a:pt x="1097" y="0"/>
                    </a:moveTo>
                    <a:lnTo>
                      <a:pt x="0" y="174"/>
                    </a:lnTo>
                    <a:lnTo>
                      <a:pt x="2088" y="1772"/>
                    </a:lnTo>
                    <a:lnTo>
                      <a:pt x="2258" y="889"/>
                    </a:lnTo>
                    <a:lnTo>
                      <a:pt x="109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6"/>
              <p:cNvSpPr>
                <a:spLocks/>
              </p:cNvSpPr>
              <p:nvPr/>
            </p:nvSpPr>
            <p:spPr bwMode="auto">
              <a:xfrm>
                <a:off x="6894512" y="2225674"/>
                <a:ext cx="2816225" cy="3584575"/>
              </a:xfrm>
              <a:custGeom>
                <a:avLst/>
                <a:gdLst>
                  <a:gd name="T0" fmla="*/ 0 w 1774"/>
                  <a:gd name="T1" fmla="*/ 1161 h 2258"/>
                  <a:gd name="T2" fmla="*/ 176 w 1774"/>
                  <a:gd name="T3" fmla="*/ 2258 h 2258"/>
                  <a:gd name="T4" fmla="*/ 1774 w 1774"/>
                  <a:gd name="T5" fmla="*/ 170 h 2258"/>
                  <a:gd name="T6" fmla="*/ 889 w 1774"/>
                  <a:gd name="T7" fmla="*/ 0 h 2258"/>
                  <a:gd name="T8" fmla="*/ 0 w 1774"/>
                  <a:gd name="T9" fmla="*/ 1161 h 2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4" h="2258">
                    <a:moveTo>
                      <a:pt x="0" y="1161"/>
                    </a:moveTo>
                    <a:lnTo>
                      <a:pt x="176" y="2258"/>
                    </a:lnTo>
                    <a:lnTo>
                      <a:pt x="1774" y="170"/>
                    </a:lnTo>
                    <a:lnTo>
                      <a:pt x="889" y="0"/>
                    </a:lnTo>
                    <a:lnTo>
                      <a:pt x="0" y="1161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7"/>
              <p:cNvSpPr>
                <a:spLocks/>
              </p:cNvSpPr>
              <p:nvPr/>
            </p:nvSpPr>
            <p:spPr bwMode="auto">
              <a:xfrm>
                <a:off x="5291138" y="4573588"/>
                <a:ext cx="3581400" cy="2816225"/>
              </a:xfrm>
              <a:custGeom>
                <a:avLst/>
                <a:gdLst>
                  <a:gd name="T0" fmla="*/ 1161 w 2256"/>
                  <a:gd name="T1" fmla="*/ 1774 h 1774"/>
                  <a:gd name="T2" fmla="*/ 2256 w 2256"/>
                  <a:gd name="T3" fmla="*/ 1598 h 1774"/>
                  <a:gd name="T4" fmla="*/ 168 w 2256"/>
                  <a:gd name="T5" fmla="*/ 0 h 1774"/>
                  <a:gd name="T6" fmla="*/ 0 w 2256"/>
                  <a:gd name="T7" fmla="*/ 885 h 1774"/>
                  <a:gd name="T8" fmla="*/ 1161 w 2256"/>
                  <a:gd name="T9" fmla="*/ 1774 h 17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6" h="1774">
                    <a:moveTo>
                      <a:pt x="1161" y="1774"/>
                    </a:moveTo>
                    <a:lnTo>
                      <a:pt x="2256" y="1598"/>
                    </a:lnTo>
                    <a:lnTo>
                      <a:pt x="168" y="0"/>
                    </a:lnTo>
                    <a:lnTo>
                      <a:pt x="0" y="885"/>
                    </a:lnTo>
                    <a:lnTo>
                      <a:pt x="1161" y="1774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8"/>
              <p:cNvSpPr>
                <a:spLocks/>
              </p:cNvSpPr>
              <p:nvPr/>
            </p:nvSpPr>
            <p:spPr bwMode="auto">
              <a:xfrm>
                <a:off x="8474075" y="2495550"/>
                <a:ext cx="1741487" cy="1612900"/>
              </a:xfrm>
              <a:custGeom>
                <a:avLst/>
                <a:gdLst>
                  <a:gd name="T0" fmla="*/ 779 w 1097"/>
                  <a:gd name="T1" fmla="*/ 0 h 1016"/>
                  <a:gd name="T2" fmla="*/ 1097 w 1097"/>
                  <a:gd name="T3" fmla="*/ 842 h 1016"/>
                  <a:gd name="T4" fmla="*/ 0 w 1097"/>
                  <a:gd name="T5" fmla="*/ 1016 h 1016"/>
                  <a:gd name="T6" fmla="*/ 779 w 1097"/>
                  <a:gd name="T7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7" h="1016">
                    <a:moveTo>
                      <a:pt x="779" y="0"/>
                    </a:moveTo>
                    <a:lnTo>
                      <a:pt x="1097" y="842"/>
                    </a:lnTo>
                    <a:lnTo>
                      <a:pt x="0" y="1016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9"/>
              <p:cNvSpPr>
                <a:spLocks/>
              </p:cNvSpPr>
              <p:nvPr/>
            </p:nvSpPr>
            <p:spPr bwMode="auto">
              <a:xfrm>
                <a:off x="10175875" y="5411788"/>
                <a:ext cx="1612900" cy="1738313"/>
              </a:xfrm>
              <a:custGeom>
                <a:avLst/>
                <a:gdLst>
                  <a:gd name="T0" fmla="*/ 1016 w 1016"/>
                  <a:gd name="T1" fmla="*/ 777 h 1095"/>
                  <a:gd name="T2" fmla="*/ 174 w 1016"/>
                  <a:gd name="T3" fmla="*/ 1095 h 1095"/>
                  <a:gd name="T4" fmla="*/ 0 w 1016"/>
                  <a:gd name="T5" fmla="*/ 0 h 1095"/>
                  <a:gd name="T6" fmla="*/ 1016 w 1016"/>
                  <a:gd name="T7" fmla="*/ 777 h 1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6" h="1095">
                    <a:moveTo>
                      <a:pt x="1016" y="777"/>
                    </a:moveTo>
                    <a:lnTo>
                      <a:pt x="174" y="1095"/>
                    </a:lnTo>
                    <a:lnTo>
                      <a:pt x="0" y="0"/>
                    </a:lnTo>
                    <a:lnTo>
                      <a:pt x="1016" y="77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0"/>
              <p:cNvSpPr>
                <a:spLocks/>
              </p:cNvSpPr>
              <p:nvPr/>
            </p:nvSpPr>
            <p:spPr bwMode="auto">
              <a:xfrm>
                <a:off x="5557838" y="4068763"/>
                <a:ext cx="1616075" cy="1741488"/>
              </a:xfrm>
              <a:custGeom>
                <a:avLst/>
                <a:gdLst>
                  <a:gd name="T0" fmla="*/ 0 w 1018"/>
                  <a:gd name="T1" fmla="*/ 318 h 1097"/>
                  <a:gd name="T2" fmla="*/ 842 w 1018"/>
                  <a:gd name="T3" fmla="*/ 0 h 1097"/>
                  <a:gd name="T4" fmla="*/ 1018 w 1018"/>
                  <a:gd name="T5" fmla="*/ 1097 h 1097"/>
                  <a:gd name="T6" fmla="*/ 0 w 1018"/>
                  <a:gd name="T7" fmla="*/ 318 h 1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8" h="1097">
                    <a:moveTo>
                      <a:pt x="0" y="318"/>
                    </a:moveTo>
                    <a:lnTo>
                      <a:pt x="842" y="0"/>
                    </a:lnTo>
                    <a:lnTo>
                      <a:pt x="1018" y="1097"/>
                    </a:lnTo>
                    <a:lnTo>
                      <a:pt x="0" y="318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1"/>
              <p:cNvSpPr>
                <a:spLocks/>
              </p:cNvSpPr>
              <p:nvPr/>
            </p:nvSpPr>
            <p:spPr bwMode="auto">
              <a:xfrm>
                <a:off x="7134225" y="7110413"/>
                <a:ext cx="1738312" cy="1616075"/>
              </a:xfrm>
              <a:custGeom>
                <a:avLst/>
                <a:gdLst>
                  <a:gd name="T0" fmla="*/ 318 w 1095"/>
                  <a:gd name="T1" fmla="*/ 1018 h 1018"/>
                  <a:gd name="T2" fmla="*/ 0 w 1095"/>
                  <a:gd name="T3" fmla="*/ 176 h 1018"/>
                  <a:gd name="T4" fmla="*/ 1095 w 1095"/>
                  <a:gd name="T5" fmla="*/ 0 h 1018"/>
                  <a:gd name="T6" fmla="*/ 318 w 1095"/>
                  <a:gd name="T7" fmla="*/ 1018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5" h="1018">
                    <a:moveTo>
                      <a:pt x="318" y="1018"/>
                    </a:moveTo>
                    <a:lnTo>
                      <a:pt x="0" y="176"/>
                    </a:lnTo>
                    <a:lnTo>
                      <a:pt x="1095" y="0"/>
                    </a:lnTo>
                    <a:lnTo>
                      <a:pt x="318" y="1018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8100" cap="rnd">
                <a:solidFill>
                  <a:schemeClr val="bg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" name="矩形 1"/>
            <p:cNvSpPr/>
            <p:nvPr/>
          </p:nvSpPr>
          <p:spPr>
            <a:xfrm rot="20802776">
              <a:off x="5507960" y="3209546"/>
              <a:ext cx="1176081" cy="1176081"/>
            </a:xfrm>
            <a:prstGeom prst="rect">
              <a:avLst/>
            </a:prstGeom>
            <a:blipFill>
              <a:blip r:embed="rId3" cstate="print"/>
              <a:srcRect/>
              <a:stretch>
                <a:fillRect l="-24421" r="-2389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6" name="矩形 35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10788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421545" y="2180811"/>
            <a:ext cx="1881712" cy="1876642"/>
          </a:xfrm>
          <a:prstGeom prst="roundRect">
            <a:avLst/>
          </a:prstGeom>
          <a:blipFill>
            <a:blip r:embed="rId3" cstate="print"/>
            <a:srcRect/>
            <a:stretch>
              <a:fillRect l="-25260" r="-2492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Oval 7"/>
          <p:cNvSpPr/>
          <p:nvPr/>
        </p:nvSpPr>
        <p:spPr>
          <a:xfrm>
            <a:off x="8954348" y="2180811"/>
            <a:ext cx="1881712" cy="1876642"/>
          </a:xfrm>
          <a:prstGeom prst="roundRect">
            <a:avLst/>
          </a:prstGeom>
          <a:blipFill>
            <a:blip r:embed="rId4" cstate="print"/>
            <a:srcRect/>
            <a:stretch>
              <a:fillRect l="-24995" r="-2465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Oval 8"/>
          <p:cNvSpPr/>
          <p:nvPr/>
        </p:nvSpPr>
        <p:spPr>
          <a:xfrm>
            <a:off x="3888744" y="2180811"/>
            <a:ext cx="1881712" cy="1876642"/>
          </a:xfrm>
          <a:prstGeom prst="roundRect">
            <a:avLst/>
          </a:prstGeom>
          <a:blipFill>
            <a:blip r:embed="rId5" cstate="print"/>
            <a:srcRect/>
            <a:stretch>
              <a:fillRect l="-24818" r="-2448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Oval 9"/>
          <p:cNvSpPr/>
          <p:nvPr/>
        </p:nvSpPr>
        <p:spPr>
          <a:xfrm>
            <a:off x="1355942" y="2180811"/>
            <a:ext cx="1881712" cy="1876642"/>
          </a:xfrm>
          <a:prstGeom prst="roundRect">
            <a:avLst/>
          </a:prstGeom>
          <a:blipFill>
            <a:blip r:embed="rId6" cstate="print"/>
            <a:srcRect/>
            <a:stretch>
              <a:fillRect l="-24965" r="-2463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4"/>
          <p:cNvSpPr/>
          <p:nvPr/>
        </p:nvSpPr>
        <p:spPr>
          <a:xfrm>
            <a:off x="6332428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Oval 7"/>
          <p:cNvSpPr/>
          <p:nvPr/>
        </p:nvSpPr>
        <p:spPr>
          <a:xfrm>
            <a:off x="8865231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Oval 8"/>
          <p:cNvSpPr/>
          <p:nvPr/>
        </p:nvSpPr>
        <p:spPr>
          <a:xfrm>
            <a:off x="3799627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Oval 9"/>
          <p:cNvSpPr/>
          <p:nvPr/>
        </p:nvSpPr>
        <p:spPr>
          <a:xfrm>
            <a:off x="1266825" y="2091934"/>
            <a:ext cx="2059946" cy="2054396"/>
          </a:xfrm>
          <a:prstGeom prst="roundRect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dash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5" name="组合 24"/>
          <p:cNvGrpSpPr/>
          <p:nvPr/>
        </p:nvGrpSpPr>
        <p:grpSpPr>
          <a:xfrm>
            <a:off x="1045822" y="4391771"/>
            <a:ext cx="2501951" cy="1003325"/>
            <a:chOff x="8386922" y="2192795"/>
            <a:chExt cx="2501951" cy="1003325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78624" y="4391771"/>
            <a:ext cx="2501951" cy="1003325"/>
            <a:chOff x="8386922" y="2192795"/>
            <a:chExt cx="2501951" cy="1003325"/>
          </a:xfrm>
        </p:grpSpPr>
        <p:sp>
          <p:nvSpPr>
            <p:cNvPr id="29" name="矩形 2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11425" y="4391771"/>
            <a:ext cx="2501951" cy="1003325"/>
            <a:chOff x="8386922" y="2192795"/>
            <a:chExt cx="2501951" cy="1003325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644228" y="4391771"/>
            <a:ext cx="2501951" cy="1003325"/>
            <a:chOff x="8386922" y="2192795"/>
            <a:chExt cx="2501951" cy="1003325"/>
          </a:xfrm>
        </p:grpSpPr>
        <p:sp>
          <p:nvSpPr>
            <p:cNvPr id="35" name="矩形 3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8" name="矩形 37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669471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1110974" y="1935110"/>
            <a:ext cx="4811491" cy="1735190"/>
            <a:chOff x="1098274" y="1782710"/>
            <a:chExt cx="4811491" cy="1735190"/>
          </a:xfrm>
        </p:grpSpPr>
        <p:grpSp>
          <p:nvGrpSpPr>
            <p:cNvPr id="5" name="组合 4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3" name="饼形 2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" name="饼形 1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3" cstate="print"/>
                <a:srcRect/>
                <a:stretch>
                  <a:fillRect l="-25533" r="-25055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1110974" y="4068710"/>
            <a:ext cx="4811491" cy="1735190"/>
            <a:chOff x="1098274" y="1782710"/>
            <a:chExt cx="4811491" cy="1735190"/>
          </a:xfrm>
        </p:grpSpPr>
        <p:grpSp>
          <p:nvGrpSpPr>
            <p:cNvPr id="40" name="组合 39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44" name="饼形 43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饼形 44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4" cstate="print"/>
                <a:srcRect/>
                <a:stretch>
                  <a:fillRect l="-24388" r="-2393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267174" y="1935110"/>
            <a:ext cx="4811491" cy="1735190"/>
            <a:chOff x="1098274" y="1782710"/>
            <a:chExt cx="4811491" cy="1735190"/>
          </a:xfrm>
        </p:grpSpPr>
        <p:grpSp>
          <p:nvGrpSpPr>
            <p:cNvPr id="48" name="组合 47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52" name="饼形 51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饼形 52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5" cstate="print"/>
                <a:srcRect/>
                <a:stretch>
                  <a:fillRect l="-25266" r="-2479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6267174" y="4068710"/>
            <a:ext cx="4811491" cy="1735190"/>
            <a:chOff x="1098274" y="1782710"/>
            <a:chExt cx="4811491" cy="1735190"/>
          </a:xfrm>
        </p:grpSpPr>
        <p:grpSp>
          <p:nvGrpSpPr>
            <p:cNvPr id="56" name="组合 55"/>
            <p:cNvGrpSpPr/>
            <p:nvPr/>
          </p:nvGrpSpPr>
          <p:grpSpPr>
            <a:xfrm>
              <a:off x="1098274" y="1782710"/>
              <a:ext cx="1735190" cy="1735190"/>
              <a:chOff x="2239616" y="2332383"/>
              <a:chExt cx="2597426" cy="2597426"/>
            </a:xfrm>
          </p:grpSpPr>
          <p:sp>
            <p:nvSpPr>
              <p:cNvPr id="60" name="饼形 59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14509285"/>
                  <a:gd name="adj2" fmla="val 554466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饼形 60"/>
              <p:cNvSpPr/>
              <p:nvPr/>
            </p:nvSpPr>
            <p:spPr>
              <a:xfrm>
                <a:off x="2239616" y="2332383"/>
                <a:ext cx="2597426" cy="2597426"/>
              </a:xfrm>
              <a:prstGeom prst="pie">
                <a:avLst>
                  <a:gd name="adj1" fmla="val 348551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2531162" y="2623929"/>
                <a:ext cx="2014334" cy="2014334"/>
              </a:xfrm>
              <a:prstGeom prst="ellipse">
                <a:avLst/>
              </a:prstGeom>
              <a:blipFill>
                <a:blip r:embed="rId6" cstate="print"/>
                <a:srcRect/>
                <a:stretch>
                  <a:fillRect l="-25533" r="-25055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3028229" y="2040395"/>
              <a:ext cx="2881536" cy="1219820"/>
              <a:chOff x="552707" y="4512457"/>
              <a:chExt cx="2881536" cy="1219820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552707" y="4512457"/>
                <a:ext cx="2501951" cy="42986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552707" y="4938213"/>
                <a:ext cx="2881536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63" name="矩形 62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13353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995073" y="3115083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95075" y="1941513"/>
            <a:ext cx="2453469" cy="1078413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矩形 22"/>
          <p:cNvSpPr/>
          <p:nvPr/>
        </p:nvSpPr>
        <p:spPr>
          <a:xfrm>
            <a:off x="3579358" y="3118679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79360" y="1937916"/>
            <a:ext cx="2453469" cy="1078413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矩形 18"/>
          <p:cNvSpPr/>
          <p:nvPr/>
        </p:nvSpPr>
        <p:spPr>
          <a:xfrm>
            <a:off x="6163643" y="3115083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63645" y="1941513"/>
            <a:ext cx="2453469" cy="1078413"/>
          </a:xfrm>
          <a:prstGeom prst="rect">
            <a:avLst/>
          </a:prstGeom>
          <a:solidFill>
            <a:schemeClr val="accent3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8747928" y="3118679"/>
            <a:ext cx="2453472" cy="2487453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747930" y="1937916"/>
            <a:ext cx="2453469" cy="1078413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1" name="椭圆 42"/>
          <p:cNvSpPr/>
          <p:nvPr/>
        </p:nvSpPr>
        <p:spPr>
          <a:xfrm>
            <a:off x="1136071" y="2288357"/>
            <a:ext cx="460954" cy="377530"/>
          </a:xfrm>
          <a:custGeom>
            <a:avLst/>
            <a:gdLst>
              <a:gd name="connsiteX0" fmla="*/ 374823 w 605522"/>
              <a:gd name="connsiteY0" fmla="*/ 232327 h 495934"/>
              <a:gd name="connsiteX1" fmla="*/ 328351 w 605522"/>
              <a:gd name="connsiteY1" fmla="*/ 278712 h 495934"/>
              <a:gd name="connsiteX2" fmla="*/ 374823 w 605522"/>
              <a:gd name="connsiteY2" fmla="*/ 325282 h 495934"/>
              <a:gd name="connsiteX3" fmla="*/ 421479 w 605522"/>
              <a:gd name="connsiteY3" fmla="*/ 278712 h 495934"/>
              <a:gd name="connsiteX4" fmla="*/ 374823 w 605522"/>
              <a:gd name="connsiteY4" fmla="*/ 232327 h 495934"/>
              <a:gd name="connsiteX5" fmla="*/ 374823 w 605522"/>
              <a:gd name="connsiteY5" fmla="*/ 202876 h 495934"/>
              <a:gd name="connsiteX6" fmla="*/ 450984 w 605522"/>
              <a:gd name="connsiteY6" fmla="*/ 278712 h 495934"/>
              <a:gd name="connsiteX7" fmla="*/ 374823 w 605522"/>
              <a:gd name="connsiteY7" fmla="*/ 354733 h 495934"/>
              <a:gd name="connsiteX8" fmla="*/ 298845 w 605522"/>
              <a:gd name="connsiteY8" fmla="*/ 278712 h 495934"/>
              <a:gd name="connsiteX9" fmla="*/ 374823 w 605522"/>
              <a:gd name="connsiteY9" fmla="*/ 202876 h 495934"/>
              <a:gd name="connsiteX10" fmla="*/ 374858 w 605522"/>
              <a:gd name="connsiteY10" fmla="*/ 175958 h 495934"/>
              <a:gd name="connsiteX11" fmla="*/ 271966 w 605522"/>
              <a:gd name="connsiteY11" fmla="*/ 278712 h 495934"/>
              <a:gd name="connsiteX12" fmla="*/ 374858 w 605522"/>
              <a:gd name="connsiteY12" fmla="*/ 381650 h 495934"/>
              <a:gd name="connsiteX13" fmla="*/ 477933 w 605522"/>
              <a:gd name="connsiteY13" fmla="*/ 278712 h 495934"/>
              <a:gd name="connsiteX14" fmla="*/ 374858 w 605522"/>
              <a:gd name="connsiteY14" fmla="*/ 175958 h 495934"/>
              <a:gd name="connsiteX15" fmla="*/ 91625 w 605522"/>
              <a:gd name="connsiteY15" fmla="*/ 169355 h 495934"/>
              <a:gd name="connsiteX16" fmla="*/ 91625 w 605522"/>
              <a:gd name="connsiteY16" fmla="*/ 203964 h 495934"/>
              <a:gd name="connsiteX17" fmla="*/ 165728 w 605522"/>
              <a:gd name="connsiteY17" fmla="*/ 203964 h 495934"/>
              <a:gd name="connsiteX18" fmla="*/ 165728 w 605522"/>
              <a:gd name="connsiteY18" fmla="*/ 169355 h 495934"/>
              <a:gd name="connsiteX19" fmla="*/ 374858 w 605522"/>
              <a:gd name="connsiteY19" fmla="*/ 146494 h 495934"/>
              <a:gd name="connsiteX20" fmla="*/ 507436 w 605522"/>
              <a:gd name="connsiteY20" fmla="*/ 278712 h 495934"/>
              <a:gd name="connsiteX21" fmla="*/ 374858 w 605522"/>
              <a:gd name="connsiteY21" fmla="*/ 411114 h 495934"/>
              <a:gd name="connsiteX22" fmla="*/ 242463 w 605522"/>
              <a:gd name="connsiteY22" fmla="*/ 278712 h 495934"/>
              <a:gd name="connsiteX23" fmla="*/ 374858 w 605522"/>
              <a:gd name="connsiteY23" fmla="*/ 146494 h 495934"/>
              <a:gd name="connsiteX24" fmla="*/ 91625 w 605522"/>
              <a:gd name="connsiteY24" fmla="*/ 144871 h 495934"/>
              <a:gd name="connsiteX25" fmla="*/ 165728 w 605522"/>
              <a:gd name="connsiteY25" fmla="*/ 144871 h 495934"/>
              <a:gd name="connsiteX26" fmla="*/ 190245 w 605522"/>
              <a:gd name="connsiteY26" fmla="*/ 169355 h 495934"/>
              <a:gd name="connsiteX27" fmla="*/ 190245 w 605522"/>
              <a:gd name="connsiteY27" fmla="*/ 203964 h 495934"/>
              <a:gd name="connsiteX28" fmla="*/ 165728 w 605522"/>
              <a:gd name="connsiteY28" fmla="*/ 228632 h 495934"/>
              <a:gd name="connsiteX29" fmla="*/ 91625 w 605522"/>
              <a:gd name="connsiteY29" fmla="*/ 228632 h 495934"/>
              <a:gd name="connsiteX30" fmla="*/ 67108 w 605522"/>
              <a:gd name="connsiteY30" fmla="*/ 203964 h 495934"/>
              <a:gd name="connsiteX31" fmla="*/ 67108 w 605522"/>
              <a:gd name="connsiteY31" fmla="*/ 169355 h 495934"/>
              <a:gd name="connsiteX32" fmla="*/ 91625 w 605522"/>
              <a:gd name="connsiteY32" fmla="*/ 144871 h 495934"/>
              <a:gd name="connsiteX33" fmla="*/ 55315 w 605522"/>
              <a:gd name="connsiteY33" fmla="*/ 98487 h 495934"/>
              <a:gd name="connsiteX34" fmla="*/ 36877 w 605522"/>
              <a:gd name="connsiteY34" fmla="*/ 116896 h 495934"/>
              <a:gd name="connsiteX35" fmla="*/ 36877 w 605522"/>
              <a:gd name="connsiteY35" fmla="*/ 440708 h 495934"/>
              <a:gd name="connsiteX36" fmla="*/ 55315 w 605522"/>
              <a:gd name="connsiteY36" fmla="*/ 459116 h 495934"/>
              <a:gd name="connsiteX37" fmla="*/ 550207 w 605522"/>
              <a:gd name="connsiteY37" fmla="*/ 459116 h 495934"/>
              <a:gd name="connsiteX38" fmla="*/ 568645 w 605522"/>
              <a:gd name="connsiteY38" fmla="*/ 440708 h 495934"/>
              <a:gd name="connsiteX39" fmla="*/ 568645 w 605522"/>
              <a:gd name="connsiteY39" fmla="*/ 116896 h 495934"/>
              <a:gd name="connsiteX40" fmla="*/ 550207 w 605522"/>
              <a:gd name="connsiteY40" fmla="*/ 98487 h 495934"/>
              <a:gd name="connsiteX41" fmla="*/ 406755 w 605522"/>
              <a:gd name="connsiteY41" fmla="*/ 36818 h 495934"/>
              <a:gd name="connsiteX42" fmla="*/ 406755 w 605522"/>
              <a:gd name="connsiteY42" fmla="*/ 59092 h 495934"/>
              <a:gd name="connsiteX43" fmla="*/ 488253 w 605522"/>
              <a:gd name="connsiteY43" fmla="*/ 59092 h 495934"/>
              <a:gd name="connsiteX44" fmla="*/ 488253 w 605522"/>
              <a:gd name="connsiteY44" fmla="*/ 36818 h 495934"/>
              <a:gd name="connsiteX45" fmla="*/ 400486 w 605522"/>
              <a:gd name="connsiteY45" fmla="*/ 0 h 495934"/>
              <a:gd name="connsiteX46" fmla="*/ 494338 w 605522"/>
              <a:gd name="connsiteY46" fmla="*/ 0 h 495934"/>
              <a:gd name="connsiteX47" fmla="*/ 525130 w 605522"/>
              <a:gd name="connsiteY47" fmla="*/ 30559 h 495934"/>
              <a:gd name="connsiteX48" fmla="*/ 525130 w 605522"/>
              <a:gd name="connsiteY48" fmla="*/ 61670 h 495934"/>
              <a:gd name="connsiteX49" fmla="*/ 550207 w 605522"/>
              <a:gd name="connsiteY49" fmla="*/ 61670 h 495934"/>
              <a:gd name="connsiteX50" fmla="*/ 605522 w 605522"/>
              <a:gd name="connsiteY50" fmla="*/ 116896 h 495934"/>
              <a:gd name="connsiteX51" fmla="*/ 605522 w 605522"/>
              <a:gd name="connsiteY51" fmla="*/ 440708 h 495934"/>
              <a:gd name="connsiteX52" fmla="*/ 550207 w 605522"/>
              <a:gd name="connsiteY52" fmla="*/ 495934 h 495934"/>
              <a:gd name="connsiteX53" fmla="*/ 55315 w 605522"/>
              <a:gd name="connsiteY53" fmla="*/ 495934 h 495934"/>
              <a:gd name="connsiteX54" fmla="*/ 0 w 605522"/>
              <a:gd name="connsiteY54" fmla="*/ 440708 h 495934"/>
              <a:gd name="connsiteX55" fmla="*/ 0 w 605522"/>
              <a:gd name="connsiteY55" fmla="*/ 116896 h 495934"/>
              <a:gd name="connsiteX56" fmla="*/ 55315 w 605522"/>
              <a:gd name="connsiteY56" fmla="*/ 61670 h 495934"/>
              <a:gd name="connsiteX57" fmla="*/ 369878 w 605522"/>
              <a:gd name="connsiteY57" fmla="*/ 61670 h 495934"/>
              <a:gd name="connsiteX58" fmla="*/ 369878 w 605522"/>
              <a:gd name="connsiteY58" fmla="*/ 30559 h 495934"/>
              <a:gd name="connsiteX59" fmla="*/ 400486 w 605522"/>
              <a:gd name="connsiteY59" fmla="*/ 0 h 495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5522" h="495934">
                <a:moveTo>
                  <a:pt x="374823" y="232327"/>
                </a:moveTo>
                <a:cubicBezTo>
                  <a:pt x="349189" y="232327"/>
                  <a:pt x="328351" y="253127"/>
                  <a:pt x="328351" y="278712"/>
                </a:cubicBezTo>
                <a:cubicBezTo>
                  <a:pt x="328351" y="304482"/>
                  <a:pt x="349189" y="325282"/>
                  <a:pt x="374823" y="325282"/>
                </a:cubicBezTo>
                <a:cubicBezTo>
                  <a:pt x="400640" y="325282"/>
                  <a:pt x="421479" y="304482"/>
                  <a:pt x="421479" y="278712"/>
                </a:cubicBezTo>
                <a:cubicBezTo>
                  <a:pt x="421479" y="253127"/>
                  <a:pt x="400640" y="232327"/>
                  <a:pt x="374823" y="232327"/>
                </a:cubicBezTo>
                <a:close/>
                <a:moveTo>
                  <a:pt x="374823" y="202876"/>
                </a:moveTo>
                <a:cubicBezTo>
                  <a:pt x="416868" y="202876"/>
                  <a:pt x="450984" y="236929"/>
                  <a:pt x="450984" y="278712"/>
                </a:cubicBezTo>
                <a:cubicBezTo>
                  <a:pt x="450984" y="320680"/>
                  <a:pt x="416868" y="354733"/>
                  <a:pt x="374823" y="354733"/>
                </a:cubicBezTo>
                <a:cubicBezTo>
                  <a:pt x="332961" y="354733"/>
                  <a:pt x="298845" y="320680"/>
                  <a:pt x="298845" y="278712"/>
                </a:cubicBezTo>
                <a:cubicBezTo>
                  <a:pt x="298845" y="236929"/>
                  <a:pt x="332961" y="202876"/>
                  <a:pt x="374823" y="202876"/>
                </a:cubicBezTo>
                <a:close/>
                <a:moveTo>
                  <a:pt x="374858" y="175958"/>
                </a:moveTo>
                <a:cubicBezTo>
                  <a:pt x="318064" y="175958"/>
                  <a:pt x="271966" y="221995"/>
                  <a:pt x="271966" y="278712"/>
                </a:cubicBezTo>
                <a:cubicBezTo>
                  <a:pt x="271966" y="335614"/>
                  <a:pt x="318064" y="381650"/>
                  <a:pt x="374858" y="381650"/>
                </a:cubicBezTo>
                <a:cubicBezTo>
                  <a:pt x="431651" y="381650"/>
                  <a:pt x="477933" y="335614"/>
                  <a:pt x="477933" y="278712"/>
                </a:cubicBezTo>
                <a:cubicBezTo>
                  <a:pt x="477933" y="221995"/>
                  <a:pt x="431651" y="175958"/>
                  <a:pt x="374858" y="175958"/>
                </a:cubicBezTo>
                <a:close/>
                <a:moveTo>
                  <a:pt x="91625" y="169355"/>
                </a:moveTo>
                <a:lnTo>
                  <a:pt x="91625" y="203964"/>
                </a:lnTo>
                <a:lnTo>
                  <a:pt x="165728" y="203964"/>
                </a:lnTo>
                <a:lnTo>
                  <a:pt x="165728" y="169355"/>
                </a:lnTo>
                <a:close/>
                <a:moveTo>
                  <a:pt x="374858" y="146494"/>
                </a:moveTo>
                <a:cubicBezTo>
                  <a:pt x="448062" y="146494"/>
                  <a:pt x="507436" y="205790"/>
                  <a:pt x="507436" y="278712"/>
                </a:cubicBezTo>
                <a:cubicBezTo>
                  <a:pt x="507436" y="351819"/>
                  <a:pt x="448062" y="411114"/>
                  <a:pt x="374858" y="411114"/>
                </a:cubicBezTo>
                <a:cubicBezTo>
                  <a:pt x="301838" y="411114"/>
                  <a:pt x="242463" y="351819"/>
                  <a:pt x="242463" y="278712"/>
                </a:cubicBezTo>
                <a:cubicBezTo>
                  <a:pt x="242463" y="205790"/>
                  <a:pt x="301838" y="146494"/>
                  <a:pt x="374858" y="146494"/>
                </a:cubicBezTo>
                <a:close/>
                <a:moveTo>
                  <a:pt x="91625" y="144871"/>
                </a:moveTo>
                <a:lnTo>
                  <a:pt x="165728" y="144871"/>
                </a:lnTo>
                <a:cubicBezTo>
                  <a:pt x="179369" y="144871"/>
                  <a:pt x="190245" y="155916"/>
                  <a:pt x="190245" y="169355"/>
                </a:cubicBezTo>
                <a:lnTo>
                  <a:pt x="190245" y="203964"/>
                </a:lnTo>
                <a:cubicBezTo>
                  <a:pt x="190245" y="217587"/>
                  <a:pt x="179369" y="228632"/>
                  <a:pt x="165728" y="228632"/>
                </a:cubicBezTo>
                <a:lnTo>
                  <a:pt x="91625" y="228632"/>
                </a:lnTo>
                <a:cubicBezTo>
                  <a:pt x="77984" y="228632"/>
                  <a:pt x="67108" y="217587"/>
                  <a:pt x="67108" y="203964"/>
                </a:cubicBezTo>
                <a:lnTo>
                  <a:pt x="67108" y="169355"/>
                </a:lnTo>
                <a:cubicBezTo>
                  <a:pt x="67108" y="155916"/>
                  <a:pt x="77984" y="144871"/>
                  <a:pt x="91625" y="144871"/>
                </a:cubicBezTo>
                <a:close/>
                <a:moveTo>
                  <a:pt x="55315" y="98487"/>
                </a:moveTo>
                <a:cubicBezTo>
                  <a:pt x="45174" y="98487"/>
                  <a:pt x="36877" y="106771"/>
                  <a:pt x="36877" y="116896"/>
                </a:cubicBezTo>
                <a:lnTo>
                  <a:pt x="36877" y="440708"/>
                </a:lnTo>
                <a:cubicBezTo>
                  <a:pt x="36877" y="450832"/>
                  <a:pt x="45174" y="459116"/>
                  <a:pt x="55315" y="459116"/>
                </a:cubicBezTo>
                <a:lnTo>
                  <a:pt x="550207" y="459116"/>
                </a:lnTo>
                <a:cubicBezTo>
                  <a:pt x="560348" y="459116"/>
                  <a:pt x="568645" y="450832"/>
                  <a:pt x="568645" y="440708"/>
                </a:cubicBezTo>
                <a:lnTo>
                  <a:pt x="568645" y="116896"/>
                </a:lnTo>
                <a:cubicBezTo>
                  <a:pt x="568645" y="106771"/>
                  <a:pt x="560348" y="98487"/>
                  <a:pt x="550207" y="98487"/>
                </a:cubicBezTo>
                <a:close/>
                <a:moveTo>
                  <a:pt x="406755" y="36818"/>
                </a:moveTo>
                <a:lnTo>
                  <a:pt x="406755" y="59092"/>
                </a:lnTo>
                <a:lnTo>
                  <a:pt x="488253" y="59092"/>
                </a:lnTo>
                <a:lnTo>
                  <a:pt x="488253" y="36818"/>
                </a:lnTo>
                <a:close/>
                <a:moveTo>
                  <a:pt x="400486" y="0"/>
                </a:moveTo>
                <a:lnTo>
                  <a:pt x="494338" y="0"/>
                </a:lnTo>
                <a:cubicBezTo>
                  <a:pt x="511301" y="0"/>
                  <a:pt x="525130" y="13623"/>
                  <a:pt x="525130" y="30559"/>
                </a:cubicBezTo>
                <a:lnTo>
                  <a:pt x="525130" y="61670"/>
                </a:lnTo>
                <a:lnTo>
                  <a:pt x="550207" y="61670"/>
                </a:lnTo>
                <a:cubicBezTo>
                  <a:pt x="580630" y="61670"/>
                  <a:pt x="605522" y="86337"/>
                  <a:pt x="605522" y="116896"/>
                </a:cubicBezTo>
                <a:lnTo>
                  <a:pt x="605522" y="440708"/>
                </a:lnTo>
                <a:cubicBezTo>
                  <a:pt x="605522" y="471082"/>
                  <a:pt x="580630" y="495934"/>
                  <a:pt x="550207" y="495934"/>
                </a:cubicBezTo>
                <a:lnTo>
                  <a:pt x="55315" y="495934"/>
                </a:lnTo>
                <a:cubicBezTo>
                  <a:pt x="24892" y="495934"/>
                  <a:pt x="0" y="471082"/>
                  <a:pt x="0" y="440708"/>
                </a:cubicBezTo>
                <a:lnTo>
                  <a:pt x="0" y="116896"/>
                </a:lnTo>
                <a:cubicBezTo>
                  <a:pt x="0" y="86337"/>
                  <a:pt x="24892" y="61670"/>
                  <a:pt x="55315" y="61670"/>
                </a:cubicBezTo>
                <a:lnTo>
                  <a:pt x="369878" y="61670"/>
                </a:lnTo>
                <a:lnTo>
                  <a:pt x="369878" y="30559"/>
                </a:lnTo>
                <a:cubicBezTo>
                  <a:pt x="369878" y="13623"/>
                  <a:pt x="383522" y="0"/>
                  <a:pt x="4004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椭圆 43"/>
          <p:cNvSpPr/>
          <p:nvPr/>
        </p:nvSpPr>
        <p:spPr>
          <a:xfrm>
            <a:off x="3720356" y="2255563"/>
            <a:ext cx="460954" cy="443118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7" name="椭圆 44"/>
          <p:cNvSpPr/>
          <p:nvPr/>
        </p:nvSpPr>
        <p:spPr>
          <a:xfrm>
            <a:off x="6304641" y="2264551"/>
            <a:ext cx="460954" cy="425142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椭圆 45"/>
          <p:cNvSpPr/>
          <p:nvPr/>
        </p:nvSpPr>
        <p:spPr>
          <a:xfrm>
            <a:off x="8888926" y="2261375"/>
            <a:ext cx="460954" cy="431494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628572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81991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88956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7" name="矩形 26"/>
          <p:cNvSpPr/>
          <p:nvPr/>
        </p:nvSpPr>
        <p:spPr>
          <a:xfrm>
            <a:off x="6782703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8" name="矩形 27"/>
          <p:cNvSpPr/>
          <p:nvPr/>
        </p:nvSpPr>
        <p:spPr>
          <a:xfrm>
            <a:off x="9349880" y="2279055"/>
            <a:ext cx="16004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081991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670442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670442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54727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254727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850826" y="3401258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850826" y="4393050"/>
            <a:ext cx="2271303" cy="78181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171450" indent="-171450">
              <a:lnSpc>
                <a:spcPct val="114000"/>
              </a:lnSpc>
              <a:buFont typeface="Wingdings" panose="05000000000000000000" pitchFamily="2" charset="2"/>
              <a:buChar char="l"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  <a:r>
              <a:rPr lang="en-US" altLang="zh-CN" sz="8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,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247650"/>
            <a:ext cx="11582399" cy="1001713"/>
            <a:chOff x="1" y="247650"/>
            <a:chExt cx="11582399" cy="1001713"/>
          </a:xfrm>
        </p:grpSpPr>
        <p:sp>
          <p:nvSpPr>
            <p:cNvPr id="39" name="矩形 38"/>
            <p:cNvSpPr/>
            <p:nvPr/>
          </p:nvSpPr>
          <p:spPr>
            <a:xfrm>
              <a:off x="1" y="247650"/>
              <a:ext cx="977900" cy="1001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88952" y="384175"/>
              <a:ext cx="3432038" cy="7286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8284" y="447933"/>
              <a:ext cx="3453795" cy="5648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solidFill>
                    <a:schemeClr val="bg1"/>
                  </a:solidFill>
                </a:rPr>
                <a:t>04.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后续工作计划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346503" y="573440"/>
              <a:ext cx="7235897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not only can you create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presentations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490954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23" grpId="0" animBg="1"/>
      <p:bldP spid="24" grpId="0" animBg="1"/>
      <p:bldP spid="19" grpId="0" animBg="1"/>
      <p:bldP spid="20" grpId="0" animBg="1"/>
      <p:bldP spid="15" grpId="0" animBg="1"/>
      <p:bldP spid="16" grpId="0" animBg="1"/>
      <p:bldP spid="41" grpId="0" animBg="1"/>
      <p:bldP spid="42" grpId="0" animBg="1"/>
      <p:bldP spid="47" grpId="0" animBg="1"/>
      <p:bldP spid="48" grpId="0" animBg="1"/>
      <p:bldP spid="22" grpId="0"/>
      <p:bldP spid="25" grpId="0"/>
      <p:bldP spid="26" grpId="0"/>
      <p:bldP spid="27" grpId="0"/>
      <p:bldP spid="28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53175" y="1562101"/>
            <a:ext cx="5819775" cy="3063424"/>
            <a:chOff x="7649143" y="-41578"/>
            <a:chExt cx="6366520" cy="2653848"/>
          </a:xfrm>
        </p:grpSpPr>
        <p:sp>
          <p:nvSpPr>
            <p:cNvPr id="33" name="trade-center_89006"/>
            <p:cNvSpPr>
              <a:spLocks noChangeAspect="1"/>
            </p:cNvSpPr>
            <p:nvPr/>
          </p:nvSpPr>
          <p:spPr bwMode="auto">
            <a:xfrm>
              <a:off x="7649143" y="818997"/>
              <a:ext cx="1920344" cy="1793271"/>
            </a:xfrm>
            <a:custGeom>
              <a:avLst/>
              <a:gdLst>
                <a:gd name="connsiteX0" fmla="*/ 425342 w 607614"/>
                <a:gd name="connsiteY0" fmla="*/ 466524 h 567407"/>
                <a:gd name="connsiteX1" fmla="*/ 516478 w 607614"/>
                <a:gd name="connsiteY1" fmla="*/ 466524 h 567407"/>
                <a:gd name="connsiteX2" fmla="*/ 516478 w 607614"/>
                <a:gd name="connsiteY2" fmla="*/ 486140 h 567407"/>
                <a:gd name="connsiteX3" fmla="*/ 425342 w 607614"/>
                <a:gd name="connsiteY3" fmla="*/ 486140 h 567407"/>
                <a:gd name="connsiteX4" fmla="*/ 91136 w 607614"/>
                <a:gd name="connsiteY4" fmla="*/ 466524 h 567407"/>
                <a:gd name="connsiteX5" fmla="*/ 182272 w 607614"/>
                <a:gd name="connsiteY5" fmla="*/ 466524 h 567407"/>
                <a:gd name="connsiteX6" fmla="*/ 182272 w 607614"/>
                <a:gd name="connsiteY6" fmla="*/ 486140 h 567407"/>
                <a:gd name="connsiteX7" fmla="*/ 91136 w 607614"/>
                <a:gd name="connsiteY7" fmla="*/ 486140 h 567407"/>
                <a:gd name="connsiteX8" fmla="*/ 425342 w 607614"/>
                <a:gd name="connsiteY8" fmla="*/ 415595 h 567407"/>
                <a:gd name="connsiteX9" fmla="*/ 516478 w 607614"/>
                <a:gd name="connsiteY9" fmla="*/ 415595 h 567407"/>
                <a:gd name="connsiteX10" fmla="*/ 516478 w 607614"/>
                <a:gd name="connsiteY10" fmla="*/ 436186 h 567407"/>
                <a:gd name="connsiteX11" fmla="*/ 425342 w 607614"/>
                <a:gd name="connsiteY11" fmla="*/ 436186 h 567407"/>
                <a:gd name="connsiteX12" fmla="*/ 91136 w 607614"/>
                <a:gd name="connsiteY12" fmla="*/ 415595 h 567407"/>
                <a:gd name="connsiteX13" fmla="*/ 182272 w 607614"/>
                <a:gd name="connsiteY13" fmla="*/ 415595 h 567407"/>
                <a:gd name="connsiteX14" fmla="*/ 182272 w 607614"/>
                <a:gd name="connsiteY14" fmla="*/ 436186 h 567407"/>
                <a:gd name="connsiteX15" fmla="*/ 91136 w 607614"/>
                <a:gd name="connsiteY15" fmla="*/ 436186 h 567407"/>
                <a:gd name="connsiteX16" fmla="*/ 425342 w 607614"/>
                <a:gd name="connsiteY16" fmla="*/ 364788 h 567407"/>
                <a:gd name="connsiteX17" fmla="*/ 516478 w 607614"/>
                <a:gd name="connsiteY17" fmla="*/ 364788 h 567407"/>
                <a:gd name="connsiteX18" fmla="*/ 516478 w 607614"/>
                <a:gd name="connsiteY18" fmla="*/ 385257 h 567407"/>
                <a:gd name="connsiteX19" fmla="*/ 425342 w 607614"/>
                <a:gd name="connsiteY19" fmla="*/ 385257 h 567407"/>
                <a:gd name="connsiteX20" fmla="*/ 91136 w 607614"/>
                <a:gd name="connsiteY20" fmla="*/ 364788 h 567407"/>
                <a:gd name="connsiteX21" fmla="*/ 182272 w 607614"/>
                <a:gd name="connsiteY21" fmla="*/ 364788 h 567407"/>
                <a:gd name="connsiteX22" fmla="*/ 182272 w 607614"/>
                <a:gd name="connsiteY22" fmla="*/ 385257 h 567407"/>
                <a:gd name="connsiteX23" fmla="*/ 91136 w 607614"/>
                <a:gd name="connsiteY23" fmla="*/ 385257 h 567407"/>
                <a:gd name="connsiteX24" fmla="*/ 222539 w 607614"/>
                <a:gd name="connsiteY24" fmla="*/ 314805 h 567407"/>
                <a:gd name="connsiteX25" fmla="*/ 222539 w 607614"/>
                <a:gd name="connsiteY25" fmla="*/ 546926 h 567407"/>
                <a:gd name="connsiteX26" fmla="*/ 385075 w 607614"/>
                <a:gd name="connsiteY26" fmla="*/ 546926 h 567407"/>
                <a:gd name="connsiteX27" fmla="*/ 385075 w 607614"/>
                <a:gd name="connsiteY27" fmla="*/ 314805 h 567407"/>
                <a:gd name="connsiteX28" fmla="*/ 425342 w 607614"/>
                <a:gd name="connsiteY28" fmla="*/ 314712 h 567407"/>
                <a:gd name="connsiteX29" fmla="*/ 516478 w 607614"/>
                <a:gd name="connsiteY29" fmla="*/ 314712 h 567407"/>
                <a:gd name="connsiteX30" fmla="*/ 516478 w 607614"/>
                <a:gd name="connsiteY30" fmla="*/ 334450 h 567407"/>
                <a:gd name="connsiteX31" fmla="*/ 425342 w 607614"/>
                <a:gd name="connsiteY31" fmla="*/ 334450 h 567407"/>
                <a:gd name="connsiteX32" fmla="*/ 91136 w 607614"/>
                <a:gd name="connsiteY32" fmla="*/ 314712 h 567407"/>
                <a:gd name="connsiteX33" fmla="*/ 182272 w 607614"/>
                <a:gd name="connsiteY33" fmla="*/ 314712 h 567407"/>
                <a:gd name="connsiteX34" fmla="*/ 182272 w 607614"/>
                <a:gd name="connsiteY34" fmla="*/ 334450 h 567407"/>
                <a:gd name="connsiteX35" fmla="*/ 91136 w 607614"/>
                <a:gd name="connsiteY35" fmla="*/ 334450 h 567407"/>
                <a:gd name="connsiteX36" fmla="*/ 425342 w 607614"/>
                <a:gd name="connsiteY36" fmla="*/ 263905 h 567407"/>
                <a:gd name="connsiteX37" fmla="*/ 516478 w 607614"/>
                <a:gd name="connsiteY37" fmla="*/ 263905 h 567407"/>
                <a:gd name="connsiteX38" fmla="*/ 516478 w 607614"/>
                <a:gd name="connsiteY38" fmla="*/ 284374 h 567407"/>
                <a:gd name="connsiteX39" fmla="*/ 425342 w 607614"/>
                <a:gd name="connsiteY39" fmla="*/ 284374 h 567407"/>
                <a:gd name="connsiteX40" fmla="*/ 91136 w 607614"/>
                <a:gd name="connsiteY40" fmla="*/ 263905 h 567407"/>
                <a:gd name="connsiteX41" fmla="*/ 182272 w 607614"/>
                <a:gd name="connsiteY41" fmla="*/ 263905 h 567407"/>
                <a:gd name="connsiteX42" fmla="*/ 182272 w 607614"/>
                <a:gd name="connsiteY42" fmla="*/ 284374 h 567407"/>
                <a:gd name="connsiteX43" fmla="*/ 91136 w 607614"/>
                <a:gd name="connsiteY43" fmla="*/ 284374 h 567407"/>
                <a:gd name="connsiteX44" fmla="*/ 222539 w 607614"/>
                <a:gd name="connsiteY44" fmla="*/ 256395 h 567407"/>
                <a:gd name="connsiteX45" fmla="*/ 222539 w 607614"/>
                <a:gd name="connsiteY45" fmla="*/ 294324 h 567407"/>
                <a:gd name="connsiteX46" fmla="*/ 385075 w 607614"/>
                <a:gd name="connsiteY46" fmla="*/ 294324 h 567407"/>
                <a:gd name="connsiteX47" fmla="*/ 385075 w 607614"/>
                <a:gd name="connsiteY47" fmla="*/ 256395 h 567407"/>
                <a:gd name="connsiteX48" fmla="*/ 303807 w 607614"/>
                <a:gd name="connsiteY48" fmla="*/ 269291 h 567407"/>
                <a:gd name="connsiteX49" fmla="*/ 222539 w 607614"/>
                <a:gd name="connsiteY49" fmla="*/ 256395 h 567407"/>
                <a:gd name="connsiteX50" fmla="*/ 425342 w 607614"/>
                <a:gd name="connsiteY50" fmla="*/ 213097 h 567407"/>
                <a:gd name="connsiteX51" fmla="*/ 516478 w 607614"/>
                <a:gd name="connsiteY51" fmla="*/ 213097 h 567407"/>
                <a:gd name="connsiteX52" fmla="*/ 516478 w 607614"/>
                <a:gd name="connsiteY52" fmla="*/ 233566 h 567407"/>
                <a:gd name="connsiteX53" fmla="*/ 425342 w 607614"/>
                <a:gd name="connsiteY53" fmla="*/ 233566 h 567407"/>
                <a:gd name="connsiteX54" fmla="*/ 91136 w 607614"/>
                <a:gd name="connsiteY54" fmla="*/ 213097 h 567407"/>
                <a:gd name="connsiteX55" fmla="*/ 182272 w 607614"/>
                <a:gd name="connsiteY55" fmla="*/ 213097 h 567407"/>
                <a:gd name="connsiteX56" fmla="*/ 182272 w 607614"/>
                <a:gd name="connsiteY56" fmla="*/ 233566 h 567407"/>
                <a:gd name="connsiteX57" fmla="*/ 91136 w 607614"/>
                <a:gd name="connsiteY57" fmla="*/ 233566 h 567407"/>
                <a:gd name="connsiteX58" fmla="*/ 425342 w 607614"/>
                <a:gd name="connsiteY58" fmla="*/ 163021 h 567407"/>
                <a:gd name="connsiteX59" fmla="*/ 516478 w 607614"/>
                <a:gd name="connsiteY59" fmla="*/ 163021 h 567407"/>
                <a:gd name="connsiteX60" fmla="*/ 516478 w 607614"/>
                <a:gd name="connsiteY60" fmla="*/ 182759 h 567407"/>
                <a:gd name="connsiteX61" fmla="*/ 425342 w 607614"/>
                <a:gd name="connsiteY61" fmla="*/ 182759 h 567407"/>
                <a:gd name="connsiteX62" fmla="*/ 91136 w 607614"/>
                <a:gd name="connsiteY62" fmla="*/ 163021 h 567407"/>
                <a:gd name="connsiteX63" fmla="*/ 182272 w 607614"/>
                <a:gd name="connsiteY63" fmla="*/ 163021 h 567407"/>
                <a:gd name="connsiteX64" fmla="*/ 182272 w 607614"/>
                <a:gd name="connsiteY64" fmla="*/ 182759 h 567407"/>
                <a:gd name="connsiteX65" fmla="*/ 91136 w 607614"/>
                <a:gd name="connsiteY65" fmla="*/ 182759 h 567407"/>
                <a:gd name="connsiteX66" fmla="*/ 425342 w 607614"/>
                <a:gd name="connsiteY66" fmla="*/ 112214 h 567407"/>
                <a:gd name="connsiteX67" fmla="*/ 516478 w 607614"/>
                <a:gd name="connsiteY67" fmla="*/ 112214 h 567407"/>
                <a:gd name="connsiteX68" fmla="*/ 516478 w 607614"/>
                <a:gd name="connsiteY68" fmla="*/ 132683 h 567407"/>
                <a:gd name="connsiteX69" fmla="*/ 425342 w 607614"/>
                <a:gd name="connsiteY69" fmla="*/ 132683 h 567407"/>
                <a:gd name="connsiteX70" fmla="*/ 91136 w 607614"/>
                <a:gd name="connsiteY70" fmla="*/ 112214 h 567407"/>
                <a:gd name="connsiteX71" fmla="*/ 182272 w 607614"/>
                <a:gd name="connsiteY71" fmla="*/ 112214 h 567407"/>
                <a:gd name="connsiteX72" fmla="*/ 182272 w 607614"/>
                <a:gd name="connsiteY72" fmla="*/ 132683 h 567407"/>
                <a:gd name="connsiteX73" fmla="*/ 91136 w 607614"/>
                <a:gd name="connsiteY73" fmla="*/ 132683 h 567407"/>
                <a:gd name="connsiteX74" fmla="*/ 404823 w 607614"/>
                <a:gd name="connsiteY74" fmla="*/ 61444 h 567407"/>
                <a:gd name="connsiteX75" fmla="*/ 404823 w 607614"/>
                <a:gd name="connsiteY75" fmla="*/ 294324 h 567407"/>
                <a:gd name="connsiteX76" fmla="*/ 404823 w 607614"/>
                <a:gd name="connsiteY76" fmla="*/ 314805 h 567407"/>
                <a:gd name="connsiteX77" fmla="*/ 404823 w 607614"/>
                <a:gd name="connsiteY77" fmla="*/ 546926 h 567407"/>
                <a:gd name="connsiteX78" fmla="*/ 536979 w 607614"/>
                <a:gd name="connsiteY78" fmla="*/ 546926 h 567407"/>
                <a:gd name="connsiteX79" fmla="*/ 536979 w 607614"/>
                <a:gd name="connsiteY79" fmla="*/ 61444 h 567407"/>
                <a:gd name="connsiteX80" fmla="*/ 70635 w 607614"/>
                <a:gd name="connsiteY80" fmla="*/ 61444 h 567407"/>
                <a:gd name="connsiteX81" fmla="*/ 70635 w 607614"/>
                <a:gd name="connsiteY81" fmla="*/ 546926 h 567407"/>
                <a:gd name="connsiteX82" fmla="*/ 202791 w 607614"/>
                <a:gd name="connsiteY82" fmla="*/ 546926 h 567407"/>
                <a:gd name="connsiteX83" fmla="*/ 202791 w 607614"/>
                <a:gd name="connsiteY83" fmla="*/ 314805 h 567407"/>
                <a:gd name="connsiteX84" fmla="*/ 202791 w 607614"/>
                <a:gd name="connsiteY84" fmla="*/ 294324 h 567407"/>
                <a:gd name="connsiteX85" fmla="*/ 202791 w 607614"/>
                <a:gd name="connsiteY85" fmla="*/ 61444 h 567407"/>
                <a:gd name="connsiteX86" fmla="*/ 151904 w 607614"/>
                <a:gd name="connsiteY86" fmla="*/ 61444 h 567407"/>
                <a:gd name="connsiteX87" fmla="*/ 131397 w 607614"/>
                <a:gd name="connsiteY87" fmla="*/ 61444 h 567407"/>
                <a:gd name="connsiteX88" fmla="*/ 131397 w 607614"/>
                <a:gd name="connsiteY88" fmla="*/ 0 h 567407"/>
                <a:gd name="connsiteX89" fmla="*/ 151904 w 607614"/>
                <a:gd name="connsiteY89" fmla="*/ 0 h 567407"/>
                <a:gd name="connsiteX90" fmla="*/ 151904 w 607614"/>
                <a:gd name="connsiteY90" fmla="*/ 41721 h 567407"/>
                <a:gd name="connsiteX91" fmla="*/ 212665 w 607614"/>
                <a:gd name="connsiteY91" fmla="*/ 41721 h 567407"/>
                <a:gd name="connsiteX92" fmla="*/ 222539 w 607614"/>
                <a:gd name="connsiteY92" fmla="*/ 51583 h 567407"/>
                <a:gd name="connsiteX93" fmla="*/ 222539 w 607614"/>
                <a:gd name="connsiteY93" fmla="*/ 235914 h 567407"/>
                <a:gd name="connsiteX94" fmla="*/ 303807 w 607614"/>
                <a:gd name="connsiteY94" fmla="*/ 248810 h 567407"/>
                <a:gd name="connsiteX95" fmla="*/ 385075 w 607614"/>
                <a:gd name="connsiteY95" fmla="*/ 235914 h 567407"/>
                <a:gd name="connsiteX96" fmla="*/ 385075 w 607614"/>
                <a:gd name="connsiteY96" fmla="*/ 51583 h 567407"/>
                <a:gd name="connsiteX97" fmla="*/ 394949 w 607614"/>
                <a:gd name="connsiteY97" fmla="*/ 41721 h 567407"/>
                <a:gd name="connsiteX98" fmla="*/ 546853 w 607614"/>
                <a:gd name="connsiteY98" fmla="*/ 41721 h 567407"/>
                <a:gd name="connsiteX99" fmla="*/ 556726 w 607614"/>
                <a:gd name="connsiteY99" fmla="*/ 51583 h 567407"/>
                <a:gd name="connsiteX100" fmla="*/ 556726 w 607614"/>
                <a:gd name="connsiteY100" fmla="*/ 546926 h 567407"/>
                <a:gd name="connsiteX101" fmla="*/ 607614 w 607614"/>
                <a:gd name="connsiteY101" fmla="*/ 546926 h 567407"/>
                <a:gd name="connsiteX102" fmla="*/ 607614 w 607614"/>
                <a:gd name="connsiteY102" fmla="*/ 567407 h 567407"/>
                <a:gd name="connsiteX103" fmla="*/ 546853 w 607614"/>
                <a:gd name="connsiteY103" fmla="*/ 567407 h 567407"/>
                <a:gd name="connsiteX104" fmla="*/ 394949 w 607614"/>
                <a:gd name="connsiteY104" fmla="*/ 567407 h 567407"/>
                <a:gd name="connsiteX105" fmla="*/ 212665 w 607614"/>
                <a:gd name="connsiteY105" fmla="*/ 567407 h 567407"/>
                <a:gd name="connsiteX106" fmla="*/ 60762 w 607614"/>
                <a:gd name="connsiteY106" fmla="*/ 567407 h 567407"/>
                <a:gd name="connsiteX107" fmla="*/ 0 w 607614"/>
                <a:gd name="connsiteY107" fmla="*/ 567407 h 567407"/>
                <a:gd name="connsiteX108" fmla="*/ 0 w 607614"/>
                <a:gd name="connsiteY108" fmla="*/ 546926 h 567407"/>
                <a:gd name="connsiteX109" fmla="*/ 50888 w 607614"/>
                <a:gd name="connsiteY109" fmla="*/ 546926 h 567407"/>
                <a:gd name="connsiteX110" fmla="*/ 50888 w 607614"/>
                <a:gd name="connsiteY110" fmla="*/ 51583 h 567407"/>
                <a:gd name="connsiteX111" fmla="*/ 60762 w 607614"/>
                <a:gd name="connsiteY111" fmla="*/ 41721 h 567407"/>
                <a:gd name="connsiteX112" fmla="*/ 131397 w 607614"/>
                <a:gd name="connsiteY112" fmla="*/ 41721 h 567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607614" h="567407">
                  <a:moveTo>
                    <a:pt x="425342" y="466524"/>
                  </a:moveTo>
                  <a:lnTo>
                    <a:pt x="516478" y="466524"/>
                  </a:lnTo>
                  <a:lnTo>
                    <a:pt x="516478" y="486140"/>
                  </a:lnTo>
                  <a:lnTo>
                    <a:pt x="425342" y="486140"/>
                  </a:lnTo>
                  <a:close/>
                  <a:moveTo>
                    <a:pt x="91136" y="466524"/>
                  </a:moveTo>
                  <a:lnTo>
                    <a:pt x="182272" y="466524"/>
                  </a:lnTo>
                  <a:lnTo>
                    <a:pt x="182272" y="486140"/>
                  </a:lnTo>
                  <a:lnTo>
                    <a:pt x="91136" y="486140"/>
                  </a:lnTo>
                  <a:close/>
                  <a:moveTo>
                    <a:pt x="425342" y="415595"/>
                  </a:moveTo>
                  <a:lnTo>
                    <a:pt x="516478" y="415595"/>
                  </a:lnTo>
                  <a:lnTo>
                    <a:pt x="516478" y="436186"/>
                  </a:lnTo>
                  <a:lnTo>
                    <a:pt x="425342" y="436186"/>
                  </a:lnTo>
                  <a:close/>
                  <a:moveTo>
                    <a:pt x="91136" y="415595"/>
                  </a:moveTo>
                  <a:lnTo>
                    <a:pt x="182272" y="415595"/>
                  </a:lnTo>
                  <a:lnTo>
                    <a:pt x="182272" y="436186"/>
                  </a:lnTo>
                  <a:lnTo>
                    <a:pt x="91136" y="436186"/>
                  </a:lnTo>
                  <a:close/>
                  <a:moveTo>
                    <a:pt x="425342" y="364788"/>
                  </a:moveTo>
                  <a:lnTo>
                    <a:pt x="516478" y="364788"/>
                  </a:lnTo>
                  <a:lnTo>
                    <a:pt x="516478" y="385257"/>
                  </a:lnTo>
                  <a:lnTo>
                    <a:pt x="425342" y="385257"/>
                  </a:lnTo>
                  <a:close/>
                  <a:moveTo>
                    <a:pt x="91136" y="364788"/>
                  </a:moveTo>
                  <a:lnTo>
                    <a:pt x="182272" y="364788"/>
                  </a:lnTo>
                  <a:lnTo>
                    <a:pt x="182272" y="385257"/>
                  </a:lnTo>
                  <a:lnTo>
                    <a:pt x="91136" y="385257"/>
                  </a:lnTo>
                  <a:close/>
                  <a:moveTo>
                    <a:pt x="222539" y="314805"/>
                  </a:moveTo>
                  <a:lnTo>
                    <a:pt x="222539" y="546926"/>
                  </a:lnTo>
                  <a:lnTo>
                    <a:pt x="385075" y="546926"/>
                  </a:lnTo>
                  <a:lnTo>
                    <a:pt x="385075" y="314805"/>
                  </a:lnTo>
                  <a:close/>
                  <a:moveTo>
                    <a:pt x="425342" y="314712"/>
                  </a:moveTo>
                  <a:lnTo>
                    <a:pt x="516478" y="314712"/>
                  </a:lnTo>
                  <a:lnTo>
                    <a:pt x="516478" y="334450"/>
                  </a:lnTo>
                  <a:lnTo>
                    <a:pt x="425342" y="334450"/>
                  </a:lnTo>
                  <a:close/>
                  <a:moveTo>
                    <a:pt x="91136" y="314712"/>
                  </a:moveTo>
                  <a:lnTo>
                    <a:pt x="182272" y="314712"/>
                  </a:lnTo>
                  <a:lnTo>
                    <a:pt x="182272" y="334450"/>
                  </a:lnTo>
                  <a:lnTo>
                    <a:pt x="91136" y="334450"/>
                  </a:lnTo>
                  <a:close/>
                  <a:moveTo>
                    <a:pt x="425342" y="263905"/>
                  </a:moveTo>
                  <a:lnTo>
                    <a:pt x="516478" y="263905"/>
                  </a:lnTo>
                  <a:lnTo>
                    <a:pt x="516478" y="284374"/>
                  </a:lnTo>
                  <a:lnTo>
                    <a:pt x="425342" y="284374"/>
                  </a:lnTo>
                  <a:close/>
                  <a:moveTo>
                    <a:pt x="91136" y="263905"/>
                  </a:moveTo>
                  <a:lnTo>
                    <a:pt x="182272" y="263905"/>
                  </a:lnTo>
                  <a:lnTo>
                    <a:pt x="182272" y="284374"/>
                  </a:lnTo>
                  <a:lnTo>
                    <a:pt x="91136" y="284374"/>
                  </a:lnTo>
                  <a:close/>
                  <a:moveTo>
                    <a:pt x="222539" y="256395"/>
                  </a:moveTo>
                  <a:lnTo>
                    <a:pt x="222539" y="294324"/>
                  </a:lnTo>
                  <a:lnTo>
                    <a:pt x="385075" y="294324"/>
                  </a:lnTo>
                  <a:lnTo>
                    <a:pt x="385075" y="256395"/>
                  </a:lnTo>
                  <a:cubicBezTo>
                    <a:pt x="365328" y="260947"/>
                    <a:pt x="326593" y="269291"/>
                    <a:pt x="303807" y="269291"/>
                  </a:cubicBezTo>
                  <a:cubicBezTo>
                    <a:pt x="281021" y="269291"/>
                    <a:pt x="242286" y="260947"/>
                    <a:pt x="222539" y="256395"/>
                  </a:cubicBezTo>
                  <a:close/>
                  <a:moveTo>
                    <a:pt x="425342" y="213097"/>
                  </a:moveTo>
                  <a:lnTo>
                    <a:pt x="516478" y="213097"/>
                  </a:lnTo>
                  <a:lnTo>
                    <a:pt x="516478" y="233566"/>
                  </a:lnTo>
                  <a:lnTo>
                    <a:pt x="425342" y="233566"/>
                  </a:lnTo>
                  <a:close/>
                  <a:moveTo>
                    <a:pt x="91136" y="213097"/>
                  </a:moveTo>
                  <a:lnTo>
                    <a:pt x="182272" y="213097"/>
                  </a:lnTo>
                  <a:lnTo>
                    <a:pt x="182272" y="233566"/>
                  </a:lnTo>
                  <a:lnTo>
                    <a:pt x="91136" y="233566"/>
                  </a:lnTo>
                  <a:close/>
                  <a:moveTo>
                    <a:pt x="425342" y="163021"/>
                  </a:moveTo>
                  <a:lnTo>
                    <a:pt x="516478" y="163021"/>
                  </a:lnTo>
                  <a:lnTo>
                    <a:pt x="516478" y="182759"/>
                  </a:lnTo>
                  <a:lnTo>
                    <a:pt x="425342" y="182759"/>
                  </a:lnTo>
                  <a:close/>
                  <a:moveTo>
                    <a:pt x="91136" y="163021"/>
                  </a:moveTo>
                  <a:lnTo>
                    <a:pt x="182272" y="163021"/>
                  </a:lnTo>
                  <a:lnTo>
                    <a:pt x="182272" y="182759"/>
                  </a:lnTo>
                  <a:lnTo>
                    <a:pt x="91136" y="182759"/>
                  </a:lnTo>
                  <a:close/>
                  <a:moveTo>
                    <a:pt x="425342" y="112214"/>
                  </a:moveTo>
                  <a:lnTo>
                    <a:pt x="516478" y="112214"/>
                  </a:lnTo>
                  <a:lnTo>
                    <a:pt x="516478" y="132683"/>
                  </a:lnTo>
                  <a:lnTo>
                    <a:pt x="425342" y="132683"/>
                  </a:lnTo>
                  <a:close/>
                  <a:moveTo>
                    <a:pt x="91136" y="112214"/>
                  </a:moveTo>
                  <a:lnTo>
                    <a:pt x="182272" y="112214"/>
                  </a:lnTo>
                  <a:lnTo>
                    <a:pt x="182272" y="132683"/>
                  </a:lnTo>
                  <a:lnTo>
                    <a:pt x="91136" y="132683"/>
                  </a:lnTo>
                  <a:close/>
                  <a:moveTo>
                    <a:pt x="404823" y="61444"/>
                  </a:moveTo>
                  <a:lnTo>
                    <a:pt x="404823" y="294324"/>
                  </a:lnTo>
                  <a:lnTo>
                    <a:pt x="404823" y="314805"/>
                  </a:lnTo>
                  <a:lnTo>
                    <a:pt x="404823" y="546926"/>
                  </a:lnTo>
                  <a:lnTo>
                    <a:pt x="536979" y="546926"/>
                  </a:lnTo>
                  <a:lnTo>
                    <a:pt x="536979" y="61444"/>
                  </a:lnTo>
                  <a:close/>
                  <a:moveTo>
                    <a:pt x="70635" y="61444"/>
                  </a:moveTo>
                  <a:lnTo>
                    <a:pt x="70635" y="546926"/>
                  </a:lnTo>
                  <a:lnTo>
                    <a:pt x="202791" y="546926"/>
                  </a:lnTo>
                  <a:lnTo>
                    <a:pt x="202791" y="314805"/>
                  </a:lnTo>
                  <a:lnTo>
                    <a:pt x="202791" y="294324"/>
                  </a:lnTo>
                  <a:lnTo>
                    <a:pt x="202791" y="61444"/>
                  </a:lnTo>
                  <a:lnTo>
                    <a:pt x="151904" y="61444"/>
                  </a:lnTo>
                  <a:lnTo>
                    <a:pt x="131397" y="61444"/>
                  </a:lnTo>
                  <a:close/>
                  <a:moveTo>
                    <a:pt x="131397" y="0"/>
                  </a:moveTo>
                  <a:lnTo>
                    <a:pt x="151904" y="0"/>
                  </a:lnTo>
                  <a:lnTo>
                    <a:pt x="151904" y="41721"/>
                  </a:lnTo>
                  <a:lnTo>
                    <a:pt x="212665" y="41721"/>
                  </a:lnTo>
                  <a:cubicBezTo>
                    <a:pt x="217982" y="41721"/>
                    <a:pt x="222539" y="46273"/>
                    <a:pt x="222539" y="51583"/>
                  </a:cubicBezTo>
                  <a:lnTo>
                    <a:pt x="222539" y="235914"/>
                  </a:lnTo>
                  <a:cubicBezTo>
                    <a:pt x="240008" y="239707"/>
                    <a:pt x="281021" y="248810"/>
                    <a:pt x="303807" y="248810"/>
                  </a:cubicBezTo>
                  <a:cubicBezTo>
                    <a:pt x="326593" y="248810"/>
                    <a:pt x="367606" y="239707"/>
                    <a:pt x="385075" y="235914"/>
                  </a:cubicBezTo>
                  <a:lnTo>
                    <a:pt x="385075" y="51583"/>
                  </a:lnTo>
                  <a:cubicBezTo>
                    <a:pt x="385075" y="46273"/>
                    <a:pt x="389632" y="41721"/>
                    <a:pt x="394949" y="41721"/>
                  </a:cubicBezTo>
                  <a:lnTo>
                    <a:pt x="546853" y="41721"/>
                  </a:lnTo>
                  <a:cubicBezTo>
                    <a:pt x="552169" y="41721"/>
                    <a:pt x="556726" y="46273"/>
                    <a:pt x="556726" y="51583"/>
                  </a:cubicBezTo>
                  <a:lnTo>
                    <a:pt x="556726" y="546926"/>
                  </a:lnTo>
                  <a:lnTo>
                    <a:pt x="607614" y="546926"/>
                  </a:lnTo>
                  <a:lnTo>
                    <a:pt x="607614" y="567407"/>
                  </a:lnTo>
                  <a:lnTo>
                    <a:pt x="546853" y="567407"/>
                  </a:lnTo>
                  <a:lnTo>
                    <a:pt x="394949" y="567407"/>
                  </a:lnTo>
                  <a:lnTo>
                    <a:pt x="212665" y="567407"/>
                  </a:lnTo>
                  <a:lnTo>
                    <a:pt x="60762" y="567407"/>
                  </a:lnTo>
                  <a:lnTo>
                    <a:pt x="0" y="567407"/>
                  </a:lnTo>
                  <a:lnTo>
                    <a:pt x="0" y="546926"/>
                  </a:lnTo>
                  <a:lnTo>
                    <a:pt x="50888" y="546926"/>
                  </a:lnTo>
                  <a:lnTo>
                    <a:pt x="50888" y="51583"/>
                  </a:lnTo>
                  <a:cubicBezTo>
                    <a:pt x="50888" y="46273"/>
                    <a:pt x="55445" y="41721"/>
                    <a:pt x="60762" y="41721"/>
                  </a:cubicBezTo>
                  <a:lnTo>
                    <a:pt x="131397" y="417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trade-center_89006"/>
            <p:cNvSpPr>
              <a:spLocks noChangeAspect="1"/>
            </p:cNvSpPr>
            <p:nvPr/>
          </p:nvSpPr>
          <p:spPr bwMode="auto">
            <a:xfrm>
              <a:off x="9491108" y="577545"/>
              <a:ext cx="1054652" cy="2034723"/>
            </a:xfrm>
            <a:custGeom>
              <a:avLst/>
              <a:gdLst>
                <a:gd name="connsiteX0" fmla="*/ 137297 w 313310"/>
                <a:gd name="connsiteY0" fmla="*/ 494068 h 604464"/>
                <a:gd name="connsiteX1" fmla="*/ 137297 w 313310"/>
                <a:gd name="connsiteY1" fmla="*/ 579621 h 604464"/>
                <a:gd name="connsiteX2" fmla="*/ 176013 w 313310"/>
                <a:gd name="connsiteY2" fmla="*/ 579621 h 604464"/>
                <a:gd name="connsiteX3" fmla="*/ 176013 w 313310"/>
                <a:gd name="connsiteY3" fmla="*/ 494068 h 604464"/>
                <a:gd name="connsiteX4" fmla="*/ 230784 w 313310"/>
                <a:gd name="connsiteY4" fmla="*/ 366447 h 604464"/>
                <a:gd name="connsiteX5" fmla="*/ 243239 w 313310"/>
                <a:gd name="connsiteY5" fmla="*/ 378867 h 604464"/>
                <a:gd name="connsiteX6" fmla="*/ 243239 w 313310"/>
                <a:gd name="connsiteY6" fmla="*/ 396720 h 604464"/>
                <a:gd name="connsiteX7" fmla="*/ 230784 w 313310"/>
                <a:gd name="connsiteY7" fmla="*/ 409139 h 604464"/>
                <a:gd name="connsiteX8" fmla="*/ 218329 w 313310"/>
                <a:gd name="connsiteY8" fmla="*/ 396720 h 604464"/>
                <a:gd name="connsiteX9" fmla="*/ 218329 w 313310"/>
                <a:gd name="connsiteY9" fmla="*/ 378867 h 604464"/>
                <a:gd name="connsiteX10" fmla="*/ 230784 w 313310"/>
                <a:gd name="connsiteY10" fmla="*/ 366447 h 604464"/>
                <a:gd name="connsiteX11" fmla="*/ 181318 w 313310"/>
                <a:gd name="connsiteY11" fmla="*/ 366447 h 604464"/>
                <a:gd name="connsiteX12" fmla="*/ 193773 w 313310"/>
                <a:gd name="connsiteY12" fmla="*/ 378867 h 604464"/>
                <a:gd name="connsiteX13" fmla="*/ 193773 w 313310"/>
                <a:gd name="connsiteY13" fmla="*/ 396720 h 604464"/>
                <a:gd name="connsiteX14" fmla="*/ 181318 w 313310"/>
                <a:gd name="connsiteY14" fmla="*/ 409139 h 604464"/>
                <a:gd name="connsiteX15" fmla="*/ 168863 w 313310"/>
                <a:gd name="connsiteY15" fmla="*/ 396720 h 604464"/>
                <a:gd name="connsiteX16" fmla="*/ 168863 w 313310"/>
                <a:gd name="connsiteY16" fmla="*/ 378867 h 604464"/>
                <a:gd name="connsiteX17" fmla="*/ 181318 w 313310"/>
                <a:gd name="connsiteY17" fmla="*/ 366447 h 604464"/>
                <a:gd name="connsiteX18" fmla="*/ 132028 w 313310"/>
                <a:gd name="connsiteY18" fmla="*/ 366447 h 604464"/>
                <a:gd name="connsiteX19" fmla="*/ 144447 w 313310"/>
                <a:gd name="connsiteY19" fmla="*/ 378867 h 604464"/>
                <a:gd name="connsiteX20" fmla="*/ 144447 w 313310"/>
                <a:gd name="connsiteY20" fmla="*/ 396720 h 604464"/>
                <a:gd name="connsiteX21" fmla="*/ 132028 w 313310"/>
                <a:gd name="connsiteY21" fmla="*/ 409139 h 604464"/>
                <a:gd name="connsiteX22" fmla="*/ 119608 w 313310"/>
                <a:gd name="connsiteY22" fmla="*/ 396720 h 604464"/>
                <a:gd name="connsiteX23" fmla="*/ 119608 w 313310"/>
                <a:gd name="connsiteY23" fmla="*/ 378867 h 604464"/>
                <a:gd name="connsiteX24" fmla="*/ 132028 w 313310"/>
                <a:gd name="connsiteY24" fmla="*/ 366447 h 604464"/>
                <a:gd name="connsiteX25" fmla="*/ 82597 w 313310"/>
                <a:gd name="connsiteY25" fmla="*/ 366447 h 604464"/>
                <a:gd name="connsiteX26" fmla="*/ 95052 w 313310"/>
                <a:gd name="connsiteY26" fmla="*/ 378867 h 604464"/>
                <a:gd name="connsiteX27" fmla="*/ 95052 w 313310"/>
                <a:gd name="connsiteY27" fmla="*/ 396720 h 604464"/>
                <a:gd name="connsiteX28" fmla="*/ 82597 w 313310"/>
                <a:gd name="connsiteY28" fmla="*/ 409139 h 604464"/>
                <a:gd name="connsiteX29" fmla="*/ 70142 w 313310"/>
                <a:gd name="connsiteY29" fmla="*/ 396720 h 604464"/>
                <a:gd name="connsiteX30" fmla="*/ 70142 w 313310"/>
                <a:gd name="connsiteY30" fmla="*/ 378867 h 604464"/>
                <a:gd name="connsiteX31" fmla="*/ 82597 w 313310"/>
                <a:gd name="connsiteY31" fmla="*/ 366447 h 604464"/>
                <a:gd name="connsiteX32" fmla="*/ 230784 w 313310"/>
                <a:gd name="connsiteY32" fmla="*/ 304913 h 604464"/>
                <a:gd name="connsiteX33" fmla="*/ 243239 w 313310"/>
                <a:gd name="connsiteY33" fmla="*/ 317353 h 604464"/>
                <a:gd name="connsiteX34" fmla="*/ 243239 w 313310"/>
                <a:gd name="connsiteY34" fmla="*/ 335236 h 604464"/>
                <a:gd name="connsiteX35" fmla="*/ 230784 w 313310"/>
                <a:gd name="connsiteY35" fmla="*/ 347676 h 604464"/>
                <a:gd name="connsiteX36" fmla="*/ 218329 w 313310"/>
                <a:gd name="connsiteY36" fmla="*/ 335236 h 604464"/>
                <a:gd name="connsiteX37" fmla="*/ 218329 w 313310"/>
                <a:gd name="connsiteY37" fmla="*/ 317353 h 604464"/>
                <a:gd name="connsiteX38" fmla="*/ 230784 w 313310"/>
                <a:gd name="connsiteY38" fmla="*/ 304913 h 604464"/>
                <a:gd name="connsiteX39" fmla="*/ 181318 w 313310"/>
                <a:gd name="connsiteY39" fmla="*/ 304913 h 604464"/>
                <a:gd name="connsiteX40" fmla="*/ 193773 w 313310"/>
                <a:gd name="connsiteY40" fmla="*/ 317353 h 604464"/>
                <a:gd name="connsiteX41" fmla="*/ 193773 w 313310"/>
                <a:gd name="connsiteY41" fmla="*/ 335236 h 604464"/>
                <a:gd name="connsiteX42" fmla="*/ 181318 w 313310"/>
                <a:gd name="connsiteY42" fmla="*/ 347676 h 604464"/>
                <a:gd name="connsiteX43" fmla="*/ 168863 w 313310"/>
                <a:gd name="connsiteY43" fmla="*/ 335236 h 604464"/>
                <a:gd name="connsiteX44" fmla="*/ 168863 w 313310"/>
                <a:gd name="connsiteY44" fmla="*/ 317353 h 604464"/>
                <a:gd name="connsiteX45" fmla="*/ 181318 w 313310"/>
                <a:gd name="connsiteY45" fmla="*/ 304913 h 604464"/>
                <a:gd name="connsiteX46" fmla="*/ 132028 w 313310"/>
                <a:gd name="connsiteY46" fmla="*/ 304913 h 604464"/>
                <a:gd name="connsiteX47" fmla="*/ 144447 w 313310"/>
                <a:gd name="connsiteY47" fmla="*/ 317353 h 604464"/>
                <a:gd name="connsiteX48" fmla="*/ 144447 w 313310"/>
                <a:gd name="connsiteY48" fmla="*/ 335236 h 604464"/>
                <a:gd name="connsiteX49" fmla="*/ 132028 w 313310"/>
                <a:gd name="connsiteY49" fmla="*/ 347676 h 604464"/>
                <a:gd name="connsiteX50" fmla="*/ 119608 w 313310"/>
                <a:gd name="connsiteY50" fmla="*/ 335236 h 604464"/>
                <a:gd name="connsiteX51" fmla="*/ 119608 w 313310"/>
                <a:gd name="connsiteY51" fmla="*/ 317353 h 604464"/>
                <a:gd name="connsiteX52" fmla="*/ 132028 w 313310"/>
                <a:gd name="connsiteY52" fmla="*/ 304913 h 604464"/>
                <a:gd name="connsiteX53" fmla="*/ 82597 w 313310"/>
                <a:gd name="connsiteY53" fmla="*/ 304913 h 604464"/>
                <a:gd name="connsiteX54" fmla="*/ 95052 w 313310"/>
                <a:gd name="connsiteY54" fmla="*/ 317353 h 604464"/>
                <a:gd name="connsiteX55" fmla="*/ 95052 w 313310"/>
                <a:gd name="connsiteY55" fmla="*/ 335236 h 604464"/>
                <a:gd name="connsiteX56" fmla="*/ 82597 w 313310"/>
                <a:gd name="connsiteY56" fmla="*/ 347676 h 604464"/>
                <a:gd name="connsiteX57" fmla="*/ 70142 w 313310"/>
                <a:gd name="connsiteY57" fmla="*/ 335236 h 604464"/>
                <a:gd name="connsiteX58" fmla="*/ 70142 w 313310"/>
                <a:gd name="connsiteY58" fmla="*/ 317353 h 604464"/>
                <a:gd name="connsiteX59" fmla="*/ 82597 w 313310"/>
                <a:gd name="connsiteY59" fmla="*/ 304913 h 604464"/>
                <a:gd name="connsiteX60" fmla="*/ 230784 w 313310"/>
                <a:gd name="connsiteY60" fmla="*/ 243592 h 604464"/>
                <a:gd name="connsiteX61" fmla="*/ 243239 w 313310"/>
                <a:gd name="connsiteY61" fmla="*/ 256011 h 604464"/>
                <a:gd name="connsiteX62" fmla="*/ 243239 w 313310"/>
                <a:gd name="connsiteY62" fmla="*/ 273864 h 604464"/>
                <a:gd name="connsiteX63" fmla="*/ 230784 w 313310"/>
                <a:gd name="connsiteY63" fmla="*/ 286284 h 604464"/>
                <a:gd name="connsiteX64" fmla="*/ 218329 w 313310"/>
                <a:gd name="connsiteY64" fmla="*/ 273864 h 604464"/>
                <a:gd name="connsiteX65" fmla="*/ 218329 w 313310"/>
                <a:gd name="connsiteY65" fmla="*/ 256011 h 604464"/>
                <a:gd name="connsiteX66" fmla="*/ 230784 w 313310"/>
                <a:gd name="connsiteY66" fmla="*/ 243592 h 604464"/>
                <a:gd name="connsiteX67" fmla="*/ 181318 w 313310"/>
                <a:gd name="connsiteY67" fmla="*/ 243592 h 604464"/>
                <a:gd name="connsiteX68" fmla="*/ 193773 w 313310"/>
                <a:gd name="connsiteY68" fmla="*/ 256011 h 604464"/>
                <a:gd name="connsiteX69" fmla="*/ 193773 w 313310"/>
                <a:gd name="connsiteY69" fmla="*/ 273864 h 604464"/>
                <a:gd name="connsiteX70" fmla="*/ 181318 w 313310"/>
                <a:gd name="connsiteY70" fmla="*/ 286284 h 604464"/>
                <a:gd name="connsiteX71" fmla="*/ 168863 w 313310"/>
                <a:gd name="connsiteY71" fmla="*/ 273864 h 604464"/>
                <a:gd name="connsiteX72" fmla="*/ 168863 w 313310"/>
                <a:gd name="connsiteY72" fmla="*/ 256011 h 604464"/>
                <a:gd name="connsiteX73" fmla="*/ 181318 w 313310"/>
                <a:gd name="connsiteY73" fmla="*/ 243592 h 604464"/>
                <a:gd name="connsiteX74" fmla="*/ 132028 w 313310"/>
                <a:gd name="connsiteY74" fmla="*/ 243592 h 604464"/>
                <a:gd name="connsiteX75" fmla="*/ 144447 w 313310"/>
                <a:gd name="connsiteY75" fmla="*/ 256011 h 604464"/>
                <a:gd name="connsiteX76" fmla="*/ 144447 w 313310"/>
                <a:gd name="connsiteY76" fmla="*/ 273864 h 604464"/>
                <a:gd name="connsiteX77" fmla="*/ 132028 w 313310"/>
                <a:gd name="connsiteY77" fmla="*/ 286284 h 604464"/>
                <a:gd name="connsiteX78" fmla="*/ 119608 w 313310"/>
                <a:gd name="connsiteY78" fmla="*/ 273864 h 604464"/>
                <a:gd name="connsiteX79" fmla="*/ 119608 w 313310"/>
                <a:gd name="connsiteY79" fmla="*/ 256011 h 604464"/>
                <a:gd name="connsiteX80" fmla="*/ 132028 w 313310"/>
                <a:gd name="connsiteY80" fmla="*/ 243592 h 604464"/>
                <a:gd name="connsiteX81" fmla="*/ 82597 w 313310"/>
                <a:gd name="connsiteY81" fmla="*/ 243592 h 604464"/>
                <a:gd name="connsiteX82" fmla="*/ 95052 w 313310"/>
                <a:gd name="connsiteY82" fmla="*/ 256011 h 604464"/>
                <a:gd name="connsiteX83" fmla="*/ 95052 w 313310"/>
                <a:gd name="connsiteY83" fmla="*/ 273864 h 604464"/>
                <a:gd name="connsiteX84" fmla="*/ 82597 w 313310"/>
                <a:gd name="connsiteY84" fmla="*/ 286284 h 604464"/>
                <a:gd name="connsiteX85" fmla="*/ 70142 w 313310"/>
                <a:gd name="connsiteY85" fmla="*/ 273864 h 604464"/>
                <a:gd name="connsiteX86" fmla="*/ 70142 w 313310"/>
                <a:gd name="connsiteY86" fmla="*/ 256011 h 604464"/>
                <a:gd name="connsiteX87" fmla="*/ 82597 w 313310"/>
                <a:gd name="connsiteY87" fmla="*/ 243592 h 604464"/>
                <a:gd name="connsiteX88" fmla="*/ 230784 w 313310"/>
                <a:gd name="connsiteY88" fmla="*/ 182271 h 604464"/>
                <a:gd name="connsiteX89" fmla="*/ 243239 w 313310"/>
                <a:gd name="connsiteY89" fmla="*/ 194690 h 604464"/>
                <a:gd name="connsiteX90" fmla="*/ 243239 w 313310"/>
                <a:gd name="connsiteY90" fmla="*/ 212543 h 604464"/>
                <a:gd name="connsiteX91" fmla="*/ 230784 w 313310"/>
                <a:gd name="connsiteY91" fmla="*/ 224963 h 604464"/>
                <a:gd name="connsiteX92" fmla="*/ 218329 w 313310"/>
                <a:gd name="connsiteY92" fmla="*/ 212543 h 604464"/>
                <a:gd name="connsiteX93" fmla="*/ 218329 w 313310"/>
                <a:gd name="connsiteY93" fmla="*/ 194690 h 604464"/>
                <a:gd name="connsiteX94" fmla="*/ 230784 w 313310"/>
                <a:gd name="connsiteY94" fmla="*/ 182271 h 604464"/>
                <a:gd name="connsiteX95" fmla="*/ 181318 w 313310"/>
                <a:gd name="connsiteY95" fmla="*/ 182271 h 604464"/>
                <a:gd name="connsiteX96" fmla="*/ 193773 w 313310"/>
                <a:gd name="connsiteY96" fmla="*/ 194690 h 604464"/>
                <a:gd name="connsiteX97" fmla="*/ 193773 w 313310"/>
                <a:gd name="connsiteY97" fmla="*/ 212543 h 604464"/>
                <a:gd name="connsiteX98" fmla="*/ 181318 w 313310"/>
                <a:gd name="connsiteY98" fmla="*/ 224963 h 604464"/>
                <a:gd name="connsiteX99" fmla="*/ 168863 w 313310"/>
                <a:gd name="connsiteY99" fmla="*/ 212543 h 604464"/>
                <a:gd name="connsiteX100" fmla="*/ 168863 w 313310"/>
                <a:gd name="connsiteY100" fmla="*/ 194690 h 604464"/>
                <a:gd name="connsiteX101" fmla="*/ 181318 w 313310"/>
                <a:gd name="connsiteY101" fmla="*/ 182271 h 604464"/>
                <a:gd name="connsiteX102" fmla="*/ 132028 w 313310"/>
                <a:gd name="connsiteY102" fmla="*/ 182271 h 604464"/>
                <a:gd name="connsiteX103" fmla="*/ 144447 w 313310"/>
                <a:gd name="connsiteY103" fmla="*/ 194690 h 604464"/>
                <a:gd name="connsiteX104" fmla="*/ 144447 w 313310"/>
                <a:gd name="connsiteY104" fmla="*/ 212543 h 604464"/>
                <a:gd name="connsiteX105" fmla="*/ 132028 w 313310"/>
                <a:gd name="connsiteY105" fmla="*/ 224963 h 604464"/>
                <a:gd name="connsiteX106" fmla="*/ 119608 w 313310"/>
                <a:gd name="connsiteY106" fmla="*/ 212543 h 604464"/>
                <a:gd name="connsiteX107" fmla="*/ 119608 w 313310"/>
                <a:gd name="connsiteY107" fmla="*/ 194690 h 604464"/>
                <a:gd name="connsiteX108" fmla="*/ 132028 w 313310"/>
                <a:gd name="connsiteY108" fmla="*/ 182271 h 604464"/>
                <a:gd name="connsiteX109" fmla="*/ 82597 w 313310"/>
                <a:gd name="connsiteY109" fmla="*/ 182271 h 604464"/>
                <a:gd name="connsiteX110" fmla="*/ 95052 w 313310"/>
                <a:gd name="connsiteY110" fmla="*/ 194690 h 604464"/>
                <a:gd name="connsiteX111" fmla="*/ 95052 w 313310"/>
                <a:gd name="connsiteY111" fmla="*/ 212543 h 604464"/>
                <a:gd name="connsiteX112" fmla="*/ 82597 w 313310"/>
                <a:gd name="connsiteY112" fmla="*/ 224963 h 604464"/>
                <a:gd name="connsiteX113" fmla="*/ 70142 w 313310"/>
                <a:gd name="connsiteY113" fmla="*/ 212543 h 604464"/>
                <a:gd name="connsiteX114" fmla="*/ 70142 w 313310"/>
                <a:gd name="connsiteY114" fmla="*/ 194690 h 604464"/>
                <a:gd name="connsiteX115" fmla="*/ 82597 w 313310"/>
                <a:gd name="connsiteY115" fmla="*/ 182271 h 604464"/>
                <a:gd name="connsiteX116" fmla="*/ 230784 w 313310"/>
                <a:gd name="connsiteY116" fmla="*/ 120949 h 604464"/>
                <a:gd name="connsiteX117" fmla="*/ 243239 w 313310"/>
                <a:gd name="connsiteY117" fmla="*/ 133368 h 604464"/>
                <a:gd name="connsiteX118" fmla="*/ 243239 w 313310"/>
                <a:gd name="connsiteY118" fmla="*/ 151221 h 604464"/>
                <a:gd name="connsiteX119" fmla="*/ 230784 w 313310"/>
                <a:gd name="connsiteY119" fmla="*/ 163641 h 604464"/>
                <a:gd name="connsiteX120" fmla="*/ 218329 w 313310"/>
                <a:gd name="connsiteY120" fmla="*/ 151221 h 604464"/>
                <a:gd name="connsiteX121" fmla="*/ 218329 w 313310"/>
                <a:gd name="connsiteY121" fmla="*/ 133368 h 604464"/>
                <a:gd name="connsiteX122" fmla="*/ 230784 w 313310"/>
                <a:gd name="connsiteY122" fmla="*/ 120949 h 604464"/>
                <a:gd name="connsiteX123" fmla="*/ 181318 w 313310"/>
                <a:gd name="connsiteY123" fmla="*/ 120949 h 604464"/>
                <a:gd name="connsiteX124" fmla="*/ 193773 w 313310"/>
                <a:gd name="connsiteY124" fmla="*/ 133368 h 604464"/>
                <a:gd name="connsiteX125" fmla="*/ 193773 w 313310"/>
                <a:gd name="connsiteY125" fmla="*/ 151221 h 604464"/>
                <a:gd name="connsiteX126" fmla="*/ 181318 w 313310"/>
                <a:gd name="connsiteY126" fmla="*/ 163641 h 604464"/>
                <a:gd name="connsiteX127" fmla="*/ 168863 w 313310"/>
                <a:gd name="connsiteY127" fmla="*/ 151221 h 604464"/>
                <a:gd name="connsiteX128" fmla="*/ 168863 w 313310"/>
                <a:gd name="connsiteY128" fmla="*/ 133368 h 604464"/>
                <a:gd name="connsiteX129" fmla="*/ 181318 w 313310"/>
                <a:gd name="connsiteY129" fmla="*/ 120949 h 604464"/>
                <a:gd name="connsiteX130" fmla="*/ 132028 w 313310"/>
                <a:gd name="connsiteY130" fmla="*/ 120949 h 604464"/>
                <a:gd name="connsiteX131" fmla="*/ 144447 w 313310"/>
                <a:gd name="connsiteY131" fmla="*/ 133368 h 604464"/>
                <a:gd name="connsiteX132" fmla="*/ 144447 w 313310"/>
                <a:gd name="connsiteY132" fmla="*/ 151221 h 604464"/>
                <a:gd name="connsiteX133" fmla="*/ 132028 w 313310"/>
                <a:gd name="connsiteY133" fmla="*/ 163641 h 604464"/>
                <a:gd name="connsiteX134" fmla="*/ 119608 w 313310"/>
                <a:gd name="connsiteY134" fmla="*/ 151221 h 604464"/>
                <a:gd name="connsiteX135" fmla="*/ 119608 w 313310"/>
                <a:gd name="connsiteY135" fmla="*/ 133368 h 604464"/>
                <a:gd name="connsiteX136" fmla="*/ 132028 w 313310"/>
                <a:gd name="connsiteY136" fmla="*/ 120949 h 604464"/>
                <a:gd name="connsiteX137" fmla="*/ 82597 w 313310"/>
                <a:gd name="connsiteY137" fmla="*/ 120949 h 604464"/>
                <a:gd name="connsiteX138" fmla="*/ 95052 w 313310"/>
                <a:gd name="connsiteY138" fmla="*/ 133368 h 604464"/>
                <a:gd name="connsiteX139" fmla="*/ 95052 w 313310"/>
                <a:gd name="connsiteY139" fmla="*/ 151221 h 604464"/>
                <a:gd name="connsiteX140" fmla="*/ 82597 w 313310"/>
                <a:gd name="connsiteY140" fmla="*/ 163641 h 604464"/>
                <a:gd name="connsiteX141" fmla="*/ 70142 w 313310"/>
                <a:gd name="connsiteY141" fmla="*/ 151221 h 604464"/>
                <a:gd name="connsiteX142" fmla="*/ 70142 w 313310"/>
                <a:gd name="connsiteY142" fmla="*/ 133368 h 604464"/>
                <a:gd name="connsiteX143" fmla="*/ 82597 w 313310"/>
                <a:gd name="connsiteY143" fmla="*/ 120949 h 604464"/>
                <a:gd name="connsiteX144" fmla="*/ 24878 w 313310"/>
                <a:gd name="connsiteY144" fmla="*/ 62573 h 604464"/>
                <a:gd name="connsiteX145" fmla="*/ 24878 w 313310"/>
                <a:gd name="connsiteY145" fmla="*/ 579621 h 604464"/>
                <a:gd name="connsiteX146" fmla="*/ 112418 w 313310"/>
                <a:gd name="connsiteY146" fmla="*/ 579621 h 604464"/>
                <a:gd name="connsiteX147" fmla="*/ 112418 w 313310"/>
                <a:gd name="connsiteY147" fmla="*/ 481646 h 604464"/>
                <a:gd name="connsiteX148" fmla="*/ 124858 w 313310"/>
                <a:gd name="connsiteY148" fmla="*/ 469225 h 604464"/>
                <a:gd name="connsiteX149" fmla="*/ 188452 w 313310"/>
                <a:gd name="connsiteY149" fmla="*/ 469225 h 604464"/>
                <a:gd name="connsiteX150" fmla="*/ 200892 w 313310"/>
                <a:gd name="connsiteY150" fmla="*/ 481646 h 604464"/>
                <a:gd name="connsiteX151" fmla="*/ 200892 w 313310"/>
                <a:gd name="connsiteY151" fmla="*/ 579621 h 604464"/>
                <a:gd name="connsiteX152" fmla="*/ 288432 w 313310"/>
                <a:gd name="connsiteY152" fmla="*/ 579621 h 604464"/>
                <a:gd name="connsiteX153" fmla="*/ 288432 w 313310"/>
                <a:gd name="connsiteY153" fmla="*/ 62573 h 604464"/>
                <a:gd name="connsiteX154" fmla="*/ 64372 w 313310"/>
                <a:gd name="connsiteY154" fmla="*/ 24843 h 604464"/>
                <a:gd name="connsiteX155" fmla="*/ 64372 w 313310"/>
                <a:gd name="connsiteY155" fmla="*/ 37730 h 604464"/>
                <a:gd name="connsiteX156" fmla="*/ 248938 w 313310"/>
                <a:gd name="connsiteY156" fmla="*/ 37730 h 604464"/>
                <a:gd name="connsiteX157" fmla="*/ 248938 w 313310"/>
                <a:gd name="connsiteY157" fmla="*/ 24843 h 604464"/>
                <a:gd name="connsiteX158" fmla="*/ 51933 w 313310"/>
                <a:gd name="connsiteY158" fmla="*/ 0 h 604464"/>
                <a:gd name="connsiteX159" fmla="*/ 261377 w 313310"/>
                <a:gd name="connsiteY159" fmla="*/ 0 h 604464"/>
                <a:gd name="connsiteX160" fmla="*/ 273816 w 313310"/>
                <a:gd name="connsiteY160" fmla="*/ 12421 h 604464"/>
                <a:gd name="connsiteX161" fmla="*/ 273816 w 313310"/>
                <a:gd name="connsiteY161" fmla="*/ 37730 h 604464"/>
                <a:gd name="connsiteX162" fmla="*/ 300871 w 313310"/>
                <a:gd name="connsiteY162" fmla="*/ 37730 h 604464"/>
                <a:gd name="connsiteX163" fmla="*/ 313310 w 313310"/>
                <a:gd name="connsiteY163" fmla="*/ 50152 h 604464"/>
                <a:gd name="connsiteX164" fmla="*/ 313310 w 313310"/>
                <a:gd name="connsiteY164" fmla="*/ 592043 h 604464"/>
                <a:gd name="connsiteX165" fmla="*/ 300871 w 313310"/>
                <a:gd name="connsiteY165" fmla="*/ 604464 h 604464"/>
                <a:gd name="connsiteX166" fmla="*/ 188452 w 313310"/>
                <a:gd name="connsiteY166" fmla="*/ 604464 h 604464"/>
                <a:gd name="connsiteX167" fmla="*/ 124858 w 313310"/>
                <a:gd name="connsiteY167" fmla="*/ 604464 h 604464"/>
                <a:gd name="connsiteX168" fmla="*/ 12439 w 313310"/>
                <a:gd name="connsiteY168" fmla="*/ 604464 h 604464"/>
                <a:gd name="connsiteX169" fmla="*/ 0 w 313310"/>
                <a:gd name="connsiteY169" fmla="*/ 592043 h 604464"/>
                <a:gd name="connsiteX170" fmla="*/ 0 w 313310"/>
                <a:gd name="connsiteY170" fmla="*/ 50152 h 604464"/>
                <a:gd name="connsiteX171" fmla="*/ 12439 w 313310"/>
                <a:gd name="connsiteY171" fmla="*/ 37730 h 604464"/>
                <a:gd name="connsiteX172" fmla="*/ 39494 w 313310"/>
                <a:gd name="connsiteY172" fmla="*/ 37730 h 604464"/>
                <a:gd name="connsiteX173" fmla="*/ 39494 w 313310"/>
                <a:gd name="connsiteY173" fmla="*/ 12421 h 604464"/>
                <a:gd name="connsiteX174" fmla="*/ 51933 w 313310"/>
                <a:gd name="connsiteY174" fmla="*/ 0 h 604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</a:cxnLst>
              <a:rect l="l" t="t" r="r" b="b"/>
              <a:pathLst>
                <a:path w="313310" h="604464">
                  <a:moveTo>
                    <a:pt x="137297" y="494068"/>
                  </a:moveTo>
                  <a:lnTo>
                    <a:pt x="137297" y="579621"/>
                  </a:lnTo>
                  <a:lnTo>
                    <a:pt x="176013" y="579621"/>
                  </a:lnTo>
                  <a:lnTo>
                    <a:pt x="176013" y="494068"/>
                  </a:lnTo>
                  <a:close/>
                  <a:moveTo>
                    <a:pt x="230784" y="366447"/>
                  </a:moveTo>
                  <a:cubicBezTo>
                    <a:pt x="237634" y="366447"/>
                    <a:pt x="243239" y="372036"/>
                    <a:pt x="243239" y="378867"/>
                  </a:cubicBezTo>
                  <a:lnTo>
                    <a:pt x="243239" y="396720"/>
                  </a:lnTo>
                  <a:cubicBezTo>
                    <a:pt x="243239" y="403550"/>
                    <a:pt x="237634" y="409139"/>
                    <a:pt x="230784" y="409139"/>
                  </a:cubicBezTo>
                  <a:cubicBezTo>
                    <a:pt x="223934" y="409139"/>
                    <a:pt x="218329" y="403550"/>
                    <a:pt x="218329" y="396720"/>
                  </a:cubicBezTo>
                  <a:lnTo>
                    <a:pt x="218329" y="378867"/>
                  </a:lnTo>
                  <a:cubicBezTo>
                    <a:pt x="218329" y="372036"/>
                    <a:pt x="223934" y="366447"/>
                    <a:pt x="230784" y="366447"/>
                  </a:cubicBezTo>
                  <a:close/>
                  <a:moveTo>
                    <a:pt x="181318" y="366447"/>
                  </a:moveTo>
                  <a:cubicBezTo>
                    <a:pt x="188168" y="366447"/>
                    <a:pt x="193773" y="372036"/>
                    <a:pt x="193773" y="378867"/>
                  </a:cubicBezTo>
                  <a:lnTo>
                    <a:pt x="193773" y="396720"/>
                  </a:lnTo>
                  <a:cubicBezTo>
                    <a:pt x="193773" y="403550"/>
                    <a:pt x="188168" y="409139"/>
                    <a:pt x="181318" y="409139"/>
                  </a:cubicBezTo>
                  <a:cubicBezTo>
                    <a:pt x="174468" y="409139"/>
                    <a:pt x="168863" y="403550"/>
                    <a:pt x="168863" y="396720"/>
                  </a:cubicBezTo>
                  <a:lnTo>
                    <a:pt x="168863" y="378867"/>
                  </a:lnTo>
                  <a:cubicBezTo>
                    <a:pt x="168863" y="372036"/>
                    <a:pt x="174468" y="366447"/>
                    <a:pt x="181318" y="366447"/>
                  </a:cubicBezTo>
                  <a:close/>
                  <a:moveTo>
                    <a:pt x="132028" y="366447"/>
                  </a:moveTo>
                  <a:cubicBezTo>
                    <a:pt x="138858" y="366447"/>
                    <a:pt x="144447" y="372036"/>
                    <a:pt x="144447" y="378867"/>
                  </a:cubicBezTo>
                  <a:lnTo>
                    <a:pt x="144447" y="396720"/>
                  </a:lnTo>
                  <a:cubicBezTo>
                    <a:pt x="144447" y="403550"/>
                    <a:pt x="138858" y="409139"/>
                    <a:pt x="132028" y="409139"/>
                  </a:cubicBezTo>
                  <a:cubicBezTo>
                    <a:pt x="125042" y="409139"/>
                    <a:pt x="119608" y="403550"/>
                    <a:pt x="119608" y="396720"/>
                  </a:cubicBezTo>
                  <a:lnTo>
                    <a:pt x="119608" y="378867"/>
                  </a:lnTo>
                  <a:cubicBezTo>
                    <a:pt x="119608" y="372036"/>
                    <a:pt x="125042" y="366447"/>
                    <a:pt x="132028" y="366447"/>
                  </a:cubicBezTo>
                  <a:close/>
                  <a:moveTo>
                    <a:pt x="82597" y="366447"/>
                  </a:moveTo>
                  <a:cubicBezTo>
                    <a:pt x="89447" y="366447"/>
                    <a:pt x="95052" y="372036"/>
                    <a:pt x="95052" y="378867"/>
                  </a:cubicBezTo>
                  <a:lnTo>
                    <a:pt x="95052" y="396720"/>
                  </a:lnTo>
                  <a:cubicBezTo>
                    <a:pt x="95052" y="403550"/>
                    <a:pt x="89447" y="409139"/>
                    <a:pt x="82597" y="409139"/>
                  </a:cubicBezTo>
                  <a:cubicBezTo>
                    <a:pt x="75747" y="409139"/>
                    <a:pt x="70142" y="403550"/>
                    <a:pt x="70142" y="396720"/>
                  </a:cubicBezTo>
                  <a:lnTo>
                    <a:pt x="70142" y="378867"/>
                  </a:lnTo>
                  <a:cubicBezTo>
                    <a:pt x="70142" y="372036"/>
                    <a:pt x="75747" y="366447"/>
                    <a:pt x="82597" y="366447"/>
                  </a:cubicBezTo>
                  <a:close/>
                  <a:moveTo>
                    <a:pt x="230784" y="304913"/>
                  </a:moveTo>
                  <a:cubicBezTo>
                    <a:pt x="237634" y="304913"/>
                    <a:pt x="243239" y="310511"/>
                    <a:pt x="243239" y="317353"/>
                  </a:cubicBezTo>
                  <a:lnTo>
                    <a:pt x="243239" y="335236"/>
                  </a:lnTo>
                  <a:cubicBezTo>
                    <a:pt x="243239" y="342078"/>
                    <a:pt x="237634" y="347676"/>
                    <a:pt x="230784" y="347676"/>
                  </a:cubicBezTo>
                  <a:cubicBezTo>
                    <a:pt x="223934" y="347676"/>
                    <a:pt x="218329" y="342078"/>
                    <a:pt x="218329" y="335236"/>
                  </a:cubicBezTo>
                  <a:lnTo>
                    <a:pt x="218329" y="317353"/>
                  </a:lnTo>
                  <a:cubicBezTo>
                    <a:pt x="218329" y="310511"/>
                    <a:pt x="223934" y="304913"/>
                    <a:pt x="230784" y="304913"/>
                  </a:cubicBezTo>
                  <a:close/>
                  <a:moveTo>
                    <a:pt x="181318" y="304913"/>
                  </a:moveTo>
                  <a:cubicBezTo>
                    <a:pt x="188168" y="304913"/>
                    <a:pt x="193773" y="310511"/>
                    <a:pt x="193773" y="317353"/>
                  </a:cubicBezTo>
                  <a:lnTo>
                    <a:pt x="193773" y="335236"/>
                  </a:lnTo>
                  <a:cubicBezTo>
                    <a:pt x="193773" y="342078"/>
                    <a:pt x="188168" y="347676"/>
                    <a:pt x="181318" y="347676"/>
                  </a:cubicBezTo>
                  <a:cubicBezTo>
                    <a:pt x="174468" y="347676"/>
                    <a:pt x="168863" y="342078"/>
                    <a:pt x="168863" y="335236"/>
                  </a:cubicBezTo>
                  <a:lnTo>
                    <a:pt x="168863" y="317353"/>
                  </a:lnTo>
                  <a:cubicBezTo>
                    <a:pt x="168863" y="310511"/>
                    <a:pt x="174468" y="304913"/>
                    <a:pt x="181318" y="304913"/>
                  </a:cubicBezTo>
                  <a:close/>
                  <a:moveTo>
                    <a:pt x="132028" y="304913"/>
                  </a:moveTo>
                  <a:cubicBezTo>
                    <a:pt x="138858" y="304913"/>
                    <a:pt x="144447" y="310511"/>
                    <a:pt x="144447" y="317353"/>
                  </a:cubicBezTo>
                  <a:lnTo>
                    <a:pt x="144447" y="335236"/>
                  </a:lnTo>
                  <a:cubicBezTo>
                    <a:pt x="144447" y="342078"/>
                    <a:pt x="138858" y="347676"/>
                    <a:pt x="132028" y="347676"/>
                  </a:cubicBezTo>
                  <a:cubicBezTo>
                    <a:pt x="125042" y="347676"/>
                    <a:pt x="119608" y="342078"/>
                    <a:pt x="119608" y="335236"/>
                  </a:cubicBezTo>
                  <a:lnTo>
                    <a:pt x="119608" y="317353"/>
                  </a:lnTo>
                  <a:cubicBezTo>
                    <a:pt x="119608" y="310511"/>
                    <a:pt x="125042" y="304913"/>
                    <a:pt x="132028" y="304913"/>
                  </a:cubicBezTo>
                  <a:close/>
                  <a:moveTo>
                    <a:pt x="82597" y="304913"/>
                  </a:moveTo>
                  <a:cubicBezTo>
                    <a:pt x="89447" y="304913"/>
                    <a:pt x="95052" y="310511"/>
                    <a:pt x="95052" y="317353"/>
                  </a:cubicBezTo>
                  <a:lnTo>
                    <a:pt x="95052" y="335236"/>
                  </a:lnTo>
                  <a:cubicBezTo>
                    <a:pt x="95052" y="342078"/>
                    <a:pt x="89447" y="347676"/>
                    <a:pt x="82597" y="347676"/>
                  </a:cubicBezTo>
                  <a:cubicBezTo>
                    <a:pt x="75747" y="347676"/>
                    <a:pt x="70142" y="342078"/>
                    <a:pt x="70142" y="335236"/>
                  </a:cubicBezTo>
                  <a:lnTo>
                    <a:pt x="70142" y="317353"/>
                  </a:lnTo>
                  <a:cubicBezTo>
                    <a:pt x="70142" y="310511"/>
                    <a:pt x="75747" y="304913"/>
                    <a:pt x="82597" y="304913"/>
                  </a:cubicBezTo>
                  <a:close/>
                  <a:moveTo>
                    <a:pt x="230784" y="243592"/>
                  </a:moveTo>
                  <a:cubicBezTo>
                    <a:pt x="237634" y="243592"/>
                    <a:pt x="243239" y="249181"/>
                    <a:pt x="243239" y="256011"/>
                  </a:cubicBezTo>
                  <a:lnTo>
                    <a:pt x="243239" y="273864"/>
                  </a:lnTo>
                  <a:cubicBezTo>
                    <a:pt x="243239" y="280695"/>
                    <a:pt x="237634" y="286284"/>
                    <a:pt x="230784" y="286284"/>
                  </a:cubicBezTo>
                  <a:cubicBezTo>
                    <a:pt x="223934" y="286284"/>
                    <a:pt x="218329" y="280695"/>
                    <a:pt x="218329" y="273864"/>
                  </a:cubicBezTo>
                  <a:lnTo>
                    <a:pt x="218329" y="256011"/>
                  </a:lnTo>
                  <a:cubicBezTo>
                    <a:pt x="218329" y="249181"/>
                    <a:pt x="223934" y="243592"/>
                    <a:pt x="230784" y="243592"/>
                  </a:cubicBezTo>
                  <a:close/>
                  <a:moveTo>
                    <a:pt x="181318" y="243592"/>
                  </a:moveTo>
                  <a:cubicBezTo>
                    <a:pt x="188168" y="243592"/>
                    <a:pt x="193773" y="249181"/>
                    <a:pt x="193773" y="256011"/>
                  </a:cubicBezTo>
                  <a:lnTo>
                    <a:pt x="193773" y="273864"/>
                  </a:lnTo>
                  <a:cubicBezTo>
                    <a:pt x="193773" y="280695"/>
                    <a:pt x="188168" y="286284"/>
                    <a:pt x="181318" y="286284"/>
                  </a:cubicBezTo>
                  <a:cubicBezTo>
                    <a:pt x="174468" y="286284"/>
                    <a:pt x="168863" y="280695"/>
                    <a:pt x="168863" y="273864"/>
                  </a:cubicBezTo>
                  <a:lnTo>
                    <a:pt x="168863" y="256011"/>
                  </a:lnTo>
                  <a:cubicBezTo>
                    <a:pt x="168863" y="249181"/>
                    <a:pt x="174468" y="243592"/>
                    <a:pt x="181318" y="243592"/>
                  </a:cubicBezTo>
                  <a:close/>
                  <a:moveTo>
                    <a:pt x="132028" y="243592"/>
                  </a:moveTo>
                  <a:cubicBezTo>
                    <a:pt x="138858" y="243592"/>
                    <a:pt x="144447" y="249181"/>
                    <a:pt x="144447" y="256011"/>
                  </a:cubicBezTo>
                  <a:lnTo>
                    <a:pt x="144447" y="273864"/>
                  </a:lnTo>
                  <a:cubicBezTo>
                    <a:pt x="144447" y="280695"/>
                    <a:pt x="138858" y="286284"/>
                    <a:pt x="132028" y="286284"/>
                  </a:cubicBezTo>
                  <a:cubicBezTo>
                    <a:pt x="125042" y="286284"/>
                    <a:pt x="119608" y="280695"/>
                    <a:pt x="119608" y="273864"/>
                  </a:cubicBezTo>
                  <a:lnTo>
                    <a:pt x="119608" y="256011"/>
                  </a:lnTo>
                  <a:cubicBezTo>
                    <a:pt x="119608" y="249181"/>
                    <a:pt x="125042" y="243592"/>
                    <a:pt x="132028" y="243592"/>
                  </a:cubicBezTo>
                  <a:close/>
                  <a:moveTo>
                    <a:pt x="82597" y="243592"/>
                  </a:moveTo>
                  <a:cubicBezTo>
                    <a:pt x="89447" y="243592"/>
                    <a:pt x="95052" y="249181"/>
                    <a:pt x="95052" y="256011"/>
                  </a:cubicBezTo>
                  <a:lnTo>
                    <a:pt x="95052" y="273864"/>
                  </a:lnTo>
                  <a:cubicBezTo>
                    <a:pt x="95052" y="280695"/>
                    <a:pt x="89447" y="286284"/>
                    <a:pt x="82597" y="286284"/>
                  </a:cubicBezTo>
                  <a:cubicBezTo>
                    <a:pt x="75747" y="286284"/>
                    <a:pt x="70142" y="280695"/>
                    <a:pt x="70142" y="273864"/>
                  </a:cubicBezTo>
                  <a:lnTo>
                    <a:pt x="70142" y="256011"/>
                  </a:lnTo>
                  <a:cubicBezTo>
                    <a:pt x="70142" y="249181"/>
                    <a:pt x="75747" y="243592"/>
                    <a:pt x="82597" y="243592"/>
                  </a:cubicBezTo>
                  <a:close/>
                  <a:moveTo>
                    <a:pt x="230784" y="182271"/>
                  </a:moveTo>
                  <a:cubicBezTo>
                    <a:pt x="237634" y="182271"/>
                    <a:pt x="243239" y="187860"/>
                    <a:pt x="243239" y="194690"/>
                  </a:cubicBezTo>
                  <a:lnTo>
                    <a:pt x="243239" y="212543"/>
                  </a:lnTo>
                  <a:cubicBezTo>
                    <a:pt x="243239" y="219374"/>
                    <a:pt x="237634" y="224963"/>
                    <a:pt x="230784" y="224963"/>
                  </a:cubicBezTo>
                  <a:cubicBezTo>
                    <a:pt x="223934" y="224963"/>
                    <a:pt x="218329" y="219374"/>
                    <a:pt x="218329" y="212543"/>
                  </a:cubicBezTo>
                  <a:lnTo>
                    <a:pt x="218329" y="194690"/>
                  </a:lnTo>
                  <a:cubicBezTo>
                    <a:pt x="218329" y="187860"/>
                    <a:pt x="223934" y="182271"/>
                    <a:pt x="230784" y="182271"/>
                  </a:cubicBezTo>
                  <a:close/>
                  <a:moveTo>
                    <a:pt x="181318" y="182271"/>
                  </a:moveTo>
                  <a:cubicBezTo>
                    <a:pt x="188168" y="182271"/>
                    <a:pt x="193773" y="187860"/>
                    <a:pt x="193773" y="194690"/>
                  </a:cubicBezTo>
                  <a:lnTo>
                    <a:pt x="193773" y="212543"/>
                  </a:lnTo>
                  <a:cubicBezTo>
                    <a:pt x="193773" y="219374"/>
                    <a:pt x="188168" y="224963"/>
                    <a:pt x="181318" y="224963"/>
                  </a:cubicBezTo>
                  <a:cubicBezTo>
                    <a:pt x="174468" y="224963"/>
                    <a:pt x="168863" y="219374"/>
                    <a:pt x="168863" y="212543"/>
                  </a:cubicBezTo>
                  <a:lnTo>
                    <a:pt x="168863" y="194690"/>
                  </a:lnTo>
                  <a:cubicBezTo>
                    <a:pt x="168863" y="187860"/>
                    <a:pt x="174468" y="182271"/>
                    <a:pt x="181318" y="182271"/>
                  </a:cubicBezTo>
                  <a:close/>
                  <a:moveTo>
                    <a:pt x="132028" y="182271"/>
                  </a:moveTo>
                  <a:cubicBezTo>
                    <a:pt x="138858" y="182271"/>
                    <a:pt x="144447" y="187860"/>
                    <a:pt x="144447" y="194690"/>
                  </a:cubicBezTo>
                  <a:lnTo>
                    <a:pt x="144447" y="212543"/>
                  </a:lnTo>
                  <a:cubicBezTo>
                    <a:pt x="144447" y="219374"/>
                    <a:pt x="138858" y="224963"/>
                    <a:pt x="132028" y="224963"/>
                  </a:cubicBezTo>
                  <a:cubicBezTo>
                    <a:pt x="125042" y="224963"/>
                    <a:pt x="119608" y="219374"/>
                    <a:pt x="119608" y="212543"/>
                  </a:cubicBezTo>
                  <a:lnTo>
                    <a:pt x="119608" y="194690"/>
                  </a:lnTo>
                  <a:cubicBezTo>
                    <a:pt x="119608" y="187860"/>
                    <a:pt x="125042" y="182271"/>
                    <a:pt x="132028" y="182271"/>
                  </a:cubicBezTo>
                  <a:close/>
                  <a:moveTo>
                    <a:pt x="82597" y="182271"/>
                  </a:moveTo>
                  <a:cubicBezTo>
                    <a:pt x="89447" y="182271"/>
                    <a:pt x="95052" y="187860"/>
                    <a:pt x="95052" y="194690"/>
                  </a:cubicBezTo>
                  <a:lnTo>
                    <a:pt x="95052" y="212543"/>
                  </a:lnTo>
                  <a:cubicBezTo>
                    <a:pt x="95052" y="219374"/>
                    <a:pt x="89447" y="224963"/>
                    <a:pt x="82597" y="224963"/>
                  </a:cubicBezTo>
                  <a:cubicBezTo>
                    <a:pt x="75747" y="224963"/>
                    <a:pt x="70142" y="219374"/>
                    <a:pt x="70142" y="212543"/>
                  </a:cubicBezTo>
                  <a:lnTo>
                    <a:pt x="70142" y="194690"/>
                  </a:lnTo>
                  <a:cubicBezTo>
                    <a:pt x="70142" y="187860"/>
                    <a:pt x="75747" y="182271"/>
                    <a:pt x="82597" y="182271"/>
                  </a:cubicBezTo>
                  <a:close/>
                  <a:moveTo>
                    <a:pt x="230784" y="120949"/>
                  </a:moveTo>
                  <a:cubicBezTo>
                    <a:pt x="237634" y="120949"/>
                    <a:pt x="243239" y="126538"/>
                    <a:pt x="243239" y="133368"/>
                  </a:cubicBezTo>
                  <a:lnTo>
                    <a:pt x="243239" y="151221"/>
                  </a:lnTo>
                  <a:cubicBezTo>
                    <a:pt x="243239" y="158052"/>
                    <a:pt x="237634" y="163641"/>
                    <a:pt x="230784" y="163641"/>
                  </a:cubicBezTo>
                  <a:cubicBezTo>
                    <a:pt x="223934" y="163641"/>
                    <a:pt x="218329" y="158052"/>
                    <a:pt x="218329" y="151221"/>
                  </a:cubicBezTo>
                  <a:lnTo>
                    <a:pt x="218329" y="133368"/>
                  </a:lnTo>
                  <a:cubicBezTo>
                    <a:pt x="218329" y="126538"/>
                    <a:pt x="223934" y="120949"/>
                    <a:pt x="230784" y="120949"/>
                  </a:cubicBezTo>
                  <a:close/>
                  <a:moveTo>
                    <a:pt x="181318" y="120949"/>
                  </a:moveTo>
                  <a:cubicBezTo>
                    <a:pt x="188168" y="120949"/>
                    <a:pt x="193773" y="126538"/>
                    <a:pt x="193773" y="133368"/>
                  </a:cubicBezTo>
                  <a:lnTo>
                    <a:pt x="193773" y="151221"/>
                  </a:lnTo>
                  <a:cubicBezTo>
                    <a:pt x="193773" y="158052"/>
                    <a:pt x="188168" y="163641"/>
                    <a:pt x="181318" y="163641"/>
                  </a:cubicBezTo>
                  <a:cubicBezTo>
                    <a:pt x="174468" y="163641"/>
                    <a:pt x="168863" y="158052"/>
                    <a:pt x="168863" y="151221"/>
                  </a:cubicBezTo>
                  <a:lnTo>
                    <a:pt x="168863" y="133368"/>
                  </a:lnTo>
                  <a:cubicBezTo>
                    <a:pt x="168863" y="126538"/>
                    <a:pt x="174468" y="120949"/>
                    <a:pt x="181318" y="120949"/>
                  </a:cubicBezTo>
                  <a:close/>
                  <a:moveTo>
                    <a:pt x="132028" y="120949"/>
                  </a:moveTo>
                  <a:cubicBezTo>
                    <a:pt x="138858" y="120949"/>
                    <a:pt x="144447" y="126538"/>
                    <a:pt x="144447" y="133368"/>
                  </a:cubicBezTo>
                  <a:lnTo>
                    <a:pt x="144447" y="151221"/>
                  </a:lnTo>
                  <a:cubicBezTo>
                    <a:pt x="144447" y="158052"/>
                    <a:pt x="138858" y="163641"/>
                    <a:pt x="132028" y="163641"/>
                  </a:cubicBezTo>
                  <a:cubicBezTo>
                    <a:pt x="125042" y="163641"/>
                    <a:pt x="119608" y="158052"/>
                    <a:pt x="119608" y="151221"/>
                  </a:cubicBezTo>
                  <a:lnTo>
                    <a:pt x="119608" y="133368"/>
                  </a:lnTo>
                  <a:cubicBezTo>
                    <a:pt x="119608" y="126538"/>
                    <a:pt x="125042" y="120949"/>
                    <a:pt x="132028" y="120949"/>
                  </a:cubicBezTo>
                  <a:close/>
                  <a:moveTo>
                    <a:pt x="82597" y="120949"/>
                  </a:moveTo>
                  <a:cubicBezTo>
                    <a:pt x="89447" y="120949"/>
                    <a:pt x="95052" y="126538"/>
                    <a:pt x="95052" y="133368"/>
                  </a:cubicBezTo>
                  <a:lnTo>
                    <a:pt x="95052" y="151221"/>
                  </a:lnTo>
                  <a:cubicBezTo>
                    <a:pt x="95052" y="158052"/>
                    <a:pt x="89447" y="163641"/>
                    <a:pt x="82597" y="163641"/>
                  </a:cubicBezTo>
                  <a:cubicBezTo>
                    <a:pt x="75747" y="163641"/>
                    <a:pt x="70142" y="158052"/>
                    <a:pt x="70142" y="151221"/>
                  </a:cubicBezTo>
                  <a:lnTo>
                    <a:pt x="70142" y="133368"/>
                  </a:lnTo>
                  <a:cubicBezTo>
                    <a:pt x="70142" y="126538"/>
                    <a:pt x="75747" y="120949"/>
                    <a:pt x="82597" y="120949"/>
                  </a:cubicBezTo>
                  <a:close/>
                  <a:moveTo>
                    <a:pt x="24878" y="62573"/>
                  </a:moveTo>
                  <a:lnTo>
                    <a:pt x="24878" y="579621"/>
                  </a:lnTo>
                  <a:lnTo>
                    <a:pt x="112418" y="579621"/>
                  </a:lnTo>
                  <a:lnTo>
                    <a:pt x="112418" y="481646"/>
                  </a:lnTo>
                  <a:cubicBezTo>
                    <a:pt x="112418" y="474814"/>
                    <a:pt x="117861" y="469225"/>
                    <a:pt x="124858" y="469225"/>
                  </a:cubicBezTo>
                  <a:lnTo>
                    <a:pt x="188452" y="469225"/>
                  </a:lnTo>
                  <a:cubicBezTo>
                    <a:pt x="195294" y="469225"/>
                    <a:pt x="200892" y="474814"/>
                    <a:pt x="200892" y="481646"/>
                  </a:cubicBezTo>
                  <a:lnTo>
                    <a:pt x="200892" y="579621"/>
                  </a:lnTo>
                  <a:lnTo>
                    <a:pt x="288432" y="579621"/>
                  </a:lnTo>
                  <a:lnTo>
                    <a:pt x="288432" y="62573"/>
                  </a:lnTo>
                  <a:close/>
                  <a:moveTo>
                    <a:pt x="64372" y="24843"/>
                  </a:moveTo>
                  <a:lnTo>
                    <a:pt x="64372" y="37730"/>
                  </a:lnTo>
                  <a:lnTo>
                    <a:pt x="248938" y="37730"/>
                  </a:lnTo>
                  <a:lnTo>
                    <a:pt x="248938" y="24843"/>
                  </a:lnTo>
                  <a:close/>
                  <a:moveTo>
                    <a:pt x="51933" y="0"/>
                  </a:moveTo>
                  <a:lnTo>
                    <a:pt x="261377" y="0"/>
                  </a:lnTo>
                  <a:cubicBezTo>
                    <a:pt x="268218" y="0"/>
                    <a:pt x="273816" y="5589"/>
                    <a:pt x="273816" y="12421"/>
                  </a:cubicBezTo>
                  <a:lnTo>
                    <a:pt x="273816" y="37730"/>
                  </a:lnTo>
                  <a:lnTo>
                    <a:pt x="300871" y="37730"/>
                  </a:lnTo>
                  <a:cubicBezTo>
                    <a:pt x="307712" y="37730"/>
                    <a:pt x="313310" y="43320"/>
                    <a:pt x="313310" y="50152"/>
                  </a:cubicBezTo>
                  <a:lnTo>
                    <a:pt x="313310" y="592043"/>
                  </a:lnTo>
                  <a:cubicBezTo>
                    <a:pt x="313310" y="598875"/>
                    <a:pt x="307712" y="604464"/>
                    <a:pt x="300871" y="604464"/>
                  </a:cubicBezTo>
                  <a:lnTo>
                    <a:pt x="188452" y="604464"/>
                  </a:lnTo>
                  <a:lnTo>
                    <a:pt x="124858" y="604464"/>
                  </a:lnTo>
                  <a:lnTo>
                    <a:pt x="12439" y="604464"/>
                  </a:lnTo>
                  <a:cubicBezTo>
                    <a:pt x="5442" y="604464"/>
                    <a:pt x="0" y="598875"/>
                    <a:pt x="0" y="592043"/>
                  </a:cubicBezTo>
                  <a:lnTo>
                    <a:pt x="0" y="50152"/>
                  </a:lnTo>
                  <a:cubicBezTo>
                    <a:pt x="0" y="43320"/>
                    <a:pt x="5442" y="37730"/>
                    <a:pt x="12439" y="37730"/>
                  </a:cubicBezTo>
                  <a:lnTo>
                    <a:pt x="39494" y="37730"/>
                  </a:lnTo>
                  <a:lnTo>
                    <a:pt x="39494" y="12421"/>
                  </a:lnTo>
                  <a:cubicBezTo>
                    <a:pt x="39494" y="5589"/>
                    <a:pt x="45092" y="0"/>
                    <a:pt x="519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trade-center_89006"/>
            <p:cNvSpPr>
              <a:spLocks noChangeAspect="1"/>
            </p:cNvSpPr>
            <p:nvPr/>
          </p:nvSpPr>
          <p:spPr bwMode="auto">
            <a:xfrm>
              <a:off x="10622420" y="-41578"/>
              <a:ext cx="2507994" cy="2653848"/>
            </a:xfrm>
            <a:custGeom>
              <a:avLst/>
              <a:gdLst>
                <a:gd name="connsiteX0" fmla="*/ 394917 w 607639"/>
                <a:gd name="connsiteY0" fmla="*/ 546023 h 606722"/>
                <a:gd name="connsiteX1" fmla="*/ 384859 w 607639"/>
                <a:gd name="connsiteY1" fmla="*/ 556154 h 606722"/>
                <a:gd name="connsiteX2" fmla="*/ 384859 w 607639"/>
                <a:gd name="connsiteY2" fmla="*/ 566286 h 606722"/>
                <a:gd name="connsiteX3" fmla="*/ 394917 w 607639"/>
                <a:gd name="connsiteY3" fmla="*/ 576328 h 606722"/>
                <a:gd name="connsiteX4" fmla="*/ 405063 w 607639"/>
                <a:gd name="connsiteY4" fmla="*/ 566286 h 606722"/>
                <a:gd name="connsiteX5" fmla="*/ 405063 w 607639"/>
                <a:gd name="connsiteY5" fmla="*/ 556154 h 606722"/>
                <a:gd name="connsiteX6" fmla="*/ 394917 w 607639"/>
                <a:gd name="connsiteY6" fmla="*/ 546023 h 606722"/>
                <a:gd name="connsiteX7" fmla="*/ 334215 w 607639"/>
                <a:gd name="connsiteY7" fmla="*/ 546023 h 606722"/>
                <a:gd name="connsiteX8" fmla="*/ 324068 w 607639"/>
                <a:gd name="connsiteY8" fmla="*/ 556154 h 606722"/>
                <a:gd name="connsiteX9" fmla="*/ 324068 w 607639"/>
                <a:gd name="connsiteY9" fmla="*/ 566286 h 606722"/>
                <a:gd name="connsiteX10" fmla="*/ 334215 w 607639"/>
                <a:gd name="connsiteY10" fmla="*/ 576328 h 606722"/>
                <a:gd name="connsiteX11" fmla="*/ 344273 w 607639"/>
                <a:gd name="connsiteY11" fmla="*/ 566286 h 606722"/>
                <a:gd name="connsiteX12" fmla="*/ 344273 w 607639"/>
                <a:gd name="connsiteY12" fmla="*/ 556154 h 606722"/>
                <a:gd name="connsiteX13" fmla="*/ 334215 w 607639"/>
                <a:gd name="connsiteY13" fmla="*/ 546023 h 606722"/>
                <a:gd name="connsiteX14" fmla="*/ 273424 w 607639"/>
                <a:gd name="connsiteY14" fmla="*/ 546023 h 606722"/>
                <a:gd name="connsiteX15" fmla="*/ 263278 w 607639"/>
                <a:gd name="connsiteY15" fmla="*/ 556154 h 606722"/>
                <a:gd name="connsiteX16" fmla="*/ 263278 w 607639"/>
                <a:gd name="connsiteY16" fmla="*/ 566286 h 606722"/>
                <a:gd name="connsiteX17" fmla="*/ 273424 w 607639"/>
                <a:gd name="connsiteY17" fmla="*/ 576328 h 606722"/>
                <a:gd name="connsiteX18" fmla="*/ 283571 w 607639"/>
                <a:gd name="connsiteY18" fmla="*/ 566286 h 606722"/>
                <a:gd name="connsiteX19" fmla="*/ 283571 w 607639"/>
                <a:gd name="connsiteY19" fmla="*/ 556154 h 606722"/>
                <a:gd name="connsiteX20" fmla="*/ 273424 w 607639"/>
                <a:gd name="connsiteY20" fmla="*/ 546023 h 606722"/>
                <a:gd name="connsiteX21" fmla="*/ 212634 w 607639"/>
                <a:gd name="connsiteY21" fmla="*/ 546023 h 606722"/>
                <a:gd name="connsiteX22" fmla="*/ 202576 w 607639"/>
                <a:gd name="connsiteY22" fmla="*/ 556154 h 606722"/>
                <a:gd name="connsiteX23" fmla="*/ 202576 w 607639"/>
                <a:gd name="connsiteY23" fmla="*/ 566286 h 606722"/>
                <a:gd name="connsiteX24" fmla="*/ 212634 w 607639"/>
                <a:gd name="connsiteY24" fmla="*/ 576328 h 606722"/>
                <a:gd name="connsiteX25" fmla="*/ 222780 w 607639"/>
                <a:gd name="connsiteY25" fmla="*/ 566286 h 606722"/>
                <a:gd name="connsiteX26" fmla="*/ 222780 w 607639"/>
                <a:gd name="connsiteY26" fmla="*/ 556154 h 606722"/>
                <a:gd name="connsiteX27" fmla="*/ 212634 w 607639"/>
                <a:gd name="connsiteY27" fmla="*/ 546023 h 606722"/>
                <a:gd name="connsiteX28" fmla="*/ 546847 w 607639"/>
                <a:gd name="connsiteY28" fmla="*/ 535874 h 606722"/>
                <a:gd name="connsiteX29" fmla="*/ 556973 w 607639"/>
                <a:gd name="connsiteY29" fmla="*/ 546012 h 606722"/>
                <a:gd name="connsiteX30" fmla="*/ 556973 w 607639"/>
                <a:gd name="connsiteY30" fmla="*/ 556150 h 606722"/>
                <a:gd name="connsiteX31" fmla="*/ 546847 w 607639"/>
                <a:gd name="connsiteY31" fmla="*/ 566288 h 606722"/>
                <a:gd name="connsiteX32" fmla="*/ 536721 w 607639"/>
                <a:gd name="connsiteY32" fmla="*/ 556150 h 606722"/>
                <a:gd name="connsiteX33" fmla="*/ 536721 w 607639"/>
                <a:gd name="connsiteY33" fmla="*/ 546012 h 606722"/>
                <a:gd name="connsiteX34" fmla="*/ 546847 w 607639"/>
                <a:gd name="connsiteY34" fmla="*/ 535874 h 606722"/>
                <a:gd name="connsiteX35" fmla="*/ 486046 w 607639"/>
                <a:gd name="connsiteY35" fmla="*/ 535874 h 606722"/>
                <a:gd name="connsiteX36" fmla="*/ 496216 w 607639"/>
                <a:gd name="connsiteY36" fmla="*/ 546012 h 606722"/>
                <a:gd name="connsiteX37" fmla="*/ 496216 w 607639"/>
                <a:gd name="connsiteY37" fmla="*/ 556150 h 606722"/>
                <a:gd name="connsiteX38" fmla="*/ 486046 w 607639"/>
                <a:gd name="connsiteY38" fmla="*/ 566288 h 606722"/>
                <a:gd name="connsiteX39" fmla="*/ 475964 w 607639"/>
                <a:gd name="connsiteY39" fmla="*/ 556150 h 606722"/>
                <a:gd name="connsiteX40" fmla="*/ 475964 w 607639"/>
                <a:gd name="connsiteY40" fmla="*/ 546012 h 606722"/>
                <a:gd name="connsiteX41" fmla="*/ 486046 w 607639"/>
                <a:gd name="connsiteY41" fmla="*/ 535874 h 606722"/>
                <a:gd name="connsiteX42" fmla="*/ 121470 w 607639"/>
                <a:gd name="connsiteY42" fmla="*/ 495440 h 606722"/>
                <a:gd name="connsiteX43" fmla="*/ 131605 w 607639"/>
                <a:gd name="connsiteY43" fmla="*/ 505571 h 606722"/>
                <a:gd name="connsiteX44" fmla="*/ 131605 w 607639"/>
                <a:gd name="connsiteY44" fmla="*/ 525743 h 606722"/>
                <a:gd name="connsiteX45" fmla="*/ 121470 w 607639"/>
                <a:gd name="connsiteY45" fmla="*/ 535874 h 606722"/>
                <a:gd name="connsiteX46" fmla="*/ 111423 w 607639"/>
                <a:gd name="connsiteY46" fmla="*/ 525743 h 606722"/>
                <a:gd name="connsiteX47" fmla="*/ 111423 w 607639"/>
                <a:gd name="connsiteY47" fmla="*/ 505571 h 606722"/>
                <a:gd name="connsiteX48" fmla="*/ 121470 w 607639"/>
                <a:gd name="connsiteY48" fmla="*/ 495440 h 606722"/>
                <a:gd name="connsiteX49" fmla="*/ 60802 w 607639"/>
                <a:gd name="connsiteY49" fmla="*/ 495440 h 606722"/>
                <a:gd name="connsiteX50" fmla="*/ 70848 w 607639"/>
                <a:gd name="connsiteY50" fmla="*/ 505571 h 606722"/>
                <a:gd name="connsiteX51" fmla="*/ 70848 w 607639"/>
                <a:gd name="connsiteY51" fmla="*/ 525743 h 606722"/>
                <a:gd name="connsiteX52" fmla="*/ 60802 w 607639"/>
                <a:gd name="connsiteY52" fmla="*/ 535874 h 606722"/>
                <a:gd name="connsiteX53" fmla="*/ 50666 w 607639"/>
                <a:gd name="connsiteY53" fmla="*/ 525743 h 606722"/>
                <a:gd name="connsiteX54" fmla="*/ 50666 w 607639"/>
                <a:gd name="connsiteY54" fmla="*/ 505571 h 606722"/>
                <a:gd name="connsiteX55" fmla="*/ 60802 w 607639"/>
                <a:gd name="connsiteY55" fmla="*/ 495440 h 606722"/>
                <a:gd name="connsiteX56" fmla="*/ 546847 w 607639"/>
                <a:gd name="connsiteY56" fmla="*/ 491489 h 606722"/>
                <a:gd name="connsiteX57" fmla="*/ 556973 w 607639"/>
                <a:gd name="connsiteY57" fmla="*/ 501526 h 606722"/>
                <a:gd name="connsiteX58" fmla="*/ 556973 w 607639"/>
                <a:gd name="connsiteY58" fmla="*/ 516716 h 606722"/>
                <a:gd name="connsiteX59" fmla="*/ 546847 w 607639"/>
                <a:gd name="connsiteY59" fmla="*/ 526842 h 606722"/>
                <a:gd name="connsiteX60" fmla="*/ 536721 w 607639"/>
                <a:gd name="connsiteY60" fmla="*/ 516716 h 606722"/>
                <a:gd name="connsiteX61" fmla="*/ 536721 w 607639"/>
                <a:gd name="connsiteY61" fmla="*/ 501526 h 606722"/>
                <a:gd name="connsiteX62" fmla="*/ 546847 w 607639"/>
                <a:gd name="connsiteY62" fmla="*/ 491489 h 606722"/>
                <a:gd name="connsiteX63" fmla="*/ 486046 w 607639"/>
                <a:gd name="connsiteY63" fmla="*/ 491489 h 606722"/>
                <a:gd name="connsiteX64" fmla="*/ 496216 w 607639"/>
                <a:gd name="connsiteY64" fmla="*/ 501526 h 606722"/>
                <a:gd name="connsiteX65" fmla="*/ 496216 w 607639"/>
                <a:gd name="connsiteY65" fmla="*/ 516716 h 606722"/>
                <a:gd name="connsiteX66" fmla="*/ 486046 w 607639"/>
                <a:gd name="connsiteY66" fmla="*/ 526842 h 606722"/>
                <a:gd name="connsiteX67" fmla="*/ 475964 w 607639"/>
                <a:gd name="connsiteY67" fmla="*/ 516716 h 606722"/>
                <a:gd name="connsiteX68" fmla="*/ 475964 w 607639"/>
                <a:gd name="connsiteY68" fmla="*/ 501526 h 606722"/>
                <a:gd name="connsiteX69" fmla="*/ 486046 w 607639"/>
                <a:gd name="connsiteY69" fmla="*/ 491489 h 606722"/>
                <a:gd name="connsiteX70" fmla="*/ 394917 w 607639"/>
                <a:gd name="connsiteY70" fmla="*/ 485324 h 606722"/>
                <a:gd name="connsiteX71" fmla="*/ 384859 w 607639"/>
                <a:gd name="connsiteY71" fmla="*/ 495456 h 606722"/>
                <a:gd name="connsiteX72" fmla="*/ 384859 w 607639"/>
                <a:gd name="connsiteY72" fmla="*/ 515718 h 606722"/>
                <a:gd name="connsiteX73" fmla="*/ 394917 w 607639"/>
                <a:gd name="connsiteY73" fmla="*/ 525761 h 606722"/>
                <a:gd name="connsiteX74" fmla="*/ 405063 w 607639"/>
                <a:gd name="connsiteY74" fmla="*/ 515718 h 606722"/>
                <a:gd name="connsiteX75" fmla="*/ 405063 w 607639"/>
                <a:gd name="connsiteY75" fmla="*/ 495456 h 606722"/>
                <a:gd name="connsiteX76" fmla="*/ 394917 w 607639"/>
                <a:gd name="connsiteY76" fmla="*/ 485324 h 606722"/>
                <a:gd name="connsiteX77" fmla="*/ 334215 w 607639"/>
                <a:gd name="connsiteY77" fmla="*/ 485324 h 606722"/>
                <a:gd name="connsiteX78" fmla="*/ 324068 w 607639"/>
                <a:gd name="connsiteY78" fmla="*/ 495456 h 606722"/>
                <a:gd name="connsiteX79" fmla="*/ 324068 w 607639"/>
                <a:gd name="connsiteY79" fmla="*/ 515718 h 606722"/>
                <a:gd name="connsiteX80" fmla="*/ 334215 w 607639"/>
                <a:gd name="connsiteY80" fmla="*/ 525761 h 606722"/>
                <a:gd name="connsiteX81" fmla="*/ 344273 w 607639"/>
                <a:gd name="connsiteY81" fmla="*/ 515718 h 606722"/>
                <a:gd name="connsiteX82" fmla="*/ 344273 w 607639"/>
                <a:gd name="connsiteY82" fmla="*/ 495456 h 606722"/>
                <a:gd name="connsiteX83" fmla="*/ 334215 w 607639"/>
                <a:gd name="connsiteY83" fmla="*/ 485324 h 606722"/>
                <a:gd name="connsiteX84" fmla="*/ 273424 w 607639"/>
                <a:gd name="connsiteY84" fmla="*/ 485324 h 606722"/>
                <a:gd name="connsiteX85" fmla="*/ 263278 w 607639"/>
                <a:gd name="connsiteY85" fmla="*/ 495456 h 606722"/>
                <a:gd name="connsiteX86" fmla="*/ 263278 w 607639"/>
                <a:gd name="connsiteY86" fmla="*/ 515718 h 606722"/>
                <a:gd name="connsiteX87" fmla="*/ 273424 w 607639"/>
                <a:gd name="connsiteY87" fmla="*/ 525761 h 606722"/>
                <a:gd name="connsiteX88" fmla="*/ 283571 w 607639"/>
                <a:gd name="connsiteY88" fmla="*/ 515718 h 606722"/>
                <a:gd name="connsiteX89" fmla="*/ 283571 w 607639"/>
                <a:gd name="connsiteY89" fmla="*/ 495456 h 606722"/>
                <a:gd name="connsiteX90" fmla="*/ 273424 w 607639"/>
                <a:gd name="connsiteY90" fmla="*/ 485324 h 606722"/>
                <a:gd name="connsiteX91" fmla="*/ 212634 w 607639"/>
                <a:gd name="connsiteY91" fmla="*/ 485324 h 606722"/>
                <a:gd name="connsiteX92" fmla="*/ 202576 w 607639"/>
                <a:gd name="connsiteY92" fmla="*/ 495456 h 606722"/>
                <a:gd name="connsiteX93" fmla="*/ 202576 w 607639"/>
                <a:gd name="connsiteY93" fmla="*/ 515718 h 606722"/>
                <a:gd name="connsiteX94" fmla="*/ 212634 w 607639"/>
                <a:gd name="connsiteY94" fmla="*/ 525761 h 606722"/>
                <a:gd name="connsiteX95" fmla="*/ 222780 w 607639"/>
                <a:gd name="connsiteY95" fmla="*/ 515718 h 606722"/>
                <a:gd name="connsiteX96" fmla="*/ 222780 w 607639"/>
                <a:gd name="connsiteY96" fmla="*/ 495456 h 606722"/>
                <a:gd name="connsiteX97" fmla="*/ 212634 w 607639"/>
                <a:gd name="connsiteY97" fmla="*/ 485324 h 606722"/>
                <a:gd name="connsiteX98" fmla="*/ 546847 w 607639"/>
                <a:gd name="connsiteY98" fmla="*/ 446962 h 606722"/>
                <a:gd name="connsiteX99" fmla="*/ 556973 w 607639"/>
                <a:gd name="connsiteY99" fmla="*/ 457088 h 606722"/>
                <a:gd name="connsiteX100" fmla="*/ 556973 w 607639"/>
                <a:gd name="connsiteY100" fmla="*/ 472189 h 606722"/>
                <a:gd name="connsiteX101" fmla="*/ 546847 w 607639"/>
                <a:gd name="connsiteY101" fmla="*/ 482315 h 606722"/>
                <a:gd name="connsiteX102" fmla="*/ 536721 w 607639"/>
                <a:gd name="connsiteY102" fmla="*/ 472189 h 606722"/>
                <a:gd name="connsiteX103" fmla="*/ 536721 w 607639"/>
                <a:gd name="connsiteY103" fmla="*/ 457088 h 606722"/>
                <a:gd name="connsiteX104" fmla="*/ 546847 w 607639"/>
                <a:gd name="connsiteY104" fmla="*/ 446962 h 606722"/>
                <a:gd name="connsiteX105" fmla="*/ 486046 w 607639"/>
                <a:gd name="connsiteY105" fmla="*/ 446962 h 606722"/>
                <a:gd name="connsiteX106" fmla="*/ 496216 w 607639"/>
                <a:gd name="connsiteY106" fmla="*/ 457088 h 606722"/>
                <a:gd name="connsiteX107" fmla="*/ 496216 w 607639"/>
                <a:gd name="connsiteY107" fmla="*/ 472189 h 606722"/>
                <a:gd name="connsiteX108" fmla="*/ 486046 w 607639"/>
                <a:gd name="connsiteY108" fmla="*/ 482315 h 606722"/>
                <a:gd name="connsiteX109" fmla="*/ 475964 w 607639"/>
                <a:gd name="connsiteY109" fmla="*/ 472189 h 606722"/>
                <a:gd name="connsiteX110" fmla="*/ 475964 w 607639"/>
                <a:gd name="connsiteY110" fmla="*/ 457088 h 606722"/>
                <a:gd name="connsiteX111" fmla="*/ 486046 w 607639"/>
                <a:gd name="connsiteY111" fmla="*/ 446962 h 606722"/>
                <a:gd name="connsiteX112" fmla="*/ 121470 w 607639"/>
                <a:gd name="connsiteY112" fmla="*/ 434754 h 606722"/>
                <a:gd name="connsiteX113" fmla="*/ 131605 w 607639"/>
                <a:gd name="connsiteY113" fmla="*/ 444880 h 606722"/>
                <a:gd name="connsiteX114" fmla="*/ 131605 w 607639"/>
                <a:gd name="connsiteY114" fmla="*/ 465133 h 606722"/>
                <a:gd name="connsiteX115" fmla="*/ 121470 w 607639"/>
                <a:gd name="connsiteY115" fmla="*/ 475259 h 606722"/>
                <a:gd name="connsiteX116" fmla="*/ 111423 w 607639"/>
                <a:gd name="connsiteY116" fmla="*/ 465133 h 606722"/>
                <a:gd name="connsiteX117" fmla="*/ 111423 w 607639"/>
                <a:gd name="connsiteY117" fmla="*/ 444880 h 606722"/>
                <a:gd name="connsiteX118" fmla="*/ 121470 w 607639"/>
                <a:gd name="connsiteY118" fmla="*/ 434754 h 606722"/>
                <a:gd name="connsiteX119" fmla="*/ 60802 w 607639"/>
                <a:gd name="connsiteY119" fmla="*/ 434754 h 606722"/>
                <a:gd name="connsiteX120" fmla="*/ 70848 w 607639"/>
                <a:gd name="connsiteY120" fmla="*/ 444880 h 606722"/>
                <a:gd name="connsiteX121" fmla="*/ 70848 w 607639"/>
                <a:gd name="connsiteY121" fmla="*/ 465133 h 606722"/>
                <a:gd name="connsiteX122" fmla="*/ 60802 w 607639"/>
                <a:gd name="connsiteY122" fmla="*/ 475259 h 606722"/>
                <a:gd name="connsiteX123" fmla="*/ 50666 w 607639"/>
                <a:gd name="connsiteY123" fmla="*/ 465133 h 606722"/>
                <a:gd name="connsiteX124" fmla="*/ 50666 w 607639"/>
                <a:gd name="connsiteY124" fmla="*/ 444880 h 606722"/>
                <a:gd name="connsiteX125" fmla="*/ 60802 w 607639"/>
                <a:gd name="connsiteY125" fmla="*/ 434754 h 606722"/>
                <a:gd name="connsiteX126" fmla="*/ 394917 w 607639"/>
                <a:gd name="connsiteY126" fmla="*/ 424714 h 606722"/>
                <a:gd name="connsiteX127" fmla="*/ 384859 w 607639"/>
                <a:gd name="connsiteY127" fmla="*/ 434757 h 606722"/>
                <a:gd name="connsiteX128" fmla="*/ 384859 w 607639"/>
                <a:gd name="connsiteY128" fmla="*/ 455019 h 606722"/>
                <a:gd name="connsiteX129" fmla="*/ 394917 w 607639"/>
                <a:gd name="connsiteY129" fmla="*/ 465151 h 606722"/>
                <a:gd name="connsiteX130" fmla="*/ 405063 w 607639"/>
                <a:gd name="connsiteY130" fmla="*/ 455019 h 606722"/>
                <a:gd name="connsiteX131" fmla="*/ 405063 w 607639"/>
                <a:gd name="connsiteY131" fmla="*/ 434757 h 606722"/>
                <a:gd name="connsiteX132" fmla="*/ 394917 w 607639"/>
                <a:gd name="connsiteY132" fmla="*/ 424714 h 606722"/>
                <a:gd name="connsiteX133" fmla="*/ 334215 w 607639"/>
                <a:gd name="connsiteY133" fmla="*/ 424714 h 606722"/>
                <a:gd name="connsiteX134" fmla="*/ 324068 w 607639"/>
                <a:gd name="connsiteY134" fmla="*/ 434757 h 606722"/>
                <a:gd name="connsiteX135" fmla="*/ 324068 w 607639"/>
                <a:gd name="connsiteY135" fmla="*/ 455019 h 606722"/>
                <a:gd name="connsiteX136" fmla="*/ 334215 w 607639"/>
                <a:gd name="connsiteY136" fmla="*/ 465151 h 606722"/>
                <a:gd name="connsiteX137" fmla="*/ 344273 w 607639"/>
                <a:gd name="connsiteY137" fmla="*/ 455019 h 606722"/>
                <a:gd name="connsiteX138" fmla="*/ 344273 w 607639"/>
                <a:gd name="connsiteY138" fmla="*/ 434757 h 606722"/>
                <a:gd name="connsiteX139" fmla="*/ 334215 w 607639"/>
                <a:gd name="connsiteY139" fmla="*/ 424714 h 606722"/>
                <a:gd name="connsiteX140" fmla="*/ 273424 w 607639"/>
                <a:gd name="connsiteY140" fmla="*/ 424714 h 606722"/>
                <a:gd name="connsiteX141" fmla="*/ 263278 w 607639"/>
                <a:gd name="connsiteY141" fmla="*/ 434757 h 606722"/>
                <a:gd name="connsiteX142" fmla="*/ 263278 w 607639"/>
                <a:gd name="connsiteY142" fmla="*/ 455019 h 606722"/>
                <a:gd name="connsiteX143" fmla="*/ 273424 w 607639"/>
                <a:gd name="connsiteY143" fmla="*/ 465151 h 606722"/>
                <a:gd name="connsiteX144" fmla="*/ 283571 w 607639"/>
                <a:gd name="connsiteY144" fmla="*/ 455019 h 606722"/>
                <a:gd name="connsiteX145" fmla="*/ 283571 w 607639"/>
                <a:gd name="connsiteY145" fmla="*/ 434757 h 606722"/>
                <a:gd name="connsiteX146" fmla="*/ 273424 w 607639"/>
                <a:gd name="connsiteY146" fmla="*/ 424714 h 606722"/>
                <a:gd name="connsiteX147" fmla="*/ 212634 w 607639"/>
                <a:gd name="connsiteY147" fmla="*/ 424714 h 606722"/>
                <a:gd name="connsiteX148" fmla="*/ 202576 w 607639"/>
                <a:gd name="connsiteY148" fmla="*/ 434757 h 606722"/>
                <a:gd name="connsiteX149" fmla="*/ 202576 w 607639"/>
                <a:gd name="connsiteY149" fmla="*/ 455019 h 606722"/>
                <a:gd name="connsiteX150" fmla="*/ 212634 w 607639"/>
                <a:gd name="connsiteY150" fmla="*/ 465151 h 606722"/>
                <a:gd name="connsiteX151" fmla="*/ 222780 w 607639"/>
                <a:gd name="connsiteY151" fmla="*/ 455019 h 606722"/>
                <a:gd name="connsiteX152" fmla="*/ 222780 w 607639"/>
                <a:gd name="connsiteY152" fmla="*/ 434757 h 606722"/>
                <a:gd name="connsiteX153" fmla="*/ 212634 w 607639"/>
                <a:gd name="connsiteY153" fmla="*/ 424714 h 606722"/>
                <a:gd name="connsiteX154" fmla="*/ 546847 w 607639"/>
                <a:gd name="connsiteY154" fmla="*/ 402435 h 606722"/>
                <a:gd name="connsiteX155" fmla="*/ 556973 w 607639"/>
                <a:gd name="connsiteY155" fmla="*/ 412556 h 606722"/>
                <a:gd name="connsiteX156" fmla="*/ 556973 w 607639"/>
                <a:gd name="connsiteY156" fmla="*/ 427738 h 606722"/>
                <a:gd name="connsiteX157" fmla="*/ 546847 w 607639"/>
                <a:gd name="connsiteY157" fmla="*/ 437859 h 606722"/>
                <a:gd name="connsiteX158" fmla="*/ 536721 w 607639"/>
                <a:gd name="connsiteY158" fmla="*/ 427738 h 606722"/>
                <a:gd name="connsiteX159" fmla="*/ 536721 w 607639"/>
                <a:gd name="connsiteY159" fmla="*/ 412556 h 606722"/>
                <a:gd name="connsiteX160" fmla="*/ 546847 w 607639"/>
                <a:gd name="connsiteY160" fmla="*/ 402435 h 606722"/>
                <a:gd name="connsiteX161" fmla="*/ 486046 w 607639"/>
                <a:gd name="connsiteY161" fmla="*/ 402435 h 606722"/>
                <a:gd name="connsiteX162" fmla="*/ 496216 w 607639"/>
                <a:gd name="connsiteY162" fmla="*/ 412556 h 606722"/>
                <a:gd name="connsiteX163" fmla="*/ 496216 w 607639"/>
                <a:gd name="connsiteY163" fmla="*/ 427738 h 606722"/>
                <a:gd name="connsiteX164" fmla="*/ 486046 w 607639"/>
                <a:gd name="connsiteY164" fmla="*/ 437859 h 606722"/>
                <a:gd name="connsiteX165" fmla="*/ 475964 w 607639"/>
                <a:gd name="connsiteY165" fmla="*/ 427738 h 606722"/>
                <a:gd name="connsiteX166" fmla="*/ 475964 w 607639"/>
                <a:gd name="connsiteY166" fmla="*/ 412556 h 606722"/>
                <a:gd name="connsiteX167" fmla="*/ 486046 w 607639"/>
                <a:gd name="connsiteY167" fmla="*/ 402435 h 606722"/>
                <a:gd name="connsiteX168" fmla="*/ 121470 w 607639"/>
                <a:gd name="connsiteY168" fmla="*/ 374138 h 606722"/>
                <a:gd name="connsiteX169" fmla="*/ 131605 w 607639"/>
                <a:gd name="connsiteY169" fmla="*/ 384269 h 606722"/>
                <a:gd name="connsiteX170" fmla="*/ 131605 w 607639"/>
                <a:gd name="connsiteY170" fmla="*/ 404441 h 606722"/>
                <a:gd name="connsiteX171" fmla="*/ 121470 w 607639"/>
                <a:gd name="connsiteY171" fmla="*/ 414572 h 606722"/>
                <a:gd name="connsiteX172" fmla="*/ 111423 w 607639"/>
                <a:gd name="connsiteY172" fmla="*/ 404441 h 606722"/>
                <a:gd name="connsiteX173" fmla="*/ 111423 w 607639"/>
                <a:gd name="connsiteY173" fmla="*/ 384269 h 606722"/>
                <a:gd name="connsiteX174" fmla="*/ 121470 w 607639"/>
                <a:gd name="connsiteY174" fmla="*/ 374138 h 606722"/>
                <a:gd name="connsiteX175" fmla="*/ 60802 w 607639"/>
                <a:gd name="connsiteY175" fmla="*/ 374138 h 606722"/>
                <a:gd name="connsiteX176" fmla="*/ 70848 w 607639"/>
                <a:gd name="connsiteY176" fmla="*/ 384269 h 606722"/>
                <a:gd name="connsiteX177" fmla="*/ 70848 w 607639"/>
                <a:gd name="connsiteY177" fmla="*/ 404441 h 606722"/>
                <a:gd name="connsiteX178" fmla="*/ 60802 w 607639"/>
                <a:gd name="connsiteY178" fmla="*/ 414572 h 606722"/>
                <a:gd name="connsiteX179" fmla="*/ 50666 w 607639"/>
                <a:gd name="connsiteY179" fmla="*/ 404441 h 606722"/>
                <a:gd name="connsiteX180" fmla="*/ 50666 w 607639"/>
                <a:gd name="connsiteY180" fmla="*/ 384269 h 606722"/>
                <a:gd name="connsiteX181" fmla="*/ 60802 w 607639"/>
                <a:gd name="connsiteY181" fmla="*/ 374138 h 606722"/>
                <a:gd name="connsiteX182" fmla="*/ 394917 w 607639"/>
                <a:gd name="connsiteY182" fmla="*/ 364015 h 606722"/>
                <a:gd name="connsiteX183" fmla="*/ 384859 w 607639"/>
                <a:gd name="connsiteY183" fmla="*/ 374147 h 606722"/>
                <a:gd name="connsiteX184" fmla="*/ 384859 w 607639"/>
                <a:gd name="connsiteY184" fmla="*/ 394320 h 606722"/>
                <a:gd name="connsiteX185" fmla="*/ 394917 w 607639"/>
                <a:gd name="connsiteY185" fmla="*/ 404452 h 606722"/>
                <a:gd name="connsiteX186" fmla="*/ 405063 w 607639"/>
                <a:gd name="connsiteY186" fmla="*/ 394320 h 606722"/>
                <a:gd name="connsiteX187" fmla="*/ 405063 w 607639"/>
                <a:gd name="connsiteY187" fmla="*/ 374147 h 606722"/>
                <a:gd name="connsiteX188" fmla="*/ 394917 w 607639"/>
                <a:gd name="connsiteY188" fmla="*/ 364015 h 606722"/>
                <a:gd name="connsiteX189" fmla="*/ 334215 w 607639"/>
                <a:gd name="connsiteY189" fmla="*/ 364015 h 606722"/>
                <a:gd name="connsiteX190" fmla="*/ 324068 w 607639"/>
                <a:gd name="connsiteY190" fmla="*/ 374147 h 606722"/>
                <a:gd name="connsiteX191" fmla="*/ 324068 w 607639"/>
                <a:gd name="connsiteY191" fmla="*/ 394320 h 606722"/>
                <a:gd name="connsiteX192" fmla="*/ 334215 w 607639"/>
                <a:gd name="connsiteY192" fmla="*/ 404452 h 606722"/>
                <a:gd name="connsiteX193" fmla="*/ 344273 w 607639"/>
                <a:gd name="connsiteY193" fmla="*/ 394320 h 606722"/>
                <a:gd name="connsiteX194" fmla="*/ 344273 w 607639"/>
                <a:gd name="connsiteY194" fmla="*/ 374147 h 606722"/>
                <a:gd name="connsiteX195" fmla="*/ 334215 w 607639"/>
                <a:gd name="connsiteY195" fmla="*/ 364015 h 606722"/>
                <a:gd name="connsiteX196" fmla="*/ 273424 w 607639"/>
                <a:gd name="connsiteY196" fmla="*/ 364015 h 606722"/>
                <a:gd name="connsiteX197" fmla="*/ 263278 w 607639"/>
                <a:gd name="connsiteY197" fmla="*/ 374147 h 606722"/>
                <a:gd name="connsiteX198" fmla="*/ 263278 w 607639"/>
                <a:gd name="connsiteY198" fmla="*/ 394320 h 606722"/>
                <a:gd name="connsiteX199" fmla="*/ 273424 w 607639"/>
                <a:gd name="connsiteY199" fmla="*/ 404452 h 606722"/>
                <a:gd name="connsiteX200" fmla="*/ 283571 w 607639"/>
                <a:gd name="connsiteY200" fmla="*/ 394320 h 606722"/>
                <a:gd name="connsiteX201" fmla="*/ 283571 w 607639"/>
                <a:gd name="connsiteY201" fmla="*/ 374147 h 606722"/>
                <a:gd name="connsiteX202" fmla="*/ 273424 w 607639"/>
                <a:gd name="connsiteY202" fmla="*/ 364015 h 606722"/>
                <a:gd name="connsiteX203" fmla="*/ 212634 w 607639"/>
                <a:gd name="connsiteY203" fmla="*/ 364015 h 606722"/>
                <a:gd name="connsiteX204" fmla="*/ 202576 w 607639"/>
                <a:gd name="connsiteY204" fmla="*/ 374147 h 606722"/>
                <a:gd name="connsiteX205" fmla="*/ 202576 w 607639"/>
                <a:gd name="connsiteY205" fmla="*/ 394320 h 606722"/>
                <a:gd name="connsiteX206" fmla="*/ 212634 w 607639"/>
                <a:gd name="connsiteY206" fmla="*/ 404452 h 606722"/>
                <a:gd name="connsiteX207" fmla="*/ 222780 w 607639"/>
                <a:gd name="connsiteY207" fmla="*/ 394320 h 606722"/>
                <a:gd name="connsiteX208" fmla="*/ 222780 w 607639"/>
                <a:gd name="connsiteY208" fmla="*/ 374147 h 606722"/>
                <a:gd name="connsiteX209" fmla="*/ 212634 w 607639"/>
                <a:gd name="connsiteY209" fmla="*/ 364015 h 606722"/>
                <a:gd name="connsiteX210" fmla="*/ 546847 w 607639"/>
                <a:gd name="connsiteY210" fmla="*/ 357979 h 606722"/>
                <a:gd name="connsiteX211" fmla="*/ 556973 w 607639"/>
                <a:gd name="connsiteY211" fmla="*/ 368105 h 606722"/>
                <a:gd name="connsiteX212" fmla="*/ 556973 w 607639"/>
                <a:gd name="connsiteY212" fmla="*/ 383206 h 606722"/>
                <a:gd name="connsiteX213" fmla="*/ 546847 w 607639"/>
                <a:gd name="connsiteY213" fmla="*/ 393332 h 606722"/>
                <a:gd name="connsiteX214" fmla="*/ 536721 w 607639"/>
                <a:gd name="connsiteY214" fmla="*/ 383206 h 606722"/>
                <a:gd name="connsiteX215" fmla="*/ 536721 w 607639"/>
                <a:gd name="connsiteY215" fmla="*/ 368105 h 606722"/>
                <a:gd name="connsiteX216" fmla="*/ 546847 w 607639"/>
                <a:gd name="connsiteY216" fmla="*/ 357979 h 606722"/>
                <a:gd name="connsiteX217" fmla="*/ 486046 w 607639"/>
                <a:gd name="connsiteY217" fmla="*/ 357979 h 606722"/>
                <a:gd name="connsiteX218" fmla="*/ 496216 w 607639"/>
                <a:gd name="connsiteY218" fmla="*/ 368105 h 606722"/>
                <a:gd name="connsiteX219" fmla="*/ 496216 w 607639"/>
                <a:gd name="connsiteY219" fmla="*/ 383206 h 606722"/>
                <a:gd name="connsiteX220" fmla="*/ 486046 w 607639"/>
                <a:gd name="connsiteY220" fmla="*/ 393332 h 606722"/>
                <a:gd name="connsiteX221" fmla="*/ 475964 w 607639"/>
                <a:gd name="connsiteY221" fmla="*/ 383206 h 606722"/>
                <a:gd name="connsiteX222" fmla="*/ 475964 w 607639"/>
                <a:gd name="connsiteY222" fmla="*/ 368105 h 606722"/>
                <a:gd name="connsiteX223" fmla="*/ 486046 w 607639"/>
                <a:gd name="connsiteY223" fmla="*/ 357979 h 606722"/>
                <a:gd name="connsiteX224" fmla="*/ 121470 w 607639"/>
                <a:gd name="connsiteY224" fmla="*/ 313452 h 606722"/>
                <a:gd name="connsiteX225" fmla="*/ 131605 w 607639"/>
                <a:gd name="connsiteY225" fmla="*/ 323583 h 606722"/>
                <a:gd name="connsiteX226" fmla="*/ 131605 w 607639"/>
                <a:gd name="connsiteY226" fmla="*/ 343755 h 606722"/>
                <a:gd name="connsiteX227" fmla="*/ 121470 w 607639"/>
                <a:gd name="connsiteY227" fmla="*/ 353886 h 606722"/>
                <a:gd name="connsiteX228" fmla="*/ 111423 w 607639"/>
                <a:gd name="connsiteY228" fmla="*/ 343755 h 606722"/>
                <a:gd name="connsiteX229" fmla="*/ 111423 w 607639"/>
                <a:gd name="connsiteY229" fmla="*/ 323583 h 606722"/>
                <a:gd name="connsiteX230" fmla="*/ 121470 w 607639"/>
                <a:gd name="connsiteY230" fmla="*/ 313452 h 606722"/>
                <a:gd name="connsiteX231" fmla="*/ 60802 w 607639"/>
                <a:gd name="connsiteY231" fmla="*/ 313452 h 606722"/>
                <a:gd name="connsiteX232" fmla="*/ 70848 w 607639"/>
                <a:gd name="connsiteY232" fmla="*/ 323583 h 606722"/>
                <a:gd name="connsiteX233" fmla="*/ 70848 w 607639"/>
                <a:gd name="connsiteY233" fmla="*/ 343755 h 606722"/>
                <a:gd name="connsiteX234" fmla="*/ 60802 w 607639"/>
                <a:gd name="connsiteY234" fmla="*/ 353886 h 606722"/>
                <a:gd name="connsiteX235" fmla="*/ 50666 w 607639"/>
                <a:gd name="connsiteY235" fmla="*/ 343755 h 606722"/>
                <a:gd name="connsiteX236" fmla="*/ 50666 w 607639"/>
                <a:gd name="connsiteY236" fmla="*/ 323583 h 606722"/>
                <a:gd name="connsiteX237" fmla="*/ 60802 w 607639"/>
                <a:gd name="connsiteY237" fmla="*/ 313452 h 606722"/>
                <a:gd name="connsiteX238" fmla="*/ 546847 w 607639"/>
                <a:gd name="connsiteY238" fmla="*/ 312464 h 606722"/>
                <a:gd name="connsiteX239" fmla="*/ 556973 w 607639"/>
                <a:gd name="connsiteY239" fmla="*/ 322590 h 606722"/>
                <a:gd name="connsiteX240" fmla="*/ 556973 w 607639"/>
                <a:gd name="connsiteY240" fmla="*/ 337691 h 606722"/>
                <a:gd name="connsiteX241" fmla="*/ 546847 w 607639"/>
                <a:gd name="connsiteY241" fmla="*/ 347817 h 606722"/>
                <a:gd name="connsiteX242" fmla="*/ 536721 w 607639"/>
                <a:gd name="connsiteY242" fmla="*/ 337691 h 606722"/>
                <a:gd name="connsiteX243" fmla="*/ 536721 w 607639"/>
                <a:gd name="connsiteY243" fmla="*/ 322590 h 606722"/>
                <a:gd name="connsiteX244" fmla="*/ 546847 w 607639"/>
                <a:gd name="connsiteY244" fmla="*/ 312464 h 606722"/>
                <a:gd name="connsiteX245" fmla="*/ 486046 w 607639"/>
                <a:gd name="connsiteY245" fmla="*/ 312464 h 606722"/>
                <a:gd name="connsiteX246" fmla="*/ 496216 w 607639"/>
                <a:gd name="connsiteY246" fmla="*/ 322590 h 606722"/>
                <a:gd name="connsiteX247" fmla="*/ 496216 w 607639"/>
                <a:gd name="connsiteY247" fmla="*/ 337691 h 606722"/>
                <a:gd name="connsiteX248" fmla="*/ 486046 w 607639"/>
                <a:gd name="connsiteY248" fmla="*/ 347817 h 606722"/>
                <a:gd name="connsiteX249" fmla="*/ 475964 w 607639"/>
                <a:gd name="connsiteY249" fmla="*/ 337691 h 606722"/>
                <a:gd name="connsiteX250" fmla="*/ 475964 w 607639"/>
                <a:gd name="connsiteY250" fmla="*/ 322590 h 606722"/>
                <a:gd name="connsiteX251" fmla="*/ 486046 w 607639"/>
                <a:gd name="connsiteY251" fmla="*/ 312464 h 606722"/>
                <a:gd name="connsiteX252" fmla="*/ 394917 w 607639"/>
                <a:gd name="connsiteY252" fmla="*/ 303317 h 606722"/>
                <a:gd name="connsiteX253" fmla="*/ 384859 w 607639"/>
                <a:gd name="connsiteY253" fmla="*/ 313448 h 606722"/>
                <a:gd name="connsiteX254" fmla="*/ 384859 w 607639"/>
                <a:gd name="connsiteY254" fmla="*/ 333710 h 606722"/>
                <a:gd name="connsiteX255" fmla="*/ 394917 w 607639"/>
                <a:gd name="connsiteY255" fmla="*/ 343753 h 606722"/>
                <a:gd name="connsiteX256" fmla="*/ 405063 w 607639"/>
                <a:gd name="connsiteY256" fmla="*/ 333710 h 606722"/>
                <a:gd name="connsiteX257" fmla="*/ 405063 w 607639"/>
                <a:gd name="connsiteY257" fmla="*/ 313448 h 606722"/>
                <a:gd name="connsiteX258" fmla="*/ 394917 w 607639"/>
                <a:gd name="connsiteY258" fmla="*/ 303317 h 606722"/>
                <a:gd name="connsiteX259" fmla="*/ 334215 w 607639"/>
                <a:gd name="connsiteY259" fmla="*/ 303317 h 606722"/>
                <a:gd name="connsiteX260" fmla="*/ 324068 w 607639"/>
                <a:gd name="connsiteY260" fmla="*/ 313448 h 606722"/>
                <a:gd name="connsiteX261" fmla="*/ 324068 w 607639"/>
                <a:gd name="connsiteY261" fmla="*/ 333710 h 606722"/>
                <a:gd name="connsiteX262" fmla="*/ 334215 w 607639"/>
                <a:gd name="connsiteY262" fmla="*/ 343753 h 606722"/>
                <a:gd name="connsiteX263" fmla="*/ 344273 w 607639"/>
                <a:gd name="connsiteY263" fmla="*/ 333710 h 606722"/>
                <a:gd name="connsiteX264" fmla="*/ 344273 w 607639"/>
                <a:gd name="connsiteY264" fmla="*/ 313448 h 606722"/>
                <a:gd name="connsiteX265" fmla="*/ 334215 w 607639"/>
                <a:gd name="connsiteY265" fmla="*/ 303317 h 606722"/>
                <a:gd name="connsiteX266" fmla="*/ 273424 w 607639"/>
                <a:gd name="connsiteY266" fmla="*/ 303317 h 606722"/>
                <a:gd name="connsiteX267" fmla="*/ 263278 w 607639"/>
                <a:gd name="connsiteY267" fmla="*/ 313448 h 606722"/>
                <a:gd name="connsiteX268" fmla="*/ 263278 w 607639"/>
                <a:gd name="connsiteY268" fmla="*/ 333710 h 606722"/>
                <a:gd name="connsiteX269" fmla="*/ 273424 w 607639"/>
                <a:gd name="connsiteY269" fmla="*/ 343753 h 606722"/>
                <a:gd name="connsiteX270" fmla="*/ 283571 w 607639"/>
                <a:gd name="connsiteY270" fmla="*/ 333710 h 606722"/>
                <a:gd name="connsiteX271" fmla="*/ 283571 w 607639"/>
                <a:gd name="connsiteY271" fmla="*/ 313448 h 606722"/>
                <a:gd name="connsiteX272" fmla="*/ 273424 w 607639"/>
                <a:gd name="connsiteY272" fmla="*/ 303317 h 606722"/>
                <a:gd name="connsiteX273" fmla="*/ 212634 w 607639"/>
                <a:gd name="connsiteY273" fmla="*/ 303317 h 606722"/>
                <a:gd name="connsiteX274" fmla="*/ 202576 w 607639"/>
                <a:gd name="connsiteY274" fmla="*/ 313448 h 606722"/>
                <a:gd name="connsiteX275" fmla="*/ 202576 w 607639"/>
                <a:gd name="connsiteY275" fmla="*/ 333710 h 606722"/>
                <a:gd name="connsiteX276" fmla="*/ 212634 w 607639"/>
                <a:gd name="connsiteY276" fmla="*/ 343753 h 606722"/>
                <a:gd name="connsiteX277" fmla="*/ 222780 w 607639"/>
                <a:gd name="connsiteY277" fmla="*/ 333710 h 606722"/>
                <a:gd name="connsiteX278" fmla="*/ 222780 w 607639"/>
                <a:gd name="connsiteY278" fmla="*/ 313448 h 606722"/>
                <a:gd name="connsiteX279" fmla="*/ 212634 w 607639"/>
                <a:gd name="connsiteY279" fmla="*/ 303317 h 606722"/>
                <a:gd name="connsiteX280" fmla="*/ 546847 w 607639"/>
                <a:gd name="connsiteY280" fmla="*/ 273018 h 606722"/>
                <a:gd name="connsiteX281" fmla="*/ 556973 w 607639"/>
                <a:gd name="connsiteY281" fmla="*/ 283139 h 606722"/>
                <a:gd name="connsiteX282" fmla="*/ 556973 w 607639"/>
                <a:gd name="connsiteY282" fmla="*/ 293259 h 606722"/>
                <a:gd name="connsiteX283" fmla="*/ 546847 w 607639"/>
                <a:gd name="connsiteY283" fmla="*/ 303291 h 606722"/>
                <a:gd name="connsiteX284" fmla="*/ 536721 w 607639"/>
                <a:gd name="connsiteY284" fmla="*/ 293259 h 606722"/>
                <a:gd name="connsiteX285" fmla="*/ 536721 w 607639"/>
                <a:gd name="connsiteY285" fmla="*/ 283139 h 606722"/>
                <a:gd name="connsiteX286" fmla="*/ 546847 w 607639"/>
                <a:gd name="connsiteY286" fmla="*/ 273018 h 606722"/>
                <a:gd name="connsiteX287" fmla="*/ 486046 w 607639"/>
                <a:gd name="connsiteY287" fmla="*/ 273018 h 606722"/>
                <a:gd name="connsiteX288" fmla="*/ 496216 w 607639"/>
                <a:gd name="connsiteY288" fmla="*/ 283162 h 606722"/>
                <a:gd name="connsiteX289" fmla="*/ 496216 w 607639"/>
                <a:gd name="connsiteY289" fmla="*/ 293306 h 606722"/>
                <a:gd name="connsiteX290" fmla="*/ 486046 w 607639"/>
                <a:gd name="connsiteY290" fmla="*/ 303361 h 606722"/>
                <a:gd name="connsiteX291" fmla="*/ 475964 w 607639"/>
                <a:gd name="connsiteY291" fmla="*/ 293306 h 606722"/>
                <a:gd name="connsiteX292" fmla="*/ 475964 w 607639"/>
                <a:gd name="connsiteY292" fmla="*/ 283162 h 606722"/>
                <a:gd name="connsiteX293" fmla="*/ 486046 w 607639"/>
                <a:gd name="connsiteY293" fmla="*/ 273018 h 606722"/>
                <a:gd name="connsiteX294" fmla="*/ 455707 w 607639"/>
                <a:gd name="connsiteY294" fmla="*/ 262880 h 606722"/>
                <a:gd name="connsiteX295" fmla="*/ 455707 w 607639"/>
                <a:gd name="connsiteY295" fmla="*/ 586459 h 606722"/>
                <a:gd name="connsiteX296" fmla="*/ 587346 w 607639"/>
                <a:gd name="connsiteY296" fmla="*/ 586459 h 606722"/>
                <a:gd name="connsiteX297" fmla="*/ 587346 w 607639"/>
                <a:gd name="connsiteY297" fmla="*/ 262880 h 606722"/>
                <a:gd name="connsiteX298" fmla="*/ 567142 w 607639"/>
                <a:gd name="connsiteY298" fmla="*/ 262880 h 606722"/>
                <a:gd name="connsiteX299" fmla="*/ 121470 w 607639"/>
                <a:gd name="connsiteY299" fmla="*/ 252766 h 606722"/>
                <a:gd name="connsiteX300" fmla="*/ 131605 w 607639"/>
                <a:gd name="connsiteY300" fmla="*/ 262892 h 606722"/>
                <a:gd name="connsiteX301" fmla="*/ 131605 w 607639"/>
                <a:gd name="connsiteY301" fmla="*/ 283145 h 606722"/>
                <a:gd name="connsiteX302" fmla="*/ 121470 w 607639"/>
                <a:gd name="connsiteY302" fmla="*/ 293271 h 606722"/>
                <a:gd name="connsiteX303" fmla="*/ 111423 w 607639"/>
                <a:gd name="connsiteY303" fmla="*/ 283145 h 606722"/>
                <a:gd name="connsiteX304" fmla="*/ 111423 w 607639"/>
                <a:gd name="connsiteY304" fmla="*/ 262892 h 606722"/>
                <a:gd name="connsiteX305" fmla="*/ 121470 w 607639"/>
                <a:gd name="connsiteY305" fmla="*/ 252766 h 606722"/>
                <a:gd name="connsiteX306" fmla="*/ 60802 w 607639"/>
                <a:gd name="connsiteY306" fmla="*/ 252766 h 606722"/>
                <a:gd name="connsiteX307" fmla="*/ 70848 w 607639"/>
                <a:gd name="connsiteY307" fmla="*/ 262892 h 606722"/>
                <a:gd name="connsiteX308" fmla="*/ 70848 w 607639"/>
                <a:gd name="connsiteY308" fmla="*/ 283145 h 606722"/>
                <a:gd name="connsiteX309" fmla="*/ 60802 w 607639"/>
                <a:gd name="connsiteY309" fmla="*/ 293271 h 606722"/>
                <a:gd name="connsiteX310" fmla="*/ 50666 w 607639"/>
                <a:gd name="connsiteY310" fmla="*/ 283145 h 606722"/>
                <a:gd name="connsiteX311" fmla="*/ 50666 w 607639"/>
                <a:gd name="connsiteY311" fmla="*/ 262892 h 606722"/>
                <a:gd name="connsiteX312" fmla="*/ 60802 w 607639"/>
                <a:gd name="connsiteY312" fmla="*/ 252766 h 606722"/>
                <a:gd name="connsiteX313" fmla="*/ 394917 w 607639"/>
                <a:gd name="connsiteY313" fmla="*/ 242707 h 606722"/>
                <a:gd name="connsiteX314" fmla="*/ 384859 w 607639"/>
                <a:gd name="connsiteY314" fmla="*/ 252749 h 606722"/>
                <a:gd name="connsiteX315" fmla="*/ 384859 w 607639"/>
                <a:gd name="connsiteY315" fmla="*/ 273012 h 606722"/>
                <a:gd name="connsiteX316" fmla="*/ 394917 w 607639"/>
                <a:gd name="connsiteY316" fmla="*/ 283143 h 606722"/>
                <a:gd name="connsiteX317" fmla="*/ 405063 w 607639"/>
                <a:gd name="connsiteY317" fmla="*/ 273012 h 606722"/>
                <a:gd name="connsiteX318" fmla="*/ 405063 w 607639"/>
                <a:gd name="connsiteY318" fmla="*/ 252749 h 606722"/>
                <a:gd name="connsiteX319" fmla="*/ 394917 w 607639"/>
                <a:gd name="connsiteY319" fmla="*/ 242707 h 606722"/>
                <a:gd name="connsiteX320" fmla="*/ 334215 w 607639"/>
                <a:gd name="connsiteY320" fmla="*/ 242707 h 606722"/>
                <a:gd name="connsiteX321" fmla="*/ 324068 w 607639"/>
                <a:gd name="connsiteY321" fmla="*/ 252749 h 606722"/>
                <a:gd name="connsiteX322" fmla="*/ 324068 w 607639"/>
                <a:gd name="connsiteY322" fmla="*/ 273012 h 606722"/>
                <a:gd name="connsiteX323" fmla="*/ 334215 w 607639"/>
                <a:gd name="connsiteY323" fmla="*/ 283143 h 606722"/>
                <a:gd name="connsiteX324" fmla="*/ 344273 w 607639"/>
                <a:gd name="connsiteY324" fmla="*/ 273012 h 606722"/>
                <a:gd name="connsiteX325" fmla="*/ 344273 w 607639"/>
                <a:gd name="connsiteY325" fmla="*/ 252749 h 606722"/>
                <a:gd name="connsiteX326" fmla="*/ 334215 w 607639"/>
                <a:gd name="connsiteY326" fmla="*/ 242707 h 606722"/>
                <a:gd name="connsiteX327" fmla="*/ 273424 w 607639"/>
                <a:gd name="connsiteY327" fmla="*/ 242707 h 606722"/>
                <a:gd name="connsiteX328" fmla="*/ 263278 w 607639"/>
                <a:gd name="connsiteY328" fmla="*/ 252749 h 606722"/>
                <a:gd name="connsiteX329" fmla="*/ 263278 w 607639"/>
                <a:gd name="connsiteY329" fmla="*/ 273012 h 606722"/>
                <a:gd name="connsiteX330" fmla="*/ 273424 w 607639"/>
                <a:gd name="connsiteY330" fmla="*/ 283143 h 606722"/>
                <a:gd name="connsiteX331" fmla="*/ 283571 w 607639"/>
                <a:gd name="connsiteY331" fmla="*/ 273012 h 606722"/>
                <a:gd name="connsiteX332" fmla="*/ 283571 w 607639"/>
                <a:gd name="connsiteY332" fmla="*/ 252749 h 606722"/>
                <a:gd name="connsiteX333" fmla="*/ 273424 w 607639"/>
                <a:gd name="connsiteY333" fmla="*/ 242707 h 606722"/>
                <a:gd name="connsiteX334" fmla="*/ 212634 w 607639"/>
                <a:gd name="connsiteY334" fmla="*/ 242707 h 606722"/>
                <a:gd name="connsiteX335" fmla="*/ 202576 w 607639"/>
                <a:gd name="connsiteY335" fmla="*/ 252749 h 606722"/>
                <a:gd name="connsiteX336" fmla="*/ 202576 w 607639"/>
                <a:gd name="connsiteY336" fmla="*/ 273012 h 606722"/>
                <a:gd name="connsiteX337" fmla="*/ 212634 w 607639"/>
                <a:gd name="connsiteY337" fmla="*/ 283143 h 606722"/>
                <a:gd name="connsiteX338" fmla="*/ 222780 w 607639"/>
                <a:gd name="connsiteY338" fmla="*/ 273012 h 606722"/>
                <a:gd name="connsiteX339" fmla="*/ 222780 w 607639"/>
                <a:gd name="connsiteY339" fmla="*/ 252749 h 606722"/>
                <a:gd name="connsiteX340" fmla="*/ 212634 w 607639"/>
                <a:gd name="connsiteY340" fmla="*/ 242707 h 606722"/>
                <a:gd name="connsiteX341" fmla="*/ 455707 w 607639"/>
                <a:gd name="connsiteY341" fmla="*/ 222444 h 606722"/>
                <a:gd name="connsiteX342" fmla="*/ 455707 w 607639"/>
                <a:gd name="connsiteY342" fmla="*/ 242707 h 606722"/>
                <a:gd name="connsiteX343" fmla="*/ 556995 w 607639"/>
                <a:gd name="connsiteY343" fmla="*/ 242707 h 606722"/>
                <a:gd name="connsiteX344" fmla="*/ 556995 w 607639"/>
                <a:gd name="connsiteY344" fmla="*/ 222444 h 606722"/>
                <a:gd name="connsiteX345" fmla="*/ 121470 w 607639"/>
                <a:gd name="connsiteY345" fmla="*/ 192150 h 606722"/>
                <a:gd name="connsiteX346" fmla="*/ 131605 w 607639"/>
                <a:gd name="connsiteY346" fmla="*/ 202281 h 606722"/>
                <a:gd name="connsiteX347" fmla="*/ 131605 w 607639"/>
                <a:gd name="connsiteY347" fmla="*/ 222453 h 606722"/>
                <a:gd name="connsiteX348" fmla="*/ 121470 w 607639"/>
                <a:gd name="connsiteY348" fmla="*/ 232584 h 606722"/>
                <a:gd name="connsiteX349" fmla="*/ 111423 w 607639"/>
                <a:gd name="connsiteY349" fmla="*/ 222453 h 606722"/>
                <a:gd name="connsiteX350" fmla="*/ 111423 w 607639"/>
                <a:gd name="connsiteY350" fmla="*/ 202281 h 606722"/>
                <a:gd name="connsiteX351" fmla="*/ 121470 w 607639"/>
                <a:gd name="connsiteY351" fmla="*/ 192150 h 606722"/>
                <a:gd name="connsiteX352" fmla="*/ 60802 w 607639"/>
                <a:gd name="connsiteY352" fmla="*/ 192150 h 606722"/>
                <a:gd name="connsiteX353" fmla="*/ 70848 w 607639"/>
                <a:gd name="connsiteY353" fmla="*/ 202281 h 606722"/>
                <a:gd name="connsiteX354" fmla="*/ 70848 w 607639"/>
                <a:gd name="connsiteY354" fmla="*/ 222453 h 606722"/>
                <a:gd name="connsiteX355" fmla="*/ 60802 w 607639"/>
                <a:gd name="connsiteY355" fmla="*/ 232584 h 606722"/>
                <a:gd name="connsiteX356" fmla="*/ 50666 w 607639"/>
                <a:gd name="connsiteY356" fmla="*/ 222453 h 606722"/>
                <a:gd name="connsiteX357" fmla="*/ 50666 w 607639"/>
                <a:gd name="connsiteY357" fmla="*/ 202281 h 606722"/>
                <a:gd name="connsiteX358" fmla="*/ 60802 w 607639"/>
                <a:gd name="connsiteY358" fmla="*/ 192150 h 606722"/>
                <a:gd name="connsiteX359" fmla="*/ 394917 w 607639"/>
                <a:gd name="connsiteY359" fmla="*/ 182008 h 606722"/>
                <a:gd name="connsiteX360" fmla="*/ 384859 w 607639"/>
                <a:gd name="connsiteY360" fmla="*/ 192139 h 606722"/>
                <a:gd name="connsiteX361" fmla="*/ 384859 w 607639"/>
                <a:gd name="connsiteY361" fmla="*/ 212313 h 606722"/>
                <a:gd name="connsiteX362" fmla="*/ 394917 w 607639"/>
                <a:gd name="connsiteY362" fmla="*/ 222444 h 606722"/>
                <a:gd name="connsiteX363" fmla="*/ 405063 w 607639"/>
                <a:gd name="connsiteY363" fmla="*/ 212313 h 606722"/>
                <a:gd name="connsiteX364" fmla="*/ 405063 w 607639"/>
                <a:gd name="connsiteY364" fmla="*/ 192139 h 606722"/>
                <a:gd name="connsiteX365" fmla="*/ 394917 w 607639"/>
                <a:gd name="connsiteY365" fmla="*/ 182008 h 606722"/>
                <a:gd name="connsiteX366" fmla="*/ 334215 w 607639"/>
                <a:gd name="connsiteY366" fmla="*/ 182008 h 606722"/>
                <a:gd name="connsiteX367" fmla="*/ 324068 w 607639"/>
                <a:gd name="connsiteY367" fmla="*/ 192139 h 606722"/>
                <a:gd name="connsiteX368" fmla="*/ 324068 w 607639"/>
                <a:gd name="connsiteY368" fmla="*/ 212313 h 606722"/>
                <a:gd name="connsiteX369" fmla="*/ 334215 w 607639"/>
                <a:gd name="connsiteY369" fmla="*/ 222444 h 606722"/>
                <a:gd name="connsiteX370" fmla="*/ 344273 w 607639"/>
                <a:gd name="connsiteY370" fmla="*/ 212313 h 606722"/>
                <a:gd name="connsiteX371" fmla="*/ 344273 w 607639"/>
                <a:gd name="connsiteY371" fmla="*/ 192139 h 606722"/>
                <a:gd name="connsiteX372" fmla="*/ 334215 w 607639"/>
                <a:gd name="connsiteY372" fmla="*/ 182008 h 606722"/>
                <a:gd name="connsiteX373" fmla="*/ 273424 w 607639"/>
                <a:gd name="connsiteY373" fmla="*/ 182008 h 606722"/>
                <a:gd name="connsiteX374" fmla="*/ 263278 w 607639"/>
                <a:gd name="connsiteY374" fmla="*/ 192139 h 606722"/>
                <a:gd name="connsiteX375" fmla="*/ 263278 w 607639"/>
                <a:gd name="connsiteY375" fmla="*/ 212313 h 606722"/>
                <a:gd name="connsiteX376" fmla="*/ 273424 w 607639"/>
                <a:gd name="connsiteY376" fmla="*/ 222444 h 606722"/>
                <a:gd name="connsiteX377" fmla="*/ 283571 w 607639"/>
                <a:gd name="connsiteY377" fmla="*/ 212313 h 606722"/>
                <a:gd name="connsiteX378" fmla="*/ 283571 w 607639"/>
                <a:gd name="connsiteY378" fmla="*/ 192139 h 606722"/>
                <a:gd name="connsiteX379" fmla="*/ 273424 w 607639"/>
                <a:gd name="connsiteY379" fmla="*/ 182008 h 606722"/>
                <a:gd name="connsiteX380" fmla="*/ 212634 w 607639"/>
                <a:gd name="connsiteY380" fmla="*/ 182008 h 606722"/>
                <a:gd name="connsiteX381" fmla="*/ 202576 w 607639"/>
                <a:gd name="connsiteY381" fmla="*/ 192139 h 606722"/>
                <a:gd name="connsiteX382" fmla="*/ 202576 w 607639"/>
                <a:gd name="connsiteY382" fmla="*/ 212313 h 606722"/>
                <a:gd name="connsiteX383" fmla="*/ 212634 w 607639"/>
                <a:gd name="connsiteY383" fmla="*/ 222444 h 606722"/>
                <a:gd name="connsiteX384" fmla="*/ 222780 w 607639"/>
                <a:gd name="connsiteY384" fmla="*/ 212313 h 606722"/>
                <a:gd name="connsiteX385" fmla="*/ 222780 w 607639"/>
                <a:gd name="connsiteY385" fmla="*/ 192139 h 606722"/>
                <a:gd name="connsiteX386" fmla="*/ 212634 w 607639"/>
                <a:gd name="connsiteY386" fmla="*/ 182008 h 606722"/>
                <a:gd name="connsiteX387" fmla="*/ 20293 w 607639"/>
                <a:gd name="connsiteY387" fmla="*/ 171876 h 606722"/>
                <a:gd name="connsiteX388" fmla="*/ 20293 w 607639"/>
                <a:gd name="connsiteY388" fmla="*/ 586459 h 606722"/>
                <a:gd name="connsiteX389" fmla="*/ 151932 w 607639"/>
                <a:gd name="connsiteY389" fmla="*/ 586459 h 606722"/>
                <a:gd name="connsiteX390" fmla="*/ 151932 w 607639"/>
                <a:gd name="connsiteY390" fmla="*/ 171876 h 606722"/>
                <a:gd name="connsiteX391" fmla="*/ 40498 w 607639"/>
                <a:gd name="connsiteY391" fmla="*/ 171876 h 606722"/>
                <a:gd name="connsiteX392" fmla="*/ 50644 w 607639"/>
                <a:gd name="connsiteY392" fmla="*/ 131440 h 606722"/>
                <a:gd name="connsiteX393" fmla="*/ 50644 w 607639"/>
                <a:gd name="connsiteY393" fmla="*/ 151703 h 606722"/>
                <a:gd name="connsiteX394" fmla="*/ 151932 w 607639"/>
                <a:gd name="connsiteY394" fmla="*/ 151703 h 606722"/>
                <a:gd name="connsiteX395" fmla="*/ 151932 w 607639"/>
                <a:gd name="connsiteY395" fmla="*/ 131440 h 606722"/>
                <a:gd name="connsiteX396" fmla="*/ 394917 w 607639"/>
                <a:gd name="connsiteY396" fmla="*/ 121309 h 606722"/>
                <a:gd name="connsiteX397" fmla="*/ 384859 w 607639"/>
                <a:gd name="connsiteY397" fmla="*/ 131440 h 606722"/>
                <a:gd name="connsiteX398" fmla="*/ 384859 w 607639"/>
                <a:gd name="connsiteY398" fmla="*/ 151703 h 606722"/>
                <a:gd name="connsiteX399" fmla="*/ 394917 w 607639"/>
                <a:gd name="connsiteY399" fmla="*/ 161745 h 606722"/>
                <a:gd name="connsiteX400" fmla="*/ 405063 w 607639"/>
                <a:gd name="connsiteY400" fmla="*/ 151703 h 606722"/>
                <a:gd name="connsiteX401" fmla="*/ 405063 w 607639"/>
                <a:gd name="connsiteY401" fmla="*/ 131440 h 606722"/>
                <a:gd name="connsiteX402" fmla="*/ 394917 w 607639"/>
                <a:gd name="connsiteY402" fmla="*/ 121309 h 606722"/>
                <a:gd name="connsiteX403" fmla="*/ 334215 w 607639"/>
                <a:gd name="connsiteY403" fmla="*/ 121309 h 606722"/>
                <a:gd name="connsiteX404" fmla="*/ 324068 w 607639"/>
                <a:gd name="connsiteY404" fmla="*/ 131440 h 606722"/>
                <a:gd name="connsiteX405" fmla="*/ 324068 w 607639"/>
                <a:gd name="connsiteY405" fmla="*/ 151703 h 606722"/>
                <a:gd name="connsiteX406" fmla="*/ 334215 w 607639"/>
                <a:gd name="connsiteY406" fmla="*/ 161745 h 606722"/>
                <a:gd name="connsiteX407" fmla="*/ 344273 w 607639"/>
                <a:gd name="connsiteY407" fmla="*/ 151703 h 606722"/>
                <a:gd name="connsiteX408" fmla="*/ 344273 w 607639"/>
                <a:gd name="connsiteY408" fmla="*/ 131440 h 606722"/>
                <a:gd name="connsiteX409" fmla="*/ 334215 w 607639"/>
                <a:gd name="connsiteY409" fmla="*/ 121309 h 606722"/>
                <a:gd name="connsiteX410" fmla="*/ 273424 w 607639"/>
                <a:gd name="connsiteY410" fmla="*/ 121309 h 606722"/>
                <a:gd name="connsiteX411" fmla="*/ 263278 w 607639"/>
                <a:gd name="connsiteY411" fmla="*/ 131440 h 606722"/>
                <a:gd name="connsiteX412" fmla="*/ 263278 w 607639"/>
                <a:gd name="connsiteY412" fmla="*/ 151703 h 606722"/>
                <a:gd name="connsiteX413" fmla="*/ 273424 w 607639"/>
                <a:gd name="connsiteY413" fmla="*/ 161745 h 606722"/>
                <a:gd name="connsiteX414" fmla="*/ 283571 w 607639"/>
                <a:gd name="connsiteY414" fmla="*/ 151703 h 606722"/>
                <a:gd name="connsiteX415" fmla="*/ 283571 w 607639"/>
                <a:gd name="connsiteY415" fmla="*/ 131440 h 606722"/>
                <a:gd name="connsiteX416" fmla="*/ 273424 w 607639"/>
                <a:gd name="connsiteY416" fmla="*/ 121309 h 606722"/>
                <a:gd name="connsiteX417" fmla="*/ 212634 w 607639"/>
                <a:gd name="connsiteY417" fmla="*/ 121309 h 606722"/>
                <a:gd name="connsiteX418" fmla="*/ 202576 w 607639"/>
                <a:gd name="connsiteY418" fmla="*/ 131440 h 606722"/>
                <a:gd name="connsiteX419" fmla="*/ 202576 w 607639"/>
                <a:gd name="connsiteY419" fmla="*/ 151703 h 606722"/>
                <a:gd name="connsiteX420" fmla="*/ 212634 w 607639"/>
                <a:gd name="connsiteY420" fmla="*/ 161745 h 606722"/>
                <a:gd name="connsiteX421" fmla="*/ 222780 w 607639"/>
                <a:gd name="connsiteY421" fmla="*/ 151703 h 606722"/>
                <a:gd name="connsiteX422" fmla="*/ 222780 w 607639"/>
                <a:gd name="connsiteY422" fmla="*/ 131440 h 606722"/>
                <a:gd name="connsiteX423" fmla="*/ 212634 w 607639"/>
                <a:gd name="connsiteY423" fmla="*/ 121309 h 606722"/>
                <a:gd name="connsiteX424" fmla="*/ 303775 w 607639"/>
                <a:gd name="connsiteY424" fmla="*/ 0 h 606722"/>
                <a:gd name="connsiteX425" fmla="*/ 313922 w 607639"/>
                <a:gd name="connsiteY425" fmla="*/ 10131 h 606722"/>
                <a:gd name="connsiteX426" fmla="*/ 313922 w 607639"/>
                <a:gd name="connsiteY426" fmla="*/ 40436 h 606722"/>
                <a:gd name="connsiteX427" fmla="*/ 415210 w 607639"/>
                <a:gd name="connsiteY427" fmla="*/ 40436 h 606722"/>
                <a:gd name="connsiteX428" fmla="*/ 425356 w 607639"/>
                <a:gd name="connsiteY428" fmla="*/ 50568 h 606722"/>
                <a:gd name="connsiteX429" fmla="*/ 425356 w 607639"/>
                <a:gd name="connsiteY429" fmla="*/ 80873 h 606722"/>
                <a:gd name="connsiteX430" fmla="*/ 445561 w 607639"/>
                <a:gd name="connsiteY430" fmla="*/ 80873 h 606722"/>
                <a:gd name="connsiteX431" fmla="*/ 455707 w 607639"/>
                <a:gd name="connsiteY431" fmla="*/ 91004 h 606722"/>
                <a:gd name="connsiteX432" fmla="*/ 455707 w 607639"/>
                <a:gd name="connsiteY432" fmla="*/ 202270 h 606722"/>
                <a:gd name="connsiteX433" fmla="*/ 496205 w 607639"/>
                <a:gd name="connsiteY433" fmla="*/ 202270 h 606722"/>
                <a:gd name="connsiteX434" fmla="*/ 496205 w 607639"/>
                <a:gd name="connsiteY434" fmla="*/ 171876 h 606722"/>
                <a:gd name="connsiteX435" fmla="*/ 506351 w 607639"/>
                <a:gd name="connsiteY435" fmla="*/ 161745 h 606722"/>
                <a:gd name="connsiteX436" fmla="*/ 516498 w 607639"/>
                <a:gd name="connsiteY436" fmla="*/ 171876 h 606722"/>
                <a:gd name="connsiteX437" fmla="*/ 516498 w 607639"/>
                <a:gd name="connsiteY437" fmla="*/ 202270 h 606722"/>
                <a:gd name="connsiteX438" fmla="*/ 567142 w 607639"/>
                <a:gd name="connsiteY438" fmla="*/ 202270 h 606722"/>
                <a:gd name="connsiteX439" fmla="*/ 577199 w 607639"/>
                <a:gd name="connsiteY439" fmla="*/ 212313 h 606722"/>
                <a:gd name="connsiteX440" fmla="*/ 577199 w 607639"/>
                <a:gd name="connsiteY440" fmla="*/ 242707 h 606722"/>
                <a:gd name="connsiteX441" fmla="*/ 597493 w 607639"/>
                <a:gd name="connsiteY441" fmla="*/ 242707 h 606722"/>
                <a:gd name="connsiteX442" fmla="*/ 607639 w 607639"/>
                <a:gd name="connsiteY442" fmla="*/ 252749 h 606722"/>
                <a:gd name="connsiteX443" fmla="*/ 607639 w 607639"/>
                <a:gd name="connsiteY443" fmla="*/ 596591 h 606722"/>
                <a:gd name="connsiteX444" fmla="*/ 597493 w 607639"/>
                <a:gd name="connsiteY444" fmla="*/ 606722 h 606722"/>
                <a:gd name="connsiteX445" fmla="*/ 445561 w 607639"/>
                <a:gd name="connsiteY445" fmla="*/ 606722 h 606722"/>
                <a:gd name="connsiteX446" fmla="*/ 161990 w 607639"/>
                <a:gd name="connsiteY446" fmla="*/ 606722 h 606722"/>
                <a:gd name="connsiteX447" fmla="*/ 161011 w 607639"/>
                <a:gd name="connsiteY447" fmla="*/ 606722 h 606722"/>
                <a:gd name="connsiteX448" fmla="*/ 10147 w 607639"/>
                <a:gd name="connsiteY448" fmla="*/ 606722 h 606722"/>
                <a:gd name="connsiteX449" fmla="*/ 3026 w 607639"/>
                <a:gd name="connsiteY449" fmla="*/ 603700 h 606722"/>
                <a:gd name="connsiteX450" fmla="*/ 0 w 607639"/>
                <a:gd name="connsiteY450" fmla="*/ 596591 h 606722"/>
                <a:gd name="connsiteX451" fmla="*/ 0 w 607639"/>
                <a:gd name="connsiteY451" fmla="*/ 161745 h 606722"/>
                <a:gd name="connsiteX452" fmla="*/ 10147 w 607639"/>
                <a:gd name="connsiteY452" fmla="*/ 151703 h 606722"/>
                <a:gd name="connsiteX453" fmla="*/ 30351 w 607639"/>
                <a:gd name="connsiteY453" fmla="*/ 151703 h 606722"/>
                <a:gd name="connsiteX454" fmla="*/ 30351 w 607639"/>
                <a:gd name="connsiteY454" fmla="*/ 121309 h 606722"/>
                <a:gd name="connsiteX455" fmla="*/ 40498 w 607639"/>
                <a:gd name="connsiteY455" fmla="*/ 111266 h 606722"/>
                <a:gd name="connsiteX456" fmla="*/ 91142 w 607639"/>
                <a:gd name="connsiteY456" fmla="*/ 111266 h 606722"/>
                <a:gd name="connsiteX457" fmla="*/ 91142 w 607639"/>
                <a:gd name="connsiteY457" fmla="*/ 80873 h 606722"/>
                <a:gd name="connsiteX458" fmla="*/ 101288 w 607639"/>
                <a:gd name="connsiteY458" fmla="*/ 70741 h 606722"/>
                <a:gd name="connsiteX459" fmla="*/ 111435 w 607639"/>
                <a:gd name="connsiteY459" fmla="*/ 80873 h 606722"/>
                <a:gd name="connsiteX460" fmla="*/ 111435 w 607639"/>
                <a:gd name="connsiteY460" fmla="*/ 111266 h 606722"/>
                <a:gd name="connsiteX461" fmla="*/ 151932 w 607639"/>
                <a:gd name="connsiteY461" fmla="*/ 111266 h 606722"/>
                <a:gd name="connsiteX462" fmla="*/ 151932 w 607639"/>
                <a:gd name="connsiteY462" fmla="*/ 91004 h 606722"/>
                <a:gd name="connsiteX463" fmla="*/ 161990 w 607639"/>
                <a:gd name="connsiteY463" fmla="*/ 80873 h 606722"/>
                <a:gd name="connsiteX464" fmla="*/ 182283 w 607639"/>
                <a:gd name="connsiteY464" fmla="*/ 80873 h 606722"/>
                <a:gd name="connsiteX465" fmla="*/ 182283 w 607639"/>
                <a:gd name="connsiteY465" fmla="*/ 50568 h 606722"/>
                <a:gd name="connsiteX466" fmla="*/ 192430 w 607639"/>
                <a:gd name="connsiteY466" fmla="*/ 40436 h 606722"/>
                <a:gd name="connsiteX467" fmla="*/ 293718 w 607639"/>
                <a:gd name="connsiteY467" fmla="*/ 40436 h 606722"/>
                <a:gd name="connsiteX468" fmla="*/ 293718 w 607639"/>
                <a:gd name="connsiteY468" fmla="*/ 10131 h 606722"/>
                <a:gd name="connsiteX469" fmla="*/ 303775 w 607639"/>
                <a:gd name="connsiteY46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607639" h="606722">
                  <a:moveTo>
                    <a:pt x="394917" y="546023"/>
                  </a:moveTo>
                  <a:cubicBezTo>
                    <a:pt x="388864" y="546023"/>
                    <a:pt x="384859" y="550111"/>
                    <a:pt x="384859" y="556154"/>
                  </a:cubicBezTo>
                  <a:lnTo>
                    <a:pt x="384859" y="566286"/>
                  </a:lnTo>
                  <a:cubicBezTo>
                    <a:pt x="384859" y="572329"/>
                    <a:pt x="388864" y="576328"/>
                    <a:pt x="394917" y="576328"/>
                  </a:cubicBezTo>
                  <a:cubicBezTo>
                    <a:pt x="401058" y="576328"/>
                    <a:pt x="405063" y="572329"/>
                    <a:pt x="405063" y="566286"/>
                  </a:cubicBezTo>
                  <a:lnTo>
                    <a:pt x="405063" y="556154"/>
                  </a:lnTo>
                  <a:cubicBezTo>
                    <a:pt x="405063" y="550111"/>
                    <a:pt x="401058" y="546023"/>
                    <a:pt x="394917" y="546023"/>
                  </a:cubicBezTo>
                  <a:close/>
                  <a:moveTo>
                    <a:pt x="334215" y="546023"/>
                  </a:moveTo>
                  <a:cubicBezTo>
                    <a:pt x="328074" y="546023"/>
                    <a:pt x="324068" y="550111"/>
                    <a:pt x="324068" y="556154"/>
                  </a:cubicBezTo>
                  <a:lnTo>
                    <a:pt x="324068" y="566286"/>
                  </a:lnTo>
                  <a:cubicBezTo>
                    <a:pt x="324068" y="572329"/>
                    <a:pt x="328074" y="576328"/>
                    <a:pt x="334215" y="576328"/>
                  </a:cubicBezTo>
                  <a:cubicBezTo>
                    <a:pt x="340267" y="576328"/>
                    <a:pt x="344273" y="572329"/>
                    <a:pt x="344273" y="566286"/>
                  </a:cubicBezTo>
                  <a:lnTo>
                    <a:pt x="344273" y="556154"/>
                  </a:lnTo>
                  <a:cubicBezTo>
                    <a:pt x="344273" y="550111"/>
                    <a:pt x="340267" y="546023"/>
                    <a:pt x="334215" y="546023"/>
                  </a:cubicBezTo>
                  <a:close/>
                  <a:moveTo>
                    <a:pt x="273424" y="546023"/>
                  </a:moveTo>
                  <a:cubicBezTo>
                    <a:pt x="267372" y="546023"/>
                    <a:pt x="263278" y="550111"/>
                    <a:pt x="263278" y="556154"/>
                  </a:cubicBezTo>
                  <a:lnTo>
                    <a:pt x="263278" y="566286"/>
                  </a:lnTo>
                  <a:cubicBezTo>
                    <a:pt x="263278" y="572329"/>
                    <a:pt x="267372" y="576328"/>
                    <a:pt x="273424" y="576328"/>
                  </a:cubicBezTo>
                  <a:cubicBezTo>
                    <a:pt x="279477" y="576328"/>
                    <a:pt x="283571" y="572329"/>
                    <a:pt x="283571" y="566286"/>
                  </a:cubicBezTo>
                  <a:lnTo>
                    <a:pt x="283571" y="556154"/>
                  </a:lnTo>
                  <a:cubicBezTo>
                    <a:pt x="283571" y="550111"/>
                    <a:pt x="279477" y="546023"/>
                    <a:pt x="273424" y="546023"/>
                  </a:cubicBezTo>
                  <a:close/>
                  <a:moveTo>
                    <a:pt x="212634" y="546023"/>
                  </a:moveTo>
                  <a:cubicBezTo>
                    <a:pt x="206581" y="546023"/>
                    <a:pt x="202576" y="550111"/>
                    <a:pt x="202576" y="556154"/>
                  </a:cubicBezTo>
                  <a:lnTo>
                    <a:pt x="202576" y="566286"/>
                  </a:lnTo>
                  <a:cubicBezTo>
                    <a:pt x="202576" y="572329"/>
                    <a:pt x="206581" y="576328"/>
                    <a:pt x="212634" y="576328"/>
                  </a:cubicBezTo>
                  <a:cubicBezTo>
                    <a:pt x="218775" y="576328"/>
                    <a:pt x="222780" y="572329"/>
                    <a:pt x="222780" y="566286"/>
                  </a:cubicBezTo>
                  <a:lnTo>
                    <a:pt x="222780" y="556154"/>
                  </a:lnTo>
                  <a:cubicBezTo>
                    <a:pt x="222780" y="550111"/>
                    <a:pt x="218775" y="546023"/>
                    <a:pt x="212634" y="546023"/>
                  </a:cubicBezTo>
                  <a:close/>
                  <a:moveTo>
                    <a:pt x="546847" y="535874"/>
                  </a:moveTo>
                  <a:cubicBezTo>
                    <a:pt x="552887" y="535874"/>
                    <a:pt x="556973" y="539965"/>
                    <a:pt x="556973" y="546012"/>
                  </a:cubicBezTo>
                  <a:lnTo>
                    <a:pt x="556973" y="556150"/>
                  </a:lnTo>
                  <a:cubicBezTo>
                    <a:pt x="556973" y="562197"/>
                    <a:pt x="552887" y="566288"/>
                    <a:pt x="546847" y="566288"/>
                  </a:cubicBezTo>
                  <a:cubicBezTo>
                    <a:pt x="540807" y="566288"/>
                    <a:pt x="536721" y="562197"/>
                    <a:pt x="536721" y="556150"/>
                  </a:cubicBezTo>
                  <a:lnTo>
                    <a:pt x="536721" y="546012"/>
                  </a:lnTo>
                  <a:cubicBezTo>
                    <a:pt x="536721" y="539965"/>
                    <a:pt x="540807" y="535874"/>
                    <a:pt x="546847" y="535874"/>
                  </a:cubicBezTo>
                  <a:close/>
                  <a:moveTo>
                    <a:pt x="486046" y="535874"/>
                  </a:moveTo>
                  <a:cubicBezTo>
                    <a:pt x="492202" y="535874"/>
                    <a:pt x="496216" y="539965"/>
                    <a:pt x="496216" y="546012"/>
                  </a:cubicBezTo>
                  <a:lnTo>
                    <a:pt x="496216" y="556150"/>
                  </a:lnTo>
                  <a:cubicBezTo>
                    <a:pt x="496216" y="562197"/>
                    <a:pt x="492202" y="566288"/>
                    <a:pt x="486046" y="566288"/>
                  </a:cubicBezTo>
                  <a:cubicBezTo>
                    <a:pt x="479979" y="566288"/>
                    <a:pt x="475964" y="562197"/>
                    <a:pt x="475964" y="556150"/>
                  </a:cubicBezTo>
                  <a:lnTo>
                    <a:pt x="475964" y="546012"/>
                  </a:lnTo>
                  <a:cubicBezTo>
                    <a:pt x="475964" y="539965"/>
                    <a:pt x="479979" y="535874"/>
                    <a:pt x="486046" y="535874"/>
                  </a:cubicBezTo>
                  <a:close/>
                  <a:moveTo>
                    <a:pt x="121470" y="495440"/>
                  </a:moveTo>
                  <a:cubicBezTo>
                    <a:pt x="127604" y="495440"/>
                    <a:pt x="131605" y="499528"/>
                    <a:pt x="131605" y="505571"/>
                  </a:cubicBezTo>
                  <a:lnTo>
                    <a:pt x="131605" y="525743"/>
                  </a:lnTo>
                  <a:cubicBezTo>
                    <a:pt x="131605" y="531875"/>
                    <a:pt x="127604" y="535874"/>
                    <a:pt x="121470" y="535874"/>
                  </a:cubicBezTo>
                  <a:cubicBezTo>
                    <a:pt x="115424" y="535874"/>
                    <a:pt x="111423" y="531875"/>
                    <a:pt x="111423" y="525743"/>
                  </a:cubicBezTo>
                  <a:lnTo>
                    <a:pt x="111423" y="505571"/>
                  </a:lnTo>
                  <a:cubicBezTo>
                    <a:pt x="111423" y="499528"/>
                    <a:pt x="115424" y="495440"/>
                    <a:pt x="121470" y="495440"/>
                  </a:cubicBezTo>
                  <a:close/>
                  <a:moveTo>
                    <a:pt x="60802" y="495440"/>
                  </a:moveTo>
                  <a:cubicBezTo>
                    <a:pt x="66847" y="495440"/>
                    <a:pt x="70848" y="499528"/>
                    <a:pt x="70848" y="505571"/>
                  </a:cubicBezTo>
                  <a:lnTo>
                    <a:pt x="70848" y="525743"/>
                  </a:lnTo>
                  <a:cubicBezTo>
                    <a:pt x="70848" y="531875"/>
                    <a:pt x="66847" y="535874"/>
                    <a:pt x="60802" y="535874"/>
                  </a:cubicBezTo>
                  <a:cubicBezTo>
                    <a:pt x="54667" y="535874"/>
                    <a:pt x="50666" y="531875"/>
                    <a:pt x="50666" y="525743"/>
                  </a:cubicBezTo>
                  <a:lnTo>
                    <a:pt x="50666" y="505571"/>
                  </a:lnTo>
                  <a:cubicBezTo>
                    <a:pt x="50666" y="499528"/>
                    <a:pt x="54667" y="495440"/>
                    <a:pt x="60802" y="495440"/>
                  </a:cubicBezTo>
                  <a:close/>
                  <a:moveTo>
                    <a:pt x="546847" y="491489"/>
                  </a:moveTo>
                  <a:cubicBezTo>
                    <a:pt x="552887" y="491489"/>
                    <a:pt x="556973" y="495486"/>
                    <a:pt x="556973" y="501526"/>
                  </a:cubicBezTo>
                  <a:lnTo>
                    <a:pt x="556973" y="516716"/>
                  </a:lnTo>
                  <a:cubicBezTo>
                    <a:pt x="556973" y="522756"/>
                    <a:pt x="552887" y="526842"/>
                    <a:pt x="546847" y="526842"/>
                  </a:cubicBezTo>
                  <a:cubicBezTo>
                    <a:pt x="540807" y="526842"/>
                    <a:pt x="536721" y="522756"/>
                    <a:pt x="536721" y="516716"/>
                  </a:cubicBezTo>
                  <a:lnTo>
                    <a:pt x="536721" y="501526"/>
                  </a:lnTo>
                  <a:cubicBezTo>
                    <a:pt x="536721" y="495486"/>
                    <a:pt x="540807" y="491489"/>
                    <a:pt x="546847" y="491489"/>
                  </a:cubicBezTo>
                  <a:close/>
                  <a:moveTo>
                    <a:pt x="486046" y="491489"/>
                  </a:moveTo>
                  <a:cubicBezTo>
                    <a:pt x="492202" y="491489"/>
                    <a:pt x="496216" y="495486"/>
                    <a:pt x="496216" y="501526"/>
                  </a:cubicBezTo>
                  <a:lnTo>
                    <a:pt x="496216" y="516716"/>
                  </a:lnTo>
                  <a:cubicBezTo>
                    <a:pt x="496216" y="522756"/>
                    <a:pt x="492202" y="526842"/>
                    <a:pt x="486046" y="526842"/>
                  </a:cubicBezTo>
                  <a:cubicBezTo>
                    <a:pt x="479979" y="526842"/>
                    <a:pt x="475964" y="522756"/>
                    <a:pt x="475964" y="516716"/>
                  </a:cubicBezTo>
                  <a:lnTo>
                    <a:pt x="475964" y="501526"/>
                  </a:lnTo>
                  <a:cubicBezTo>
                    <a:pt x="475964" y="495486"/>
                    <a:pt x="479979" y="491489"/>
                    <a:pt x="486046" y="491489"/>
                  </a:cubicBezTo>
                  <a:close/>
                  <a:moveTo>
                    <a:pt x="394917" y="485324"/>
                  </a:moveTo>
                  <a:cubicBezTo>
                    <a:pt x="388864" y="485324"/>
                    <a:pt x="384859" y="489412"/>
                    <a:pt x="384859" y="495456"/>
                  </a:cubicBezTo>
                  <a:lnTo>
                    <a:pt x="384859" y="515718"/>
                  </a:lnTo>
                  <a:cubicBezTo>
                    <a:pt x="384859" y="521761"/>
                    <a:pt x="388864" y="525761"/>
                    <a:pt x="394917" y="525761"/>
                  </a:cubicBezTo>
                  <a:cubicBezTo>
                    <a:pt x="401058" y="525761"/>
                    <a:pt x="405063" y="521761"/>
                    <a:pt x="405063" y="515718"/>
                  </a:cubicBezTo>
                  <a:lnTo>
                    <a:pt x="405063" y="495456"/>
                  </a:lnTo>
                  <a:cubicBezTo>
                    <a:pt x="405063" y="489412"/>
                    <a:pt x="401058" y="485324"/>
                    <a:pt x="394917" y="485324"/>
                  </a:cubicBezTo>
                  <a:close/>
                  <a:moveTo>
                    <a:pt x="334215" y="485324"/>
                  </a:moveTo>
                  <a:cubicBezTo>
                    <a:pt x="328074" y="485324"/>
                    <a:pt x="324068" y="489412"/>
                    <a:pt x="324068" y="495456"/>
                  </a:cubicBezTo>
                  <a:lnTo>
                    <a:pt x="324068" y="515718"/>
                  </a:lnTo>
                  <a:cubicBezTo>
                    <a:pt x="324068" y="521761"/>
                    <a:pt x="328074" y="525761"/>
                    <a:pt x="334215" y="525761"/>
                  </a:cubicBezTo>
                  <a:cubicBezTo>
                    <a:pt x="340267" y="525761"/>
                    <a:pt x="344273" y="521761"/>
                    <a:pt x="344273" y="515718"/>
                  </a:cubicBezTo>
                  <a:lnTo>
                    <a:pt x="344273" y="495456"/>
                  </a:lnTo>
                  <a:cubicBezTo>
                    <a:pt x="344273" y="489412"/>
                    <a:pt x="340267" y="485324"/>
                    <a:pt x="334215" y="485324"/>
                  </a:cubicBezTo>
                  <a:close/>
                  <a:moveTo>
                    <a:pt x="273424" y="485324"/>
                  </a:moveTo>
                  <a:cubicBezTo>
                    <a:pt x="267372" y="485324"/>
                    <a:pt x="263278" y="489412"/>
                    <a:pt x="263278" y="495456"/>
                  </a:cubicBezTo>
                  <a:lnTo>
                    <a:pt x="263278" y="515718"/>
                  </a:lnTo>
                  <a:cubicBezTo>
                    <a:pt x="263278" y="521761"/>
                    <a:pt x="267372" y="525761"/>
                    <a:pt x="273424" y="525761"/>
                  </a:cubicBezTo>
                  <a:cubicBezTo>
                    <a:pt x="279477" y="525761"/>
                    <a:pt x="283571" y="521761"/>
                    <a:pt x="283571" y="515718"/>
                  </a:cubicBezTo>
                  <a:lnTo>
                    <a:pt x="283571" y="495456"/>
                  </a:lnTo>
                  <a:cubicBezTo>
                    <a:pt x="283571" y="489412"/>
                    <a:pt x="279477" y="485324"/>
                    <a:pt x="273424" y="485324"/>
                  </a:cubicBezTo>
                  <a:close/>
                  <a:moveTo>
                    <a:pt x="212634" y="485324"/>
                  </a:moveTo>
                  <a:cubicBezTo>
                    <a:pt x="206581" y="485324"/>
                    <a:pt x="202576" y="489412"/>
                    <a:pt x="202576" y="495456"/>
                  </a:cubicBezTo>
                  <a:lnTo>
                    <a:pt x="202576" y="515718"/>
                  </a:lnTo>
                  <a:cubicBezTo>
                    <a:pt x="202576" y="521761"/>
                    <a:pt x="206581" y="525761"/>
                    <a:pt x="212634" y="525761"/>
                  </a:cubicBezTo>
                  <a:cubicBezTo>
                    <a:pt x="218775" y="525761"/>
                    <a:pt x="222780" y="521761"/>
                    <a:pt x="222780" y="515718"/>
                  </a:cubicBezTo>
                  <a:lnTo>
                    <a:pt x="222780" y="495456"/>
                  </a:lnTo>
                  <a:cubicBezTo>
                    <a:pt x="222780" y="489412"/>
                    <a:pt x="218775" y="485324"/>
                    <a:pt x="212634" y="485324"/>
                  </a:cubicBezTo>
                  <a:close/>
                  <a:moveTo>
                    <a:pt x="546847" y="446962"/>
                  </a:moveTo>
                  <a:cubicBezTo>
                    <a:pt x="552887" y="446962"/>
                    <a:pt x="556973" y="450959"/>
                    <a:pt x="556973" y="457088"/>
                  </a:cubicBezTo>
                  <a:lnTo>
                    <a:pt x="556973" y="472189"/>
                  </a:lnTo>
                  <a:cubicBezTo>
                    <a:pt x="556973" y="478318"/>
                    <a:pt x="552887" y="482315"/>
                    <a:pt x="546847" y="482315"/>
                  </a:cubicBezTo>
                  <a:cubicBezTo>
                    <a:pt x="540807" y="482315"/>
                    <a:pt x="536721" y="478318"/>
                    <a:pt x="536721" y="472189"/>
                  </a:cubicBezTo>
                  <a:lnTo>
                    <a:pt x="536721" y="457088"/>
                  </a:lnTo>
                  <a:cubicBezTo>
                    <a:pt x="536721" y="450959"/>
                    <a:pt x="540807" y="446962"/>
                    <a:pt x="546847" y="446962"/>
                  </a:cubicBezTo>
                  <a:close/>
                  <a:moveTo>
                    <a:pt x="486046" y="446962"/>
                  </a:moveTo>
                  <a:cubicBezTo>
                    <a:pt x="492202" y="446962"/>
                    <a:pt x="496216" y="450959"/>
                    <a:pt x="496216" y="457088"/>
                  </a:cubicBezTo>
                  <a:lnTo>
                    <a:pt x="496216" y="472189"/>
                  </a:lnTo>
                  <a:cubicBezTo>
                    <a:pt x="496216" y="478318"/>
                    <a:pt x="492202" y="482315"/>
                    <a:pt x="486046" y="482315"/>
                  </a:cubicBezTo>
                  <a:cubicBezTo>
                    <a:pt x="479979" y="482315"/>
                    <a:pt x="475964" y="478318"/>
                    <a:pt x="475964" y="472189"/>
                  </a:cubicBezTo>
                  <a:lnTo>
                    <a:pt x="475964" y="457088"/>
                  </a:lnTo>
                  <a:cubicBezTo>
                    <a:pt x="475964" y="450959"/>
                    <a:pt x="479979" y="446962"/>
                    <a:pt x="486046" y="446962"/>
                  </a:cubicBezTo>
                  <a:close/>
                  <a:moveTo>
                    <a:pt x="121470" y="434754"/>
                  </a:moveTo>
                  <a:cubicBezTo>
                    <a:pt x="127604" y="434754"/>
                    <a:pt x="131605" y="438840"/>
                    <a:pt x="131605" y="444880"/>
                  </a:cubicBezTo>
                  <a:lnTo>
                    <a:pt x="131605" y="465133"/>
                  </a:lnTo>
                  <a:cubicBezTo>
                    <a:pt x="131605" y="471173"/>
                    <a:pt x="127604" y="475259"/>
                    <a:pt x="121470" y="475259"/>
                  </a:cubicBezTo>
                  <a:cubicBezTo>
                    <a:pt x="115424" y="475259"/>
                    <a:pt x="111423" y="471173"/>
                    <a:pt x="111423" y="465133"/>
                  </a:cubicBezTo>
                  <a:lnTo>
                    <a:pt x="111423" y="444880"/>
                  </a:lnTo>
                  <a:cubicBezTo>
                    <a:pt x="111423" y="438840"/>
                    <a:pt x="115424" y="434754"/>
                    <a:pt x="121470" y="434754"/>
                  </a:cubicBezTo>
                  <a:close/>
                  <a:moveTo>
                    <a:pt x="60802" y="434754"/>
                  </a:moveTo>
                  <a:cubicBezTo>
                    <a:pt x="66847" y="434754"/>
                    <a:pt x="70848" y="438840"/>
                    <a:pt x="70848" y="444880"/>
                  </a:cubicBezTo>
                  <a:lnTo>
                    <a:pt x="70848" y="465133"/>
                  </a:lnTo>
                  <a:cubicBezTo>
                    <a:pt x="70848" y="471173"/>
                    <a:pt x="66847" y="475259"/>
                    <a:pt x="60802" y="475259"/>
                  </a:cubicBezTo>
                  <a:cubicBezTo>
                    <a:pt x="54667" y="475259"/>
                    <a:pt x="50666" y="471173"/>
                    <a:pt x="50666" y="465133"/>
                  </a:cubicBezTo>
                  <a:lnTo>
                    <a:pt x="50666" y="444880"/>
                  </a:lnTo>
                  <a:cubicBezTo>
                    <a:pt x="50666" y="438840"/>
                    <a:pt x="54667" y="434754"/>
                    <a:pt x="60802" y="434754"/>
                  </a:cubicBezTo>
                  <a:close/>
                  <a:moveTo>
                    <a:pt x="394917" y="424714"/>
                  </a:moveTo>
                  <a:cubicBezTo>
                    <a:pt x="388864" y="424714"/>
                    <a:pt x="384859" y="428713"/>
                    <a:pt x="384859" y="434757"/>
                  </a:cubicBezTo>
                  <a:lnTo>
                    <a:pt x="384859" y="455019"/>
                  </a:lnTo>
                  <a:cubicBezTo>
                    <a:pt x="384859" y="461063"/>
                    <a:pt x="388864" y="465151"/>
                    <a:pt x="394917" y="465151"/>
                  </a:cubicBezTo>
                  <a:cubicBezTo>
                    <a:pt x="401058" y="465151"/>
                    <a:pt x="405063" y="461063"/>
                    <a:pt x="405063" y="455019"/>
                  </a:cubicBezTo>
                  <a:lnTo>
                    <a:pt x="405063" y="434757"/>
                  </a:lnTo>
                  <a:cubicBezTo>
                    <a:pt x="405063" y="428713"/>
                    <a:pt x="401058" y="424714"/>
                    <a:pt x="394917" y="424714"/>
                  </a:cubicBezTo>
                  <a:close/>
                  <a:moveTo>
                    <a:pt x="334215" y="424714"/>
                  </a:moveTo>
                  <a:cubicBezTo>
                    <a:pt x="328074" y="424714"/>
                    <a:pt x="324068" y="428713"/>
                    <a:pt x="324068" y="434757"/>
                  </a:cubicBezTo>
                  <a:lnTo>
                    <a:pt x="324068" y="455019"/>
                  </a:lnTo>
                  <a:cubicBezTo>
                    <a:pt x="324068" y="461063"/>
                    <a:pt x="328074" y="465151"/>
                    <a:pt x="334215" y="465151"/>
                  </a:cubicBezTo>
                  <a:cubicBezTo>
                    <a:pt x="340267" y="465151"/>
                    <a:pt x="344273" y="461063"/>
                    <a:pt x="344273" y="455019"/>
                  </a:cubicBezTo>
                  <a:lnTo>
                    <a:pt x="344273" y="434757"/>
                  </a:lnTo>
                  <a:cubicBezTo>
                    <a:pt x="344273" y="428713"/>
                    <a:pt x="340267" y="424714"/>
                    <a:pt x="334215" y="424714"/>
                  </a:cubicBezTo>
                  <a:close/>
                  <a:moveTo>
                    <a:pt x="273424" y="424714"/>
                  </a:moveTo>
                  <a:cubicBezTo>
                    <a:pt x="267372" y="424714"/>
                    <a:pt x="263278" y="428713"/>
                    <a:pt x="263278" y="434757"/>
                  </a:cubicBezTo>
                  <a:lnTo>
                    <a:pt x="263278" y="455019"/>
                  </a:lnTo>
                  <a:cubicBezTo>
                    <a:pt x="263278" y="461063"/>
                    <a:pt x="267372" y="465151"/>
                    <a:pt x="273424" y="465151"/>
                  </a:cubicBezTo>
                  <a:cubicBezTo>
                    <a:pt x="279477" y="465151"/>
                    <a:pt x="283571" y="461063"/>
                    <a:pt x="283571" y="455019"/>
                  </a:cubicBezTo>
                  <a:lnTo>
                    <a:pt x="283571" y="434757"/>
                  </a:lnTo>
                  <a:cubicBezTo>
                    <a:pt x="283571" y="428713"/>
                    <a:pt x="279477" y="424714"/>
                    <a:pt x="273424" y="424714"/>
                  </a:cubicBezTo>
                  <a:close/>
                  <a:moveTo>
                    <a:pt x="212634" y="424714"/>
                  </a:moveTo>
                  <a:cubicBezTo>
                    <a:pt x="206581" y="424714"/>
                    <a:pt x="202576" y="428713"/>
                    <a:pt x="202576" y="434757"/>
                  </a:cubicBezTo>
                  <a:lnTo>
                    <a:pt x="202576" y="455019"/>
                  </a:lnTo>
                  <a:cubicBezTo>
                    <a:pt x="202576" y="461063"/>
                    <a:pt x="206581" y="465151"/>
                    <a:pt x="212634" y="465151"/>
                  </a:cubicBezTo>
                  <a:cubicBezTo>
                    <a:pt x="218775" y="465151"/>
                    <a:pt x="222780" y="461063"/>
                    <a:pt x="222780" y="455019"/>
                  </a:cubicBezTo>
                  <a:lnTo>
                    <a:pt x="222780" y="434757"/>
                  </a:lnTo>
                  <a:cubicBezTo>
                    <a:pt x="222780" y="428713"/>
                    <a:pt x="218775" y="424714"/>
                    <a:pt x="212634" y="424714"/>
                  </a:cubicBezTo>
                  <a:close/>
                  <a:moveTo>
                    <a:pt x="546847" y="402435"/>
                  </a:moveTo>
                  <a:cubicBezTo>
                    <a:pt x="552887" y="402435"/>
                    <a:pt x="556973" y="406519"/>
                    <a:pt x="556973" y="412556"/>
                  </a:cubicBezTo>
                  <a:lnTo>
                    <a:pt x="556973" y="427738"/>
                  </a:lnTo>
                  <a:cubicBezTo>
                    <a:pt x="556973" y="433775"/>
                    <a:pt x="552887" y="437859"/>
                    <a:pt x="546847" y="437859"/>
                  </a:cubicBezTo>
                  <a:cubicBezTo>
                    <a:pt x="540807" y="437859"/>
                    <a:pt x="536721" y="433775"/>
                    <a:pt x="536721" y="427738"/>
                  </a:cubicBezTo>
                  <a:lnTo>
                    <a:pt x="536721" y="412556"/>
                  </a:lnTo>
                  <a:cubicBezTo>
                    <a:pt x="536721" y="406519"/>
                    <a:pt x="540807" y="402435"/>
                    <a:pt x="546847" y="402435"/>
                  </a:cubicBezTo>
                  <a:close/>
                  <a:moveTo>
                    <a:pt x="486046" y="402435"/>
                  </a:moveTo>
                  <a:cubicBezTo>
                    <a:pt x="492202" y="402435"/>
                    <a:pt x="496216" y="406519"/>
                    <a:pt x="496216" y="412556"/>
                  </a:cubicBezTo>
                  <a:lnTo>
                    <a:pt x="496216" y="427738"/>
                  </a:lnTo>
                  <a:cubicBezTo>
                    <a:pt x="496216" y="433775"/>
                    <a:pt x="492202" y="437859"/>
                    <a:pt x="486046" y="437859"/>
                  </a:cubicBezTo>
                  <a:cubicBezTo>
                    <a:pt x="479979" y="437859"/>
                    <a:pt x="475964" y="433775"/>
                    <a:pt x="475964" y="427738"/>
                  </a:cubicBezTo>
                  <a:lnTo>
                    <a:pt x="475964" y="412556"/>
                  </a:lnTo>
                  <a:cubicBezTo>
                    <a:pt x="475964" y="406519"/>
                    <a:pt x="479979" y="402435"/>
                    <a:pt x="486046" y="402435"/>
                  </a:cubicBezTo>
                  <a:close/>
                  <a:moveTo>
                    <a:pt x="121470" y="374138"/>
                  </a:moveTo>
                  <a:cubicBezTo>
                    <a:pt x="127604" y="374138"/>
                    <a:pt x="131605" y="378137"/>
                    <a:pt x="131605" y="384269"/>
                  </a:cubicBezTo>
                  <a:lnTo>
                    <a:pt x="131605" y="404441"/>
                  </a:lnTo>
                  <a:cubicBezTo>
                    <a:pt x="131605" y="410484"/>
                    <a:pt x="127604" y="414572"/>
                    <a:pt x="121470" y="414572"/>
                  </a:cubicBezTo>
                  <a:cubicBezTo>
                    <a:pt x="115424" y="414572"/>
                    <a:pt x="111423" y="410484"/>
                    <a:pt x="111423" y="404441"/>
                  </a:cubicBezTo>
                  <a:lnTo>
                    <a:pt x="111423" y="384269"/>
                  </a:lnTo>
                  <a:cubicBezTo>
                    <a:pt x="111423" y="378137"/>
                    <a:pt x="115424" y="374138"/>
                    <a:pt x="121470" y="374138"/>
                  </a:cubicBezTo>
                  <a:close/>
                  <a:moveTo>
                    <a:pt x="60802" y="374138"/>
                  </a:moveTo>
                  <a:cubicBezTo>
                    <a:pt x="66847" y="374138"/>
                    <a:pt x="70848" y="378137"/>
                    <a:pt x="70848" y="384269"/>
                  </a:cubicBezTo>
                  <a:lnTo>
                    <a:pt x="70848" y="404441"/>
                  </a:lnTo>
                  <a:cubicBezTo>
                    <a:pt x="70848" y="410484"/>
                    <a:pt x="66847" y="414572"/>
                    <a:pt x="60802" y="414572"/>
                  </a:cubicBezTo>
                  <a:cubicBezTo>
                    <a:pt x="54667" y="414572"/>
                    <a:pt x="50666" y="410484"/>
                    <a:pt x="50666" y="404441"/>
                  </a:cubicBezTo>
                  <a:lnTo>
                    <a:pt x="50666" y="384269"/>
                  </a:lnTo>
                  <a:cubicBezTo>
                    <a:pt x="50666" y="378137"/>
                    <a:pt x="54667" y="374138"/>
                    <a:pt x="60802" y="374138"/>
                  </a:cubicBezTo>
                  <a:close/>
                  <a:moveTo>
                    <a:pt x="394917" y="364015"/>
                  </a:moveTo>
                  <a:cubicBezTo>
                    <a:pt x="388864" y="364015"/>
                    <a:pt x="384859" y="368103"/>
                    <a:pt x="384859" y="374147"/>
                  </a:cubicBezTo>
                  <a:lnTo>
                    <a:pt x="384859" y="394320"/>
                  </a:lnTo>
                  <a:cubicBezTo>
                    <a:pt x="384859" y="400453"/>
                    <a:pt x="388864" y="404452"/>
                    <a:pt x="394917" y="404452"/>
                  </a:cubicBezTo>
                  <a:cubicBezTo>
                    <a:pt x="401058" y="404452"/>
                    <a:pt x="405063" y="400453"/>
                    <a:pt x="405063" y="394320"/>
                  </a:cubicBezTo>
                  <a:lnTo>
                    <a:pt x="405063" y="374147"/>
                  </a:lnTo>
                  <a:cubicBezTo>
                    <a:pt x="405063" y="368103"/>
                    <a:pt x="401058" y="364015"/>
                    <a:pt x="394917" y="364015"/>
                  </a:cubicBezTo>
                  <a:close/>
                  <a:moveTo>
                    <a:pt x="334215" y="364015"/>
                  </a:moveTo>
                  <a:cubicBezTo>
                    <a:pt x="328074" y="364015"/>
                    <a:pt x="324068" y="368103"/>
                    <a:pt x="324068" y="374147"/>
                  </a:cubicBezTo>
                  <a:lnTo>
                    <a:pt x="324068" y="394320"/>
                  </a:lnTo>
                  <a:cubicBezTo>
                    <a:pt x="324068" y="400453"/>
                    <a:pt x="328074" y="404452"/>
                    <a:pt x="334215" y="404452"/>
                  </a:cubicBezTo>
                  <a:cubicBezTo>
                    <a:pt x="340267" y="404452"/>
                    <a:pt x="344273" y="400453"/>
                    <a:pt x="344273" y="394320"/>
                  </a:cubicBezTo>
                  <a:lnTo>
                    <a:pt x="344273" y="374147"/>
                  </a:lnTo>
                  <a:cubicBezTo>
                    <a:pt x="344273" y="368103"/>
                    <a:pt x="340267" y="364015"/>
                    <a:pt x="334215" y="364015"/>
                  </a:cubicBezTo>
                  <a:close/>
                  <a:moveTo>
                    <a:pt x="273424" y="364015"/>
                  </a:moveTo>
                  <a:cubicBezTo>
                    <a:pt x="267372" y="364015"/>
                    <a:pt x="263278" y="368103"/>
                    <a:pt x="263278" y="374147"/>
                  </a:cubicBezTo>
                  <a:lnTo>
                    <a:pt x="263278" y="394320"/>
                  </a:lnTo>
                  <a:cubicBezTo>
                    <a:pt x="263278" y="400453"/>
                    <a:pt x="267372" y="404452"/>
                    <a:pt x="273424" y="404452"/>
                  </a:cubicBezTo>
                  <a:cubicBezTo>
                    <a:pt x="279477" y="404452"/>
                    <a:pt x="283571" y="400453"/>
                    <a:pt x="283571" y="394320"/>
                  </a:cubicBezTo>
                  <a:lnTo>
                    <a:pt x="283571" y="374147"/>
                  </a:lnTo>
                  <a:cubicBezTo>
                    <a:pt x="283571" y="368103"/>
                    <a:pt x="279477" y="364015"/>
                    <a:pt x="273424" y="364015"/>
                  </a:cubicBezTo>
                  <a:close/>
                  <a:moveTo>
                    <a:pt x="212634" y="364015"/>
                  </a:moveTo>
                  <a:cubicBezTo>
                    <a:pt x="206581" y="364015"/>
                    <a:pt x="202576" y="368103"/>
                    <a:pt x="202576" y="374147"/>
                  </a:cubicBezTo>
                  <a:lnTo>
                    <a:pt x="202576" y="394320"/>
                  </a:lnTo>
                  <a:cubicBezTo>
                    <a:pt x="202576" y="400453"/>
                    <a:pt x="206581" y="404452"/>
                    <a:pt x="212634" y="404452"/>
                  </a:cubicBezTo>
                  <a:cubicBezTo>
                    <a:pt x="218775" y="404452"/>
                    <a:pt x="222780" y="400453"/>
                    <a:pt x="222780" y="394320"/>
                  </a:cubicBezTo>
                  <a:lnTo>
                    <a:pt x="222780" y="374147"/>
                  </a:lnTo>
                  <a:cubicBezTo>
                    <a:pt x="222780" y="368103"/>
                    <a:pt x="218775" y="364015"/>
                    <a:pt x="212634" y="364015"/>
                  </a:cubicBezTo>
                  <a:close/>
                  <a:moveTo>
                    <a:pt x="546847" y="357979"/>
                  </a:moveTo>
                  <a:cubicBezTo>
                    <a:pt x="552887" y="357979"/>
                    <a:pt x="556973" y="361976"/>
                    <a:pt x="556973" y="368105"/>
                  </a:cubicBezTo>
                  <a:lnTo>
                    <a:pt x="556973" y="383206"/>
                  </a:lnTo>
                  <a:cubicBezTo>
                    <a:pt x="556973" y="389246"/>
                    <a:pt x="552887" y="393332"/>
                    <a:pt x="546847" y="393332"/>
                  </a:cubicBezTo>
                  <a:cubicBezTo>
                    <a:pt x="540807" y="393332"/>
                    <a:pt x="536721" y="389246"/>
                    <a:pt x="536721" y="383206"/>
                  </a:cubicBezTo>
                  <a:lnTo>
                    <a:pt x="536721" y="368105"/>
                  </a:lnTo>
                  <a:cubicBezTo>
                    <a:pt x="536721" y="361976"/>
                    <a:pt x="540807" y="357979"/>
                    <a:pt x="546847" y="357979"/>
                  </a:cubicBezTo>
                  <a:close/>
                  <a:moveTo>
                    <a:pt x="486046" y="357979"/>
                  </a:moveTo>
                  <a:cubicBezTo>
                    <a:pt x="492202" y="357979"/>
                    <a:pt x="496216" y="361976"/>
                    <a:pt x="496216" y="368105"/>
                  </a:cubicBezTo>
                  <a:lnTo>
                    <a:pt x="496216" y="383206"/>
                  </a:lnTo>
                  <a:cubicBezTo>
                    <a:pt x="496216" y="389246"/>
                    <a:pt x="492202" y="393332"/>
                    <a:pt x="486046" y="393332"/>
                  </a:cubicBezTo>
                  <a:cubicBezTo>
                    <a:pt x="479979" y="393332"/>
                    <a:pt x="475964" y="389246"/>
                    <a:pt x="475964" y="383206"/>
                  </a:cubicBezTo>
                  <a:lnTo>
                    <a:pt x="475964" y="368105"/>
                  </a:lnTo>
                  <a:cubicBezTo>
                    <a:pt x="475964" y="361976"/>
                    <a:pt x="479979" y="357979"/>
                    <a:pt x="486046" y="357979"/>
                  </a:cubicBezTo>
                  <a:close/>
                  <a:moveTo>
                    <a:pt x="121470" y="313452"/>
                  </a:moveTo>
                  <a:cubicBezTo>
                    <a:pt x="127604" y="313452"/>
                    <a:pt x="131605" y="317540"/>
                    <a:pt x="131605" y="323583"/>
                  </a:cubicBezTo>
                  <a:lnTo>
                    <a:pt x="131605" y="343755"/>
                  </a:lnTo>
                  <a:cubicBezTo>
                    <a:pt x="131605" y="349887"/>
                    <a:pt x="127604" y="353886"/>
                    <a:pt x="121470" y="353886"/>
                  </a:cubicBezTo>
                  <a:cubicBezTo>
                    <a:pt x="115424" y="353886"/>
                    <a:pt x="111423" y="349887"/>
                    <a:pt x="111423" y="343755"/>
                  </a:cubicBezTo>
                  <a:lnTo>
                    <a:pt x="111423" y="323583"/>
                  </a:lnTo>
                  <a:cubicBezTo>
                    <a:pt x="111423" y="317540"/>
                    <a:pt x="115424" y="313452"/>
                    <a:pt x="121470" y="313452"/>
                  </a:cubicBezTo>
                  <a:close/>
                  <a:moveTo>
                    <a:pt x="60802" y="313452"/>
                  </a:moveTo>
                  <a:cubicBezTo>
                    <a:pt x="66847" y="313452"/>
                    <a:pt x="70848" y="317540"/>
                    <a:pt x="70848" y="323583"/>
                  </a:cubicBezTo>
                  <a:lnTo>
                    <a:pt x="70848" y="343755"/>
                  </a:lnTo>
                  <a:cubicBezTo>
                    <a:pt x="70848" y="349887"/>
                    <a:pt x="66847" y="353886"/>
                    <a:pt x="60802" y="353886"/>
                  </a:cubicBezTo>
                  <a:cubicBezTo>
                    <a:pt x="54667" y="353886"/>
                    <a:pt x="50666" y="349887"/>
                    <a:pt x="50666" y="343755"/>
                  </a:cubicBezTo>
                  <a:lnTo>
                    <a:pt x="50666" y="323583"/>
                  </a:lnTo>
                  <a:cubicBezTo>
                    <a:pt x="50666" y="317540"/>
                    <a:pt x="54667" y="313452"/>
                    <a:pt x="60802" y="313452"/>
                  </a:cubicBezTo>
                  <a:close/>
                  <a:moveTo>
                    <a:pt x="546847" y="312464"/>
                  </a:moveTo>
                  <a:cubicBezTo>
                    <a:pt x="552887" y="312464"/>
                    <a:pt x="556973" y="317527"/>
                    <a:pt x="556973" y="322590"/>
                  </a:cubicBezTo>
                  <a:lnTo>
                    <a:pt x="556973" y="337691"/>
                  </a:lnTo>
                  <a:cubicBezTo>
                    <a:pt x="556973" y="343731"/>
                    <a:pt x="552887" y="347817"/>
                    <a:pt x="546847" y="347817"/>
                  </a:cubicBezTo>
                  <a:cubicBezTo>
                    <a:pt x="540807" y="347817"/>
                    <a:pt x="536721" y="343731"/>
                    <a:pt x="536721" y="337691"/>
                  </a:cubicBezTo>
                  <a:lnTo>
                    <a:pt x="536721" y="322590"/>
                  </a:lnTo>
                  <a:cubicBezTo>
                    <a:pt x="536721" y="316461"/>
                    <a:pt x="540807" y="312464"/>
                    <a:pt x="546847" y="312464"/>
                  </a:cubicBezTo>
                  <a:close/>
                  <a:moveTo>
                    <a:pt x="486046" y="312464"/>
                  </a:moveTo>
                  <a:cubicBezTo>
                    <a:pt x="492202" y="312464"/>
                    <a:pt x="496216" y="317527"/>
                    <a:pt x="496216" y="322590"/>
                  </a:cubicBezTo>
                  <a:lnTo>
                    <a:pt x="496216" y="337691"/>
                  </a:lnTo>
                  <a:cubicBezTo>
                    <a:pt x="496216" y="343731"/>
                    <a:pt x="492202" y="347817"/>
                    <a:pt x="486046" y="347817"/>
                  </a:cubicBezTo>
                  <a:cubicBezTo>
                    <a:pt x="479979" y="347817"/>
                    <a:pt x="475964" y="343731"/>
                    <a:pt x="475964" y="337691"/>
                  </a:cubicBezTo>
                  <a:lnTo>
                    <a:pt x="475964" y="322590"/>
                  </a:lnTo>
                  <a:cubicBezTo>
                    <a:pt x="475964" y="316461"/>
                    <a:pt x="479979" y="312464"/>
                    <a:pt x="486046" y="312464"/>
                  </a:cubicBezTo>
                  <a:close/>
                  <a:moveTo>
                    <a:pt x="394917" y="303317"/>
                  </a:moveTo>
                  <a:cubicBezTo>
                    <a:pt x="388864" y="303317"/>
                    <a:pt x="384859" y="307405"/>
                    <a:pt x="384859" y="313448"/>
                  </a:cubicBezTo>
                  <a:lnTo>
                    <a:pt x="384859" y="333710"/>
                  </a:lnTo>
                  <a:cubicBezTo>
                    <a:pt x="384859" y="339754"/>
                    <a:pt x="388864" y="343753"/>
                    <a:pt x="394917" y="343753"/>
                  </a:cubicBezTo>
                  <a:cubicBezTo>
                    <a:pt x="401058" y="343753"/>
                    <a:pt x="405063" y="339754"/>
                    <a:pt x="405063" y="333710"/>
                  </a:cubicBezTo>
                  <a:lnTo>
                    <a:pt x="405063" y="313448"/>
                  </a:lnTo>
                  <a:cubicBezTo>
                    <a:pt x="405063" y="307405"/>
                    <a:pt x="401058" y="303317"/>
                    <a:pt x="394917" y="303317"/>
                  </a:cubicBezTo>
                  <a:close/>
                  <a:moveTo>
                    <a:pt x="334215" y="303317"/>
                  </a:moveTo>
                  <a:cubicBezTo>
                    <a:pt x="328074" y="303317"/>
                    <a:pt x="324068" y="307405"/>
                    <a:pt x="324068" y="313448"/>
                  </a:cubicBezTo>
                  <a:lnTo>
                    <a:pt x="324068" y="333710"/>
                  </a:lnTo>
                  <a:cubicBezTo>
                    <a:pt x="324068" y="339754"/>
                    <a:pt x="328074" y="343753"/>
                    <a:pt x="334215" y="343753"/>
                  </a:cubicBezTo>
                  <a:cubicBezTo>
                    <a:pt x="340267" y="343753"/>
                    <a:pt x="344273" y="339754"/>
                    <a:pt x="344273" y="333710"/>
                  </a:cubicBezTo>
                  <a:lnTo>
                    <a:pt x="344273" y="313448"/>
                  </a:lnTo>
                  <a:cubicBezTo>
                    <a:pt x="344273" y="307405"/>
                    <a:pt x="340267" y="303317"/>
                    <a:pt x="334215" y="303317"/>
                  </a:cubicBezTo>
                  <a:close/>
                  <a:moveTo>
                    <a:pt x="273424" y="303317"/>
                  </a:moveTo>
                  <a:cubicBezTo>
                    <a:pt x="267372" y="303317"/>
                    <a:pt x="263278" y="307405"/>
                    <a:pt x="263278" y="313448"/>
                  </a:cubicBezTo>
                  <a:lnTo>
                    <a:pt x="263278" y="333710"/>
                  </a:lnTo>
                  <a:cubicBezTo>
                    <a:pt x="263278" y="339754"/>
                    <a:pt x="267372" y="343753"/>
                    <a:pt x="273424" y="343753"/>
                  </a:cubicBezTo>
                  <a:cubicBezTo>
                    <a:pt x="279477" y="343753"/>
                    <a:pt x="283571" y="339754"/>
                    <a:pt x="283571" y="333710"/>
                  </a:cubicBezTo>
                  <a:lnTo>
                    <a:pt x="283571" y="313448"/>
                  </a:lnTo>
                  <a:cubicBezTo>
                    <a:pt x="283571" y="307405"/>
                    <a:pt x="279477" y="303317"/>
                    <a:pt x="273424" y="303317"/>
                  </a:cubicBezTo>
                  <a:close/>
                  <a:moveTo>
                    <a:pt x="212634" y="303317"/>
                  </a:moveTo>
                  <a:cubicBezTo>
                    <a:pt x="206581" y="303317"/>
                    <a:pt x="202576" y="307405"/>
                    <a:pt x="202576" y="313448"/>
                  </a:cubicBezTo>
                  <a:lnTo>
                    <a:pt x="202576" y="333710"/>
                  </a:lnTo>
                  <a:cubicBezTo>
                    <a:pt x="202576" y="339754"/>
                    <a:pt x="206581" y="343753"/>
                    <a:pt x="212634" y="343753"/>
                  </a:cubicBezTo>
                  <a:cubicBezTo>
                    <a:pt x="218775" y="343753"/>
                    <a:pt x="222780" y="339754"/>
                    <a:pt x="222780" y="333710"/>
                  </a:cubicBezTo>
                  <a:lnTo>
                    <a:pt x="222780" y="313448"/>
                  </a:lnTo>
                  <a:cubicBezTo>
                    <a:pt x="222780" y="307405"/>
                    <a:pt x="218775" y="303317"/>
                    <a:pt x="212634" y="303317"/>
                  </a:cubicBezTo>
                  <a:close/>
                  <a:moveTo>
                    <a:pt x="546847" y="273018"/>
                  </a:moveTo>
                  <a:cubicBezTo>
                    <a:pt x="552887" y="273018"/>
                    <a:pt x="556973" y="277102"/>
                    <a:pt x="556973" y="283139"/>
                  </a:cubicBezTo>
                  <a:lnTo>
                    <a:pt x="556973" y="293259"/>
                  </a:lnTo>
                  <a:cubicBezTo>
                    <a:pt x="556973" y="299296"/>
                    <a:pt x="552887" y="303291"/>
                    <a:pt x="546847" y="303291"/>
                  </a:cubicBezTo>
                  <a:cubicBezTo>
                    <a:pt x="540807" y="303291"/>
                    <a:pt x="536721" y="299296"/>
                    <a:pt x="536721" y="293259"/>
                  </a:cubicBezTo>
                  <a:lnTo>
                    <a:pt x="536721" y="283139"/>
                  </a:lnTo>
                  <a:cubicBezTo>
                    <a:pt x="536721" y="277102"/>
                    <a:pt x="540807" y="273018"/>
                    <a:pt x="546847" y="273018"/>
                  </a:cubicBezTo>
                  <a:close/>
                  <a:moveTo>
                    <a:pt x="486046" y="273018"/>
                  </a:moveTo>
                  <a:cubicBezTo>
                    <a:pt x="492202" y="273018"/>
                    <a:pt x="496216" y="277111"/>
                    <a:pt x="496216" y="283162"/>
                  </a:cubicBezTo>
                  <a:lnTo>
                    <a:pt x="496216" y="293306"/>
                  </a:lnTo>
                  <a:cubicBezTo>
                    <a:pt x="496216" y="299357"/>
                    <a:pt x="492202" y="303361"/>
                    <a:pt x="486046" y="303361"/>
                  </a:cubicBezTo>
                  <a:cubicBezTo>
                    <a:pt x="479979" y="303361"/>
                    <a:pt x="475964" y="299357"/>
                    <a:pt x="475964" y="293306"/>
                  </a:cubicBezTo>
                  <a:lnTo>
                    <a:pt x="475964" y="283162"/>
                  </a:lnTo>
                  <a:cubicBezTo>
                    <a:pt x="475964" y="277111"/>
                    <a:pt x="479979" y="273018"/>
                    <a:pt x="486046" y="273018"/>
                  </a:cubicBezTo>
                  <a:close/>
                  <a:moveTo>
                    <a:pt x="455707" y="262880"/>
                  </a:moveTo>
                  <a:lnTo>
                    <a:pt x="455707" y="586459"/>
                  </a:lnTo>
                  <a:lnTo>
                    <a:pt x="587346" y="586459"/>
                  </a:lnTo>
                  <a:lnTo>
                    <a:pt x="587346" y="262880"/>
                  </a:lnTo>
                  <a:lnTo>
                    <a:pt x="567142" y="262880"/>
                  </a:lnTo>
                  <a:close/>
                  <a:moveTo>
                    <a:pt x="121470" y="252766"/>
                  </a:moveTo>
                  <a:cubicBezTo>
                    <a:pt x="127604" y="252766"/>
                    <a:pt x="131605" y="256852"/>
                    <a:pt x="131605" y="262892"/>
                  </a:cubicBezTo>
                  <a:lnTo>
                    <a:pt x="131605" y="283145"/>
                  </a:lnTo>
                  <a:cubicBezTo>
                    <a:pt x="131605" y="289185"/>
                    <a:pt x="127604" y="293271"/>
                    <a:pt x="121470" y="293271"/>
                  </a:cubicBezTo>
                  <a:cubicBezTo>
                    <a:pt x="115424" y="293271"/>
                    <a:pt x="111423" y="289185"/>
                    <a:pt x="111423" y="283145"/>
                  </a:cubicBezTo>
                  <a:lnTo>
                    <a:pt x="111423" y="262892"/>
                  </a:lnTo>
                  <a:cubicBezTo>
                    <a:pt x="111423" y="256852"/>
                    <a:pt x="115424" y="252766"/>
                    <a:pt x="121470" y="252766"/>
                  </a:cubicBezTo>
                  <a:close/>
                  <a:moveTo>
                    <a:pt x="60802" y="252766"/>
                  </a:moveTo>
                  <a:cubicBezTo>
                    <a:pt x="66847" y="252766"/>
                    <a:pt x="70848" y="256852"/>
                    <a:pt x="70848" y="262892"/>
                  </a:cubicBezTo>
                  <a:lnTo>
                    <a:pt x="70848" y="283145"/>
                  </a:lnTo>
                  <a:cubicBezTo>
                    <a:pt x="70848" y="289185"/>
                    <a:pt x="66847" y="293271"/>
                    <a:pt x="60802" y="293271"/>
                  </a:cubicBezTo>
                  <a:cubicBezTo>
                    <a:pt x="54667" y="293271"/>
                    <a:pt x="50666" y="289185"/>
                    <a:pt x="50666" y="283145"/>
                  </a:cubicBezTo>
                  <a:lnTo>
                    <a:pt x="50666" y="262892"/>
                  </a:lnTo>
                  <a:cubicBezTo>
                    <a:pt x="50666" y="256852"/>
                    <a:pt x="54667" y="252766"/>
                    <a:pt x="60802" y="252766"/>
                  </a:cubicBezTo>
                  <a:close/>
                  <a:moveTo>
                    <a:pt x="394917" y="242707"/>
                  </a:moveTo>
                  <a:cubicBezTo>
                    <a:pt x="388864" y="242707"/>
                    <a:pt x="384859" y="246706"/>
                    <a:pt x="384859" y="252749"/>
                  </a:cubicBezTo>
                  <a:lnTo>
                    <a:pt x="384859" y="273012"/>
                  </a:lnTo>
                  <a:cubicBezTo>
                    <a:pt x="384859" y="279055"/>
                    <a:pt x="388864" y="283143"/>
                    <a:pt x="394917" y="283143"/>
                  </a:cubicBezTo>
                  <a:cubicBezTo>
                    <a:pt x="401058" y="283143"/>
                    <a:pt x="405063" y="279055"/>
                    <a:pt x="405063" y="273012"/>
                  </a:cubicBezTo>
                  <a:lnTo>
                    <a:pt x="405063" y="252749"/>
                  </a:lnTo>
                  <a:cubicBezTo>
                    <a:pt x="405063" y="246706"/>
                    <a:pt x="401058" y="242707"/>
                    <a:pt x="394917" y="242707"/>
                  </a:cubicBezTo>
                  <a:close/>
                  <a:moveTo>
                    <a:pt x="334215" y="242707"/>
                  </a:moveTo>
                  <a:cubicBezTo>
                    <a:pt x="328074" y="242707"/>
                    <a:pt x="324068" y="246706"/>
                    <a:pt x="324068" y="252749"/>
                  </a:cubicBezTo>
                  <a:lnTo>
                    <a:pt x="324068" y="273012"/>
                  </a:lnTo>
                  <a:cubicBezTo>
                    <a:pt x="324068" y="279055"/>
                    <a:pt x="328074" y="283143"/>
                    <a:pt x="334215" y="283143"/>
                  </a:cubicBezTo>
                  <a:cubicBezTo>
                    <a:pt x="340267" y="283143"/>
                    <a:pt x="344273" y="279055"/>
                    <a:pt x="344273" y="273012"/>
                  </a:cubicBezTo>
                  <a:lnTo>
                    <a:pt x="344273" y="252749"/>
                  </a:lnTo>
                  <a:cubicBezTo>
                    <a:pt x="344273" y="246706"/>
                    <a:pt x="340267" y="242707"/>
                    <a:pt x="334215" y="242707"/>
                  </a:cubicBezTo>
                  <a:close/>
                  <a:moveTo>
                    <a:pt x="273424" y="242707"/>
                  </a:moveTo>
                  <a:cubicBezTo>
                    <a:pt x="267372" y="242707"/>
                    <a:pt x="263278" y="246706"/>
                    <a:pt x="263278" y="252749"/>
                  </a:cubicBezTo>
                  <a:lnTo>
                    <a:pt x="263278" y="273012"/>
                  </a:lnTo>
                  <a:cubicBezTo>
                    <a:pt x="263278" y="279055"/>
                    <a:pt x="267372" y="283143"/>
                    <a:pt x="273424" y="283143"/>
                  </a:cubicBezTo>
                  <a:cubicBezTo>
                    <a:pt x="279477" y="283143"/>
                    <a:pt x="283571" y="279055"/>
                    <a:pt x="283571" y="273012"/>
                  </a:cubicBezTo>
                  <a:lnTo>
                    <a:pt x="283571" y="252749"/>
                  </a:lnTo>
                  <a:cubicBezTo>
                    <a:pt x="283571" y="246706"/>
                    <a:pt x="279477" y="242707"/>
                    <a:pt x="273424" y="242707"/>
                  </a:cubicBezTo>
                  <a:close/>
                  <a:moveTo>
                    <a:pt x="212634" y="242707"/>
                  </a:moveTo>
                  <a:cubicBezTo>
                    <a:pt x="206581" y="242707"/>
                    <a:pt x="202576" y="246706"/>
                    <a:pt x="202576" y="252749"/>
                  </a:cubicBezTo>
                  <a:lnTo>
                    <a:pt x="202576" y="273012"/>
                  </a:lnTo>
                  <a:cubicBezTo>
                    <a:pt x="202576" y="279055"/>
                    <a:pt x="206581" y="283143"/>
                    <a:pt x="212634" y="283143"/>
                  </a:cubicBezTo>
                  <a:cubicBezTo>
                    <a:pt x="218775" y="283143"/>
                    <a:pt x="222780" y="279055"/>
                    <a:pt x="222780" y="273012"/>
                  </a:cubicBezTo>
                  <a:lnTo>
                    <a:pt x="222780" y="252749"/>
                  </a:lnTo>
                  <a:cubicBezTo>
                    <a:pt x="222780" y="246706"/>
                    <a:pt x="218775" y="242707"/>
                    <a:pt x="212634" y="242707"/>
                  </a:cubicBezTo>
                  <a:close/>
                  <a:moveTo>
                    <a:pt x="455707" y="222444"/>
                  </a:moveTo>
                  <a:lnTo>
                    <a:pt x="455707" y="242707"/>
                  </a:lnTo>
                  <a:lnTo>
                    <a:pt x="556995" y="242707"/>
                  </a:lnTo>
                  <a:lnTo>
                    <a:pt x="556995" y="222444"/>
                  </a:lnTo>
                  <a:close/>
                  <a:moveTo>
                    <a:pt x="121470" y="192150"/>
                  </a:moveTo>
                  <a:cubicBezTo>
                    <a:pt x="127604" y="192150"/>
                    <a:pt x="131605" y="196149"/>
                    <a:pt x="131605" y="202281"/>
                  </a:cubicBezTo>
                  <a:lnTo>
                    <a:pt x="131605" y="222453"/>
                  </a:lnTo>
                  <a:cubicBezTo>
                    <a:pt x="131605" y="228496"/>
                    <a:pt x="127604" y="232584"/>
                    <a:pt x="121470" y="232584"/>
                  </a:cubicBezTo>
                  <a:cubicBezTo>
                    <a:pt x="115424" y="232584"/>
                    <a:pt x="111423" y="228496"/>
                    <a:pt x="111423" y="222453"/>
                  </a:cubicBezTo>
                  <a:lnTo>
                    <a:pt x="111423" y="202281"/>
                  </a:lnTo>
                  <a:cubicBezTo>
                    <a:pt x="111423" y="196149"/>
                    <a:pt x="115424" y="192150"/>
                    <a:pt x="121470" y="192150"/>
                  </a:cubicBezTo>
                  <a:close/>
                  <a:moveTo>
                    <a:pt x="60802" y="192150"/>
                  </a:moveTo>
                  <a:cubicBezTo>
                    <a:pt x="66847" y="192150"/>
                    <a:pt x="70848" y="196149"/>
                    <a:pt x="70848" y="202281"/>
                  </a:cubicBezTo>
                  <a:lnTo>
                    <a:pt x="70848" y="222453"/>
                  </a:lnTo>
                  <a:cubicBezTo>
                    <a:pt x="70848" y="228496"/>
                    <a:pt x="66847" y="232584"/>
                    <a:pt x="60802" y="232584"/>
                  </a:cubicBezTo>
                  <a:cubicBezTo>
                    <a:pt x="54667" y="232584"/>
                    <a:pt x="50666" y="228496"/>
                    <a:pt x="50666" y="222453"/>
                  </a:cubicBezTo>
                  <a:lnTo>
                    <a:pt x="50666" y="202281"/>
                  </a:lnTo>
                  <a:cubicBezTo>
                    <a:pt x="50666" y="196149"/>
                    <a:pt x="54667" y="192150"/>
                    <a:pt x="60802" y="192150"/>
                  </a:cubicBezTo>
                  <a:close/>
                  <a:moveTo>
                    <a:pt x="394917" y="182008"/>
                  </a:moveTo>
                  <a:cubicBezTo>
                    <a:pt x="388864" y="182008"/>
                    <a:pt x="384859" y="186096"/>
                    <a:pt x="384859" y="192139"/>
                  </a:cubicBezTo>
                  <a:lnTo>
                    <a:pt x="384859" y="212313"/>
                  </a:lnTo>
                  <a:cubicBezTo>
                    <a:pt x="384859" y="218445"/>
                    <a:pt x="388864" y="222444"/>
                    <a:pt x="394917" y="222444"/>
                  </a:cubicBezTo>
                  <a:cubicBezTo>
                    <a:pt x="401058" y="222444"/>
                    <a:pt x="405063" y="218445"/>
                    <a:pt x="405063" y="212313"/>
                  </a:cubicBezTo>
                  <a:lnTo>
                    <a:pt x="405063" y="192139"/>
                  </a:lnTo>
                  <a:cubicBezTo>
                    <a:pt x="405063" y="186096"/>
                    <a:pt x="401058" y="182008"/>
                    <a:pt x="394917" y="182008"/>
                  </a:cubicBezTo>
                  <a:close/>
                  <a:moveTo>
                    <a:pt x="334215" y="182008"/>
                  </a:moveTo>
                  <a:cubicBezTo>
                    <a:pt x="328074" y="182008"/>
                    <a:pt x="324068" y="186096"/>
                    <a:pt x="324068" y="192139"/>
                  </a:cubicBezTo>
                  <a:lnTo>
                    <a:pt x="324068" y="212313"/>
                  </a:lnTo>
                  <a:cubicBezTo>
                    <a:pt x="324068" y="218445"/>
                    <a:pt x="328074" y="222444"/>
                    <a:pt x="334215" y="222444"/>
                  </a:cubicBezTo>
                  <a:cubicBezTo>
                    <a:pt x="340267" y="222444"/>
                    <a:pt x="344273" y="218445"/>
                    <a:pt x="344273" y="212313"/>
                  </a:cubicBezTo>
                  <a:lnTo>
                    <a:pt x="344273" y="192139"/>
                  </a:lnTo>
                  <a:cubicBezTo>
                    <a:pt x="344273" y="186096"/>
                    <a:pt x="340267" y="182008"/>
                    <a:pt x="334215" y="182008"/>
                  </a:cubicBezTo>
                  <a:close/>
                  <a:moveTo>
                    <a:pt x="273424" y="182008"/>
                  </a:moveTo>
                  <a:cubicBezTo>
                    <a:pt x="267372" y="182008"/>
                    <a:pt x="263278" y="186096"/>
                    <a:pt x="263278" y="192139"/>
                  </a:cubicBezTo>
                  <a:lnTo>
                    <a:pt x="263278" y="212313"/>
                  </a:lnTo>
                  <a:cubicBezTo>
                    <a:pt x="263278" y="218445"/>
                    <a:pt x="267372" y="222444"/>
                    <a:pt x="273424" y="222444"/>
                  </a:cubicBezTo>
                  <a:cubicBezTo>
                    <a:pt x="279477" y="222444"/>
                    <a:pt x="283571" y="218445"/>
                    <a:pt x="283571" y="212313"/>
                  </a:cubicBezTo>
                  <a:lnTo>
                    <a:pt x="283571" y="192139"/>
                  </a:lnTo>
                  <a:cubicBezTo>
                    <a:pt x="283571" y="186096"/>
                    <a:pt x="279477" y="182008"/>
                    <a:pt x="273424" y="182008"/>
                  </a:cubicBezTo>
                  <a:close/>
                  <a:moveTo>
                    <a:pt x="212634" y="182008"/>
                  </a:moveTo>
                  <a:cubicBezTo>
                    <a:pt x="206581" y="182008"/>
                    <a:pt x="202576" y="186096"/>
                    <a:pt x="202576" y="192139"/>
                  </a:cubicBezTo>
                  <a:lnTo>
                    <a:pt x="202576" y="212313"/>
                  </a:lnTo>
                  <a:cubicBezTo>
                    <a:pt x="202576" y="218445"/>
                    <a:pt x="206581" y="222444"/>
                    <a:pt x="212634" y="222444"/>
                  </a:cubicBezTo>
                  <a:cubicBezTo>
                    <a:pt x="218775" y="222444"/>
                    <a:pt x="222780" y="218445"/>
                    <a:pt x="222780" y="212313"/>
                  </a:cubicBezTo>
                  <a:lnTo>
                    <a:pt x="222780" y="192139"/>
                  </a:lnTo>
                  <a:cubicBezTo>
                    <a:pt x="222780" y="186096"/>
                    <a:pt x="218775" y="182008"/>
                    <a:pt x="212634" y="182008"/>
                  </a:cubicBezTo>
                  <a:close/>
                  <a:moveTo>
                    <a:pt x="20293" y="171876"/>
                  </a:moveTo>
                  <a:lnTo>
                    <a:pt x="20293" y="586459"/>
                  </a:lnTo>
                  <a:lnTo>
                    <a:pt x="151932" y="586459"/>
                  </a:lnTo>
                  <a:lnTo>
                    <a:pt x="151932" y="171876"/>
                  </a:lnTo>
                  <a:lnTo>
                    <a:pt x="40498" y="171876"/>
                  </a:lnTo>
                  <a:close/>
                  <a:moveTo>
                    <a:pt x="50644" y="131440"/>
                  </a:moveTo>
                  <a:lnTo>
                    <a:pt x="50644" y="151703"/>
                  </a:lnTo>
                  <a:lnTo>
                    <a:pt x="151932" y="151703"/>
                  </a:lnTo>
                  <a:lnTo>
                    <a:pt x="151932" y="131440"/>
                  </a:lnTo>
                  <a:close/>
                  <a:moveTo>
                    <a:pt x="394917" y="121309"/>
                  </a:moveTo>
                  <a:cubicBezTo>
                    <a:pt x="388864" y="121309"/>
                    <a:pt x="384859" y="125397"/>
                    <a:pt x="384859" y="131440"/>
                  </a:cubicBezTo>
                  <a:lnTo>
                    <a:pt x="384859" y="151703"/>
                  </a:lnTo>
                  <a:cubicBezTo>
                    <a:pt x="384859" y="157746"/>
                    <a:pt x="388864" y="161745"/>
                    <a:pt x="394917" y="161745"/>
                  </a:cubicBezTo>
                  <a:cubicBezTo>
                    <a:pt x="401058" y="161745"/>
                    <a:pt x="405063" y="157746"/>
                    <a:pt x="405063" y="151703"/>
                  </a:cubicBezTo>
                  <a:lnTo>
                    <a:pt x="405063" y="131440"/>
                  </a:lnTo>
                  <a:cubicBezTo>
                    <a:pt x="405063" y="125397"/>
                    <a:pt x="401058" y="121309"/>
                    <a:pt x="394917" y="121309"/>
                  </a:cubicBezTo>
                  <a:close/>
                  <a:moveTo>
                    <a:pt x="334215" y="121309"/>
                  </a:moveTo>
                  <a:cubicBezTo>
                    <a:pt x="328074" y="121309"/>
                    <a:pt x="324068" y="125397"/>
                    <a:pt x="324068" y="131440"/>
                  </a:cubicBezTo>
                  <a:lnTo>
                    <a:pt x="324068" y="151703"/>
                  </a:lnTo>
                  <a:cubicBezTo>
                    <a:pt x="324068" y="157746"/>
                    <a:pt x="328074" y="161745"/>
                    <a:pt x="334215" y="161745"/>
                  </a:cubicBezTo>
                  <a:cubicBezTo>
                    <a:pt x="340267" y="161745"/>
                    <a:pt x="344273" y="157746"/>
                    <a:pt x="344273" y="151703"/>
                  </a:cubicBezTo>
                  <a:lnTo>
                    <a:pt x="344273" y="131440"/>
                  </a:lnTo>
                  <a:cubicBezTo>
                    <a:pt x="344273" y="125397"/>
                    <a:pt x="340267" y="121309"/>
                    <a:pt x="334215" y="121309"/>
                  </a:cubicBezTo>
                  <a:close/>
                  <a:moveTo>
                    <a:pt x="273424" y="121309"/>
                  </a:moveTo>
                  <a:cubicBezTo>
                    <a:pt x="267372" y="121309"/>
                    <a:pt x="263278" y="125397"/>
                    <a:pt x="263278" y="131440"/>
                  </a:cubicBezTo>
                  <a:lnTo>
                    <a:pt x="263278" y="151703"/>
                  </a:lnTo>
                  <a:cubicBezTo>
                    <a:pt x="263278" y="157746"/>
                    <a:pt x="267372" y="161745"/>
                    <a:pt x="273424" y="161745"/>
                  </a:cubicBezTo>
                  <a:cubicBezTo>
                    <a:pt x="279477" y="161745"/>
                    <a:pt x="283571" y="157746"/>
                    <a:pt x="283571" y="151703"/>
                  </a:cubicBezTo>
                  <a:lnTo>
                    <a:pt x="283571" y="131440"/>
                  </a:lnTo>
                  <a:cubicBezTo>
                    <a:pt x="283571" y="125397"/>
                    <a:pt x="279477" y="121309"/>
                    <a:pt x="273424" y="121309"/>
                  </a:cubicBezTo>
                  <a:close/>
                  <a:moveTo>
                    <a:pt x="212634" y="121309"/>
                  </a:moveTo>
                  <a:cubicBezTo>
                    <a:pt x="206581" y="121309"/>
                    <a:pt x="202576" y="125397"/>
                    <a:pt x="202576" y="131440"/>
                  </a:cubicBezTo>
                  <a:lnTo>
                    <a:pt x="202576" y="151703"/>
                  </a:lnTo>
                  <a:cubicBezTo>
                    <a:pt x="202576" y="157746"/>
                    <a:pt x="206581" y="161745"/>
                    <a:pt x="212634" y="161745"/>
                  </a:cubicBezTo>
                  <a:cubicBezTo>
                    <a:pt x="218775" y="161745"/>
                    <a:pt x="222780" y="157746"/>
                    <a:pt x="222780" y="151703"/>
                  </a:cubicBezTo>
                  <a:lnTo>
                    <a:pt x="222780" y="131440"/>
                  </a:lnTo>
                  <a:cubicBezTo>
                    <a:pt x="222780" y="125397"/>
                    <a:pt x="218775" y="121309"/>
                    <a:pt x="212634" y="121309"/>
                  </a:cubicBezTo>
                  <a:close/>
                  <a:moveTo>
                    <a:pt x="303775" y="0"/>
                  </a:moveTo>
                  <a:cubicBezTo>
                    <a:pt x="309917" y="0"/>
                    <a:pt x="313922" y="4088"/>
                    <a:pt x="313922" y="10131"/>
                  </a:cubicBezTo>
                  <a:lnTo>
                    <a:pt x="313922" y="40436"/>
                  </a:lnTo>
                  <a:lnTo>
                    <a:pt x="415210" y="40436"/>
                  </a:lnTo>
                  <a:cubicBezTo>
                    <a:pt x="421262" y="40436"/>
                    <a:pt x="425356" y="44524"/>
                    <a:pt x="425356" y="50568"/>
                  </a:cubicBezTo>
                  <a:lnTo>
                    <a:pt x="425356" y="80873"/>
                  </a:lnTo>
                  <a:lnTo>
                    <a:pt x="445561" y="80873"/>
                  </a:lnTo>
                  <a:cubicBezTo>
                    <a:pt x="451613" y="80873"/>
                    <a:pt x="455707" y="84961"/>
                    <a:pt x="455707" y="91004"/>
                  </a:cubicBezTo>
                  <a:lnTo>
                    <a:pt x="455707" y="202270"/>
                  </a:lnTo>
                  <a:lnTo>
                    <a:pt x="496205" y="202270"/>
                  </a:lnTo>
                  <a:lnTo>
                    <a:pt x="496205" y="171876"/>
                  </a:lnTo>
                  <a:cubicBezTo>
                    <a:pt x="496205" y="165833"/>
                    <a:pt x="500299" y="161745"/>
                    <a:pt x="506351" y="161745"/>
                  </a:cubicBezTo>
                  <a:cubicBezTo>
                    <a:pt x="512404" y="161745"/>
                    <a:pt x="516498" y="165833"/>
                    <a:pt x="516498" y="171876"/>
                  </a:cubicBezTo>
                  <a:lnTo>
                    <a:pt x="516498" y="202270"/>
                  </a:lnTo>
                  <a:lnTo>
                    <a:pt x="567142" y="202270"/>
                  </a:lnTo>
                  <a:cubicBezTo>
                    <a:pt x="573194" y="202270"/>
                    <a:pt x="577199" y="206269"/>
                    <a:pt x="577199" y="212313"/>
                  </a:cubicBezTo>
                  <a:lnTo>
                    <a:pt x="577199" y="242707"/>
                  </a:lnTo>
                  <a:lnTo>
                    <a:pt x="597493" y="242707"/>
                  </a:lnTo>
                  <a:cubicBezTo>
                    <a:pt x="603545" y="242707"/>
                    <a:pt x="607639" y="246706"/>
                    <a:pt x="607639" y="252749"/>
                  </a:cubicBezTo>
                  <a:lnTo>
                    <a:pt x="607639" y="596591"/>
                  </a:lnTo>
                  <a:cubicBezTo>
                    <a:pt x="607639" y="602634"/>
                    <a:pt x="603545" y="606722"/>
                    <a:pt x="597493" y="606722"/>
                  </a:cubicBezTo>
                  <a:lnTo>
                    <a:pt x="445561" y="606722"/>
                  </a:lnTo>
                  <a:lnTo>
                    <a:pt x="161990" y="606722"/>
                  </a:lnTo>
                  <a:lnTo>
                    <a:pt x="161011" y="606722"/>
                  </a:lnTo>
                  <a:lnTo>
                    <a:pt x="10147" y="606722"/>
                  </a:lnTo>
                  <a:cubicBezTo>
                    <a:pt x="7121" y="606722"/>
                    <a:pt x="5074" y="605656"/>
                    <a:pt x="3026" y="603700"/>
                  </a:cubicBezTo>
                  <a:cubicBezTo>
                    <a:pt x="979" y="601656"/>
                    <a:pt x="0" y="599612"/>
                    <a:pt x="0" y="596591"/>
                  </a:cubicBezTo>
                  <a:lnTo>
                    <a:pt x="0" y="161745"/>
                  </a:lnTo>
                  <a:cubicBezTo>
                    <a:pt x="0" y="155702"/>
                    <a:pt x="4094" y="151703"/>
                    <a:pt x="10147" y="151703"/>
                  </a:cubicBezTo>
                  <a:lnTo>
                    <a:pt x="30351" y="151703"/>
                  </a:lnTo>
                  <a:lnTo>
                    <a:pt x="30351" y="121309"/>
                  </a:lnTo>
                  <a:cubicBezTo>
                    <a:pt x="30351" y="115266"/>
                    <a:pt x="34445" y="111266"/>
                    <a:pt x="40498" y="111266"/>
                  </a:cubicBezTo>
                  <a:lnTo>
                    <a:pt x="91142" y="111266"/>
                  </a:lnTo>
                  <a:lnTo>
                    <a:pt x="91142" y="80873"/>
                  </a:lnTo>
                  <a:cubicBezTo>
                    <a:pt x="91142" y="74829"/>
                    <a:pt x="95236" y="70741"/>
                    <a:pt x="101288" y="70741"/>
                  </a:cubicBezTo>
                  <a:cubicBezTo>
                    <a:pt x="107341" y="70741"/>
                    <a:pt x="111435" y="74829"/>
                    <a:pt x="111435" y="80873"/>
                  </a:cubicBezTo>
                  <a:lnTo>
                    <a:pt x="111435" y="111266"/>
                  </a:lnTo>
                  <a:lnTo>
                    <a:pt x="151932" y="111266"/>
                  </a:lnTo>
                  <a:lnTo>
                    <a:pt x="151932" y="91004"/>
                  </a:lnTo>
                  <a:cubicBezTo>
                    <a:pt x="151932" y="84961"/>
                    <a:pt x="155937" y="80873"/>
                    <a:pt x="161990" y="80873"/>
                  </a:cubicBezTo>
                  <a:lnTo>
                    <a:pt x="182283" y="80873"/>
                  </a:lnTo>
                  <a:lnTo>
                    <a:pt x="182283" y="50568"/>
                  </a:lnTo>
                  <a:cubicBezTo>
                    <a:pt x="182283" y="44524"/>
                    <a:pt x="186377" y="40436"/>
                    <a:pt x="192430" y="40436"/>
                  </a:cubicBezTo>
                  <a:lnTo>
                    <a:pt x="293718" y="40436"/>
                  </a:lnTo>
                  <a:lnTo>
                    <a:pt x="293718" y="10131"/>
                  </a:lnTo>
                  <a:cubicBezTo>
                    <a:pt x="293718" y="4088"/>
                    <a:pt x="297723" y="0"/>
                    <a:pt x="30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trade-center_89006"/>
            <p:cNvSpPr>
              <a:spLocks noChangeAspect="1"/>
            </p:cNvSpPr>
            <p:nvPr/>
          </p:nvSpPr>
          <p:spPr bwMode="auto">
            <a:xfrm>
              <a:off x="13153818" y="986971"/>
              <a:ext cx="861845" cy="1625298"/>
            </a:xfrm>
            <a:custGeom>
              <a:avLst/>
              <a:gdLst>
                <a:gd name="connsiteX0" fmla="*/ 209684 w 320790"/>
                <a:gd name="connsiteY0" fmla="*/ 539472 h 604957"/>
                <a:gd name="connsiteX1" fmla="*/ 220727 w 320790"/>
                <a:gd name="connsiteY1" fmla="*/ 539472 h 604957"/>
                <a:gd name="connsiteX2" fmla="*/ 231666 w 320790"/>
                <a:gd name="connsiteY2" fmla="*/ 550516 h 604957"/>
                <a:gd name="connsiteX3" fmla="*/ 220727 w 320790"/>
                <a:gd name="connsiteY3" fmla="*/ 561559 h 604957"/>
                <a:gd name="connsiteX4" fmla="*/ 209684 w 320790"/>
                <a:gd name="connsiteY4" fmla="*/ 561559 h 604957"/>
                <a:gd name="connsiteX5" fmla="*/ 198641 w 320790"/>
                <a:gd name="connsiteY5" fmla="*/ 550516 h 604957"/>
                <a:gd name="connsiteX6" fmla="*/ 209684 w 320790"/>
                <a:gd name="connsiteY6" fmla="*/ 539472 h 604957"/>
                <a:gd name="connsiteX7" fmla="*/ 209684 w 320790"/>
                <a:gd name="connsiteY7" fmla="*/ 495581 h 604957"/>
                <a:gd name="connsiteX8" fmla="*/ 220727 w 320790"/>
                <a:gd name="connsiteY8" fmla="*/ 495581 h 604957"/>
                <a:gd name="connsiteX9" fmla="*/ 231666 w 320790"/>
                <a:gd name="connsiteY9" fmla="*/ 506503 h 604957"/>
                <a:gd name="connsiteX10" fmla="*/ 220727 w 320790"/>
                <a:gd name="connsiteY10" fmla="*/ 517527 h 604957"/>
                <a:gd name="connsiteX11" fmla="*/ 209684 w 320790"/>
                <a:gd name="connsiteY11" fmla="*/ 517527 h 604957"/>
                <a:gd name="connsiteX12" fmla="*/ 198641 w 320790"/>
                <a:gd name="connsiteY12" fmla="*/ 506503 h 604957"/>
                <a:gd name="connsiteX13" fmla="*/ 209684 w 320790"/>
                <a:gd name="connsiteY13" fmla="*/ 495581 h 604957"/>
                <a:gd name="connsiteX14" fmla="*/ 209684 w 320790"/>
                <a:gd name="connsiteY14" fmla="*/ 451548 h 604957"/>
                <a:gd name="connsiteX15" fmla="*/ 220727 w 320790"/>
                <a:gd name="connsiteY15" fmla="*/ 451548 h 604957"/>
                <a:gd name="connsiteX16" fmla="*/ 231666 w 320790"/>
                <a:gd name="connsiteY16" fmla="*/ 462573 h 604957"/>
                <a:gd name="connsiteX17" fmla="*/ 220727 w 320790"/>
                <a:gd name="connsiteY17" fmla="*/ 473494 h 604957"/>
                <a:gd name="connsiteX18" fmla="*/ 209684 w 320790"/>
                <a:gd name="connsiteY18" fmla="*/ 473494 h 604957"/>
                <a:gd name="connsiteX19" fmla="*/ 198641 w 320790"/>
                <a:gd name="connsiteY19" fmla="*/ 462573 h 604957"/>
                <a:gd name="connsiteX20" fmla="*/ 209684 w 320790"/>
                <a:gd name="connsiteY20" fmla="*/ 451548 h 604957"/>
                <a:gd name="connsiteX21" fmla="*/ 209684 w 320790"/>
                <a:gd name="connsiteY21" fmla="*/ 407515 h 604957"/>
                <a:gd name="connsiteX22" fmla="*/ 220727 w 320790"/>
                <a:gd name="connsiteY22" fmla="*/ 407515 h 604957"/>
                <a:gd name="connsiteX23" fmla="*/ 231666 w 320790"/>
                <a:gd name="connsiteY23" fmla="*/ 418559 h 604957"/>
                <a:gd name="connsiteX24" fmla="*/ 220727 w 320790"/>
                <a:gd name="connsiteY24" fmla="*/ 429602 h 604957"/>
                <a:gd name="connsiteX25" fmla="*/ 209684 w 320790"/>
                <a:gd name="connsiteY25" fmla="*/ 429602 h 604957"/>
                <a:gd name="connsiteX26" fmla="*/ 198641 w 320790"/>
                <a:gd name="connsiteY26" fmla="*/ 418559 h 604957"/>
                <a:gd name="connsiteX27" fmla="*/ 209684 w 320790"/>
                <a:gd name="connsiteY27" fmla="*/ 407515 h 604957"/>
                <a:gd name="connsiteX28" fmla="*/ 209684 w 320790"/>
                <a:gd name="connsiteY28" fmla="*/ 363271 h 604957"/>
                <a:gd name="connsiteX29" fmla="*/ 220727 w 320790"/>
                <a:gd name="connsiteY29" fmla="*/ 363271 h 604957"/>
                <a:gd name="connsiteX30" fmla="*/ 231666 w 320790"/>
                <a:gd name="connsiteY30" fmla="*/ 374315 h 604957"/>
                <a:gd name="connsiteX31" fmla="*/ 220727 w 320790"/>
                <a:gd name="connsiteY31" fmla="*/ 385358 h 604957"/>
                <a:gd name="connsiteX32" fmla="*/ 209684 w 320790"/>
                <a:gd name="connsiteY32" fmla="*/ 385358 h 604957"/>
                <a:gd name="connsiteX33" fmla="*/ 198641 w 320790"/>
                <a:gd name="connsiteY33" fmla="*/ 374315 h 604957"/>
                <a:gd name="connsiteX34" fmla="*/ 209684 w 320790"/>
                <a:gd name="connsiteY34" fmla="*/ 363271 h 604957"/>
                <a:gd name="connsiteX35" fmla="*/ 209684 w 320790"/>
                <a:gd name="connsiteY35" fmla="*/ 319379 h 604957"/>
                <a:gd name="connsiteX36" fmla="*/ 220727 w 320790"/>
                <a:gd name="connsiteY36" fmla="*/ 319379 h 604957"/>
                <a:gd name="connsiteX37" fmla="*/ 231666 w 320790"/>
                <a:gd name="connsiteY37" fmla="*/ 330301 h 604957"/>
                <a:gd name="connsiteX38" fmla="*/ 220727 w 320790"/>
                <a:gd name="connsiteY38" fmla="*/ 341325 h 604957"/>
                <a:gd name="connsiteX39" fmla="*/ 209684 w 320790"/>
                <a:gd name="connsiteY39" fmla="*/ 341325 h 604957"/>
                <a:gd name="connsiteX40" fmla="*/ 198641 w 320790"/>
                <a:gd name="connsiteY40" fmla="*/ 330301 h 604957"/>
                <a:gd name="connsiteX41" fmla="*/ 209684 w 320790"/>
                <a:gd name="connsiteY41" fmla="*/ 319379 h 604957"/>
                <a:gd name="connsiteX42" fmla="*/ 209684 w 320790"/>
                <a:gd name="connsiteY42" fmla="*/ 275346 h 604957"/>
                <a:gd name="connsiteX43" fmla="*/ 220727 w 320790"/>
                <a:gd name="connsiteY43" fmla="*/ 275346 h 604957"/>
                <a:gd name="connsiteX44" fmla="*/ 231666 w 320790"/>
                <a:gd name="connsiteY44" fmla="*/ 286371 h 604957"/>
                <a:gd name="connsiteX45" fmla="*/ 220727 w 320790"/>
                <a:gd name="connsiteY45" fmla="*/ 297292 h 604957"/>
                <a:gd name="connsiteX46" fmla="*/ 209684 w 320790"/>
                <a:gd name="connsiteY46" fmla="*/ 297292 h 604957"/>
                <a:gd name="connsiteX47" fmla="*/ 198641 w 320790"/>
                <a:gd name="connsiteY47" fmla="*/ 286371 h 604957"/>
                <a:gd name="connsiteX48" fmla="*/ 209684 w 320790"/>
                <a:gd name="connsiteY48" fmla="*/ 275346 h 604957"/>
                <a:gd name="connsiteX49" fmla="*/ 209684 w 320790"/>
                <a:gd name="connsiteY49" fmla="*/ 231313 h 604957"/>
                <a:gd name="connsiteX50" fmla="*/ 220727 w 320790"/>
                <a:gd name="connsiteY50" fmla="*/ 231313 h 604957"/>
                <a:gd name="connsiteX51" fmla="*/ 231666 w 320790"/>
                <a:gd name="connsiteY51" fmla="*/ 242357 h 604957"/>
                <a:gd name="connsiteX52" fmla="*/ 220727 w 320790"/>
                <a:gd name="connsiteY52" fmla="*/ 253400 h 604957"/>
                <a:gd name="connsiteX53" fmla="*/ 209684 w 320790"/>
                <a:gd name="connsiteY53" fmla="*/ 253400 h 604957"/>
                <a:gd name="connsiteX54" fmla="*/ 198641 w 320790"/>
                <a:gd name="connsiteY54" fmla="*/ 242357 h 604957"/>
                <a:gd name="connsiteX55" fmla="*/ 209684 w 320790"/>
                <a:gd name="connsiteY55" fmla="*/ 231313 h 604957"/>
                <a:gd name="connsiteX56" fmla="*/ 209684 w 320790"/>
                <a:gd name="connsiteY56" fmla="*/ 187633 h 604957"/>
                <a:gd name="connsiteX57" fmla="*/ 220727 w 320790"/>
                <a:gd name="connsiteY57" fmla="*/ 187633 h 604957"/>
                <a:gd name="connsiteX58" fmla="*/ 231666 w 320790"/>
                <a:gd name="connsiteY58" fmla="*/ 198658 h 604957"/>
                <a:gd name="connsiteX59" fmla="*/ 220727 w 320790"/>
                <a:gd name="connsiteY59" fmla="*/ 209579 h 604957"/>
                <a:gd name="connsiteX60" fmla="*/ 209684 w 320790"/>
                <a:gd name="connsiteY60" fmla="*/ 209579 h 604957"/>
                <a:gd name="connsiteX61" fmla="*/ 198641 w 320790"/>
                <a:gd name="connsiteY61" fmla="*/ 198658 h 604957"/>
                <a:gd name="connsiteX62" fmla="*/ 209684 w 320790"/>
                <a:gd name="connsiteY62" fmla="*/ 187633 h 604957"/>
                <a:gd name="connsiteX63" fmla="*/ 209684 w 320790"/>
                <a:gd name="connsiteY63" fmla="*/ 143601 h 604957"/>
                <a:gd name="connsiteX64" fmla="*/ 220727 w 320790"/>
                <a:gd name="connsiteY64" fmla="*/ 143601 h 604957"/>
                <a:gd name="connsiteX65" fmla="*/ 231666 w 320790"/>
                <a:gd name="connsiteY65" fmla="*/ 154645 h 604957"/>
                <a:gd name="connsiteX66" fmla="*/ 220727 w 320790"/>
                <a:gd name="connsiteY66" fmla="*/ 165688 h 604957"/>
                <a:gd name="connsiteX67" fmla="*/ 209684 w 320790"/>
                <a:gd name="connsiteY67" fmla="*/ 165688 h 604957"/>
                <a:gd name="connsiteX68" fmla="*/ 198641 w 320790"/>
                <a:gd name="connsiteY68" fmla="*/ 154645 h 604957"/>
                <a:gd name="connsiteX69" fmla="*/ 209684 w 320790"/>
                <a:gd name="connsiteY69" fmla="*/ 143601 h 604957"/>
                <a:gd name="connsiteX70" fmla="*/ 209684 w 320790"/>
                <a:gd name="connsiteY70" fmla="*/ 99709 h 604957"/>
                <a:gd name="connsiteX71" fmla="*/ 220727 w 320790"/>
                <a:gd name="connsiteY71" fmla="*/ 99709 h 604957"/>
                <a:gd name="connsiteX72" fmla="*/ 231666 w 320790"/>
                <a:gd name="connsiteY72" fmla="*/ 110631 h 604957"/>
                <a:gd name="connsiteX73" fmla="*/ 220727 w 320790"/>
                <a:gd name="connsiteY73" fmla="*/ 121655 h 604957"/>
                <a:gd name="connsiteX74" fmla="*/ 209684 w 320790"/>
                <a:gd name="connsiteY74" fmla="*/ 121655 h 604957"/>
                <a:gd name="connsiteX75" fmla="*/ 198641 w 320790"/>
                <a:gd name="connsiteY75" fmla="*/ 110631 h 604957"/>
                <a:gd name="connsiteX76" fmla="*/ 209684 w 320790"/>
                <a:gd name="connsiteY76" fmla="*/ 99709 h 604957"/>
                <a:gd name="connsiteX77" fmla="*/ 44087 w 320790"/>
                <a:gd name="connsiteY77" fmla="*/ 77011 h 604957"/>
                <a:gd name="connsiteX78" fmla="*/ 44087 w 320790"/>
                <a:gd name="connsiteY78" fmla="*/ 99692 h 604957"/>
                <a:gd name="connsiteX79" fmla="*/ 177069 w 320790"/>
                <a:gd name="connsiteY79" fmla="*/ 99692 h 604957"/>
                <a:gd name="connsiteX80" fmla="*/ 188117 w 320790"/>
                <a:gd name="connsiteY80" fmla="*/ 110620 h 604957"/>
                <a:gd name="connsiteX81" fmla="*/ 177069 w 320790"/>
                <a:gd name="connsiteY81" fmla="*/ 121651 h 604957"/>
                <a:gd name="connsiteX82" fmla="*/ 44087 w 320790"/>
                <a:gd name="connsiteY82" fmla="*/ 121651 h 604957"/>
                <a:gd name="connsiteX83" fmla="*/ 44087 w 320790"/>
                <a:gd name="connsiteY83" fmla="*/ 143611 h 604957"/>
                <a:gd name="connsiteX84" fmla="*/ 177069 w 320790"/>
                <a:gd name="connsiteY84" fmla="*/ 143611 h 604957"/>
                <a:gd name="connsiteX85" fmla="*/ 188117 w 320790"/>
                <a:gd name="connsiteY85" fmla="*/ 154642 h 604957"/>
                <a:gd name="connsiteX86" fmla="*/ 177069 w 320790"/>
                <a:gd name="connsiteY86" fmla="*/ 165673 h 604957"/>
                <a:gd name="connsiteX87" fmla="*/ 44087 w 320790"/>
                <a:gd name="connsiteY87" fmla="*/ 165673 h 604957"/>
                <a:gd name="connsiteX88" fmla="*/ 44087 w 320790"/>
                <a:gd name="connsiteY88" fmla="*/ 187632 h 604957"/>
                <a:gd name="connsiteX89" fmla="*/ 177069 w 320790"/>
                <a:gd name="connsiteY89" fmla="*/ 187632 h 604957"/>
                <a:gd name="connsiteX90" fmla="*/ 188117 w 320790"/>
                <a:gd name="connsiteY90" fmla="*/ 198663 h 604957"/>
                <a:gd name="connsiteX91" fmla="*/ 177069 w 320790"/>
                <a:gd name="connsiteY91" fmla="*/ 209591 h 604957"/>
                <a:gd name="connsiteX92" fmla="*/ 44087 w 320790"/>
                <a:gd name="connsiteY92" fmla="*/ 209591 h 604957"/>
                <a:gd name="connsiteX93" fmla="*/ 44087 w 320790"/>
                <a:gd name="connsiteY93" fmla="*/ 231344 h 604957"/>
                <a:gd name="connsiteX94" fmla="*/ 177069 w 320790"/>
                <a:gd name="connsiteY94" fmla="*/ 231344 h 604957"/>
                <a:gd name="connsiteX95" fmla="*/ 188117 w 320790"/>
                <a:gd name="connsiteY95" fmla="*/ 242375 h 604957"/>
                <a:gd name="connsiteX96" fmla="*/ 177069 w 320790"/>
                <a:gd name="connsiteY96" fmla="*/ 253406 h 604957"/>
                <a:gd name="connsiteX97" fmla="*/ 44087 w 320790"/>
                <a:gd name="connsiteY97" fmla="*/ 253406 h 604957"/>
                <a:gd name="connsiteX98" fmla="*/ 44087 w 320790"/>
                <a:gd name="connsiteY98" fmla="*/ 275365 h 604957"/>
                <a:gd name="connsiteX99" fmla="*/ 177069 w 320790"/>
                <a:gd name="connsiteY99" fmla="*/ 275365 h 604957"/>
                <a:gd name="connsiteX100" fmla="*/ 188117 w 320790"/>
                <a:gd name="connsiteY100" fmla="*/ 286396 h 604957"/>
                <a:gd name="connsiteX101" fmla="*/ 177069 w 320790"/>
                <a:gd name="connsiteY101" fmla="*/ 297324 h 604957"/>
                <a:gd name="connsiteX102" fmla="*/ 44087 w 320790"/>
                <a:gd name="connsiteY102" fmla="*/ 297324 h 604957"/>
                <a:gd name="connsiteX103" fmla="*/ 44087 w 320790"/>
                <a:gd name="connsiteY103" fmla="*/ 319386 h 604957"/>
                <a:gd name="connsiteX104" fmla="*/ 177069 w 320790"/>
                <a:gd name="connsiteY104" fmla="*/ 319386 h 604957"/>
                <a:gd name="connsiteX105" fmla="*/ 188117 w 320790"/>
                <a:gd name="connsiteY105" fmla="*/ 330314 h 604957"/>
                <a:gd name="connsiteX106" fmla="*/ 177069 w 320790"/>
                <a:gd name="connsiteY106" fmla="*/ 341345 h 604957"/>
                <a:gd name="connsiteX107" fmla="*/ 44087 w 320790"/>
                <a:gd name="connsiteY107" fmla="*/ 341345 h 604957"/>
                <a:gd name="connsiteX108" fmla="*/ 44087 w 320790"/>
                <a:gd name="connsiteY108" fmla="*/ 363304 h 604957"/>
                <a:gd name="connsiteX109" fmla="*/ 177069 w 320790"/>
                <a:gd name="connsiteY109" fmla="*/ 363304 h 604957"/>
                <a:gd name="connsiteX110" fmla="*/ 188117 w 320790"/>
                <a:gd name="connsiteY110" fmla="*/ 374335 h 604957"/>
                <a:gd name="connsiteX111" fmla="*/ 177069 w 320790"/>
                <a:gd name="connsiteY111" fmla="*/ 385367 h 604957"/>
                <a:gd name="connsiteX112" fmla="*/ 44087 w 320790"/>
                <a:gd name="connsiteY112" fmla="*/ 385367 h 604957"/>
                <a:gd name="connsiteX113" fmla="*/ 44087 w 320790"/>
                <a:gd name="connsiteY113" fmla="*/ 407532 h 604957"/>
                <a:gd name="connsiteX114" fmla="*/ 177069 w 320790"/>
                <a:gd name="connsiteY114" fmla="*/ 407532 h 604957"/>
                <a:gd name="connsiteX115" fmla="*/ 188117 w 320790"/>
                <a:gd name="connsiteY115" fmla="*/ 418563 h 604957"/>
                <a:gd name="connsiteX116" fmla="*/ 177069 w 320790"/>
                <a:gd name="connsiteY116" fmla="*/ 429594 h 604957"/>
                <a:gd name="connsiteX117" fmla="*/ 44087 w 320790"/>
                <a:gd name="connsiteY117" fmla="*/ 429594 h 604957"/>
                <a:gd name="connsiteX118" fmla="*/ 44087 w 320790"/>
                <a:gd name="connsiteY118" fmla="*/ 451553 h 604957"/>
                <a:gd name="connsiteX119" fmla="*/ 177069 w 320790"/>
                <a:gd name="connsiteY119" fmla="*/ 451553 h 604957"/>
                <a:gd name="connsiteX120" fmla="*/ 188117 w 320790"/>
                <a:gd name="connsiteY120" fmla="*/ 462584 h 604957"/>
                <a:gd name="connsiteX121" fmla="*/ 177069 w 320790"/>
                <a:gd name="connsiteY121" fmla="*/ 473512 h 604957"/>
                <a:gd name="connsiteX122" fmla="*/ 44087 w 320790"/>
                <a:gd name="connsiteY122" fmla="*/ 473512 h 604957"/>
                <a:gd name="connsiteX123" fmla="*/ 44087 w 320790"/>
                <a:gd name="connsiteY123" fmla="*/ 495574 h 604957"/>
                <a:gd name="connsiteX124" fmla="*/ 177069 w 320790"/>
                <a:gd name="connsiteY124" fmla="*/ 495574 h 604957"/>
                <a:gd name="connsiteX125" fmla="*/ 188117 w 320790"/>
                <a:gd name="connsiteY125" fmla="*/ 506502 h 604957"/>
                <a:gd name="connsiteX126" fmla="*/ 177069 w 320790"/>
                <a:gd name="connsiteY126" fmla="*/ 517533 h 604957"/>
                <a:gd name="connsiteX127" fmla="*/ 44087 w 320790"/>
                <a:gd name="connsiteY127" fmla="*/ 517533 h 604957"/>
                <a:gd name="connsiteX128" fmla="*/ 44087 w 320790"/>
                <a:gd name="connsiteY128" fmla="*/ 539492 h 604957"/>
                <a:gd name="connsiteX129" fmla="*/ 177069 w 320790"/>
                <a:gd name="connsiteY129" fmla="*/ 539492 h 604957"/>
                <a:gd name="connsiteX130" fmla="*/ 188117 w 320790"/>
                <a:gd name="connsiteY130" fmla="*/ 550523 h 604957"/>
                <a:gd name="connsiteX131" fmla="*/ 177069 w 320790"/>
                <a:gd name="connsiteY131" fmla="*/ 561555 h 604957"/>
                <a:gd name="connsiteX132" fmla="*/ 44087 w 320790"/>
                <a:gd name="connsiteY132" fmla="*/ 561555 h 604957"/>
                <a:gd name="connsiteX133" fmla="*/ 44087 w 320790"/>
                <a:gd name="connsiteY133" fmla="*/ 582998 h 604957"/>
                <a:gd name="connsiteX134" fmla="*/ 275361 w 320790"/>
                <a:gd name="connsiteY134" fmla="*/ 582998 h 604957"/>
                <a:gd name="connsiteX135" fmla="*/ 275361 w 320790"/>
                <a:gd name="connsiteY135" fmla="*/ 561555 h 604957"/>
                <a:gd name="connsiteX136" fmla="*/ 253783 w 320790"/>
                <a:gd name="connsiteY136" fmla="*/ 561555 h 604957"/>
                <a:gd name="connsiteX137" fmla="*/ 242735 w 320790"/>
                <a:gd name="connsiteY137" fmla="*/ 550523 h 604957"/>
                <a:gd name="connsiteX138" fmla="*/ 253783 w 320790"/>
                <a:gd name="connsiteY138" fmla="*/ 539492 h 604957"/>
                <a:gd name="connsiteX139" fmla="*/ 275361 w 320790"/>
                <a:gd name="connsiteY139" fmla="*/ 539492 h 604957"/>
                <a:gd name="connsiteX140" fmla="*/ 275361 w 320790"/>
                <a:gd name="connsiteY140" fmla="*/ 517533 h 604957"/>
                <a:gd name="connsiteX141" fmla="*/ 253783 w 320790"/>
                <a:gd name="connsiteY141" fmla="*/ 517533 h 604957"/>
                <a:gd name="connsiteX142" fmla="*/ 242735 w 320790"/>
                <a:gd name="connsiteY142" fmla="*/ 506502 h 604957"/>
                <a:gd name="connsiteX143" fmla="*/ 253783 w 320790"/>
                <a:gd name="connsiteY143" fmla="*/ 495574 h 604957"/>
                <a:gd name="connsiteX144" fmla="*/ 275361 w 320790"/>
                <a:gd name="connsiteY144" fmla="*/ 495574 h 604957"/>
                <a:gd name="connsiteX145" fmla="*/ 275361 w 320790"/>
                <a:gd name="connsiteY145" fmla="*/ 473512 h 604957"/>
                <a:gd name="connsiteX146" fmla="*/ 253783 w 320790"/>
                <a:gd name="connsiteY146" fmla="*/ 473512 h 604957"/>
                <a:gd name="connsiteX147" fmla="*/ 242735 w 320790"/>
                <a:gd name="connsiteY147" fmla="*/ 462584 h 604957"/>
                <a:gd name="connsiteX148" fmla="*/ 253783 w 320790"/>
                <a:gd name="connsiteY148" fmla="*/ 451553 h 604957"/>
                <a:gd name="connsiteX149" fmla="*/ 275361 w 320790"/>
                <a:gd name="connsiteY149" fmla="*/ 451553 h 604957"/>
                <a:gd name="connsiteX150" fmla="*/ 275361 w 320790"/>
                <a:gd name="connsiteY150" fmla="*/ 429594 h 604957"/>
                <a:gd name="connsiteX151" fmla="*/ 253783 w 320790"/>
                <a:gd name="connsiteY151" fmla="*/ 429594 h 604957"/>
                <a:gd name="connsiteX152" fmla="*/ 242735 w 320790"/>
                <a:gd name="connsiteY152" fmla="*/ 418563 h 604957"/>
                <a:gd name="connsiteX153" fmla="*/ 253783 w 320790"/>
                <a:gd name="connsiteY153" fmla="*/ 407532 h 604957"/>
                <a:gd name="connsiteX154" fmla="*/ 275361 w 320790"/>
                <a:gd name="connsiteY154" fmla="*/ 407532 h 604957"/>
                <a:gd name="connsiteX155" fmla="*/ 275361 w 320790"/>
                <a:gd name="connsiteY155" fmla="*/ 385367 h 604957"/>
                <a:gd name="connsiteX156" fmla="*/ 253783 w 320790"/>
                <a:gd name="connsiteY156" fmla="*/ 385367 h 604957"/>
                <a:gd name="connsiteX157" fmla="*/ 242735 w 320790"/>
                <a:gd name="connsiteY157" fmla="*/ 374335 h 604957"/>
                <a:gd name="connsiteX158" fmla="*/ 253783 w 320790"/>
                <a:gd name="connsiteY158" fmla="*/ 363304 h 604957"/>
                <a:gd name="connsiteX159" fmla="*/ 275361 w 320790"/>
                <a:gd name="connsiteY159" fmla="*/ 363304 h 604957"/>
                <a:gd name="connsiteX160" fmla="*/ 275361 w 320790"/>
                <a:gd name="connsiteY160" fmla="*/ 341345 h 604957"/>
                <a:gd name="connsiteX161" fmla="*/ 253783 w 320790"/>
                <a:gd name="connsiteY161" fmla="*/ 341345 h 604957"/>
                <a:gd name="connsiteX162" fmla="*/ 242735 w 320790"/>
                <a:gd name="connsiteY162" fmla="*/ 330314 h 604957"/>
                <a:gd name="connsiteX163" fmla="*/ 253783 w 320790"/>
                <a:gd name="connsiteY163" fmla="*/ 319386 h 604957"/>
                <a:gd name="connsiteX164" fmla="*/ 275361 w 320790"/>
                <a:gd name="connsiteY164" fmla="*/ 319386 h 604957"/>
                <a:gd name="connsiteX165" fmla="*/ 275361 w 320790"/>
                <a:gd name="connsiteY165" fmla="*/ 297324 h 604957"/>
                <a:gd name="connsiteX166" fmla="*/ 253783 w 320790"/>
                <a:gd name="connsiteY166" fmla="*/ 297324 h 604957"/>
                <a:gd name="connsiteX167" fmla="*/ 242735 w 320790"/>
                <a:gd name="connsiteY167" fmla="*/ 286396 h 604957"/>
                <a:gd name="connsiteX168" fmla="*/ 253783 w 320790"/>
                <a:gd name="connsiteY168" fmla="*/ 275365 h 604957"/>
                <a:gd name="connsiteX169" fmla="*/ 275361 w 320790"/>
                <a:gd name="connsiteY169" fmla="*/ 275365 h 604957"/>
                <a:gd name="connsiteX170" fmla="*/ 275361 w 320790"/>
                <a:gd name="connsiteY170" fmla="*/ 253406 h 604957"/>
                <a:gd name="connsiteX171" fmla="*/ 253783 w 320790"/>
                <a:gd name="connsiteY171" fmla="*/ 253406 h 604957"/>
                <a:gd name="connsiteX172" fmla="*/ 242735 w 320790"/>
                <a:gd name="connsiteY172" fmla="*/ 242375 h 604957"/>
                <a:gd name="connsiteX173" fmla="*/ 253783 w 320790"/>
                <a:gd name="connsiteY173" fmla="*/ 231344 h 604957"/>
                <a:gd name="connsiteX174" fmla="*/ 275361 w 320790"/>
                <a:gd name="connsiteY174" fmla="*/ 231344 h 604957"/>
                <a:gd name="connsiteX175" fmla="*/ 275361 w 320790"/>
                <a:gd name="connsiteY175" fmla="*/ 209591 h 604957"/>
                <a:gd name="connsiteX176" fmla="*/ 253783 w 320790"/>
                <a:gd name="connsiteY176" fmla="*/ 209591 h 604957"/>
                <a:gd name="connsiteX177" fmla="*/ 242735 w 320790"/>
                <a:gd name="connsiteY177" fmla="*/ 198663 h 604957"/>
                <a:gd name="connsiteX178" fmla="*/ 253783 w 320790"/>
                <a:gd name="connsiteY178" fmla="*/ 187632 h 604957"/>
                <a:gd name="connsiteX179" fmla="*/ 275361 w 320790"/>
                <a:gd name="connsiteY179" fmla="*/ 187632 h 604957"/>
                <a:gd name="connsiteX180" fmla="*/ 275361 w 320790"/>
                <a:gd name="connsiteY180" fmla="*/ 165673 h 604957"/>
                <a:gd name="connsiteX181" fmla="*/ 253783 w 320790"/>
                <a:gd name="connsiteY181" fmla="*/ 165673 h 604957"/>
                <a:gd name="connsiteX182" fmla="*/ 242735 w 320790"/>
                <a:gd name="connsiteY182" fmla="*/ 154642 h 604957"/>
                <a:gd name="connsiteX183" fmla="*/ 253783 w 320790"/>
                <a:gd name="connsiteY183" fmla="*/ 143611 h 604957"/>
                <a:gd name="connsiteX184" fmla="*/ 275361 w 320790"/>
                <a:gd name="connsiteY184" fmla="*/ 143611 h 604957"/>
                <a:gd name="connsiteX185" fmla="*/ 275361 w 320790"/>
                <a:gd name="connsiteY185" fmla="*/ 121651 h 604957"/>
                <a:gd name="connsiteX186" fmla="*/ 253783 w 320790"/>
                <a:gd name="connsiteY186" fmla="*/ 121651 h 604957"/>
                <a:gd name="connsiteX187" fmla="*/ 242735 w 320790"/>
                <a:gd name="connsiteY187" fmla="*/ 110620 h 604957"/>
                <a:gd name="connsiteX188" fmla="*/ 253783 w 320790"/>
                <a:gd name="connsiteY188" fmla="*/ 99692 h 604957"/>
                <a:gd name="connsiteX189" fmla="*/ 275361 w 320790"/>
                <a:gd name="connsiteY189" fmla="*/ 99692 h 604957"/>
                <a:gd name="connsiteX190" fmla="*/ 275361 w 320790"/>
                <a:gd name="connsiteY190" fmla="*/ 77011 h 604957"/>
                <a:gd name="connsiteX191" fmla="*/ 77539 w 320790"/>
                <a:gd name="connsiteY191" fmla="*/ 0 h 604957"/>
                <a:gd name="connsiteX192" fmla="*/ 88586 w 320790"/>
                <a:gd name="connsiteY192" fmla="*/ 11031 h 604957"/>
                <a:gd name="connsiteX193" fmla="*/ 88586 w 320790"/>
                <a:gd name="connsiteY193" fmla="*/ 54949 h 604957"/>
                <a:gd name="connsiteX194" fmla="*/ 110578 w 320790"/>
                <a:gd name="connsiteY194" fmla="*/ 54949 h 604957"/>
                <a:gd name="connsiteX195" fmla="*/ 110578 w 320790"/>
                <a:gd name="connsiteY195" fmla="*/ 32990 h 604957"/>
                <a:gd name="connsiteX196" fmla="*/ 121625 w 320790"/>
                <a:gd name="connsiteY196" fmla="*/ 21959 h 604957"/>
                <a:gd name="connsiteX197" fmla="*/ 132570 w 320790"/>
                <a:gd name="connsiteY197" fmla="*/ 32990 h 604957"/>
                <a:gd name="connsiteX198" fmla="*/ 132570 w 320790"/>
                <a:gd name="connsiteY198" fmla="*/ 54949 h 604957"/>
                <a:gd name="connsiteX199" fmla="*/ 286305 w 320790"/>
                <a:gd name="connsiteY199" fmla="*/ 54949 h 604957"/>
                <a:gd name="connsiteX200" fmla="*/ 297353 w 320790"/>
                <a:gd name="connsiteY200" fmla="*/ 65980 h 604957"/>
                <a:gd name="connsiteX201" fmla="*/ 297353 w 320790"/>
                <a:gd name="connsiteY201" fmla="*/ 582998 h 604957"/>
                <a:gd name="connsiteX202" fmla="*/ 309743 w 320790"/>
                <a:gd name="connsiteY202" fmla="*/ 582998 h 604957"/>
                <a:gd name="connsiteX203" fmla="*/ 320790 w 320790"/>
                <a:gd name="connsiteY203" fmla="*/ 594029 h 604957"/>
                <a:gd name="connsiteX204" fmla="*/ 309743 w 320790"/>
                <a:gd name="connsiteY204" fmla="*/ 604957 h 604957"/>
                <a:gd name="connsiteX205" fmla="*/ 286305 w 320790"/>
                <a:gd name="connsiteY205" fmla="*/ 604957 h 604957"/>
                <a:gd name="connsiteX206" fmla="*/ 33039 w 320790"/>
                <a:gd name="connsiteY206" fmla="*/ 604957 h 604957"/>
                <a:gd name="connsiteX207" fmla="*/ 11047 w 320790"/>
                <a:gd name="connsiteY207" fmla="*/ 604957 h 604957"/>
                <a:gd name="connsiteX208" fmla="*/ 0 w 320790"/>
                <a:gd name="connsiteY208" fmla="*/ 594029 h 604957"/>
                <a:gd name="connsiteX209" fmla="*/ 11047 w 320790"/>
                <a:gd name="connsiteY209" fmla="*/ 582998 h 604957"/>
                <a:gd name="connsiteX210" fmla="*/ 21992 w 320790"/>
                <a:gd name="connsiteY210" fmla="*/ 582998 h 604957"/>
                <a:gd name="connsiteX211" fmla="*/ 21992 w 320790"/>
                <a:gd name="connsiteY211" fmla="*/ 65980 h 604957"/>
                <a:gd name="connsiteX212" fmla="*/ 33039 w 320790"/>
                <a:gd name="connsiteY212" fmla="*/ 54949 h 604957"/>
                <a:gd name="connsiteX213" fmla="*/ 66491 w 320790"/>
                <a:gd name="connsiteY213" fmla="*/ 54949 h 604957"/>
                <a:gd name="connsiteX214" fmla="*/ 66491 w 320790"/>
                <a:gd name="connsiteY214" fmla="*/ 11031 h 604957"/>
                <a:gd name="connsiteX215" fmla="*/ 77539 w 320790"/>
                <a:gd name="connsiteY215" fmla="*/ 0 h 604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320790" h="604957">
                  <a:moveTo>
                    <a:pt x="209684" y="539472"/>
                  </a:moveTo>
                  <a:lnTo>
                    <a:pt x="220727" y="539472"/>
                  </a:lnTo>
                  <a:cubicBezTo>
                    <a:pt x="226816" y="539472"/>
                    <a:pt x="231666" y="544426"/>
                    <a:pt x="231666" y="550516"/>
                  </a:cubicBezTo>
                  <a:cubicBezTo>
                    <a:pt x="231666" y="556605"/>
                    <a:pt x="226816" y="561559"/>
                    <a:pt x="220727" y="561559"/>
                  </a:cubicBezTo>
                  <a:lnTo>
                    <a:pt x="209684" y="561559"/>
                  </a:lnTo>
                  <a:cubicBezTo>
                    <a:pt x="203595" y="561559"/>
                    <a:pt x="198641" y="556605"/>
                    <a:pt x="198641" y="550516"/>
                  </a:cubicBezTo>
                  <a:cubicBezTo>
                    <a:pt x="198641" y="544426"/>
                    <a:pt x="203595" y="539472"/>
                    <a:pt x="209684" y="539472"/>
                  </a:cubicBezTo>
                  <a:close/>
                  <a:moveTo>
                    <a:pt x="209684" y="495581"/>
                  </a:moveTo>
                  <a:lnTo>
                    <a:pt x="220727" y="495581"/>
                  </a:lnTo>
                  <a:cubicBezTo>
                    <a:pt x="226816" y="495581"/>
                    <a:pt x="231666" y="500424"/>
                    <a:pt x="231666" y="506503"/>
                  </a:cubicBezTo>
                  <a:cubicBezTo>
                    <a:pt x="231666" y="512582"/>
                    <a:pt x="226816" y="517527"/>
                    <a:pt x="220727" y="517527"/>
                  </a:cubicBezTo>
                  <a:lnTo>
                    <a:pt x="209684" y="517527"/>
                  </a:lnTo>
                  <a:cubicBezTo>
                    <a:pt x="203595" y="517527"/>
                    <a:pt x="198641" y="512582"/>
                    <a:pt x="198641" y="506503"/>
                  </a:cubicBezTo>
                  <a:cubicBezTo>
                    <a:pt x="198641" y="500424"/>
                    <a:pt x="203595" y="495581"/>
                    <a:pt x="209684" y="495581"/>
                  </a:cubicBezTo>
                  <a:close/>
                  <a:moveTo>
                    <a:pt x="209684" y="451548"/>
                  </a:moveTo>
                  <a:lnTo>
                    <a:pt x="220727" y="451548"/>
                  </a:lnTo>
                  <a:cubicBezTo>
                    <a:pt x="226816" y="451548"/>
                    <a:pt x="231666" y="456494"/>
                    <a:pt x="231666" y="462573"/>
                  </a:cubicBezTo>
                  <a:cubicBezTo>
                    <a:pt x="231666" y="468652"/>
                    <a:pt x="226816" y="473494"/>
                    <a:pt x="220727" y="473494"/>
                  </a:cubicBezTo>
                  <a:lnTo>
                    <a:pt x="209684" y="473494"/>
                  </a:lnTo>
                  <a:cubicBezTo>
                    <a:pt x="203595" y="473494"/>
                    <a:pt x="198641" y="468652"/>
                    <a:pt x="198641" y="462573"/>
                  </a:cubicBezTo>
                  <a:cubicBezTo>
                    <a:pt x="198641" y="456494"/>
                    <a:pt x="203595" y="451548"/>
                    <a:pt x="209684" y="451548"/>
                  </a:cubicBezTo>
                  <a:close/>
                  <a:moveTo>
                    <a:pt x="209684" y="407515"/>
                  </a:moveTo>
                  <a:lnTo>
                    <a:pt x="220727" y="407515"/>
                  </a:lnTo>
                  <a:cubicBezTo>
                    <a:pt x="226816" y="407515"/>
                    <a:pt x="231666" y="412469"/>
                    <a:pt x="231666" y="418559"/>
                  </a:cubicBezTo>
                  <a:cubicBezTo>
                    <a:pt x="231666" y="424648"/>
                    <a:pt x="226816" y="429602"/>
                    <a:pt x="220727" y="429602"/>
                  </a:cubicBezTo>
                  <a:lnTo>
                    <a:pt x="209684" y="429602"/>
                  </a:lnTo>
                  <a:cubicBezTo>
                    <a:pt x="203595" y="429602"/>
                    <a:pt x="198641" y="424648"/>
                    <a:pt x="198641" y="418559"/>
                  </a:cubicBezTo>
                  <a:cubicBezTo>
                    <a:pt x="198641" y="412469"/>
                    <a:pt x="203595" y="407515"/>
                    <a:pt x="209684" y="407515"/>
                  </a:cubicBezTo>
                  <a:close/>
                  <a:moveTo>
                    <a:pt x="209684" y="363271"/>
                  </a:moveTo>
                  <a:lnTo>
                    <a:pt x="220727" y="363271"/>
                  </a:lnTo>
                  <a:cubicBezTo>
                    <a:pt x="226816" y="363271"/>
                    <a:pt x="231666" y="368225"/>
                    <a:pt x="231666" y="374315"/>
                  </a:cubicBezTo>
                  <a:cubicBezTo>
                    <a:pt x="231666" y="380404"/>
                    <a:pt x="226816" y="385358"/>
                    <a:pt x="220727" y="385358"/>
                  </a:cubicBezTo>
                  <a:lnTo>
                    <a:pt x="209684" y="385358"/>
                  </a:lnTo>
                  <a:cubicBezTo>
                    <a:pt x="203595" y="385358"/>
                    <a:pt x="198641" y="380404"/>
                    <a:pt x="198641" y="374315"/>
                  </a:cubicBezTo>
                  <a:cubicBezTo>
                    <a:pt x="198641" y="368225"/>
                    <a:pt x="203595" y="363271"/>
                    <a:pt x="209684" y="363271"/>
                  </a:cubicBezTo>
                  <a:close/>
                  <a:moveTo>
                    <a:pt x="209684" y="319379"/>
                  </a:moveTo>
                  <a:lnTo>
                    <a:pt x="220727" y="319379"/>
                  </a:lnTo>
                  <a:cubicBezTo>
                    <a:pt x="226816" y="319379"/>
                    <a:pt x="231666" y="324325"/>
                    <a:pt x="231666" y="330301"/>
                  </a:cubicBezTo>
                  <a:cubicBezTo>
                    <a:pt x="231666" y="336380"/>
                    <a:pt x="226816" y="341325"/>
                    <a:pt x="220727" y="341325"/>
                  </a:cubicBezTo>
                  <a:lnTo>
                    <a:pt x="209684" y="341325"/>
                  </a:lnTo>
                  <a:cubicBezTo>
                    <a:pt x="203595" y="341325"/>
                    <a:pt x="198641" y="336380"/>
                    <a:pt x="198641" y="330301"/>
                  </a:cubicBezTo>
                  <a:cubicBezTo>
                    <a:pt x="198641" y="324325"/>
                    <a:pt x="203595" y="319379"/>
                    <a:pt x="209684" y="319379"/>
                  </a:cubicBezTo>
                  <a:close/>
                  <a:moveTo>
                    <a:pt x="209684" y="275346"/>
                  </a:moveTo>
                  <a:lnTo>
                    <a:pt x="220727" y="275346"/>
                  </a:lnTo>
                  <a:cubicBezTo>
                    <a:pt x="226816" y="275346"/>
                    <a:pt x="231666" y="280292"/>
                    <a:pt x="231666" y="286371"/>
                  </a:cubicBezTo>
                  <a:cubicBezTo>
                    <a:pt x="231666" y="292450"/>
                    <a:pt x="226816" y="297292"/>
                    <a:pt x="220727" y="297292"/>
                  </a:cubicBezTo>
                  <a:lnTo>
                    <a:pt x="209684" y="297292"/>
                  </a:lnTo>
                  <a:cubicBezTo>
                    <a:pt x="203595" y="297292"/>
                    <a:pt x="198641" y="292450"/>
                    <a:pt x="198641" y="286371"/>
                  </a:cubicBezTo>
                  <a:cubicBezTo>
                    <a:pt x="198641" y="280292"/>
                    <a:pt x="203595" y="275346"/>
                    <a:pt x="209684" y="275346"/>
                  </a:cubicBezTo>
                  <a:close/>
                  <a:moveTo>
                    <a:pt x="209684" y="231313"/>
                  </a:moveTo>
                  <a:lnTo>
                    <a:pt x="220727" y="231313"/>
                  </a:lnTo>
                  <a:cubicBezTo>
                    <a:pt x="226816" y="231313"/>
                    <a:pt x="231666" y="236267"/>
                    <a:pt x="231666" y="242357"/>
                  </a:cubicBezTo>
                  <a:cubicBezTo>
                    <a:pt x="231666" y="248446"/>
                    <a:pt x="226816" y="253400"/>
                    <a:pt x="220727" y="253400"/>
                  </a:cubicBezTo>
                  <a:lnTo>
                    <a:pt x="209684" y="253400"/>
                  </a:lnTo>
                  <a:cubicBezTo>
                    <a:pt x="203595" y="253400"/>
                    <a:pt x="198641" y="248446"/>
                    <a:pt x="198641" y="242357"/>
                  </a:cubicBezTo>
                  <a:cubicBezTo>
                    <a:pt x="198641" y="236267"/>
                    <a:pt x="203595" y="231313"/>
                    <a:pt x="209684" y="231313"/>
                  </a:cubicBezTo>
                  <a:close/>
                  <a:moveTo>
                    <a:pt x="209684" y="187633"/>
                  </a:moveTo>
                  <a:lnTo>
                    <a:pt x="220727" y="187633"/>
                  </a:lnTo>
                  <a:cubicBezTo>
                    <a:pt x="226816" y="187633"/>
                    <a:pt x="231666" y="192579"/>
                    <a:pt x="231666" y="198658"/>
                  </a:cubicBezTo>
                  <a:cubicBezTo>
                    <a:pt x="231666" y="204737"/>
                    <a:pt x="226816" y="209579"/>
                    <a:pt x="220727" y="209579"/>
                  </a:cubicBezTo>
                  <a:lnTo>
                    <a:pt x="209684" y="209579"/>
                  </a:lnTo>
                  <a:cubicBezTo>
                    <a:pt x="203595" y="209579"/>
                    <a:pt x="198641" y="204737"/>
                    <a:pt x="198641" y="198658"/>
                  </a:cubicBezTo>
                  <a:cubicBezTo>
                    <a:pt x="198641" y="192579"/>
                    <a:pt x="203595" y="187633"/>
                    <a:pt x="209684" y="187633"/>
                  </a:cubicBezTo>
                  <a:close/>
                  <a:moveTo>
                    <a:pt x="209684" y="143601"/>
                  </a:moveTo>
                  <a:lnTo>
                    <a:pt x="220727" y="143601"/>
                  </a:lnTo>
                  <a:cubicBezTo>
                    <a:pt x="226816" y="143601"/>
                    <a:pt x="231666" y="148555"/>
                    <a:pt x="231666" y="154645"/>
                  </a:cubicBezTo>
                  <a:cubicBezTo>
                    <a:pt x="231666" y="160734"/>
                    <a:pt x="226816" y="165688"/>
                    <a:pt x="220727" y="165688"/>
                  </a:cubicBezTo>
                  <a:lnTo>
                    <a:pt x="209684" y="165688"/>
                  </a:lnTo>
                  <a:cubicBezTo>
                    <a:pt x="203595" y="165688"/>
                    <a:pt x="198641" y="160734"/>
                    <a:pt x="198641" y="154645"/>
                  </a:cubicBezTo>
                  <a:cubicBezTo>
                    <a:pt x="198641" y="148555"/>
                    <a:pt x="203595" y="143601"/>
                    <a:pt x="209684" y="143601"/>
                  </a:cubicBezTo>
                  <a:close/>
                  <a:moveTo>
                    <a:pt x="209684" y="99709"/>
                  </a:moveTo>
                  <a:lnTo>
                    <a:pt x="220727" y="99709"/>
                  </a:lnTo>
                  <a:cubicBezTo>
                    <a:pt x="226816" y="99709"/>
                    <a:pt x="231666" y="104552"/>
                    <a:pt x="231666" y="110631"/>
                  </a:cubicBezTo>
                  <a:cubicBezTo>
                    <a:pt x="231666" y="116710"/>
                    <a:pt x="226816" y="121655"/>
                    <a:pt x="220727" y="121655"/>
                  </a:cubicBezTo>
                  <a:lnTo>
                    <a:pt x="209684" y="121655"/>
                  </a:lnTo>
                  <a:cubicBezTo>
                    <a:pt x="203595" y="121655"/>
                    <a:pt x="198641" y="116710"/>
                    <a:pt x="198641" y="110631"/>
                  </a:cubicBezTo>
                  <a:cubicBezTo>
                    <a:pt x="198641" y="104552"/>
                    <a:pt x="203595" y="99709"/>
                    <a:pt x="209684" y="99709"/>
                  </a:cubicBezTo>
                  <a:close/>
                  <a:moveTo>
                    <a:pt x="44087" y="77011"/>
                  </a:moveTo>
                  <a:lnTo>
                    <a:pt x="44087" y="99692"/>
                  </a:lnTo>
                  <a:lnTo>
                    <a:pt x="177069" y="99692"/>
                  </a:lnTo>
                  <a:cubicBezTo>
                    <a:pt x="183161" y="99692"/>
                    <a:pt x="188117" y="104538"/>
                    <a:pt x="188117" y="110620"/>
                  </a:cubicBezTo>
                  <a:cubicBezTo>
                    <a:pt x="188117" y="116703"/>
                    <a:pt x="183161" y="121651"/>
                    <a:pt x="177069" y="121651"/>
                  </a:cubicBezTo>
                  <a:lnTo>
                    <a:pt x="44087" y="121651"/>
                  </a:lnTo>
                  <a:lnTo>
                    <a:pt x="44087" y="143611"/>
                  </a:lnTo>
                  <a:lnTo>
                    <a:pt x="177069" y="143611"/>
                  </a:lnTo>
                  <a:cubicBezTo>
                    <a:pt x="183161" y="143611"/>
                    <a:pt x="188117" y="148559"/>
                    <a:pt x="188117" y="154642"/>
                  </a:cubicBezTo>
                  <a:cubicBezTo>
                    <a:pt x="188117" y="160724"/>
                    <a:pt x="183161" y="165673"/>
                    <a:pt x="177069" y="165673"/>
                  </a:cubicBezTo>
                  <a:lnTo>
                    <a:pt x="44087" y="165673"/>
                  </a:lnTo>
                  <a:lnTo>
                    <a:pt x="44087" y="187632"/>
                  </a:lnTo>
                  <a:lnTo>
                    <a:pt x="177069" y="187632"/>
                  </a:lnTo>
                  <a:cubicBezTo>
                    <a:pt x="183161" y="187632"/>
                    <a:pt x="188117" y="192580"/>
                    <a:pt x="188117" y="198663"/>
                  </a:cubicBezTo>
                  <a:cubicBezTo>
                    <a:pt x="188117" y="204745"/>
                    <a:pt x="183161" y="209591"/>
                    <a:pt x="177069" y="209591"/>
                  </a:cubicBezTo>
                  <a:lnTo>
                    <a:pt x="44087" y="209591"/>
                  </a:lnTo>
                  <a:lnTo>
                    <a:pt x="44087" y="231344"/>
                  </a:lnTo>
                  <a:lnTo>
                    <a:pt x="177069" y="231344"/>
                  </a:lnTo>
                  <a:cubicBezTo>
                    <a:pt x="183161" y="231344"/>
                    <a:pt x="188117" y="236292"/>
                    <a:pt x="188117" y="242375"/>
                  </a:cubicBezTo>
                  <a:cubicBezTo>
                    <a:pt x="188117" y="248457"/>
                    <a:pt x="183161" y="253406"/>
                    <a:pt x="177069" y="253406"/>
                  </a:cubicBezTo>
                  <a:lnTo>
                    <a:pt x="44087" y="253406"/>
                  </a:lnTo>
                  <a:lnTo>
                    <a:pt x="44087" y="275365"/>
                  </a:lnTo>
                  <a:lnTo>
                    <a:pt x="177069" y="275365"/>
                  </a:lnTo>
                  <a:cubicBezTo>
                    <a:pt x="183161" y="275365"/>
                    <a:pt x="188117" y="280313"/>
                    <a:pt x="188117" y="286396"/>
                  </a:cubicBezTo>
                  <a:cubicBezTo>
                    <a:pt x="188117" y="292479"/>
                    <a:pt x="183161" y="297324"/>
                    <a:pt x="177069" y="297324"/>
                  </a:cubicBezTo>
                  <a:lnTo>
                    <a:pt x="44087" y="297324"/>
                  </a:lnTo>
                  <a:lnTo>
                    <a:pt x="44087" y="319386"/>
                  </a:lnTo>
                  <a:lnTo>
                    <a:pt x="177069" y="319386"/>
                  </a:lnTo>
                  <a:cubicBezTo>
                    <a:pt x="183161" y="319386"/>
                    <a:pt x="188117" y="324335"/>
                    <a:pt x="188117" y="330314"/>
                  </a:cubicBezTo>
                  <a:cubicBezTo>
                    <a:pt x="188117" y="336397"/>
                    <a:pt x="183161" y="341345"/>
                    <a:pt x="177069" y="341345"/>
                  </a:cubicBezTo>
                  <a:lnTo>
                    <a:pt x="44087" y="341345"/>
                  </a:lnTo>
                  <a:lnTo>
                    <a:pt x="44087" y="363304"/>
                  </a:lnTo>
                  <a:lnTo>
                    <a:pt x="177069" y="363304"/>
                  </a:lnTo>
                  <a:cubicBezTo>
                    <a:pt x="183161" y="363304"/>
                    <a:pt x="188117" y="368253"/>
                    <a:pt x="188117" y="374335"/>
                  </a:cubicBezTo>
                  <a:cubicBezTo>
                    <a:pt x="188117" y="380418"/>
                    <a:pt x="183161" y="385367"/>
                    <a:pt x="177069" y="385367"/>
                  </a:cubicBezTo>
                  <a:lnTo>
                    <a:pt x="44087" y="385367"/>
                  </a:lnTo>
                  <a:lnTo>
                    <a:pt x="44087" y="407532"/>
                  </a:lnTo>
                  <a:lnTo>
                    <a:pt x="177069" y="407532"/>
                  </a:lnTo>
                  <a:cubicBezTo>
                    <a:pt x="183161" y="407532"/>
                    <a:pt x="188117" y="412480"/>
                    <a:pt x="188117" y="418563"/>
                  </a:cubicBezTo>
                  <a:cubicBezTo>
                    <a:pt x="188117" y="424645"/>
                    <a:pt x="183161" y="429594"/>
                    <a:pt x="177069" y="429594"/>
                  </a:cubicBezTo>
                  <a:lnTo>
                    <a:pt x="44087" y="429594"/>
                  </a:lnTo>
                  <a:lnTo>
                    <a:pt x="44087" y="451553"/>
                  </a:lnTo>
                  <a:lnTo>
                    <a:pt x="177069" y="451553"/>
                  </a:lnTo>
                  <a:cubicBezTo>
                    <a:pt x="183161" y="451553"/>
                    <a:pt x="188117" y="456502"/>
                    <a:pt x="188117" y="462584"/>
                  </a:cubicBezTo>
                  <a:cubicBezTo>
                    <a:pt x="188117" y="468667"/>
                    <a:pt x="183161" y="473512"/>
                    <a:pt x="177069" y="473512"/>
                  </a:cubicBezTo>
                  <a:lnTo>
                    <a:pt x="44087" y="473512"/>
                  </a:lnTo>
                  <a:lnTo>
                    <a:pt x="44087" y="495574"/>
                  </a:lnTo>
                  <a:lnTo>
                    <a:pt x="177069" y="495574"/>
                  </a:lnTo>
                  <a:cubicBezTo>
                    <a:pt x="183161" y="495574"/>
                    <a:pt x="188117" y="500420"/>
                    <a:pt x="188117" y="506502"/>
                  </a:cubicBezTo>
                  <a:cubicBezTo>
                    <a:pt x="188117" y="512585"/>
                    <a:pt x="183161" y="517533"/>
                    <a:pt x="177069" y="517533"/>
                  </a:cubicBezTo>
                  <a:lnTo>
                    <a:pt x="44087" y="517533"/>
                  </a:lnTo>
                  <a:lnTo>
                    <a:pt x="44087" y="539492"/>
                  </a:lnTo>
                  <a:lnTo>
                    <a:pt x="177069" y="539492"/>
                  </a:lnTo>
                  <a:cubicBezTo>
                    <a:pt x="183161" y="539492"/>
                    <a:pt x="188117" y="544441"/>
                    <a:pt x="188117" y="550523"/>
                  </a:cubicBezTo>
                  <a:cubicBezTo>
                    <a:pt x="188117" y="556606"/>
                    <a:pt x="183161" y="561555"/>
                    <a:pt x="177069" y="561555"/>
                  </a:cubicBezTo>
                  <a:lnTo>
                    <a:pt x="44087" y="561555"/>
                  </a:lnTo>
                  <a:lnTo>
                    <a:pt x="44087" y="582998"/>
                  </a:lnTo>
                  <a:lnTo>
                    <a:pt x="275361" y="582998"/>
                  </a:lnTo>
                  <a:lnTo>
                    <a:pt x="275361" y="561555"/>
                  </a:lnTo>
                  <a:lnTo>
                    <a:pt x="253783" y="561555"/>
                  </a:lnTo>
                  <a:cubicBezTo>
                    <a:pt x="247691" y="561555"/>
                    <a:pt x="242735" y="556606"/>
                    <a:pt x="242735" y="550523"/>
                  </a:cubicBezTo>
                  <a:cubicBezTo>
                    <a:pt x="242735" y="544441"/>
                    <a:pt x="247691" y="539492"/>
                    <a:pt x="253783" y="539492"/>
                  </a:cubicBezTo>
                  <a:lnTo>
                    <a:pt x="275361" y="539492"/>
                  </a:lnTo>
                  <a:lnTo>
                    <a:pt x="275361" y="517533"/>
                  </a:lnTo>
                  <a:lnTo>
                    <a:pt x="253783" y="517533"/>
                  </a:lnTo>
                  <a:cubicBezTo>
                    <a:pt x="247691" y="517533"/>
                    <a:pt x="242735" y="512585"/>
                    <a:pt x="242735" y="506502"/>
                  </a:cubicBezTo>
                  <a:cubicBezTo>
                    <a:pt x="242735" y="500420"/>
                    <a:pt x="247691" y="495574"/>
                    <a:pt x="253783" y="495574"/>
                  </a:cubicBezTo>
                  <a:lnTo>
                    <a:pt x="275361" y="495574"/>
                  </a:lnTo>
                  <a:lnTo>
                    <a:pt x="275361" y="473512"/>
                  </a:lnTo>
                  <a:lnTo>
                    <a:pt x="253783" y="473512"/>
                  </a:lnTo>
                  <a:cubicBezTo>
                    <a:pt x="247691" y="473512"/>
                    <a:pt x="242735" y="468667"/>
                    <a:pt x="242735" y="462584"/>
                  </a:cubicBezTo>
                  <a:cubicBezTo>
                    <a:pt x="242735" y="456502"/>
                    <a:pt x="247691" y="451553"/>
                    <a:pt x="253783" y="451553"/>
                  </a:cubicBezTo>
                  <a:lnTo>
                    <a:pt x="275361" y="451553"/>
                  </a:lnTo>
                  <a:lnTo>
                    <a:pt x="275361" y="429594"/>
                  </a:lnTo>
                  <a:lnTo>
                    <a:pt x="253783" y="429594"/>
                  </a:lnTo>
                  <a:cubicBezTo>
                    <a:pt x="247691" y="429594"/>
                    <a:pt x="242735" y="424645"/>
                    <a:pt x="242735" y="418563"/>
                  </a:cubicBezTo>
                  <a:cubicBezTo>
                    <a:pt x="242735" y="412480"/>
                    <a:pt x="247691" y="407532"/>
                    <a:pt x="253783" y="407532"/>
                  </a:cubicBezTo>
                  <a:lnTo>
                    <a:pt x="275361" y="407532"/>
                  </a:lnTo>
                  <a:lnTo>
                    <a:pt x="275361" y="385367"/>
                  </a:lnTo>
                  <a:lnTo>
                    <a:pt x="253783" y="385367"/>
                  </a:lnTo>
                  <a:cubicBezTo>
                    <a:pt x="247691" y="385367"/>
                    <a:pt x="242735" y="380418"/>
                    <a:pt x="242735" y="374335"/>
                  </a:cubicBezTo>
                  <a:cubicBezTo>
                    <a:pt x="242735" y="368253"/>
                    <a:pt x="247691" y="363304"/>
                    <a:pt x="253783" y="363304"/>
                  </a:cubicBezTo>
                  <a:lnTo>
                    <a:pt x="275361" y="363304"/>
                  </a:lnTo>
                  <a:lnTo>
                    <a:pt x="275361" y="341345"/>
                  </a:lnTo>
                  <a:lnTo>
                    <a:pt x="253783" y="341345"/>
                  </a:lnTo>
                  <a:cubicBezTo>
                    <a:pt x="247691" y="341345"/>
                    <a:pt x="242735" y="336397"/>
                    <a:pt x="242735" y="330314"/>
                  </a:cubicBezTo>
                  <a:cubicBezTo>
                    <a:pt x="242735" y="324335"/>
                    <a:pt x="247691" y="319386"/>
                    <a:pt x="253783" y="319386"/>
                  </a:cubicBezTo>
                  <a:lnTo>
                    <a:pt x="275361" y="319386"/>
                  </a:lnTo>
                  <a:lnTo>
                    <a:pt x="275361" y="297324"/>
                  </a:lnTo>
                  <a:lnTo>
                    <a:pt x="253783" y="297324"/>
                  </a:lnTo>
                  <a:cubicBezTo>
                    <a:pt x="247691" y="297324"/>
                    <a:pt x="242735" y="292479"/>
                    <a:pt x="242735" y="286396"/>
                  </a:cubicBezTo>
                  <a:cubicBezTo>
                    <a:pt x="242735" y="280313"/>
                    <a:pt x="247691" y="275365"/>
                    <a:pt x="253783" y="275365"/>
                  </a:cubicBezTo>
                  <a:lnTo>
                    <a:pt x="275361" y="275365"/>
                  </a:lnTo>
                  <a:lnTo>
                    <a:pt x="275361" y="253406"/>
                  </a:lnTo>
                  <a:lnTo>
                    <a:pt x="253783" y="253406"/>
                  </a:lnTo>
                  <a:cubicBezTo>
                    <a:pt x="247691" y="253406"/>
                    <a:pt x="242735" y="248457"/>
                    <a:pt x="242735" y="242375"/>
                  </a:cubicBezTo>
                  <a:cubicBezTo>
                    <a:pt x="242735" y="236292"/>
                    <a:pt x="247691" y="231344"/>
                    <a:pt x="253783" y="231344"/>
                  </a:cubicBezTo>
                  <a:lnTo>
                    <a:pt x="275361" y="231344"/>
                  </a:lnTo>
                  <a:lnTo>
                    <a:pt x="275361" y="209591"/>
                  </a:lnTo>
                  <a:lnTo>
                    <a:pt x="253783" y="209591"/>
                  </a:lnTo>
                  <a:cubicBezTo>
                    <a:pt x="247691" y="209591"/>
                    <a:pt x="242735" y="204745"/>
                    <a:pt x="242735" y="198663"/>
                  </a:cubicBezTo>
                  <a:cubicBezTo>
                    <a:pt x="242735" y="192580"/>
                    <a:pt x="247691" y="187632"/>
                    <a:pt x="253783" y="187632"/>
                  </a:cubicBezTo>
                  <a:lnTo>
                    <a:pt x="275361" y="187632"/>
                  </a:lnTo>
                  <a:lnTo>
                    <a:pt x="275361" y="165673"/>
                  </a:lnTo>
                  <a:lnTo>
                    <a:pt x="253783" y="165673"/>
                  </a:lnTo>
                  <a:cubicBezTo>
                    <a:pt x="247691" y="165673"/>
                    <a:pt x="242735" y="160724"/>
                    <a:pt x="242735" y="154642"/>
                  </a:cubicBezTo>
                  <a:cubicBezTo>
                    <a:pt x="242735" y="148559"/>
                    <a:pt x="247691" y="143611"/>
                    <a:pt x="253783" y="143611"/>
                  </a:cubicBezTo>
                  <a:lnTo>
                    <a:pt x="275361" y="143611"/>
                  </a:lnTo>
                  <a:lnTo>
                    <a:pt x="275361" y="121651"/>
                  </a:lnTo>
                  <a:lnTo>
                    <a:pt x="253783" y="121651"/>
                  </a:lnTo>
                  <a:cubicBezTo>
                    <a:pt x="247691" y="121651"/>
                    <a:pt x="242735" y="116703"/>
                    <a:pt x="242735" y="110620"/>
                  </a:cubicBezTo>
                  <a:cubicBezTo>
                    <a:pt x="242735" y="104538"/>
                    <a:pt x="247691" y="99692"/>
                    <a:pt x="253783" y="99692"/>
                  </a:cubicBezTo>
                  <a:lnTo>
                    <a:pt x="275361" y="99692"/>
                  </a:lnTo>
                  <a:lnTo>
                    <a:pt x="275361" y="77011"/>
                  </a:lnTo>
                  <a:close/>
                  <a:moveTo>
                    <a:pt x="77539" y="0"/>
                  </a:moveTo>
                  <a:cubicBezTo>
                    <a:pt x="83630" y="0"/>
                    <a:pt x="88586" y="4948"/>
                    <a:pt x="88586" y="11031"/>
                  </a:cubicBezTo>
                  <a:lnTo>
                    <a:pt x="88586" y="54949"/>
                  </a:lnTo>
                  <a:lnTo>
                    <a:pt x="110578" y="54949"/>
                  </a:lnTo>
                  <a:lnTo>
                    <a:pt x="110578" y="32990"/>
                  </a:lnTo>
                  <a:cubicBezTo>
                    <a:pt x="110578" y="26907"/>
                    <a:pt x="115534" y="21959"/>
                    <a:pt x="121625" y="21959"/>
                  </a:cubicBezTo>
                  <a:cubicBezTo>
                    <a:pt x="127717" y="21959"/>
                    <a:pt x="132570" y="26907"/>
                    <a:pt x="132570" y="32990"/>
                  </a:cubicBezTo>
                  <a:lnTo>
                    <a:pt x="132570" y="54949"/>
                  </a:lnTo>
                  <a:lnTo>
                    <a:pt x="286305" y="54949"/>
                  </a:lnTo>
                  <a:cubicBezTo>
                    <a:pt x="292397" y="54949"/>
                    <a:pt x="297353" y="59898"/>
                    <a:pt x="297353" y="65980"/>
                  </a:cubicBezTo>
                  <a:lnTo>
                    <a:pt x="297353" y="582998"/>
                  </a:lnTo>
                  <a:lnTo>
                    <a:pt x="309743" y="582998"/>
                  </a:lnTo>
                  <a:cubicBezTo>
                    <a:pt x="315834" y="582998"/>
                    <a:pt x="320790" y="587947"/>
                    <a:pt x="320790" y="594029"/>
                  </a:cubicBezTo>
                  <a:cubicBezTo>
                    <a:pt x="320790" y="600112"/>
                    <a:pt x="315834" y="604957"/>
                    <a:pt x="309743" y="604957"/>
                  </a:cubicBezTo>
                  <a:lnTo>
                    <a:pt x="286305" y="604957"/>
                  </a:lnTo>
                  <a:lnTo>
                    <a:pt x="33039" y="604957"/>
                  </a:lnTo>
                  <a:lnTo>
                    <a:pt x="11047" y="604957"/>
                  </a:lnTo>
                  <a:cubicBezTo>
                    <a:pt x="4956" y="604957"/>
                    <a:pt x="0" y="600112"/>
                    <a:pt x="0" y="594029"/>
                  </a:cubicBezTo>
                  <a:cubicBezTo>
                    <a:pt x="0" y="587947"/>
                    <a:pt x="4956" y="582998"/>
                    <a:pt x="11047" y="582998"/>
                  </a:cubicBezTo>
                  <a:lnTo>
                    <a:pt x="21992" y="582998"/>
                  </a:lnTo>
                  <a:lnTo>
                    <a:pt x="21992" y="65980"/>
                  </a:lnTo>
                  <a:cubicBezTo>
                    <a:pt x="21992" y="59898"/>
                    <a:pt x="26947" y="54949"/>
                    <a:pt x="33039" y="54949"/>
                  </a:cubicBezTo>
                  <a:lnTo>
                    <a:pt x="66491" y="54949"/>
                  </a:lnTo>
                  <a:lnTo>
                    <a:pt x="66491" y="11031"/>
                  </a:lnTo>
                  <a:cubicBezTo>
                    <a:pt x="66491" y="4948"/>
                    <a:pt x="71447" y="0"/>
                    <a:pt x="77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4533900"/>
            <a:ext cx="12192000" cy="2324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98488" y="3305321"/>
            <a:ext cx="5773737" cy="10985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感谢您的观看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781368" y="2698750"/>
            <a:ext cx="1220787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545148" y="2929754"/>
            <a:ext cx="214090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工作总结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05773" y="2929754"/>
            <a:ext cx="1928052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工作汇报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66397" y="2929754"/>
            <a:ext cx="1981903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smtClean="0">
                <a:solidFill>
                  <a:schemeClr val="accent2"/>
                </a:solidFill>
              </a:rPr>
              <a:t>【</a:t>
            </a:r>
            <a:r>
              <a:rPr lang="zh-CN" altLang="en-US" sz="2000" dirty="0" smtClean="0">
                <a:solidFill>
                  <a:schemeClr val="accent2"/>
                </a:solidFill>
              </a:rPr>
              <a:t>公司会议</a:t>
            </a:r>
            <a:r>
              <a:rPr lang="en-US" altLang="zh-CN" sz="2000" dirty="0" smtClean="0">
                <a:solidFill>
                  <a:schemeClr val="accent2"/>
                </a:solidFill>
              </a:rPr>
              <a:t>】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29428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/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包图主题2">
  <a:themeElements>
    <a:clrScheme name="自定义 34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C462E"/>
      </a:accent1>
      <a:accent2>
        <a:srgbClr val="3A414B"/>
      </a:accent2>
      <a:accent3>
        <a:srgbClr val="DC462E"/>
      </a:accent3>
      <a:accent4>
        <a:srgbClr val="3A414B"/>
      </a:accent4>
      <a:accent5>
        <a:srgbClr val="DC462E"/>
      </a:accent5>
      <a:accent6>
        <a:srgbClr val="3A414B"/>
      </a:accent6>
      <a:hlink>
        <a:srgbClr val="DC462E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277</TotalTime>
  <Words>3539</Words>
  <Application>Microsoft Office PowerPoint</Application>
  <PresentationFormat>宽屏</PresentationFormat>
  <Paragraphs>236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等线</vt:lpstr>
      <vt:lpstr>微软雅黑</vt:lpstr>
      <vt:lpstr>Arial</vt:lpstr>
      <vt:lpstr>Century Gothic</vt:lpstr>
      <vt:lpstr>Wingdings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faith123</dc:creator>
  <cp:lastModifiedBy>faith123</cp:lastModifiedBy>
  <cp:revision>3</cp:revision>
  <dcterms:created xsi:type="dcterms:W3CDTF">2017-08-18T03:02:00Z</dcterms:created>
  <dcterms:modified xsi:type="dcterms:W3CDTF">2018-03-30T00:43:43Z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