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60" r:id="rId6"/>
    <p:sldId id="267" r:id="rId7"/>
    <p:sldId id="268" r:id="rId8"/>
    <p:sldId id="269" r:id="rId9"/>
    <p:sldId id="270" r:id="rId10"/>
    <p:sldId id="271" r:id="rId11"/>
    <p:sldId id="272" r:id="rId12"/>
    <p:sldId id="261" r:id="rId13"/>
    <p:sldId id="273" r:id="rId14"/>
    <p:sldId id="274" r:id="rId15"/>
    <p:sldId id="275" r:id="rId16"/>
    <p:sldId id="276" r:id="rId17"/>
    <p:sldId id="279" r:id="rId18"/>
    <p:sldId id="280" r:id="rId19"/>
    <p:sldId id="262" r:id="rId20"/>
    <p:sldId id="277" r:id="rId21"/>
    <p:sldId id="281" r:id="rId22"/>
    <p:sldId id="282" r:id="rId23"/>
    <p:sldId id="283" r:id="rId24"/>
    <p:sldId id="286" r:id="rId25"/>
    <p:sldId id="287" r:id="rId26"/>
    <p:sldId id="285" r:id="rId27"/>
    <p:sldId id="288" r:id="rId28"/>
    <p:sldId id="263" r:id="rId29"/>
    <p:sldId id="278" r:id="rId30"/>
    <p:sldId id="289" r:id="rId31"/>
    <p:sldId id="290" r:id="rId32"/>
    <p:sldId id="291" r:id="rId33"/>
    <p:sldId id="292" r:id="rId34"/>
    <p:sldId id="294" r:id="rId35"/>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7173"/>
    <a:srgbClr val="00C0DA"/>
    <a:srgbClr val="004D4F"/>
    <a:srgbClr val="0098AC"/>
    <a:srgbClr val="008192"/>
    <a:srgbClr val="0063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506" y="414"/>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tags" Target="tags/tag12.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CD6085-2FCD-469C-8B54-92772EED5E2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474821-61F6-4667-8EBA-DF0C75380FD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474821-61F6-4667-8EBA-DF0C75380FD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矩形 6"/>
          <p:cNvSpPr/>
          <p:nvPr userDrawn="1"/>
        </p:nvSpPr>
        <p:spPr>
          <a:xfrm>
            <a:off x="0" y="1"/>
            <a:ext cx="12191999" cy="1296000"/>
          </a:xfrm>
          <a:prstGeom prst="rect">
            <a:avLst/>
          </a:prstGeom>
          <a:solidFill>
            <a:srgbClr val="004D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00950A3-9720-4F49-BCD8-7118D320A3A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99F4E6-CC2E-4485-A982-5B518390A73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00950A3-9720-4F49-BCD8-7118D320A3A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299F4E6-CC2E-4485-A982-5B518390A73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00950A3-9720-4F49-BCD8-7118D320A3A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299F4E6-CC2E-4485-A982-5B518390A73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00950A3-9720-4F49-BCD8-7118D320A3A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299F4E6-CC2E-4485-A982-5B518390A73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00950A3-9720-4F49-BCD8-7118D320A3A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299F4E6-CC2E-4485-A982-5B518390A73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00950A3-9720-4F49-BCD8-7118D320A3A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299F4E6-CC2E-4485-A982-5B518390A73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00950A3-9720-4F49-BCD8-7118D320A3A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299F4E6-CC2E-4485-A982-5B518390A73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00950A3-9720-4F49-BCD8-7118D320A3A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99F4E6-CC2E-4485-A982-5B518390A73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00950A3-9720-4F49-BCD8-7118D320A3A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99F4E6-CC2E-4485-A982-5B518390A73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0950A3-9720-4F49-BCD8-7118D320A3A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9F4E6-CC2E-4485-A982-5B518390A73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microsoft.com/office/2007/relationships/hdphoto" Target="../media/image5.wdp"/><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microsoft.com/office/2007/relationships/hdphoto" Target="../media/image5.wdp"/><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microsoft.com/office/2007/relationships/hdphoto" Target="../media/image5.wdp"/><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hyperlink" Target="http://www.shangwuppt.co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hyperlink" Target="http://www.shangwuppt.com/" TargetMode="Externa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microsoft.com/office/2007/relationships/hdphoto" Target="../media/image5.wdp"/><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9.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3" Type="http://schemas.openxmlformats.org/officeDocument/2006/relationships/notesSlide" Target="../notesSlides/notesSlide19.xml"/><Relationship Id="rId12" Type="http://schemas.openxmlformats.org/officeDocument/2006/relationships/slideLayout" Target="../slideLayouts/slideLayout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9.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15.jpeg"/><Relationship Id="rId1" Type="http://schemas.openxmlformats.org/officeDocument/2006/relationships/image" Target="../media/image11.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7.xml"/><Relationship Id="rId2" Type="http://schemas.microsoft.com/office/2007/relationships/hdphoto" Target="../media/image5.wdp"/><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5065486"/>
            <a:ext cx="12192000" cy="1792514"/>
          </a:xfrm>
          <a:prstGeom prst="rect">
            <a:avLst/>
          </a:prstGeom>
          <a:solidFill>
            <a:srgbClr val="004D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7"/>
          <p:cNvSpPr txBox="1"/>
          <p:nvPr/>
        </p:nvSpPr>
        <p:spPr>
          <a:xfrm>
            <a:off x="326923" y="1467826"/>
            <a:ext cx="7156654" cy="96227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pPr algn="ctr"/>
            <a:r>
              <a:rPr lang="zh-CN" altLang="en-US" sz="6000" dirty="0">
                <a:solidFill>
                  <a:srgbClr val="1F7173"/>
                </a:solidFill>
                <a:latin typeface="微软雅黑" panose="020B0503020204020204" pitchFamily="34" charset="-122"/>
                <a:ea typeface="微软雅黑" panose="020B0503020204020204" pitchFamily="34" charset="-122"/>
              </a:rPr>
              <a:t>教学设计</a:t>
            </a:r>
            <a:r>
              <a:rPr lang="en-US" altLang="zh-CN" sz="6000" dirty="0">
                <a:solidFill>
                  <a:srgbClr val="1F7173"/>
                </a:solidFill>
                <a:latin typeface="微软雅黑" panose="020B0503020204020204" pitchFamily="34" charset="-122"/>
                <a:ea typeface="微软雅黑" panose="020B0503020204020204" pitchFamily="34" charset="-122"/>
              </a:rPr>
              <a:t>PPT</a:t>
            </a:r>
            <a:r>
              <a:rPr lang="zh-CN" altLang="en-US" sz="6000" dirty="0">
                <a:solidFill>
                  <a:srgbClr val="1F7173"/>
                </a:solidFill>
                <a:latin typeface="微软雅黑" panose="020B0503020204020204" pitchFamily="34" charset="-122"/>
                <a:ea typeface="微软雅黑" panose="020B0503020204020204" pitchFamily="34" charset="-122"/>
              </a:rPr>
              <a:t>模板</a:t>
            </a:r>
            <a:endParaRPr lang="zh-CN" altLang="zh-CN" sz="6000" dirty="0">
              <a:solidFill>
                <a:srgbClr val="1F7173"/>
              </a:solidFill>
              <a:latin typeface="微软雅黑" panose="020B0503020204020204" pitchFamily="34" charset="-122"/>
              <a:ea typeface="微软雅黑" panose="020B0503020204020204" pitchFamily="34" charset="-122"/>
            </a:endParaRPr>
          </a:p>
        </p:txBody>
      </p:sp>
      <p:sp>
        <p:nvSpPr>
          <p:cNvPr id="10" name="TextBox 7"/>
          <p:cNvSpPr txBox="1"/>
          <p:nvPr/>
        </p:nvSpPr>
        <p:spPr>
          <a:xfrm>
            <a:off x="509365" y="2579777"/>
            <a:ext cx="6362698" cy="408274"/>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pPr algn="ctr"/>
            <a:r>
              <a:rPr lang="zh-CN" altLang="en-US" sz="2400" b="0" dirty="0">
                <a:solidFill>
                  <a:srgbClr val="1F7173"/>
                </a:solidFill>
                <a:latin typeface="微软雅黑" panose="020B0503020204020204" pitchFamily="34" charset="-122"/>
                <a:ea typeface="微软雅黑" panose="020B0503020204020204" pitchFamily="34" charset="-122"/>
              </a:rPr>
              <a:t>适用于现代化教学课程设计分析</a:t>
            </a:r>
            <a:endParaRPr lang="zh-CN" altLang="en-US" sz="2400" b="0" dirty="0">
              <a:solidFill>
                <a:srgbClr val="1F7173"/>
              </a:solidFill>
              <a:latin typeface="微软雅黑" panose="020B0503020204020204" pitchFamily="34" charset="-122"/>
              <a:ea typeface="微软雅黑" panose="020B0503020204020204" pitchFamily="34" charset="-122"/>
            </a:endParaRPr>
          </a:p>
        </p:txBody>
      </p:sp>
      <p:sp>
        <p:nvSpPr>
          <p:cNvPr id="12" name="椭圆 11"/>
          <p:cNvSpPr/>
          <p:nvPr/>
        </p:nvSpPr>
        <p:spPr>
          <a:xfrm>
            <a:off x="8901091" y="344128"/>
            <a:ext cx="577710" cy="577709"/>
          </a:xfrm>
          <a:prstGeom prst="ellipse">
            <a:avLst/>
          </a:prstGeom>
          <a:solidFill>
            <a:srgbClr val="008192"/>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050" dirty="0">
                <a:solidFill>
                  <a:schemeClr val="bg1"/>
                </a:solidFill>
                <a:latin typeface="微软雅黑" panose="020B0503020204020204" pitchFamily="34" charset="-122"/>
                <a:ea typeface="微软雅黑" panose="020B0503020204020204" pitchFamily="34" charset="-122"/>
              </a:rPr>
              <a:t>教学</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a:r>
              <a:rPr lang="zh-CN" altLang="en-US" sz="1050" dirty="0">
                <a:solidFill>
                  <a:schemeClr val="bg1"/>
                </a:solidFill>
                <a:latin typeface="微软雅黑" panose="020B0503020204020204" pitchFamily="34" charset="-122"/>
                <a:ea typeface="微软雅黑" panose="020B0503020204020204" pitchFamily="34" charset="-122"/>
              </a:rPr>
              <a:t>分析</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3" name="椭圆 12"/>
          <p:cNvSpPr/>
          <p:nvPr/>
        </p:nvSpPr>
        <p:spPr>
          <a:xfrm>
            <a:off x="9684371" y="344128"/>
            <a:ext cx="577709" cy="577709"/>
          </a:xfrm>
          <a:prstGeom prst="ellipse">
            <a:avLst/>
          </a:prstGeom>
          <a:solidFill>
            <a:srgbClr val="008192"/>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050" dirty="0">
                <a:solidFill>
                  <a:schemeClr val="bg1"/>
                </a:solidFill>
                <a:latin typeface="微软雅黑" panose="020B0503020204020204" pitchFamily="34" charset="-122"/>
                <a:ea typeface="微软雅黑" panose="020B0503020204020204" pitchFamily="34" charset="-122"/>
              </a:rPr>
              <a:t>教学</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a:r>
              <a:rPr lang="zh-CN" altLang="en-US" sz="1050" dirty="0">
                <a:solidFill>
                  <a:schemeClr val="bg1"/>
                </a:solidFill>
                <a:latin typeface="微软雅黑" panose="020B0503020204020204" pitchFamily="34" charset="-122"/>
                <a:ea typeface="微软雅黑" panose="020B0503020204020204" pitchFamily="34" charset="-122"/>
              </a:rPr>
              <a:t>策略</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10467650" y="344128"/>
            <a:ext cx="577709" cy="577709"/>
          </a:xfrm>
          <a:prstGeom prst="ellipse">
            <a:avLst/>
          </a:prstGeom>
          <a:solidFill>
            <a:srgbClr val="008192"/>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050" dirty="0">
                <a:solidFill>
                  <a:schemeClr val="bg1"/>
                </a:solidFill>
                <a:latin typeface="微软雅黑" panose="020B0503020204020204" pitchFamily="34" charset="-122"/>
                <a:ea typeface="微软雅黑" panose="020B0503020204020204" pitchFamily="34" charset="-122"/>
              </a:rPr>
              <a:t>教学</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a:r>
              <a:rPr lang="zh-CN" altLang="en-US" sz="1050" dirty="0">
                <a:solidFill>
                  <a:schemeClr val="bg1"/>
                </a:solidFill>
                <a:latin typeface="微软雅黑" panose="020B0503020204020204" pitchFamily="34" charset="-122"/>
                <a:ea typeface="微软雅黑" panose="020B0503020204020204" pitchFamily="34" charset="-122"/>
              </a:rPr>
              <a:t>过程</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5" name="椭圆 14"/>
          <p:cNvSpPr/>
          <p:nvPr/>
        </p:nvSpPr>
        <p:spPr>
          <a:xfrm>
            <a:off x="11250929" y="344128"/>
            <a:ext cx="577709" cy="577709"/>
          </a:xfrm>
          <a:prstGeom prst="ellipse">
            <a:avLst/>
          </a:prstGeom>
          <a:solidFill>
            <a:srgbClr val="008192"/>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050" dirty="0">
                <a:solidFill>
                  <a:schemeClr val="bg1"/>
                </a:solidFill>
                <a:latin typeface="微软雅黑" panose="020B0503020204020204" pitchFamily="34" charset="-122"/>
                <a:ea typeface="微软雅黑" panose="020B0503020204020204" pitchFamily="34" charset="-122"/>
              </a:rPr>
              <a:t>教学</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a:r>
              <a:rPr lang="zh-CN" altLang="en-US" sz="1050" dirty="0">
                <a:solidFill>
                  <a:schemeClr val="bg1"/>
                </a:solidFill>
                <a:latin typeface="微软雅黑" panose="020B0503020204020204" pitchFamily="34" charset="-122"/>
                <a:ea typeface="微软雅黑" panose="020B0503020204020204" pitchFamily="34" charset="-122"/>
              </a:rPr>
              <a:t>反思</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8" name="Freeform 7"/>
          <p:cNvSpPr>
            <a:spLocks noChangeAspect="1" noEditPoints="1"/>
          </p:cNvSpPr>
          <p:nvPr/>
        </p:nvSpPr>
        <p:spPr bwMode="auto">
          <a:xfrm>
            <a:off x="1107216" y="5645921"/>
            <a:ext cx="474984" cy="478416"/>
          </a:xfrm>
          <a:custGeom>
            <a:avLst/>
            <a:gdLst>
              <a:gd name="T0" fmla="*/ 661 w 904"/>
              <a:gd name="T1" fmla="*/ 461 h 905"/>
              <a:gd name="T2" fmla="*/ 661 w 904"/>
              <a:gd name="T3" fmla="*/ 339 h 905"/>
              <a:gd name="T4" fmla="*/ 605 w 904"/>
              <a:gd name="T5" fmla="*/ 339 h 905"/>
              <a:gd name="T6" fmla="*/ 605 w 904"/>
              <a:gd name="T7" fmla="*/ 461 h 905"/>
              <a:gd name="T8" fmla="*/ 456 w 904"/>
              <a:gd name="T9" fmla="*/ 610 h 905"/>
              <a:gd name="T10" fmla="*/ 453 w 904"/>
              <a:gd name="T11" fmla="*/ 610 h 905"/>
              <a:gd name="T12" fmla="*/ 452 w 904"/>
              <a:gd name="T13" fmla="*/ 610 h 905"/>
              <a:gd name="T14" fmla="*/ 451 w 904"/>
              <a:gd name="T15" fmla="*/ 610 h 905"/>
              <a:gd name="T16" fmla="*/ 448 w 904"/>
              <a:gd name="T17" fmla="*/ 610 h 905"/>
              <a:gd name="T18" fmla="*/ 299 w 904"/>
              <a:gd name="T19" fmla="*/ 461 h 905"/>
              <a:gd name="T20" fmla="*/ 299 w 904"/>
              <a:gd name="T21" fmla="*/ 339 h 905"/>
              <a:gd name="T22" fmla="*/ 244 w 904"/>
              <a:gd name="T23" fmla="*/ 339 h 905"/>
              <a:gd name="T24" fmla="*/ 244 w 904"/>
              <a:gd name="T25" fmla="*/ 461 h 905"/>
              <a:gd name="T26" fmla="*/ 419 w 904"/>
              <a:gd name="T27" fmla="*/ 664 h 905"/>
              <a:gd name="T28" fmla="*/ 419 w 904"/>
              <a:gd name="T29" fmla="*/ 752 h 905"/>
              <a:gd name="T30" fmla="*/ 295 w 904"/>
              <a:gd name="T31" fmla="*/ 787 h 905"/>
              <a:gd name="T32" fmla="*/ 610 w 904"/>
              <a:gd name="T33" fmla="*/ 787 h 905"/>
              <a:gd name="T34" fmla="*/ 484 w 904"/>
              <a:gd name="T35" fmla="*/ 751 h 905"/>
              <a:gd name="T36" fmla="*/ 484 w 904"/>
              <a:gd name="T37" fmla="*/ 664 h 905"/>
              <a:gd name="T38" fmla="*/ 661 w 904"/>
              <a:gd name="T39" fmla="*/ 461 h 905"/>
              <a:gd name="T40" fmla="*/ 450 w 904"/>
              <a:gd name="T41" fmla="*/ 558 h 905"/>
              <a:gd name="T42" fmla="*/ 452 w 904"/>
              <a:gd name="T43" fmla="*/ 558 h 905"/>
              <a:gd name="T44" fmla="*/ 454 w 904"/>
              <a:gd name="T45" fmla="*/ 558 h 905"/>
              <a:gd name="T46" fmla="*/ 554 w 904"/>
              <a:gd name="T47" fmla="*/ 459 h 905"/>
              <a:gd name="T48" fmla="*/ 554 w 904"/>
              <a:gd name="T49" fmla="*/ 218 h 905"/>
              <a:gd name="T50" fmla="*/ 454 w 904"/>
              <a:gd name="T51" fmla="*/ 118 h 905"/>
              <a:gd name="T52" fmla="*/ 452 w 904"/>
              <a:gd name="T53" fmla="*/ 118 h 905"/>
              <a:gd name="T54" fmla="*/ 450 w 904"/>
              <a:gd name="T55" fmla="*/ 118 h 905"/>
              <a:gd name="T56" fmla="*/ 351 w 904"/>
              <a:gd name="T57" fmla="*/ 218 h 905"/>
              <a:gd name="T58" fmla="*/ 351 w 904"/>
              <a:gd name="T59" fmla="*/ 459 h 905"/>
              <a:gd name="T60" fmla="*/ 450 w 904"/>
              <a:gd name="T61" fmla="*/ 558 h 905"/>
              <a:gd name="T62" fmla="*/ 452 w 904"/>
              <a:gd name="T63" fmla="*/ 0 h 905"/>
              <a:gd name="T64" fmla="*/ 904 w 904"/>
              <a:gd name="T65" fmla="*/ 453 h 905"/>
              <a:gd name="T66" fmla="*/ 452 w 904"/>
              <a:gd name="T67" fmla="*/ 905 h 905"/>
              <a:gd name="T68" fmla="*/ 0 w 904"/>
              <a:gd name="T69" fmla="*/ 453 h 905"/>
              <a:gd name="T70" fmla="*/ 452 w 904"/>
              <a:gd name="T71" fmla="*/ 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4" h="905">
                <a:moveTo>
                  <a:pt x="661" y="461"/>
                </a:moveTo>
                <a:lnTo>
                  <a:pt x="661" y="339"/>
                </a:lnTo>
                <a:cubicBezTo>
                  <a:pt x="661" y="304"/>
                  <a:pt x="605" y="304"/>
                  <a:pt x="605" y="339"/>
                </a:cubicBezTo>
                <a:lnTo>
                  <a:pt x="605" y="461"/>
                </a:lnTo>
                <a:cubicBezTo>
                  <a:pt x="605" y="543"/>
                  <a:pt x="538" y="610"/>
                  <a:pt x="456" y="610"/>
                </a:cubicBezTo>
                <a:cubicBezTo>
                  <a:pt x="455" y="610"/>
                  <a:pt x="454" y="610"/>
                  <a:pt x="453" y="610"/>
                </a:cubicBezTo>
                <a:lnTo>
                  <a:pt x="452" y="610"/>
                </a:lnTo>
                <a:lnTo>
                  <a:pt x="451" y="610"/>
                </a:lnTo>
                <a:cubicBezTo>
                  <a:pt x="450" y="610"/>
                  <a:pt x="449" y="610"/>
                  <a:pt x="448" y="610"/>
                </a:cubicBezTo>
                <a:cubicBezTo>
                  <a:pt x="366" y="610"/>
                  <a:pt x="299" y="543"/>
                  <a:pt x="299" y="461"/>
                </a:cubicBezTo>
                <a:lnTo>
                  <a:pt x="299" y="339"/>
                </a:lnTo>
                <a:cubicBezTo>
                  <a:pt x="299" y="304"/>
                  <a:pt x="244" y="304"/>
                  <a:pt x="244" y="339"/>
                </a:cubicBezTo>
                <a:cubicBezTo>
                  <a:pt x="244" y="355"/>
                  <a:pt x="244" y="461"/>
                  <a:pt x="244" y="461"/>
                </a:cubicBezTo>
                <a:cubicBezTo>
                  <a:pt x="244" y="564"/>
                  <a:pt x="320" y="650"/>
                  <a:pt x="419" y="664"/>
                </a:cubicBezTo>
                <a:lnTo>
                  <a:pt x="419" y="752"/>
                </a:lnTo>
                <a:lnTo>
                  <a:pt x="295" y="787"/>
                </a:lnTo>
                <a:lnTo>
                  <a:pt x="610" y="787"/>
                </a:lnTo>
                <a:lnTo>
                  <a:pt x="484" y="751"/>
                </a:lnTo>
                <a:lnTo>
                  <a:pt x="484" y="664"/>
                </a:lnTo>
                <a:cubicBezTo>
                  <a:pt x="584" y="650"/>
                  <a:pt x="661" y="564"/>
                  <a:pt x="661" y="461"/>
                </a:cubicBezTo>
                <a:close/>
                <a:moveTo>
                  <a:pt x="450" y="558"/>
                </a:moveTo>
                <a:cubicBezTo>
                  <a:pt x="451" y="558"/>
                  <a:pt x="451" y="558"/>
                  <a:pt x="452" y="558"/>
                </a:cubicBezTo>
                <a:cubicBezTo>
                  <a:pt x="453" y="558"/>
                  <a:pt x="453" y="558"/>
                  <a:pt x="454" y="558"/>
                </a:cubicBezTo>
                <a:cubicBezTo>
                  <a:pt x="509" y="558"/>
                  <a:pt x="554" y="514"/>
                  <a:pt x="554" y="459"/>
                </a:cubicBezTo>
                <a:lnTo>
                  <a:pt x="554" y="218"/>
                </a:lnTo>
                <a:cubicBezTo>
                  <a:pt x="554" y="163"/>
                  <a:pt x="509" y="118"/>
                  <a:pt x="454" y="118"/>
                </a:cubicBezTo>
                <a:cubicBezTo>
                  <a:pt x="453" y="118"/>
                  <a:pt x="453" y="118"/>
                  <a:pt x="452" y="118"/>
                </a:cubicBezTo>
                <a:cubicBezTo>
                  <a:pt x="452" y="118"/>
                  <a:pt x="451" y="118"/>
                  <a:pt x="450" y="118"/>
                </a:cubicBezTo>
                <a:cubicBezTo>
                  <a:pt x="395" y="118"/>
                  <a:pt x="351" y="163"/>
                  <a:pt x="351" y="218"/>
                </a:cubicBezTo>
                <a:lnTo>
                  <a:pt x="351" y="459"/>
                </a:lnTo>
                <a:cubicBezTo>
                  <a:pt x="351" y="514"/>
                  <a:pt x="395" y="558"/>
                  <a:pt x="450" y="558"/>
                </a:cubicBezTo>
                <a:close/>
                <a:moveTo>
                  <a:pt x="452" y="0"/>
                </a:moveTo>
                <a:cubicBezTo>
                  <a:pt x="702" y="0"/>
                  <a:pt x="904" y="203"/>
                  <a:pt x="904" y="453"/>
                </a:cubicBezTo>
                <a:cubicBezTo>
                  <a:pt x="904" y="702"/>
                  <a:pt x="702" y="905"/>
                  <a:pt x="452" y="905"/>
                </a:cubicBezTo>
                <a:cubicBezTo>
                  <a:pt x="202" y="905"/>
                  <a:pt x="0" y="702"/>
                  <a:pt x="0" y="453"/>
                </a:cubicBezTo>
                <a:cubicBezTo>
                  <a:pt x="0" y="203"/>
                  <a:pt x="202" y="0"/>
                  <a:pt x="452" y="0"/>
                </a:cubicBezTo>
                <a:close/>
              </a:path>
            </a:pathLst>
          </a:custGeom>
          <a:solidFill>
            <a:schemeClr val="bg1"/>
          </a:solidFill>
          <a:ln>
            <a:noFill/>
          </a:ln>
        </p:spPr>
        <p:txBody>
          <a:bodyPr vert="horz" wrap="square" lIns="91416" tIns="45708" rIns="91416" bIns="45708" numCol="1" anchor="t" anchorCtr="0" compatLnSpc="1"/>
          <a:lstStyle/>
          <a:p>
            <a:endParaRPr lang="zh-CN" altLang="en-US" sz="1865">
              <a:solidFill>
                <a:schemeClr val="bg1"/>
              </a:solidFill>
              <a:latin typeface="微软雅黑" panose="020B0503020204020204" pitchFamily="34" charset="-122"/>
              <a:ea typeface="微软雅黑" panose="020B0503020204020204" pitchFamily="34" charset="-122"/>
            </a:endParaRPr>
          </a:p>
        </p:txBody>
      </p:sp>
      <p:sp>
        <p:nvSpPr>
          <p:cNvPr id="19" name="TextBox 8"/>
          <p:cNvSpPr txBox="1"/>
          <p:nvPr/>
        </p:nvSpPr>
        <p:spPr>
          <a:xfrm>
            <a:off x="1653111" y="5623531"/>
            <a:ext cx="2339053" cy="523196"/>
          </a:xfrm>
          <a:prstGeom prst="rect">
            <a:avLst/>
          </a:prstGeom>
          <a:noFill/>
        </p:spPr>
        <p:txBody>
          <a:bodyPr wrap="none" lIns="91416" tIns="45708" rIns="91416" bIns="45708" rtlCol="0">
            <a:spAutoFit/>
          </a:bodyPr>
          <a:lstStyle>
            <a:defPPr>
              <a:defRPr lang="zh-CN"/>
            </a:defPPr>
            <a:lvl1pPr>
              <a:defRPr sz="2000">
                <a:solidFill>
                  <a:schemeClr val="accent2"/>
                </a:solidFill>
                <a:latin typeface="+mn-ea"/>
                <a:ea typeface="+mn-ea"/>
              </a:defRPr>
            </a:lvl1pPr>
          </a:lstStyle>
          <a:p>
            <a:r>
              <a:rPr lang="zh-CN" altLang="en-US" sz="2800" dirty="0">
                <a:solidFill>
                  <a:schemeClr val="bg1"/>
                </a:solidFill>
                <a:latin typeface="微软雅黑" panose="020B0503020204020204" pitchFamily="34" charset="-122"/>
                <a:ea typeface="微软雅黑" panose="020B0503020204020204" pitchFamily="34" charset="-122"/>
              </a:rPr>
              <a:t>主讲：XXX</a:t>
            </a:r>
            <a:endParaRPr lang="zh-CN" altLang="en-US" sz="2800" dirty="0">
              <a:solidFill>
                <a:schemeClr val="bg1"/>
              </a:solidFill>
              <a:latin typeface="微软雅黑" panose="020B0503020204020204" pitchFamily="34" charset="-122"/>
              <a:ea typeface="微软雅黑" panose="020B0503020204020204" pitchFamily="34" charset="-122"/>
            </a:endParaRPr>
          </a:p>
        </p:txBody>
      </p:sp>
      <p:pic>
        <p:nvPicPr>
          <p:cNvPr id="2" name="Stellaris - Alpha Centauri">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949855" y="6146727"/>
            <a:ext cx="609600" cy="609600"/>
          </a:xfrm>
          <a:prstGeom prst="rect">
            <a:avLst/>
          </a:prstGeom>
        </p:spPr>
      </p:pic>
      <p:pic>
        <p:nvPicPr>
          <p:cNvPr id="6" name="图片 5" descr="电脑显示器图片免抠png透明图层素材"/>
          <p:cNvPicPr>
            <a:picLocks noChangeAspect="1"/>
          </p:cNvPicPr>
          <p:nvPr/>
        </p:nvPicPr>
        <p:blipFill>
          <a:blip r:embed="rId4"/>
          <a:stretch>
            <a:fillRect/>
          </a:stretch>
        </p:blipFill>
        <p:spPr>
          <a:xfrm>
            <a:off x="6363970" y="1638935"/>
            <a:ext cx="5650865" cy="5650865"/>
          </a:xfrm>
          <a:prstGeom prst="rect">
            <a:avLst/>
          </a:prstGeom>
        </p:spPr>
      </p:pic>
      <p:pic>
        <p:nvPicPr>
          <p:cNvPr id="8" name="图片 7" descr="xb"/>
          <p:cNvPicPr>
            <a:picLocks noChangeAspect="1"/>
          </p:cNvPicPr>
          <p:nvPr/>
        </p:nvPicPr>
        <p:blipFill>
          <a:blip r:embed="rId5"/>
          <a:srcRect t="22822"/>
          <a:stretch>
            <a:fillRect/>
          </a:stretch>
        </p:blipFill>
        <p:spPr>
          <a:xfrm>
            <a:off x="6888480" y="2792095"/>
            <a:ext cx="4602480" cy="24257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2" presetClass="entr" presetSubtype="1" decel="5330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additive="base">
                                        <p:cTn id="14" dur="750" fill="hold"/>
                                        <p:tgtEl>
                                          <p:spTgt spid="9"/>
                                        </p:tgtEl>
                                        <p:attrNameLst>
                                          <p:attrName>ppt_x</p:attrName>
                                        </p:attrNameLst>
                                      </p:cBhvr>
                                      <p:tavLst>
                                        <p:tav tm="0">
                                          <p:val>
                                            <p:strVal val="#ppt_x"/>
                                          </p:val>
                                        </p:tav>
                                        <p:tav tm="100000">
                                          <p:val>
                                            <p:strVal val="#ppt_x"/>
                                          </p:val>
                                        </p:tav>
                                      </p:tavLst>
                                    </p:anim>
                                    <p:anim calcmode="lin" valueType="num">
                                      <p:cBhvr additive="base">
                                        <p:cTn id="15" dur="750" fill="hold"/>
                                        <p:tgtEl>
                                          <p:spTgt spid="9"/>
                                        </p:tgtEl>
                                        <p:attrNameLst>
                                          <p:attrName>ppt_y</p:attrName>
                                        </p:attrNameLst>
                                      </p:cBhvr>
                                      <p:tavLst>
                                        <p:tav tm="0">
                                          <p:val>
                                            <p:strVal val="0-#ppt_h/2"/>
                                          </p:val>
                                        </p:tav>
                                        <p:tav tm="100000">
                                          <p:val>
                                            <p:strVal val="#ppt_y"/>
                                          </p:val>
                                        </p:tav>
                                      </p:tavLst>
                                    </p:anim>
                                  </p:childTnLst>
                                </p:cTn>
                              </p:par>
                              <p:par>
                                <p:cTn id="16" presetID="2" presetClass="entr" presetSubtype="4" decel="53300" fill="hold" grpId="0" nodeType="withEffect">
                                  <p:stCondLst>
                                    <p:cond delay="0"/>
                                  </p:stCondLst>
                                  <p:iterate type="lt">
                                    <p:tmPct val="10000"/>
                                  </p:iterate>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750" fill="hold"/>
                                        <p:tgtEl>
                                          <p:spTgt spid="10"/>
                                        </p:tgtEl>
                                        <p:attrNameLst>
                                          <p:attrName>ppt_x</p:attrName>
                                        </p:attrNameLst>
                                      </p:cBhvr>
                                      <p:tavLst>
                                        <p:tav tm="0">
                                          <p:val>
                                            <p:strVal val="#ppt_x"/>
                                          </p:val>
                                        </p:tav>
                                        <p:tav tm="100000">
                                          <p:val>
                                            <p:strVal val="#ppt_x"/>
                                          </p:val>
                                        </p:tav>
                                      </p:tavLst>
                                    </p:anim>
                                    <p:anim calcmode="lin" valueType="num">
                                      <p:cBhvr additive="base">
                                        <p:cTn id="19" dur="750" fill="hold"/>
                                        <p:tgtEl>
                                          <p:spTgt spid="10"/>
                                        </p:tgtEl>
                                        <p:attrNameLst>
                                          <p:attrName>ppt_y</p:attrName>
                                        </p:attrNameLst>
                                      </p:cBhvr>
                                      <p:tavLst>
                                        <p:tav tm="0">
                                          <p:val>
                                            <p:strVal val="1+#ppt_h/2"/>
                                          </p:val>
                                        </p:tav>
                                        <p:tav tm="100000">
                                          <p:val>
                                            <p:strVal val="#ppt_y"/>
                                          </p:val>
                                        </p:tav>
                                      </p:tavLst>
                                    </p:anim>
                                  </p:childTnLst>
                                </p:cTn>
                              </p:par>
                            </p:childTnLst>
                          </p:cTn>
                        </p:par>
                        <p:par>
                          <p:cTn id="20" fill="hold">
                            <p:stCondLst>
                              <p:cond delay="2224"/>
                            </p:stCondLst>
                            <p:childTnLst>
                              <p:par>
                                <p:cTn id="21" presetID="53" presetClass="entr" presetSubtype="16"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childTnLst>
                          </p:cTn>
                        </p:par>
                        <p:par>
                          <p:cTn id="26" fill="hold">
                            <p:stCondLst>
                              <p:cond delay="2724"/>
                            </p:stCondLst>
                            <p:childTnLst>
                              <p:par>
                                <p:cTn id="27" presetID="22" presetClass="entr" presetSubtype="8"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childTnLst>
                          </p:cTn>
                        </p:par>
                        <p:par>
                          <p:cTn id="30" fill="hold">
                            <p:stCondLst>
                              <p:cond delay="3224"/>
                            </p:stCondLst>
                            <p:childTnLst>
                              <p:par>
                                <p:cTn id="31" presetID="53" presetClass="entr" presetSubtype="16"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grpId="0" nodeType="withEffect">
                                  <p:stCondLst>
                                    <p:cond delay="25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53" presetClass="entr" presetSubtype="16" fill="hold" grpId="0" nodeType="withEffect">
                                  <p:stCondLst>
                                    <p:cond delay="50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par>
                                <p:cTn id="46" presetID="53" presetClass="entr" presetSubtype="16" fill="hold" grpId="0" nodeType="withEffect">
                                  <p:stCondLst>
                                    <p:cond delay="75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51" repeatCount="indefinite" fill="hold" display="0">
                  <p:stCondLst>
                    <p:cond delay="indefinite"/>
                  </p:stCondLst>
                  <p:endCondLst>
                    <p:cond evt="onStopAudio" delay="0">
                      <p:tgtEl>
                        <p:sldTgt/>
                      </p:tgtEl>
                    </p:cond>
                  </p:endCondLst>
                </p:cTn>
                <p:tgtEl>
                  <p:spTgt spid="2"/>
                </p:tgtEl>
              </p:cMediaNode>
            </p:audio>
          </p:childTnLst>
        </p:cTn>
      </p:par>
    </p:tnLst>
    <p:bldLst>
      <p:bldP spid="4" grpId="0" animBg="1"/>
      <p:bldP spid="9" grpId="0"/>
      <p:bldP spid="10" grpId="0"/>
      <p:bldP spid="12" grpId="0" animBg="1"/>
      <p:bldP spid="13" grpId="0" animBg="1"/>
      <p:bldP spid="14" grpId="0" animBg="1"/>
      <p:bldP spid="15" grpId="0" animBg="1"/>
      <p:bldP spid="18" grpId="0" animBg="1"/>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0"/>
            <a:ext cx="12191999" cy="1750224"/>
          </a:xfrm>
          <a:prstGeom prst="rect">
            <a:avLst/>
          </a:prstGeom>
          <a:solidFill>
            <a:srgbClr val="004D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883310" y="294854"/>
            <a:ext cx="6425381" cy="1337498"/>
          </a:xfrm>
          <a:prstGeom prst="rect">
            <a:avLst/>
          </a:prstGeom>
        </p:spPr>
      </p:pic>
      <p:sp>
        <p:nvSpPr>
          <p:cNvPr id="17" name="矩形 16"/>
          <p:cNvSpPr/>
          <p:nvPr/>
        </p:nvSpPr>
        <p:spPr>
          <a:xfrm>
            <a:off x="1878067" y="3294478"/>
            <a:ext cx="1706183" cy="1065933"/>
          </a:xfrm>
          <a:prstGeom prst="rect">
            <a:avLst/>
          </a:prstGeom>
        </p:spPr>
        <p:txBody>
          <a:bodyPr wrap="square">
            <a:spAutoFit/>
          </a:bodyPr>
          <a:lstStyle/>
          <a:p>
            <a:pPr>
              <a:lnSpc>
                <a:spcPct val="130000"/>
              </a:lnSpc>
            </a:pPr>
            <a:r>
              <a:rPr lang="zh-CN" altLang="en-US" sz="5400" b="1" dirty="0">
                <a:solidFill>
                  <a:srgbClr val="1F7173"/>
                </a:solidFill>
                <a:latin typeface="微软雅黑" panose="020B0503020204020204" pitchFamily="34" charset="-122"/>
                <a:ea typeface="微软雅黑" panose="020B0503020204020204" pitchFamily="34" charset="-122"/>
              </a:rPr>
              <a:t>目</a:t>
            </a:r>
            <a:r>
              <a:rPr lang="zh-CN" altLang="en-US" sz="5400" b="1" dirty="0">
                <a:solidFill>
                  <a:srgbClr val="1F7173"/>
                </a:solidFill>
                <a:latin typeface="Arial" panose="020B0604020202020204" pitchFamily="34" charset="0"/>
                <a:ea typeface="微软雅黑" panose="020B0503020204020204" pitchFamily="34" charset="-122"/>
                <a:cs typeface="Arial" panose="020B0604020202020204" pitchFamily="34" charset="0"/>
              </a:rPr>
              <a:t>录</a:t>
            </a:r>
            <a:endParaRPr lang="zh-CN" altLang="en-US" sz="4800" b="1" dirty="0">
              <a:solidFill>
                <a:srgbClr val="1F7173"/>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矩形 17"/>
          <p:cNvSpPr/>
          <p:nvPr/>
        </p:nvSpPr>
        <p:spPr>
          <a:xfrm>
            <a:off x="1369247" y="4517561"/>
            <a:ext cx="2723823" cy="646331"/>
          </a:xfrm>
          <a:prstGeom prst="rect">
            <a:avLst/>
          </a:prstGeom>
        </p:spPr>
        <p:txBody>
          <a:bodyPr wrap="none">
            <a:spAutoFit/>
          </a:bodyPr>
          <a:lstStyle/>
          <a:p>
            <a:r>
              <a:rPr lang="en-US" altLang="zh-CN" sz="3600" b="1" dirty="0">
                <a:solidFill>
                  <a:srgbClr val="1F7173"/>
                </a:solidFill>
                <a:latin typeface="Arial" panose="020B0604020202020204" pitchFamily="34" charset="0"/>
                <a:ea typeface="微软雅黑" panose="020B0503020204020204" pitchFamily="34" charset="-122"/>
                <a:cs typeface="Arial" panose="020B0604020202020204" pitchFamily="34" charset="0"/>
              </a:rPr>
              <a:t>CONTENTS</a:t>
            </a:r>
            <a:endParaRPr lang="zh-CN" altLang="en-US" sz="1600" dirty="0">
              <a:solidFill>
                <a:srgbClr val="1F7173"/>
              </a:solidFill>
            </a:endParaRPr>
          </a:p>
        </p:txBody>
      </p:sp>
      <p:sp>
        <p:nvSpPr>
          <p:cNvPr id="19" name="圆角矩形​​ 10"/>
          <p:cNvSpPr>
            <a:spLocks noChangeArrowheads="1"/>
          </p:cNvSpPr>
          <p:nvPr/>
        </p:nvSpPr>
        <p:spPr bwMode="auto">
          <a:xfrm>
            <a:off x="5573736" y="2420047"/>
            <a:ext cx="4536000" cy="648000"/>
          </a:xfrm>
          <a:prstGeom prst="roundRect">
            <a:avLst>
              <a:gd name="adj" fmla="val 50000"/>
            </a:avLst>
          </a:prstGeom>
          <a:solidFill>
            <a:srgbClr val="1F7173"/>
          </a:solidFill>
          <a:ln w="3175" algn="ctr">
            <a:noFill/>
            <a:round/>
          </a:ln>
        </p:spPr>
        <p:txBody>
          <a:bodyPr anchor="ctr"/>
          <a:lstStyle/>
          <a:p>
            <a:pPr>
              <a:defRPr/>
            </a:pPr>
            <a:r>
              <a:rPr lang="en-US" altLang="zh-CN" sz="2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01</a:t>
            </a:r>
            <a:r>
              <a:rPr lang="en-US" altLang="zh-CN"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教学分析</a:t>
            </a:r>
            <a:endParaRPr lang="zh-CN" altLang="en-US"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圆角矩形​​ 10"/>
          <p:cNvSpPr>
            <a:spLocks noChangeArrowheads="1"/>
          </p:cNvSpPr>
          <p:nvPr/>
        </p:nvSpPr>
        <p:spPr bwMode="auto">
          <a:xfrm>
            <a:off x="5577971" y="3462577"/>
            <a:ext cx="4536000" cy="648000"/>
          </a:xfrm>
          <a:prstGeom prst="roundRect">
            <a:avLst>
              <a:gd name="adj" fmla="val 50000"/>
            </a:avLst>
          </a:prstGeom>
          <a:solidFill>
            <a:srgbClr val="1F7173"/>
          </a:solidFill>
          <a:ln w="3175" algn="ctr">
            <a:noFill/>
            <a:round/>
          </a:ln>
        </p:spPr>
        <p:txBody>
          <a:bodyPr anchor="ctr"/>
          <a:lstStyle/>
          <a:p>
            <a:pPr>
              <a:defRPr/>
            </a:pPr>
            <a:r>
              <a:rPr lang="en-US" altLang="zh-CN" sz="2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02</a:t>
            </a:r>
            <a:r>
              <a:rPr lang="en-US" altLang="zh-CN"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教学策略</a:t>
            </a:r>
            <a:endParaRPr lang="zh-CN" altLang="en-US"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圆角矩形​​ 10"/>
          <p:cNvSpPr>
            <a:spLocks noChangeArrowheads="1"/>
          </p:cNvSpPr>
          <p:nvPr/>
        </p:nvSpPr>
        <p:spPr bwMode="auto">
          <a:xfrm>
            <a:off x="5580565" y="4505107"/>
            <a:ext cx="4536000" cy="648000"/>
          </a:xfrm>
          <a:prstGeom prst="roundRect">
            <a:avLst>
              <a:gd name="adj" fmla="val 50000"/>
            </a:avLst>
          </a:prstGeom>
          <a:solidFill>
            <a:srgbClr val="1F7173"/>
          </a:solidFill>
          <a:ln w="3175" algn="ctr">
            <a:noFill/>
            <a:round/>
          </a:ln>
        </p:spPr>
        <p:txBody>
          <a:bodyPr anchor="ctr"/>
          <a:lstStyle/>
          <a:p>
            <a:pPr>
              <a:defRPr/>
            </a:pPr>
            <a:r>
              <a:rPr lang="en-US" altLang="zh-CN"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2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03 </a:t>
            </a:r>
            <a:r>
              <a:rPr lang="en-US" altLang="zh-CN"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教学过程</a:t>
            </a:r>
            <a:endParaRPr lang="zh-CN" altLang="en-US"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圆角矩形​​ 10"/>
          <p:cNvSpPr>
            <a:spLocks noChangeArrowheads="1"/>
          </p:cNvSpPr>
          <p:nvPr/>
        </p:nvSpPr>
        <p:spPr bwMode="auto">
          <a:xfrm>
            <a:off x="5593264" y="5547637"/>
            <a:ext cx="4536000" cy="648000"/>
          </a:xfrm>
          <a:prstGeom prst="roundRect">
            <a:avLst>
              <a:gd name="adj" fmla="val 50000"/>
            </a:avLst>
          </a:prstGeom>
          <a:solidFill>
            <a:srgbClr val="1F7173"/>
          </a:solidFill>
          <a:ln w="3175" algn="ctr">
            <a:noFill/>
            <a:round/>
          </a:ln>
        </p:spPr>
        <p:txBody>
          <a:bodyPr anchor="ctr"/>
          <a:lstStyle/>
          <a:p>
            <a:pPr>
              <a:defRPr/>
            </a:pPr>
            <a:r>
              <a:rPr lang="en-US" altLang="zh-CN"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2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04</a:t>
            </a:r>
            <a:r>
              <a:rPr lang="en-US" altLang="zh-CN"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2600" kern="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教学反思</a:t>
            </a:r>
            <a:endParaRPr lang="zh-CN" altLang="en-US" sz="2600" kern="0"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0-#ppt_w/2"/>
                                          </p:val>
                                        </p:tav>
                                        <p:tav tm="100000">
                                          <p:val>
                                            <p:strVal val="#ppt_x"/>
                                          </p:val>
                                        </p:tav>
                                      </p:tavLst>
                                    </p:anim>
                                    <p:anim calcmode="lin" valueType="num">
                                      <p:cBhvr additive="base">
                                        <p:cTn id="8" dur="75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2000"/>
                            </p:stCondLst>
                            <p:childTnLst>
                              <p:par>
                                <p:cTn id="22" presetID="31"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000" fill="hold"/>
                                        <p:tgtEl>
                                          <p:spTgt spid="18"/>
                                        </p:tgtEl>
                                        <p:attrNameLst>
                                          <p:attrName>ppt_w</p:attrName>
                                        </p:attrNameLst>
                                      </p:cBhvr>
                                      <p:tavLst>
                                        <p:tav tm="0">
                                          <p:val>
                                            <p:fltVal val="0"/>
                                          </p:val>
                                        </p:tav>
                                        <p:tav tm="100000">
                                          <p:val>
                                            <p:strVal val="#ppt_w"/>
                                          </p:val>
                                        </p:tav>
                                      </p:tavLst>
                                    </p:anim>
                                    <p:anim calcmode="lin" valueType="num">
                                      <p:cBhvr>
                                        <p:cTn id="25" dur="1000" fill="hold"/>
                                        <p:tgtEl>
                                          <p:spTgt spid="18"/>
                                        </p:tgtEl>
                                        <p:attrNameLst>
                                          <p:attrName>ppt_h</p:attrName>
                                        </p:attrNameLst>
                                      </p:cBhvr>
                                      <p:tavLst>
                                        <p:tav tm="0">
                                          <p:val>
                                            <p:fltVal val="0"/>
                                          </p:val>
                                        </p:tav>
                                        <p:tav tm="100000">
                                          <p:val>
                                            <p:strVal val="#ppt_h"/>
                                          </p:val>
                                        </p:tav>
                                      </p:tavLst>
                                    </p:anim>
                                    <p:anim calcmode="lin" valueType="num">
                                      <p:cBhvr>
                                        <p:cTn id="26" dur="1000" fill="hold"/>
                                        <p:tgtEl>
                                          <p:spTgt spid="18"/>
                                        </p:tgtEl>
                                        <p:attrNameLst>
                                          <p:attrName>style.rotation</p:attrName>
                                        </p:attrNameLst>
                                      </p:cBhvr>
                                      <p:tavLst>
                                        <p:tav tm="0">
                                          <p:val>
                                            <p:fltVal val="90"/>
                                          </p:val>
                                        </p:tav>
                                        <p:tav tm="100000">
                                          <p:val>
                                            <p:fltVal val="0"/>
                                          </p:val>
                                        </p:tav>
                                      </p:tavLst>
                                    </p:anim>
                                    <p:animEffect transition="in" filter="fade">
                                      <p:cBhvr>
                                        <p:cTn id="27" dur="1000"/>
                                        <p:tgtEl>
                                          <p:spTgt spid="18"/>
                                        </p:tgtEl>
                                      </p:cBhvr>
                                    </p:animEffect>
                                  </p:childTnLst>
                                </p:cTn>
                              </p:par>
                            </p:childTnLst>
                          </p:cTn>
                        </p:par>
                        <p:par>
                          <p:cTn id="28" fill="hold">
                            <p:stCondLst>
                              <p:cond delay="3000"/>
                            </p:stCondLst>
                            <p:childTnLst>
                              <p:par>
                                <p:cTn id="29" presetID="2" presetClass="entr" presetSubtype="2" decel="5330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750" fill="hold"/>
                                        <p:tgtEl>
                                          <p:spTgt spid="19"/>
                                        </p:tgtEl>
                                        <p:attrNameLst>
                                          <p:attrName>ppt_x</p:attrName>
                                        </p:attrNameLst>
                                      </p:cBhvr>
                                      <p:tavLst>
                                        <p:tav tm="0">
                                          <p:val>
                                            <p:strVal val="1+#ppt_w/2"/>
                                          </p:val>
                                        </p:tav>
                                        <p:tav tm="100000">
                                          <p:val>
                                            <p:strVal val="#ppt_x"/>
                                          </p:val>
                                        </p:tav>
                                      </p:tavLst>
                                    </p:anim>
                                    <p:anim calcmode="lin" valueType="num">
                                      <p:cBhvr additive="base">
                                        <p:cTn id="32" dur="750" fill="hold"/>
                                        <p:tgtEl>
                                          <p:spTgt spid="19"/>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2" presetClass="entr" presetSubtype="2" decel="5330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750" fill="hold"/>
                                        <p:tgtEl>
                                          <p:spTgt spid="20"/>
                                        </p:tgtEl>
                                        <p:attrNameLst>
                                          <p:attrName>ppt_x</p:attrName>
                                        </p:attrNameLst>
                                      </p:cBhvr>
                                      <p:tavLst>
                                        <p:tav tm="0">
                                          <p:val>
                                            <p:strVal val="1+#ppt_w/2"/>
                                          </p:val>
                                        </p:tav>
                                        <p:tav tm="100000">
                                          <p:val>
                                            <p:strVal val="#ppt_x"/>
                                          </p:val>
                                        </p:tav>
                                      </p:tavLst>
                                    </p:anim>
                                    <p:anim calcmode="lin" valueType="num">
                                      <p:cBhvr additive="base">
                                        <p:cTn id="37" dur="750" fill="hold"/>
                                        <p:tgtEl>
                                          <p:spTgt spid="20"/>
                                        </p:tgtEl>
                                        <p:attrNameLst>
                                          <p:attrName>ppt_y</p:attrName>
                                        </p:attrNameLst>
                                      </p:cBhvr>
                                      <p:tavLst>
                                        <p:tav tm="0">
                                          <p:val>
                                            <p:strVal val="#ppt_y"/>
                                          </p:val>
                                        </p:tav>
                                        <p:tav tm="100000">
                                          <p:val>
                                            <p:strVal val="#ppt_y"/>
                                          </p:val>
                                        </p:tav>
                                      </p:tavLst>
                                    </p:anim>
                                  </p:childTnLst>
                                </p:cTn>
                              </p:par>
                            </p:childTnLst>
                          </p:cTn>
                        </p:par>
                        <p:par>
                          <p:cTn id="38" fill="hold">
                            <p:stCondLst>
                              <p:cond delay="5000"/>
                            </p:stCondLst>
                            <p:childTnLst>
                              <p:par>
                                <p:cTn id="39" presetID="2" presetClass="entr" presetSubtype="2" decel="5330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750" fill="hold"/>
                                        <p:tgtEl>
                                          <p:spTgt spid="21"/>
                                        </p:tgtEl>
                                        <p:attrNameLst>
                                          <p:attrName>ppt_x</p:attrName>
                                        </p:attrNameLst>
                                      </p:cBhvr>
                                      <p:tavLst>
                                        <p:tav tm="0">
                                          <p:val>
                                            <p:strVal val="1+#ppt_w/2"/>
                                          </p:val>
                                        </p:tav>
                                        <p:tav tm="100000">
                                          <p:val>
                                            <p:strVal val="#ppt_x"/>
                                          </p:val>
                                        </p:tav>
                                      </p:tavLst>
                                    </p:anim>
                                    <p:anim calcmode="lin" valueType="num">
                                      <p:cBhvr additive="base">
                                        <p:cTn id="42" dur="750" fill="hold"/>
                                        <p:tgtEl>
                                          <p:spTgt spid="21"/>
                                        </p:tgtEl>
                                        <p:attrNameLst>
                                          <p:attrName>ppt_y</p:attrName>
                                        </p:attrNameLst>
                                      </p:cBhvr>
                                      <p:tavLst>
                                        <p:tav tm="0">
                                          <p:val>
                                            <p:strVal val="#ppt_y"/>
                                          </p:val>
                                        </p:tav>
                                        <p:tav tm="100000">
                                          <p:val>
                                            <p:strVal val="#ppt_y"/>
                                          </p:val>
                                        </p:tav>
                                      </p:tavLst>
                                    </p:anim>
                                  </p:childTnLst>
                                </p:cTn>
                              </p:par>
                            </p:childTnLst>
                          </p:cTn>
                        </p:par>
                        <p:par>
                          <p:cTn id="43" fill="hold">
                            <p:stCondLst>
                              <p:cond delay="6000"/>
                            </p:stCondLst>
                            <p:childTnLst>
                              <p:par>
                                <p:cTn id="44" presetID="2" presetClass="entr" presetSubtype="2" decel="5330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750" fill="hold"/>
                                        <p:tgtEl>
                                          <p:spTgt spid="22"/>
                                        </p:tgtEl>
                                        <p:attrNameLst>
                                          <p:attrName>ppt_x</p:attrName>
                                        </p:attrNameLst>
                                      </p:cBhvr>
                                      <p:tavLst>
                                        <p:tav tm="0">
                                          <p:val>
                                            <p:strVal val="1+#ppt_w/2"/>
                                          </p:val>
                                        </p:tav>
                                        <p:tav tm="100000">
                                          <p:val>
                                            <p:strVal val="#ppt_x"/>
                                          </p:val>
                                        </p:tav>
                                      </p:tavLst>
                                    </p:anim>
                                    <p:anim calcmode="lin" valueType="num">
                                      <p:cBhvr additive="base">
                                        <p:cTn id="47" dur="7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animBg="1"/>
      <p:bldP spid="20" grpId="0" animBg="1"/>
      <p:bldP spid="21" grpId="0" animBg="1"/>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0"/>
            <a:ext cx="12191999" cy="1750224"/>
          </a:xfrm>
          <a:prstGeom prst="rect">
            <a:avLst/>
          </a:prstGeom>
          <a:solidFill>
            <a:srgbClr val="004D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883310" y="294854"/>
            <a:ext cx="6425381" cy="1337498"/>
          </a:xfrm>
          <a:prstGeom prst="rect">
            <a:avLst/>
          </a:prstGeom>
        </p:spPr>
      </p:pic>
      <p:grpSp>
        <p:nvGrpSpPr>
          <p:cNvPr id="10" name="组合 9"/>
          <p:cNvGrpSpPr/>
          <p:nvPr/>
        </p:nvGrpSpPr>
        <p:grpSpPr>
          <a:xfrm>
            <a:off x="2498459" y="2697637"/>
            <a:ext cx="2416442" cy="2726466"/>
            <a:chOff x="1184011" y="4337050"/>
            <a:chExt cx="983554" cy="1109742"/>
          </a:xfrm>
          <a:solidFill>
            <a:srgbClr val="1F7173"/>
          </a:solidFill>
        </p:grpSpPr>
        <p:sp>
          <p:nvSpPr>
            <p:cNvPr id="11" name="Freeform 5"/>
            <p:cNvSpPr/>
            <p:nvPr/>
          </p:nvSpPr>
          <p:spPr bwMode="auto">
            <a:xfrm rot="5400000" flipV="1">
              <a:off x="1120917" y="4400144"/>
              <a:ext cx="1109742" cy="98355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pFill/>
            <a:ln w="19050">
              <a:solidFill>
                <a:schemeClr val="bg1"/>
              </a:solidFill>
            </a:ln>
            <a:effectLst>
              <a:outerShdw blurRad="114300" dist="38100" dir="2700000" algn="tl" rotWithShape="0">
                <a:prstClr val="black">
                  <a:alpha val="40000"/>
                </a:prstClr>
              </a:outerShdw>
              <a:reflection blurRad="6350" stA="50000" endA="300" endPos="35000" dist="50800" dir="5400000" sy="-100000" algn="bl" rotWithShape="0"/>
            </a:effectLst>
          </p:spPr>
          <p:txBody>
            <a:bodyPr vert="horz" wrap="square" lIns="121920" tIns="60960" rIns="121920" bIns="60960" numCol="1" anchor="t" anchorCtr="0" compatLnSpc="1"/>
            <a:lstStyle/>
            <a:p>
              <a:endParaRPr lang="zh-CN" altLang="en-US" sz="9600" dirty="0">
                <a:solidFill>
                  <a:schemeClr val="bg1"/>
                </a:solidFill>
              </a:endParaRPr>
            </a:p>
          </p:txBody>
        </p:sp>
        <p:sp>
          <p:nvSpPr>
            <p:cNvPr id="12" name="文本框 32"/>
            <p:cNvSpPr txBox="1"/>
            <p:nvPr/>
          </p:nvSpPr>
          <p:spPr>
            <a:xfrm>
              <a:off x="1268677" y="4610826"/>
              <a:ext cx="814222" cy="562191"/>
            </a:xfrm>
            <a:prstGeom prst="rect">
              <a:avLst/>
            </a:prstGeom>
            <a:noFill/>
          </p:spPr>
          <p:txBody>
            <a:bodyPr wrap="square" rtlCol="0">
              <a:spAutoFit/>
            </a:bodyPr>
            <a:lstStyle/>
            <a:p>
              <a:pPr algn="ctr"/>
              <a:r>
                <a:rPr lang="en-US" altLang="zh-CN" sz="8800" dirty="0">
                  <a:solidFill>
                    <a:schemeClr val="bg1"/>
                  </a:solidFill>
                  <a:latin typeface="+mn-ea"/>
                </a:rPr>
                <a:t>01</a:t>
              </a:r>
              <a:endParaRPr lang="zh-CN" altLang="en-US" sz="8800" dirty="0">
                <a:solidFill>
                  <a:schemeClr val="bg1"/>
                </a:solidFill>
                <a:latin typeface="+mn-ea"/>
              </a:endParaRPr>
            </a:p>
          </p:txBody>
        </p:sp>
      </p:grpSp>
      <p:sp>
        <p:nvSpPr>
          <p:cNvPr id="13" name="TextBox 7"/>
          <p:cNvSpPr txBox="1"/>
          <p:nvPr/>
        </p:nvSpPr>
        <p:spPr>
          <a:xfrm>
            <a:off x="5668817" y="3059823"/>
            <a:ext cx="4057650" cy="96227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6000" spc="1200" dirty="0">
                <a:solidFill>
                  <a:srgbClr val="1F7173"/>
                </a:solidFill>
                <a:latin typeface="微软雅黑" panose="020B0503020204020204" pitchFamily="34" charset="-122"/>
                <a:ea typeface="微软雅黑" panose="020B0503020204020204" pitchFamily="34" charset="-122"/>
              </a:rPr>
              <a:t>教学分析</a:t>
            </a:r>
            <a:endParaRPr lang="zh-CN" altLang="zh-CN" sz="6000" spc="1200" dirty="0">
              <a:solidFill>
                <a:srgbClr val="1F7173"/>
              </a:solidFill>
              <a:latin typeface="微软雅黑" panose="020B0503020204020204" pitchFamily="34" charset="-122"/>
              <a:ea typeface="微软雅黑" panose="020B0503020204020204" pitchFamily="34" charset="-122"/>
            </a:endParaRPr>
          </a:p>
        </p:txBody>
      </p:sp>
      <p:sp>
        <p:nvSpPr>
          <p:cNvPr id="14" name="KSO_Shape"/>
          <p:cNvSpPr>
            <a:spLocks noChangeAspect="1"/>
          </p:cNvSpPr>
          <p:nvPr/>
        </p:nvSpPr>
        <p:spPr bwMode="auto">
          <a:xfrm>
            <a:off x="5771207" y="4261840"/>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15" name="KSO_Shape"/>
          <p:cNvSpPr>
            <a:spLocks noChangeAspect="1"/>
          </p:cNvSpPr>
          <p:nvPr/>
        </p:nvSpPr>
        <p:spPr bwMode="auto">
          <a:xfrm>
            <a:off x="7711132" y="4261840"/>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23" name="KSO_Shape"/>
          <p:cNvSpPr>
            <a:spLocks noChangeAspect="1"/>
          </p:cNvSpPr>
          <p:nvPr/>
        </p:nvSpPr>
        <p:spPr bwMode="auto">
          <a:xfrm>
            <a:off x="5771207" y="4777946"/>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24" name="KSO_Shape"/>
          <p:cNvSpPr>
            <a:spLocks noChangeAspect="1"/>
          </p:cNvSpPr>
          <p:nvPr/>
        </p:nvSpPr>
        <p:spPr bwMode="auto">
          <a:xfrm>
            <a:off x="7711132" y="4777946"/>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25" name="TextBox 7"/>
          <p:cNvSpPr txBox="1"/>
          <p:nvPr/>
        </p:nvSpPr>
        <p:spPr>
          <a:xfrm>
            <a:off x="6100618" y="4219605"/>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教材分析</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TextBox 7"/>
          <p:cNvSpPr txBox="1"/>
          <p:nvPr/>
        </p:nvSpPr>
        <p:spPr>
          <a:xfrm>
            <a:off x="6100618" y="4745975"/>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7"/>
          <p:cNvSpPr txBox="1"/>
          <p:nvPr/>
        </p:nvSpPr>
        <p:spPr>
          <a:xfrm>
            <a:off x="8047142" y="4219605"/>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课程定位</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7"/>
          <p:cNvSpPr txBox="1"/>
          <p:nvPr/>
        </p:nvSpPr>
        <p:spPr>
          <a:xfrm>
            <a:off x="8047142" y="4745975"/>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课程特点</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5771207" y="4041145"/>
            <a:ext cx="335374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0-#ppt_w/2"/>
                                          </p:val>
                                        </p:tav>
                                        <p:tav tm="100000">
                                          <p:val>
                                            <p:strVal val="#ppt_x"/>
                                          </p:val>
                                        </p:tav>
                                      </p:tavLst>
                                    </p:anim>
                                    <p:anim calcmode="lin" valueType="num">
                                      <p:cBhvr additive="base">
                                        <p:cTn id="8" dur="75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500"/>
                            </p:stCondLst>
                            <p:childTnLst>
                              <p:par>
                                <p:cTn id="16" presetID="2" presetClass="entr" presetSubtype="4" decel="5330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750" fill="hold"/>
                                        <p:tgtEl>
                                          <p:spTgt spid="10"/>
                                        </p:tgtEl>
                                        <p:attrNameLst>
                                          <p:attrName>ppt_x</p:attrName>
                                        </p:attrNameLst>
                                      </p:cBhvr>
                                      <p:tavLst>
                                        <p:tav tm="0">
                                          <p:val>
                                            <p:strVal val="#ppt_x"/>
                                          </p:val>
                                        </p:tav>
                                        <p:tav tm="100000">
                                          <p:val>
                                            <p:strVal val="#ppt_x"/>
                                          </p:val>
                                        </p:tav>
                                      </p:tavLst>
                                    </p:anim>
                                    <p:anim calcmode="lin" valueType="num">
                                      <p:cBhvr additive="base">
                                        <p:cTn id="19" dur="750" fill="hold"/>
                                        <p:tgtEl>
                                          <p:spTgt spid="10"/>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13"/>
                                        </p:tgtEl>
                                        <p:attrNameLst>
                                          <p:attrName>style.visibility</p:attrName>
                                        </p:attrNameLst>
                                      </p:cBhvr>
                                      <p:to>
                                        <p:strVal val="visible"/>
                                      </p:to>
                                    </p:set>
                                    <p:anim by="(-#ppt_w*2)" calcmode="lin" valueType="num">
                                      <p:cBhvr rctx="PPT">
                                        <p:cTn id="23" dur="500" autoRev="1" fill="hold">
                                          <p:stCondLst>
                                            <p:cond delay="0"/>
                                          </p:stCondLst>
                                        </p:cTn>
                                        <p:tgtEl>
                                          <p:spTgt spid="13"/>
                                        </p:tgtEl>
                                        <p:attrNameLst>
                                          <p:attrName>ppt_w</p:attrName>
                                        </p:attrNameLst>
                                      </p:cBhvr>
                                    </p:anim>
                                    <p:anim by="(#ppt_w*0.50)" calcmode="lin" valueType="num">
                                      <p:cBhvr>
                                        <p:cTn id="24" dur="500" decel="50000" autoRev="1" fill="hold">
                                          <p:stCondLst>
                                            <p:cond delay="0"/>
                                          </p:stCondLst>
                                        </p:cTn>
                                        <p:tgtEl>
                                          <p:spTgt spid="13"/>
                                        </p:tgtEl>
                                        <p:attrNameLst>
                                          <p:attrName>ppt_x</p:attrName>
                                        </p:attrNameLst>
                                      </p:cBhvr>
                                    </p:anim>
                                    <p:anim from="(-#ppt_h/2)" to="(#ppt_y)" calcmode="lin" valueType="num">
                                      <p:cBhvr>
                                        <p:cTn id="25" dur="1000" fill="hold">
                                          <p:stCondLst>
                                            <p:cond delay="0"/>
                                          </p:stCondLst>
                                        </p:cTn>
                                        <p:tgtEl>
                                          <p:spTgt spid="13"/>
                                        </p:tgtEl>
                                        <p:attrNameLst>
                                          <p:attrName>ppt_y</p:attrName>
                                        </p:attrNameLst>
                                      </p:cBhvr>
                                    </p:anim>
                                    <p:animRot by="21600000">
                                      <p:cBhvr>
                                        <p:cTn id="26" dur="1000" fill="hold">
                                          <p:stCondLst>
                                            <p:cond delay="0"/>
                                          </p:stCondLst>
                                        </p:cTn>
                                        <p:tgtEl>
                                          <p:spTgt spid="13"/>
                                        </p:tgtEl>
                                        <p:attrNameLst>
                                          <p:attrName>r</p:attrName>
                                        </p:attrNameLst>
                                      </p:cBhvr>
                                    </p:animRot>
                                  </p:childTnLst>
                                </p:cTn>
                              </p:par>
                            </p:childTnLst>
                          </p:cTn>
                        </p:par>
                        <p:par>
                          <p:cTn id="27" fill="hold">
                            <p:stCondLst>
                              <p:cond delay="3299"/>
                            </p:stCondLst>
                            <p:childTnLst>
                              <p:par>
                                <p:cTn id="28" presetID="22" presetClass="entr" presetSubtype="8"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3799"/>
                            </p:stCondLst>
                            <p:childTnLst>
                              <p:par>
                                <p:cTn id="32" presetID="2" presetClass="entr" presetSubtype="6" decel="5000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750" fill="hold"/>
                                        <p:tgtEl>
                                          <p:spTgt spid="14"/>
                                        </p:tgtEl>
                                        <p:attrNameLst>
                                          <p:attrName>ppt_x</p:attrName>
                                        </p:attrNameLst>
                                      </p:cBhvr>
                                      <p:tavLst>
                                        <p:tav tm="0">
                                          <p:val>
                                            <p:strVal val="1+#ppt_w/2"/>
                                          </p:val>
                                        </p:tav>
                                        <p:tav tm="100000">
                                          <p:val>
                                            <p:strVal val="#ppt_x"/>
                                          </p:val>
                                        </p:tav>
                                      </p:tavLst>
                                    </p:anim>
                                    <p:anim calcmode="lin" valueType="num">
                                      <p:cBhvr additive="base">
                                        <p:cTn id="35" dur="750" fill="hold"/>
                                        <p:tgtEl>
                                          <p:spTgt spid="14"/>
                                        </p:tgtEl>
                                        <p:attrNameLst>
                                          <p:attrName>ppt_y</p:attrName>
                                        </p:attrNameLst>
                                      </p:cBhvr>
                                      <p:tavLst>
                                        <p:tav tm="0">
                                          <p:val>
                                            <p:strVal val="1+#ppt_h/2"/>
                                          </p:val>
                                        </p:tav>
                                        <p:tav tm="100000">
                                          <p:val>
                                            <p:strVal val="#ppt_y"/>
                                          </p:val>
                                        </p:tav>
                                      </p:tavLst>
                                    </p:anim>
                                  </p:childTnLst>
                                </p:cTn>
                              </p:par>
                              <p:par>
                                <p:cTn id="36" presetID="2" presetClass="entr" presetSubtype="6" decel="50000" fill="hold" grpId="0" nodeType="withEffect">
                                  <p:stCondLst>
                                    <p:cond delay="25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750" fill="hold"/>
                                        <p:tgtEl>
                                          <p:spTgt spid="15"/>
                                        </p:tgtEl>
                                        <p:attrNameLst>
                                          <p:attrName>ppt_x</p:attrName>
                                        </p:attrNameLst>
                                      </p:cBhvr>
                                      <p:tavLst>
                                        <p:tav tm="0">
                                          <p:val>
                                            <p:strVal val="1+#ppt_w/2"/>
                                          </p:val>
                                        </p:tav>
                                        <p:tav tm="100000">
                                          <p:val>
                                            <p:strVal val="#ppt_x"/>
                                          </p:val>
                                        </p:tav>
                                      </p:tavLst>
                                    </p:anim>
                                    <p:anim calcmode="lin" valueType="num">
                                      <p:cBhvr additive="base">
                                        <p:cTn id="39" dur="750" fill="hold"/>
                                        <p:tgtEl>
                                          <p:spTgt spid="15"/>
                                        </p:tgtEl>
                                        <p:attrNameLst>
                                          <p:attrName>ppt_y</p:attrName>
                                        </p:attrNameLst>
                                      </p:cBhvr>
                                      <p:tavLst>
                                        <p:tav tm="0">
                                          <p:val>
                                            <p:strVal val="1+#ppt_h/2"/>
                                          </p:val>
                                        </p:tav>
                                        <p:tav tm="100000">
                                          <p:val>
                                            <p:strVal val="#ppt_y"/>
                                          </p:val>
                                        </p:tav>
                                      </p:tavLst>
                                    </p:anim>
                                  </p:childTnLst>
                                </p:cTn>
                              </p:par>
                              <p:par>
                                <p:cTn id="40" presetID="2" presetClass="entr" presetSubtype="6" decel="50000" fill="hold" grpId="0" nodeType="withEffect">
                                  <p:stCondLst>
                                    <p:cond delay="50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750" fill="hold"/>
                                        <p:tgtEl>
                                          <p:spTgt spid="23"/>
                                        </p:tgtEl>
                                        <p:attrNameLst>
                                          <p:attrName>ppt_x</p:attrName>
                                        </p:attrNameLst>
                                      </p:cBhvr>
                                      <p:tavLst>
                                        <p:tav tm="0">
                                          <p:val>
                                            <p:strVal val="1+#ppt_w/2"/>
                                          </p:val>
                                        </p:tav>
                                        <p:tav tm="100000">
                                          <p:val>
                                            <p:strVal val="#ppt_x"/>
                                          </p:val>
                                        </p:tav>
                                      </p:tavLst>
                                    </p:anim>
                                    <p:anim calcmode="lin" valueType="num">
                                      <p:cBhvr additive="base">
                                        <p:cTn id="43" dur="750" fill="hold"/>
                                        <p:tgtEl>
                                          <p:spTgt spid="23"/>
                                        </p:tgtEl>
                                        <p:attrNameLst>
                                          <p:attrName>ppt_y</p:attrName>
                                        </p:attrNameLst>
                                      </p:cBhvr>
                                      <p:tavLst>
                                        <p:tav tm="0">
                                          <p:val>
                                            <p:strVal val="1+#ppt_h/2"/>
                                          </p:val>
                                        </p:tav>
                                        <p:tav tm="100000">
                                          <p:val>
                                            <p:strVal val="#ppt_y"/>
                                          </p:val>
                                        </p:tav>
                                      </p:tavLst>
                                    </p:anim>
                                  </p:childTnLst>
                                </p:cTn>
                              </p:par>
                              <p:par>
                                <p:cTn id="44" presetID="2" presetClass="entr" presetSubtype="6" decel="50000" fill="hold" grpId="0" nodeType="withEffect">
                                  <p:stCondLst>
                                    <p:cond delay="75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750" fill="hold"/>
                                        <p:tgtEl>
                                          <p:spTgt spid="24"/>
                                        </p:tgtEl>
                                        <p:attrNameLst>
                                          <p:attrName>ppt_x</p:attrName>
                                        </p:attrNameLst>
                                      </p:cBhvr>
                                      <p:tavLst>
                                        <p:tav tm="0">
                                          <p:val>
                                            <p:strVal val="1+#ppt_w/2"/>
                                          </p:val>
                                        </p:tav>
                                        <p:tav tm="100000">
                                          <p:val>
                                            <p:strVal val="#ppt_x"/>
                                          </p:val>
                                        </p:tav>
                                      </p:tavLst>
                                    </p:anim>
                                    <p:anim calcmode="lin" valueType="num">
                                      <p:cBhvr additive="base">
                                        <p:cTn id="47" dur="750" fill="hold"/>
                                        <p:tgtEl>
                                          <p:spTgt spid="24"/>
                                        </p:tgtEl>
                                        <p:attrNameLst>
                                          <p:attrName>ppt_y</p:attrName>
                                        </p:attrNameLst>
                                      </p:cBhvr>
                                      <p:tavLst>
                                        <p:tav tm="0">
                                          <p:val>
                                            <p:strVal val="1+#ppt_h/2"/>
                                          </p:val>
                                        </p:tav>
                                        <p:tav tm="100000">
                                          <p:val>
                                            <p:strVal val="#ppt_y"/>
                                          </p:val>
                                        </p:tav>
                                      </p:tavLst>
                                    </p:anim>
                                  </p:childTnLst>
                                </p:cTn>
                              </p:par>
                            </p:childTnLst>
                          </p:cTn>
                        </p:par>
                        <p:par>
                          <p:cTn id="48" fill="hold">
                            <p:stCondLst>
                              <p:cond delay="4799"/>
                            </p:stCondLst>
                            <p:childTnLst>
                              <p:par>
                                <p:cTn id="49" presetID="22" presetClass="entr" presetSubtype="8"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500"/>
                                        <p:tgtEl>
                                          <p:spTgt spid="2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wipe(left)">
                                      <p:cBhvr>
                                        <p:cTn id="54" dur="500"/>
                                        <p:tgtEl>
                                          <p:spTgt spid="2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left)">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3" grpId="0"/>
      <p:bldP spid="14" grpId="0" animBg="1"/>
      <p:bldP spid="15" grpId="0" animBg="1"/>
      <p:bldP spid="23" grpId="0" animBg="1"/>
      <p:bldP spid="24" grpId="0" animBg="1"/>
      <p:bldP spid="25" grpId="0"/>
      <p:bldP spid="26" grpId="0"/>
      <p:bldP spid="27"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教材分析</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Oval 9"/>
          <p:cNvSpPr/>
          <p:nvPr/>
        </p:nvSpPr>
        <p:spPr>
          <a:xfrm>
            <a:off x="1517183" y="1942913"/>
            <a:ext cx="1196909" cy="1141206"/>
          </a:xfrm>
          <a:prstGeom prst="ellipse">
            <a:avLst/>
          </a:prstGeom>
          <a:solidFill>
            <a:srgbClr val="1F7173"/>
          </a:solidFill>
          <a:ln w="25400" cap="flat" cmpd="sng" algn="ctr">
            <a:noFill/>
            <a:prstDash val="solid"/>
          </a:ln>
          <a:effectLst/>
        </p:spPr>
        <p:txBody>
          <a:bodyPr rtlCol="0" anchor="ctr"/>
          <a:lstStyle/>
          <a:p>
            <a:pPr algn="ctr" defTabSz="725805">
              <a:defRPr/>
            </a:pPr>
            <a:r>
              <a:rPr lang="zh-CN" altLang="en-US" kern="0" dirty="0">
                <a:solidFill>
                  <a:sysClr val="window" lastClr="FFFFFF"/>
                </a:solidFill>
                <a:latin typeface="微软雅黑" panose="020B0503020204020204" pitchFamily="34" charset="-122"/>
                <a:ea typeface="微软雅黑" panose="020B0503020204020204" pitchFamily="34" charset="-122"/>
              </a:rPr>
              <a:t>教材</a:t>
            </a:r>
            <a:endParaRPr lang="en-US" altLang="zh-CN" kern="0" dirty="0">
              <a:solidFill>
                <a:sysClr val="window" lastClr="FFFFFF"/>
              </a:solidFill>
              <a:latin typeface="微软雅黑" panose="020B0503020204020204" pitchFamily="34" charset="-122"/>
              <a:ea typeface="微软雅黑" panose="020B0503020204020204" pitchFamily="34" charset="-122"/>
            </a:endParaRPr>
          </a:p>
          <a:p>
            <a:pPr algn="ctr" defTabSz="725805">
              <a:defRPr/>
            </a:pPr>
            <a:r>
              <a:rPr lang="zh-CN" altLang="en-US" kern="0" dirty="0">
                <a:solidFill>
                  <a:sysClr val="window" lastClr="FFFFFF"/>
                </a:solidFill>
                <a:latin typeface="微软雅黑" panose="020B0503020204020204" pitchFamily="34" charset="-122"/>
                <a:ea typeface="微软雅黑" panose="020B0503020204020204" pitchFamily="34" charset="-122"/>
              </a:rPr>
              <a:t>分析</a:t>
            </a:r>
            <a:endParaRPr 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5" name="Oval 5"/>
          <p:cNvSpPr/>
          <p:nvPr/>
        </p:nvSpPr>
        <p:spPr>
          <a:xfrm>
            <a:off x="1357841" y="2131258"/>
            <a:ext cx="378598" cy="378538"/>
          </a:xfrm>
          <a:prstGeom prst="ellipse">
            <a:avLst/>
          </a:prstGeom>
          <a:solidFill>
            <a:srgbClr val="00C0DA"/>
          </a:solidFill>
          <a:ln w="38100" cap="flat" cmpd="sng" algn="ctr">
            <a:solidFill>
              <a:sysClr val="window" lastClr="FFFFFF"/>
            </a:solidFill>
            <a:prstDash val="solid"/>
          </a:ln>
          <a:effectLst/>
        </p:spPr>
        <p:txBody>
          <a:bodyPr rtlCol="0" anchor="ctr"/>
          <a:lstStyle/>
          <a:p>
            <a:pPr algn="ctr" defTabSz="725805">
              <a:defRPr/>
            </a:pPr>
            <a:r>
              <a:rPr lang="en-US" sz="1430" kern="0" dirty="0">
                <a:solidFill>
                  <a:sysClr val="window" lastClr="FFFFFF"/>
                </a:solidFill>
                <a:latin typeface="微软雅黑" panose="020B0503020204020204" pitchFamily="34" charset="-122"/>
                <a:ea typeface="微软雅黑" panose="020B0503020204020204" pitchFamily="34" charset="-122"/>
              </a:rPr>
              <a:t>1</a:t>
            </a:r>
            <a:endParaRPr lang="en-US" sz="1430" kern="0" dirty="0">
              <a:solidFill>
                <a:sysClr val="window" lastClr="FFFFFF"/>
              </a:solidFill>
              <a:latin typeface="微软雅黑" panose="020B0503020204020204" pitchFamily="34" charset="-122"/>
              <a:ea typeface="微软雅黑" panose="020B0503020204020204" pitchFamily="34" charset="-122"/>
            </a:endParaRPr>
          </a:p>
        </p:txBody>
      </p:sp>
      <p:sp>
        <p:nvSpPr>
          <p:cNvPr id="6" name="文本框 34"/>
          <p:cNvSpPr>
            <a:spLocks noChangeArrowheads="1"/>
          </p:cNvSpPr>
          <p:nvPr/>
        </p:nvSpPr>
        <p:spPr bwMode="auto">
          <a:xfrm>
            <a:off x="2908834" y="1981013"/>
            <a:ext cx="3777715"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5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a:t>
            </a:r>
            <a:endParaRPr lang="en-US" altLang="zh-CN" sz="1400" dirty="0">
              <a:solidFill>
                <a:srgbClr val="2F2637"/>
              </a:solidFill>
              <a:latin typeface="华文宋体" pitchFamily="2" charset="-122"/>
              <a:ea typeface="华文宋体" pitchFamily="2" charset="-122"/>
              <a:sym typeface="华文宋体" pitchFamily="2" charset="-122"/>
            </a:endParaRPr>
          </a:p>
        </p:txBody>
      </p:sp>
      <p:sp>
        <p:nvSpPr>
          <p:cNvPr id="7" name="Oval 9"/>
          <p:cNvSpPr/>
          <p:nvPr/>
        </p:nvSpPr>
        <p:spPr>
          <a:xfrm>
            <a:off x="1517183" y="3535990"/>
            <a:ext cx="1196909" cy="1141206"/>
          </a:xfrm>
          <a:prstGeom prst="ellipse">
            <a:avLst/>
          </a:prstGeom>
          <a:solidFill>
            <a:srgbClr val="1F7173"/>
          </a:solidFill>
          <a:ln w="25400" cap="flat" cmpd="sng" algn="ctr">
            <a:noFill/>
            <a:prstDash val="solid"/>
          </a:ln>
          <a:effectLst/>
        </p:spPr>
        <p:txBody>
          <a:bodyPr rtlCol="0" anchor="ctr"/>
          <a:lstStyle/>
          <a:p>
            <a:pPr algn="ctr" defTabSz="725805">
              <a:defRPr/>
            </a:pPr>
            <a:r>
              <a:rPr lang="zh-CN" altLang="en-US" kern="0" dirty="0">
                <a:solidFill>
                  <a:sysClr val="window" lastClr="FFFFFF"/>
                </a:solidFill>
                <a:latin typeface="微软雅黑" panose="020B0503020204020204" pitchFamily="34" charset="-122"/>
                <a:ea typeface="微软雅黑" panose="020B0503020204020204" pitchFamily="34" charset="-122"/>
              </a:rPr>
              <a:t>讲述</a:t>
            </a:r>
            <a:endParaRPr lang="en-US" altLang="zh-CN" kern="0" dirty="0">
              <a:solidFill>
                <a:sysClr val="window" lastClr="FFFFFF"/>
              </a:solidFill>
              <a:latin typeface="微软雅黑" panose="020B0503020204020204" pitchFamily="34" charset="-122"/>
              <a:ea typeface="微软雅黑" panose="020B0503020204020204" pitchFamily="34" charset="-122"/>
            </a:endParaRPr>
          </a:p>
          <a:p>
            <a:pPr algn="ctr" defTabSz="725805">
              <a:defRPr/>
            </a:pPr>
            <a:r>
              <a:rPr lang="zh-CN" altLang="en-US" kern="0" dirty="0">
                <a:solidFill>
                  <a:sysClr val="window" lastClr="FFFFFF"/>
                </a:solidFill>
                <a:latin typeface="微软雅黑" panose="020B0503020204020204" pitchFamily="34" charset="-122"/>
                <a:ea typeface="微软雅黑" panose="020B0503020204020204" pitchFamily="34" charset="-122"/>
              </a:rPr>
              <a:t>内容</a:t>
            </a:r>
            <a:endParaRPr 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8" name="Oval 5"/>
          <p:cNvSpPr/>
          <p:nvPr/>
        </p:nvSpPr>
        <p:spPr>
          <a:xfrm>
            <a:off x="1357841" y="3724335"/>
            <a:ext cx="378598" cy="378538"/>
          </a:xfrm>
          <a:prstGeom prst="ellipse">
            <a:avLst/>
          </a:prstGeom>
          <a:solidFill>
            <a:srgbClr val="00C0DA"/>
          </a:solidFill>
          <a:ln w="38100" cap="flat" cmpd="sng" algn="ctr">
            <a:solidFill>
              <a:sysClr val="window" lastClr="FFFFFF"/>
            </a:solidFill>
            <a:prstDash val="solid"/>
          </a:ln>
          <a:effectLst/>
        </p:spPr>
        <p:txBody>
          <a:bodyPr rtlCol="0" anchor="ctr"/>
          <a:lstStyle/>
          <a:p>
            <a:pPr algn="ctr" defTabSz="725805">
              <a:defRPr/>
            </a:pPr>
            <a:r>
              <a:rPr lang="en-US" sz="1430" kern="0" dirty="0">
                <a:solidFill>
                  <a:sysClr val="window" lastClr="FFFFFF"/>
                </a:solidFill>
                <a:latin typeface="微软雅黑" panose="020B0503020204020204" pitchFamily="34" charset="-122"/>
                <a:ea typeface="微软雅黑" panose="020B0503020204020204" pitchFamily="34" charset="-122"/>
              </a:rPr>
              <a:t>2</a:t>
            </a:r>
            <a:endParaRPr lang="en-US" sz="1430" kern="0" dirty="0">
              <a:solidFill>
                <a:sysClr val="window" lastClr="FFFFFF"/>
              </a:solidFill>
              <a:latin typeface="微软雅黑" panose="020B0503020204020204" pitchFamily="34" charset="-122"/>
              <a:ea typeface="微软雅黑" panose="020B0503020204020204" pitchFamily="34" charset="-122"/>
            </a:endParaRPr>
          </a:p>
        </p:txBody>
      </p:sp>
      <p:sp>
        <p:nvSpPr>
          <p:cNvPr id="9" name="文本框 34"/>
          <p:cNvSpPr>
            <a:spLocks noChangeArrowheads="1"/>
          </p:cNvSpPr>
          <p:nvPr/>
        </p:nvSpPr>
        <p:spPr bwMode="auto">
          <a:xfrm>
            <a:off x="2908834" y="3574090"/>
            <a:ext cx="3777715"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5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a:t>
            </a:r>
            <a:endParaRPr lang="en-US" altLang="zh-CN" sz="1400" dirty="0">
              <a:solidFill>
                <a:srgbClr val="2F2637"/>
              </a:solidFill>
              <a:latin typeface="华文宋体" pitchFamily="2" charset="-122"/>
              <a:ea typeface="华文宋体" pitchFamily="2" charset="-122"/>
              <a:sym typeface="华文宋体" pitchFamily="2" charset="-122"/>
            </a:endParaRPr>
          </a:p>
        </p:txBody>
      </p:sp>
      <p:sp>
        <p:nvSpPr>
          <p:cNvPr id="10" name="Oval 9"/>
          <p:cNvSpPr/>
          <p:nvPr/>
        </p:nvSpPr>
        <p:spPr>
          <a:xfrm>
            <a:off x="1517183" y="5129067"/>
            <a:ext cx="1196909" cy="1141206"/>
          </a:xfrm>
          <a:prstGeom prst="ellipse">
            <a:avLst/>
          </a:prstGeom>
          <a:solidFill>
            <a:srgbClr val="1F7173"/>
          </a:solidFill>
          <a:ln w="25400" cap="flat" cmpd="sng" algn="ctr">
            <a:noFill/>
            <a:prstDash val="solid"/>
          </a:ln>
          <a:effectLst/>
        </p:spPr>
        <p:txBody>
          <a:bodyPr rtlCol="0" anchor="ctr"/>
          <a:lstStyle/>
          <a:p>
            <a:pPr algn="ctr" defTabSz="725805">
              <a:defRPr/>
            </a:pPr>
            <a:r>
              <a:rPr lang="zh-CN" altLang="en-US" kern="0" dirty="0">
                <a:solidFill>
                  <a:sysClr val="window" lastClr="FFFFFF"/>
                </a:solidFill>
                <a:latin typeface="微软雅黑" panose="020B0503020204020204" pitchFamily="34" charset="-122"/>
                <a:ea typeface="微软雅黑" panose="020B0503020204020204" pitchFamily="34" charset="-122"/>
              </a:rPr>
              <a:t>教材</a:t>
            </a:r>
            <a:endParaRPr lang="en-US" altLang="zh-CN" kern="0" dirty="0">
              <a:solidFill>
                <a:sysClr val="window" lastClr="FFFFFF"/>
              </a:solidFill>
              <a:latin typeface="微软雅黑" panose="020B0503020204020204" pitchFamily="34" charset="-122"/>
              <a:ea typeface="微软雅黑" panose="020B0503020204020204" pitchFamily="34" charset="-122"/>
            </a:endParaRPr>
          </a:p>
          <a:p>
            <a:pPr algn="ctr" defTabSz="725805">
              <a:defRPr/>
            </a:pPr>
            <a:r>
              <a:rPr lang="zh-CN" altLang="en-US" kern="0" dirty="0">
                <a:solidFill>
                  <a:sysClr val="window" lastClr="FFFFFF"/>
                </a:solidFill>
                <a:latin typeface="微软雅黑" panose="020B0503020204020204" pitchFamily="34" charset="-122"/>
                <a:ea typeface="微软雅黑" panose="020B0503020204020204" pitchFamily="34" charset="-122"/>
              </a:rPr>
              <a:t>作用</a:t>
            </a:r>
            <a:endParaRPr 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11" name="Oval 5"/>
          <p:cNvSpPr/>
          <p:nvPr/>
        </p:nvSpPr>
        <p:spPr>
          <a:xfrm>
            <a:off x="1357841" y="5317412"/>
            <a:ext cx="378598" cy="378538"/>
          </a:xfrm>
          <a:prstGeom prst="ellipse">
            <a:avLst/>
          </a:prstGeom>
          <a:solidFill>
            <a:srgbClr val="00C0DA"/>
          </a:solidFill>
          <a:ln w="38100" cap="flat" cmpd="sng" algn="ctr">
            <a:solidFill>
              <a:sysClr val="window" lastClr="FFFFFF"/>
            </a:solidFill>
            <a:prstDash val="solid"/>
          </a:ln>
          <a:effectLst/>
        </p:spPr>
        <p:txBody>
          <a:bodyPr rtlCol="0" anchor="ctr"/>
          <a:lstStyle/>
          <a:p>
            <a:pPr algn="ctr" defTabSz="725805">
              <a:defRPr/>
            </a:pPr>
            <a:r>
              <a:rPr lang="en-US" sz="1430" kern="0" dirty="0">
                <a:solidFill>
                  <a:sysClr val="window" lastClr="FFFFFF"/>
                </a:solidFill>
                <a:latin typeface="微软雅黑" panose="020B0503020204020204" pitchFamily="34" charset="-122"/>
                <a:ea typeface="微软雅黑" panose="020B0503020204020204" pitchFamily="34" charset="-122"/>
              </a:rPr>
              <a:t>3</a:t>
            </a:r>
            <a:endParaRPr lang="en-US" sz="1430" kern="0" dirty="0">
              <a:solidFill>
                <a:sysClr val="window" lastClr="FFFFFF"/>
              </a:solidFill>
              <a:latin typeface="微软雅黑" panose="020B0503020204020204" pitchFamily="34" charset="-122"/>
              <a:ea typeface="微软雅黑" panose="020B0503020204020204" pitchFamily="34" charset="-122"/>
            </a:endParaRPr>
          </a:p>
        </p:txBody>
      </p:sp>
      <p:sp>
        <p:nvSpPr>
          <p:cNvPr id="12" name="文本框 34"/>
          <p:cNvSpPr>
            <a:spLocks noChangeArrowheads="1"/>
          </p:cNvSpPr>
          <p:nvPr/>
        </p:nvSpPr>
        <p:spPr bwMode="auto">
          <a:xfrm>
            <a:off x="2908834" y="5167167"/>
            <a:ext cx="3777715"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5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添加适当的文字</a:t>
            </a:r>
            <a:endParaRPr lang="en-US" altLang="zh-CN" sz="1400" dirty="0">
              <a:solidFill>
                <a:srgbClr val="2F2637"/>
              </a:solidFill>
              <a:latin typeface="华文宋体" pitchFamily="2" charset="-122"/>
              <a:ea typeface="华文宋体" pitchFamily="2" charset="-122"/>
              <a:sym typeface="华文宋体" pitchFamily="2" charset="-122"/>
            </a:endParaRPr>
          </a:p>
        </p:txBody>
      </p:sp>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15404" r="15404"/>
          <a:stretch>
            <a:fillRect/>
          </a:stretch>
        </p:blipFill>
        <p:spPr>
          <a:xfrm>
            <a:off x="7815704" y="2060017"/>
            <a:ext cx="2909446" cy="420484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2" presetClass="entr" presetSubtype="4" decel="5330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ppt_x"/>
                                          </p:val>
                                        </p:tav>
                                        <p:tav tm="100000">
                                          <p:val>
                                            <p:strVal val="#ppt_x"/>
                                          </p:val>
                                        </p:tav>
                                      </p:tavLst>
                                    </p:anim>
                                    <p:anim calcmode="lin" valueType="num">
                                      <p:cBhvr additive="base">
                                        <p:cTn id="20" dur="75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2799"/>
                            </p:stCondLst>
                            <p:childTnLst>
                              <p:par>
                                <p:cTn id="22" presetID="21"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heel(1)">
                                      <p:cBhvr>
                                        <p:cTn id="24" dur="500"/>
                                        <p:tgtEl>
                                          <p:spTgt spid="5"/>
                                        </p:tgtEl>
                                      </p:cBhvr>
                                    </p:animEffect>
                                  </p:childTnLst>
                                </p:cTn>
                              </p:par>
                            </p:childTnLst>
                          </p:cTn>
                        </p:par>
                        <p:par>
                          <p:cTn id="25" fill="hold">
                            <p:stCondLst>
                              <p:cond delay="3299"/>
                            </p:stCondLst>
                            <p:childTnLst>
                              <p:par>
                                <p:cTn id="26" presetID="2" presetClass="entr" presetSubtype="2" decel="5330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750" fill="hold"/>
                                        <p:tgtEl>
                                          <p:spTgt spid="6"/>
                                        </p:tgtEl>
                                        <p:attrNameLst>
                                          <p:attrName>ppt_x</p:attrName>
                                        </p:attrNameLst>
                                      </p:cBhvr>
                                      <p:tavLst>
                                        <p:tav tm="0">
                                          <p:val>
                                            <p:strVal val="1+#ppt_w/2"/>
                                          </p:val>
                                        </p:tav>
                                        <p:tav tm="100000">
                                          <p:val>
                                            <p:strVal val="#ppt_x"/>
                                          </p:val>
                                        </p:tav>
                                      </p:tavLst>
                                    </p:anim>
                                    <p:anim calcmode="lin" valueType="num">
                                      <p:cBhvr additive="base">
                                        <p:cTn id="29" dur="75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4299"/>
                            </p:stCondLst>
                            <p:childTnLst>
                              <p:par>
                                <p:cTn id="31" presetID="2" presetClass="entr" presetSubtype="4" decel="5330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750" fill="hold"/>
                                        <p:tgtEl>
                                          <p:spTgt spid="7"/>
                                        </p:tgtEl>
                                        <p:attrNameLst>
                                          <p:attrName>ppt_x</p:attrName>
                                        </p:attrNameLst>
                                      </p:cBhvr>
                                      <p:tavLst>
                                        <p:tav tm="0">
                                          <p:val>
                                            <p:strVal val="#ppt_x"/>
                                          </p:val>
                                        </p:tav>
                                        <p:tav tm="100000">
                                          <p:val>
                                            <p:strVal val="#ppt_x"/>
                                          </p:val>
                                        </p:tav>
                                      </p:tavLst>
                                    </p:anim>
                                    <p:anim calcmode="lin" valueType="num">
                                      <p:cBhvr additive="base">
                                        <p:cTn id="34" dur="750" fill="hold"/>
                                        <p:tgtEl>
                                          <p:spTgt spid="7"/>
                                        </p:tgtEl>
                                        <p:attrNameLst>
                                          <p:attrName>ppt_y</p:attrName>
                                        </p:attrNameLst>
                                      </p:cBhvr>
                                      <p:tavLst>
                                        <p:tav tm="0">
                                          <p:val>
                                            <p:strVal val="1+#ppt_h/2"/>
                                          </p:val>
                                        </p:tav>
                                        <p:tav tm="100000">
                                          <p:val>
                                            <p:strVal val="#ppt_y"/>
                                          </p:val>
                                        </p:tav>
                                      </p:tavLst>
                                    </p:anim>
                                  </p:childTnLst>
                                </p:cTn>
                              </p:par>
                            </p:childTnLst>
                          </p:cTn>
                        </p:par>
                        <p:par>
                          <p:cTn id="35" fill="hold">
                            <p:stCondLst>
                              <p:cond delay="5299"/>
                            </p:stCondLst>
                            <p:childTnLst>
                              <p:par>
                                <p:cTn id="36" presetID="21" presetClass="entr" presetSubtype="1"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heel(1)">
                                      <p:cBhvr>
                                        <p:cTn id="38" dur="500"/>
                                        <p:tgtEl>
                                          <p:spTgt spid="8"/>
                                        </p:tgtEl>
                                      </p:cBhvr>
                                    </p:animEffect>
                                  </p:childTnLst>
                                </p:cTn>
                              </p:par>
                            </p:childTnLst>
                          </p:cTn>
                        </p:par>
                        <p:par>
                          <p:cTn id="39" fill="hold">
                            <p:stCondLst>
                              <p:cond delay="5799"/>
                            </p:stCondLst>
                            <p:childTnLst>
                              <p:par>
                                <p:cTn id="40" presetID="2" presetClass="entr" presetSubtype="2" decel="5330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750" fill="hold"/>
                                        <p:tgtEl>
                                          <p:spTgt spid="9"/>
                                        </p:tgtEl>
                                        <p:attrNameLst>
                                          <p:attrName>ppt_x</p:attrName>
                                        </p:attrNameLst>
                                      </p:cBhvr>
                                      <p:tavLst>
                                        <p:tav tm="0">
                                          <p:val>
                                            <p:strVal val="1+#ppt_w/2"/>
                                          </p:val>
                                        </p:tav>
                                        <p:tav tm="100000">
                                          <p:val>
                                            <p:strVal val="#ppt_x"/>
                                          </p:val>
                                        </p:tav>
                                      </p:tavLst>
                                    </p:anim>
                                    <p:anim calcmode="lin" valueType="num">
                                      <p:cBhvr additive="base">
                                        <p:cTn id="43" dur="75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6799"/>
                            </p:stCondLst>
                            <p:childTnLst>
                              <p:par>
                                <p:cTn id="45" presetID="2" presetClass="entr" presetSubtype="4" decel="5330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750" fill="hold"/>
                                        <p:tgtEl>
                                          <p:spTgt spid="10"/>
                                        </p:tgtEl>
                                        <p:attrNameLst>
                                          <p:attrName>ppt_x</p:attrName>
                                        </p:attrNameLst>
                                      </p:cBhvr>
                                      <p:tavLst>
                                        <p:tav tm="0">
                                          <p:val>
                                            <p:strVal val="#ppt_x"/>
                                          </p:val>
                                        </p:tav>
                                        <p:tav tm="100000">
                                          <p:val>
                                            <p:strVal val="#ppt_x"/>
                                          </p:val>
                                        </p:tav>
                                      </p:tavLst>
                                    </p:anim>
                                    <p:anim calcmode="lin" valueType="num">
                                      <p:cBhvr additive="base">
                                        <p:cTn id="48" dur="750" fill="hold"/>
                                        <p:tgtEl>
                                          <p:spTgt spid="10"/>
                                        </p:tgtEl>
                                        <p:attrNameLst>
                                          <p:attrName>ppt_y</p:attrName>
                                        </p:attrNameLst>
                                      </p:cBhvr>
                                      <p:tavLst>
                                        <p:tav tm="0">
                                          <p:val>
                                            <p:strVal val="1+#ppt_h/2"/>
                                          </p:val>
                                        </p:tav>
                                        <p:tav tm="100000">
                                          <p:val>
                                            <p:strVal val="#ppt_y"/>
                                          </p:val>
                                        </p:tav>
                                      </p:tavLst>
                                    </p:anim>
                                  </p:childTnLst>
                                </p:cTn>
                              </p:par>
                            </p:childTnLst>
                          </p:cTn>
                        </p:par>
                        <p:par>
                          <p:cTn id="49" fill="hold">
                            <p:stCondLst>
                              <p:cond delay="7799"/>
                            </p:stCondLst>
                            <p:childTnLst>
                              <p:par>
                                <p:cTn id="50" presetID="21" presetClass="entr" presetSubtype="1"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heel(1)">
                                      <p:cBhvr>
                                        <p:cTn id="52" dur="500"/>
                                        <p:tgtEl>
                                          <p:spTgt spid="11"/>
                                        </p:tgtEl>
                                      </p:cBhvr>
                                    </p:animEffect>
                                  </p:childTnLst>
                                </p:cTn>
                              </p:par>
                            </p:childTnLst>
                          </p:cTn>
                        </p:par>
                        <p:par>
                          <p:cTn id="53" fill="hold">
                            <p:stCondLst>
                              <p:cond delay="8299"/>
                            </p:stCondLst>
                            <p:childTnLst>
                              <p:par>
                                <p:cTn id="54" presetID="2" presetClass="entr" presetSubtype="2" decel="5330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750" fill="hold"/>
                                        <p:tgtEl>
                                          <p:spTgt spid="12"/>
                                        </p:tgtEl>
                                        <p:attrNameLst>
                                          <p:attrName>ppt_x</p:attrName>
                                        </p:attrNameLst>
                                      </p:cBhvr>
                                      <p:tavLst>
                                        <p:tav tm="0">
                                          <p:val>
                                            <p:strVal val="1+#ppt_w/2"/>
                                          </p:val>
                                        </p:tav>
                                        <p:tav tm="100000">
                                          <p:val>
                                            <p:strVal val="#ppt_x"/>
                                          </p:val>
                                        </p:tav>
                                      </p:tavLst>
                                    </p:anim>
                                    <p:anim calcmode="lin" valueType="num">
                                      <p:cBhvr additive="base">
                                        <p:cTn id="57" dur="750" fill="hold"/>
                                        <p:tgtEl>
                                          <p:spTgt spid="12"/>
                                        </p:tgtEl>
                                        <p:attrNameLst>
                                          <p:attrName>ppt_y</p:attrName>
                                        </p:attrNameLst>
                                      </p:cBhvr>
                                      <p:tavLst>
                                        <p:tav tm="0">
                                          <p:val>
                                            <p:strVal val="#ppt_y"/>
                                          </p:val>
                                        </p:tav>
                                        <p:tav tm="100000">
                                          <p:val>
                                            <p:strVal val="#ppt_y"/>
                                          </p:val>
                                        </p:tav>
                                      </p:tavLst>
                                    </p:anim>
                                  </p:childTnLst>
                                </p:cTn>
                              </p:par>
                            </p:childTnLst>
                          </p:cTn>
                        </p:par>
                        <p:par>
                          <p:cTn id="58" fill="hold">
                            <p:stCondLst>
                              <p:cond delay="9299"/>
                            </p:stCondLst>
                            <p:childTnLst>
                              <p:par>
                                <p:cTn id="59" presetID="2" presetClass="entr" presetSubtype="4" fill="hold"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p:bldP spid="7" grpId="0" animBg="1"/>
      <p:bldP spid="8" grpId="0" animBg="1"/>
      <p:bldP spid="9" grpId="0"/>
      <p:bldP spid="10" grpId="0" animBg="1"/>
      <p:bldP spid="11"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学情分析</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椭圆 3"/>
          <p:cNvSpPr/>
          <p:nvPr/>
        </p:nvSpPr>
        <p:spPr>
          <a:xfrm>
            <a:off x="1417833" y="2347364"/>
            <a:ext cx="2418318" cy="2418318"/>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272534" y="2202065"/>
            <a:ext cx="2708916" cy="2708916"/>
          </a:xfrm>
          <a:prstGeom prst="ellipse">
            <a:avLst/>
          </a:prstGeom>
          <a:noFill/>
          <a:ln>
            <a:solidFill>
              <a:srgbClr val="004D4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7"/>
          <p:cNvSpPr txBox="1"/>
          <p:nvPr/>
        </p:nvSpPr>
        <p:spPr>
          <a:xfrm>
            <a:off x="1615157" y="5286005"/>
            <a:ext cx="2023670" cy="777606"/>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pPr algn="ctr"/>
            <a:r>
              <a:rPr lang="zh-CN" altLang="en-US" sz="2400" b="0" spc="225" dirty="0">
                <a:solidFill>
                  <a:schemeClr val="tx1">
                    <a:lumMod val="75000"/>
                    <a:lumOff val="25000"/>
                  </a:schemeClr>
                </a:solidFill>
                <a:latin typeface="微软雅黑" panose="020B0503020204020204" pitchFamily="34" charset="-122"/>
                <a:ea typeface="微软雅黑" panose="020B0503020204020204" pitchFamily="34" charset="-122"/>
              </a:rPr>
              <a:t>现代信息化教学</a:t>
            </a:r>
            <a:endParaRPr lang="zh-CN" altLang="en-US" sz="24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AutoShape 3"/>
          <p:cNvSpPr>
            <a:spLocks noChangeArrowheads="1"/>
          </p:cNvSpPr>
          <p:nvPr/>
        </p:nvSpPr>
        <p:spPr bwMode="gray">
          <a:xfrm>
            <a:off x="5016458" y="5410506"/>
            <a:ext cx="5133948" cy="1136190"/>
          </a:xfrm>
          <a:prstGeom prst="roundRect">
            <a:avLst>
              <a:gd name="adj" fmla="val 16667"/>
            </a:avLst>
          </a:prstGeom>
          <a:noFill/>
          <a:ln w="3175">
            <a:solidFill>
              <a:schemeClr val="bg1">
                <a:lumMod val="75000"/>
              </a:schemeClr>
            </a:solidFill>
            <a:round/>
          </a:ln>
        </p:spPr>
        <p:txBody>
          <a:bodyPr wrap="none" lIns="98745" tIns="49372" rIns="98745" bIns="49372" anchor="ctr"/>
          <a:lstStyle>
            <a:lvl1pPr defTabSz="987425" eaLnBrk="0" hangingPunct="0">
              <a:defRPr>
                <a:solidFill>
                  <a:schemeClr val="tx1"/>
                </a:solidFill>
                <a:latin typeface="Arial" panose="020B0604020202020204" pitchFamily="34" charset="0"/>
                <a:ea typeface="宋体" panose="02010600030101010101" pitchFamily="2" charset="-122"/>
              </a:defRPr>
            </a:lvl1pPr>
            <a:lvl2pPr marL="803275" indent="-309880" defTabSz="987425" eaLnBrk="0" hangingPunct="0">
              <a:defRPr>
                <a:solidFill>
                  <a:schemeClr val="tx1"/>
                </a:solidFill>
                <a:latin typeface="Arial" panose="020B0604020202020204" pitchFamily="34" charset="0"/>
                <a:ea typeface="宋体" panose="02010600030101010101" pitchFamily="2" charset="-122"/>
              </a:defRPr>
            </a:lvl2pPr>
            <a:lvl3pPr marL="1235075" indent="-247650" defTabSz="987425" eaLnBrk="0" hangingPunct="0">
              <a:defRPr>
                <a:solidFill>
                  <a:schemeClr val="tx1"/>
                </a:solidFill>
                <a:latin typeface="Arial" panose="020B0604020202020204" pitchFamily="34" charset="0"/>
                <a:ea typeface="宋体" panose="02010600030101010101" pitchFamily="2" charset="-122"/>
              </a:defRPr>
            </a:lvl3pPr>
            <a:lvl4pPr marL="1729105" indent="-247650" defTabSz="987425" eaLnBrk="0" hangingPunct="0">
              <a:defRPr>
                <a:solidFill>
                  <a:schemeClr val="tx1"/>
                </a:solidFill>
                <a:latin typeface="Arial" panose="020B0604020202020204" pitchFamily="34" charset="0"/>
                <a:ea typeface="宋体" panose="02010600030101010101" pitchFamily="2" charset="-122"/>
              </a:defRPr>
            </a:lvl4pPr>
            <a:lvl5pPr marL="2222500" indent="-247650" defTabSz="987425" eaLnBrk="0" hangingPunct="0">
              <a:defRPr>
                <a:solidFill>
                  <a:schemeClr val="tx1"/>
                </a:solidFill>
                <a:latin typeface="Arial" panose="020B0604020202020204" pitchFamily="34" charset="0"/>
                <a:ea typeface="宋体" panose="02010600030101010101" pitchFamily="2" charset="-122"/>
              </a:defRPr>
            </a:lvl5pPr>
            <a:lvl6pPr marL="26797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31369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5941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40513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p>
        </p:txBody>
      </p:sp>
      <p:sp>
        <p:nvSpPr>
          <p:cNvPr id="8" name="AutoShape 4"/>
          <p:cNvSpPr>
            <a:spLocks noChangeArrowheads="1"/>
          </p:cNvSpPr>
          <p:nvPr/>
        </p:nvSpPr>
        <p:spPr bwMode="gray">
          <a:xfrm>
            <a:off x="5016458" y="3654793"/>
            <a:ext cx="5133948" cy="1136189"/>
          </a:xfrm>
          <a:prstGeom prst="roundRect">
            <a:avLst>
              <a:gd name="adj" fmla="val 16667"/>
            </a:avLst>
          </a:prstGeom>
          <a:noFill/>
          <a:ln w="3175">
            <a:solidFill>
              <a:schemeClr val="bg1">
                <a:lumMod val="75000"/>
              </a:schemeClr>
            </a:solidFill>
            <a:round/>
          </a:ln>
        </p:spPr>
        <p:txBody>
          <a:bodyPr wrap="none" lIns="98745" tIns="49372" rIns="98745" bIns="49372" anchor="ctr"/>
          <a:lstStyle>
            <a:lvl1pPr defTabSz="987425" eaLnBrk="0" hangingPunct="0">
              <a:defRPr>
                <a:solidFill>
                  <a:schemeClr val="tx1"/>
                </a:solidFill>
                <a:latin typeface="Arial" panose="020B0604020202020204" pitchFamily="34" charset="0"/>
                <a:ea typeface="宋体" panose="02010600030101010101" pitchFamily="2" charset="-122"/>
              </a:defRPr>
            </a:lvl1pPr>
            <a:lvl2pPr marL="803275" indent="-309880" defTabSz="987425" eaLnBrk="0" hangingPunct="0">
              <a:defRPr>
                <a:solidFill>
                  <a:schemeClr val="tx1"/>
                </a:solidFill>
                <a:latin typeface="Arial" panose="020B0604020202020204" pitchFamily="34" charset="0"/>
                <a:ea typeface="宋体" panose="02010600030101010101" pitchFamily="2" charset="-122"/>
              </a:defRPr>
            </a:lvl2pPr>
            <a:lvl3pPr marL="1235075" indent="-247650" defTabSz="987425" eaLnBrk="0" hangingPunct="0">
              <a:defRPr>
                <a:solidFill>
                  <a:schemeClr val="tx1"/>
                </a:solidFill>
                <a:latin typeface="Arial" panose="020B0604020202020204" pitchFamily="34" charset="0"/>
                <a:ea typeface="宋体" panose="02010600030101010101" pitchFamily="2" charset="-122"/>
              </a:defRPr>
            </a:lvl3pPr>
            <a:lvl4pPr marL="1729105" indent="-247650" defTabSz="987425" eaLnBrk="0" hangingPunct="0">
              <a:defRPr>
                <a:solidFill>
                  <a:schemeClr val="tx1"/>
                </a:solidFill>
                <a:latin typeface="Arial" panose="020B0604020202020204" pitchFamily="34" charset="0"/>
                <a:ea typeface="宋体" panose="02010600030101010101" pitchFamily="2" charset="-122"/>
              </a:defRPr>
            </a:lvl4pPr>
            <a:lvl5pPr marL="2222500" indent="-247650" defTabSz="987425" eaLnBrk="0" hangingPunct="0">
              <a:defRPr>
                <a:solidFill>
                  <a:schemeClr val="tx1"/>
                </a:solidFill>
                <a:latin typeface="Arial" panose="020B0604020202020204" pitchFamily="34" charset="0"/>
                <a:ea typeface="宋体" panose="02010600030101010101" pitchFamily="2" charset="-122"/>
              </a:defRPr>
            </a:lvl5pPr>
            <a:lvl6pPr marL="26797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31369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5941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40513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p>
        </p:txBody>
      </p:sp>
      <p:sp>
        <p:nvSpPr>
          <p:cNvPr id="9" name="AutoShape 5"/>
          <p:cNvSpPr>
            <a:spLocks noChangeArrowheads="1"/>
          </p:cNvSpPr>
          <p:nvPr/>
        </p:nvSpPr>
        <p:spPr bwMode="gray">
          <a:xfrm>
            <a:off x="5016458" y="2023613"/>
            <a:ext cx="5133948" cy="1134501"/>
          </a:xfrm>
          <a:prstGeom prst="roundRect">
            <a:avLst>
              <a:gd name="adj" fmla="val 16667"/>
            </a:avLst>
          </a:prstGeom>
          <a:noFill/>
          <a:ln w="3175">
            <a:solidFill>
              <a:schemeClr val="bg1">
                <a:lumMod val="75000"/>
              </a:schemeClr>
            </a:solidFill>
            <a:round/>
          </a:ln>
        </p:spPr>
        <p:txBody>
          <a:bodyPr wrap="none" lIns="98745" tIns="49372" rIns="98745" bIns="49372" anchor="ctr"/>
          <a:lstStyle>
            <a:lvl1pPr defTabSz="987425" eaLnBrk="0" hangingPunct="0">
              <a:defRPr>
                <a:solidFill>
                  <a:schemeClr val="tx1"/>
                </a:solidFill>
                <a:latin typeface="Arial" panose="020B0604020202020204" pitchFamily="34" charset="0"/>
                <a:ea typeface="宋体" panose="02010600030101010101" pitchFamily="2" charset="-122"/>
              </a:defRPr>
            </a:lvl1pPr>
            <a:lvl2pPr marL="803275" indent="-309880" defTabSz="987425" eaLnBrk="0" hangingPunct="0">
              <a:defRPr>
                <a:solidFill>
                  <a:schemeClr val="tx1"/>
                </a:solidFill>
                <a:latin typeface="Arial" panose="020B0604020202020204" pitchFamily="34" charset="0"/>
                <a:ea typeface="宋体" panose="02010600030101010101" pitchFamily="2" charset="-122"/>
              </a:defRPr>
            </a:lvl2pPr>
            <a:lvl3pPr marL="1235075" indent="-247650" defTabSz="987425" eaLnBrk="0" hangingPunct="0">
              <a:defRPr>
                <a:solidFill>
                  <a:schemeClr val="tx1"/>
                </a:solidFill>
                <a:latin typeface="Arial" panose="020B0604020202020204" pitchFamily="34" charset="0"/>
                <a:ea typeface="宋体" panose="02010600030101010101" pitchFamily="2" charset="-122"/>
              </a:defRPr>
            </a:lvl3pPr>
            <a:lvl4pPr marL="1729105" indent="-247650" defTabSz="987425" eaLnBrk="0" hangingPunct="0">
              <a:defRPr>
                <a:solidFill>
                  <a:schemeClr val="tx1"/>
                </a:solidFill>
                <a:latin typeface="Arial" panose="020B0604020202020204" pitchFamily="34" charset="0"/>
                <a:ea typeface="宋体" panose="02010600030101010101" pitchFamily="2" charset="-122"/>
              </a:defRPr>
            </a:lvl4pPr>
            <a:lvl5pPr marL="2222500" indent="-247650" defTabSz="987425" eaLnBrk="0" hangingPunct="0">
              <a:defRPr>
                <a:solidFill>
                  <a:schemeClr val="tx1"/>
                </a:solidFill>
                <a:latin typeface="Arial" panose="020B0604020202020204" pitchFamily="34" charset="0"/>
                <a:ea typeface="宋体" panose="02010600030101010101" pitchFamily="2" charset="-122"/>
              </a:defRPr>
            </a:lvl5pPr>
            <a:lvl6pPr marL="26797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31369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5941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40513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p>
        </p:txBody>
      </p:sp>
      <p:sp>
        <p:nvSpPr>
          <p:cNvPr id="10" name="AutoShape 7"/>
          <p:cNvSpPr>
            <a:spLocks noChangeArrowheads="1"/>
          </p:cNvSpPr>
          <p:nvPr/>
        </p:nvSpPr>
        <p:spPr bwMode="gray">
          <a:xfrm>
            <a:off x="5748050" y="3387245"/>
            <a:ext cx="3670764" cy="554314"/>
          </a:xfrm>
          <a:prstGeom prst="roundRect">
            <a:avLst>
              <a:gd name="adj" fmla="val 17509"/>
            </a:avLst>
          </a:prstGeom>
          <a:solidFill>
            <a:srgbClr val="1F7173"/>
          </a:solidFill>
          <a:ln>
            <a:noFill/>
          </a:ln>
        </p:spPr>
        <p:txBody>
          <a:bodyPr wrap="none" lIns="98745" tIns="49372" rIns="98745" bIns="49372" anchor="ctr"/>
          <a:lstStyle>
            <a:lvl1pPr defTabSz="987425" eaLnBrk="0" hangingPunct="0">
              <a:defRPr>
                <a:solidFill>
                  <a:schemeClr val="tx1"/>
                </a:solidFill>
                <a:latin typeface="Arial" panose="020B0604020202020204" pitchFamily="34" charset="0"/>
                <a:ea typeface="宋体" panose="02010600030101010101" pitchFamily="2" charset="-122"/>
              </a:defRPr>
            </a:lvl1pPr>
            <a:lvl2pPr marL="803275" indent="-309880" defTabSz="987425" eaLnBrk="0" hangingPunct="0">
              <a:defRPr>
                <a:solidFill>
                  <a:schemeClr val="tx1"/>
                </a:solidFill>
                <a:latin typeface="Arial" panose="020B0604020202020204" pitchFamily="34" charset="0"/>
                <a:ea typeface="宋体" panose="02010600030101010101" pitchFamily="2" charset="-122"/>
              </a:defRPr>
            </a:lvl2pPr>
            <a:lvl3pPr marL="1235075" indent="-247650" defTabSz="987425" eaLnBrk="0" hangingPunct="0">
              <a:defRPr>
                <a:solidFill>
                  <a:schemeClr val="tx1"/>
                </a:solidFill>
                <a:latin typeface="Arial" panose="020B0604020202020204" pitchFamily="34" charset="0"/>
                <a:ea typeface="宋体" panose="02010600030101010101" pitchFamily="2" charset="-122"/>
              </a:defRPr>
            </a:lvl3pPr>
            <a:lvl4pPr marL="1729105" indent="-247650" defTabSz="987425" eaLnBrk="0" hangingPunct="0">
              <a:defRPr>
                <a:solidFill>
                  <a:schemeClr val="tx1"/>
                </a:solidFill>
                <a:latin typeface="Arial" panose="020B0604020202020204" pitchFamily="34" charset="0"/>
                <a:ea typeface="宋体" panose="02010600030101010101" pitchFamily="2" charset="-122"/>
              </a:defRPr>
            </a:lvl4pPr>
            <a:lvl5pPr marL="2222500" indent="-247650" defTabSz="987425" eaLnBrk="0" hangingPunct="0">
              <a:defRPr>
                <a:solidFill>
                  <a:schemeClr val="tx1"/>
                </a:solidFill>
                <a:latin typeface="Arial" panose="020B0604020202020204" pitchFamily="34" charset="0"/>
                <a:ea typeface="宋体" panose="02010600030101010101" pitchFamily="2" charset="-122"/>
              </a:defRPr>
            </a:lvl5pPr>
            <a:lvl6pPr marL="26797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31369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5941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40513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p>
        </p:txBody>
      </p:sp>
      <p:sp>
        <p:nvSpPr>
          <p:cNvPr id="11" name="AutoShape 12"/>
          <p:cNvSpPr>
            <a:spLocks noChangeArrowheads="1"/>
          </p:cNvSpPr>
          <p:nvPr/>
        </p:nvSpPr>
        <p:spPr bwMode="gray">
          <a:xfrm>
            <a:off x="5747506" y="5128962"/>
            <a:ext cx="3671852" cy="556226"/>
          </a:xfrm>
          <a:prstGeom prst="roundRect">
            <a:avLst>
              <a:gd name="adj" fmla="val 17509"/>
            </a:avLst>
          </a:prstGeom>
          <a:solidFill>
            <a:srgbClr val="1F7173"/>
          </a:solidFill>
          <a:ln>
            <a:noFill/>
          </a:ln>
        </p:spPr>
        <p:txBody>
          <a:bodyPr wrap="none" lIns="98745" tIns="49372" rIns="98745" bIns="49372" anchor="ctr"/>
          <a:lstStyle>
            <a:lvl1pPr defTabSz="987425" eaLnBrk="0" hangingPunct="0">
              <a:defRPr>
                <a:solidFill>
                  <a:schemeClr val="tx1"/>
                </a:solidFill>
                <a:latin typeface="Arial" panose="020B0604020202020204" pitchFamily="34" charset="0"/>
                <a:ea typeface="宋体" panose="02010600030101010101" pitchFamily="2" charset="-122"/>
              </a:defRPr>
            </a:lvl1pPr>
            <a:lvl2pPr marL="803275" indent="-309880" defTabSz="987425" eaLnBrk="0" hangingPunct="0">
              <a:defRPr>
                <a:solidFill>
                  <a:schemeClr val="tx1"/>
                </a:solidFill>
                <a:latin typeface="Arial" panose="020B0604020202020204" pitchFamily="34" charset="0"/>
                <a:ea typeface="宋体" panose="02010600030101010101" pitchFamily="2" charset="-122"/>
              </a:defRPr>
            </a:lvl2pPr>
            <a:lvl3pPr marL="1235075" indent="-247650" defTabSz="987425" eaLnBrk="0" hangingPunct="0">
              <a:defRPr>
                <a:solidFill>
                  <a:schemeClr val="tx1"/>
                </a:solidFill>
                <a:latin typeface="Arial" panose="020B0604020202020204" pitchFamily="34" charset="0"/>
                <a:ea typeface="宋体" panose="02010600030101010101" pitchFamily="2" charset="-122"/>
              </a:defRPr>
            </a:lvl3pPr>
            <a:lvl4pPr marL="1729105" indent="-247650" defTabSz="987425" eaLnBrk="0" hangingPunct="0">
              <a:defRPr>
                <a:solidFill>
                  <a:schemeClr val="tx1"/>
                </a:solidFill>
                <a:latin typeface="Arial" panose="020B0604020202020204" pitchFamily="34" charset="0"/>
                <a:ea typeface="宋体" panose="02010600030101010101" pitchFamily="2" charset="-122"/>
              </a:defRPr>
            </a:lvl4pPr>
            <a:lvl5pPr marL="2222500" indent="-247650" defTabSz="987425" eaLnBrk="0" hangingPunct="0">
              <a:defRPr>
                <a:solidFill>
                  <a:schemeClr val="tx1"/>
                </a:solidFill>
                <a:latin typeface="Arial" panose="020B0604020202020204" pitchFamily="34" charset="0"/>
                <a:ea typeface="宋体" panose="02010600030101010101" pitchFamily="2" charset="-122"/>
              </a:defRPr>
            </a:lvl5pPr>
            <a:lvl6pPr marL="26797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31369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5941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40513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p>
        </p:txBody>
      </p:sp>
      <p:sp>
        <p:nvSpPr>
          <p:cNvPr id="12" name="AutoShape 17"/>
          <p:cNvSpPr>
            <a:spLocks noChangeArrowheads="1"/>
          </p:cNvSpPr>
          <p:nvPr/>
        </p:nvSpPr>
        <p:spPr bwMode="gray">
          <a:xfrm>
            <a:off x="5748050" y="1753051"/>
            <a:ext cx="3670764" cy="556224"/>
          </a:xfrm>
          <a:prstGeom prst="roundRect">
            <a:avLst>
              <a:gd name="adj" fmla="val 17509"/>
            </a:avLst>
          </a:prstGeom>
          <a:solidFill>
            <a:srgbClr val="1F7173"/>
          </a:solidFill>
          <a:ln>
            <a:noFill/>
          </a:ln>
        </p:spPr>
        <p:txBody>
          <a:bodyPr wrap="none" lIns="98745" tIns="49372" rIns="98745" bIns="49372" anchor="ctr"/>
          <a:lstStyle>
            <a:lvl1pPr defTabSz="987425" eaLnBrk="0" hangingPunct="0">
              <a:defRPr>
                <a:solidFill>
                  <a:schemeClr val="tx1"/>
                </a:solidFill>
                <a:latin typeface="Arial" panose="020B0604020202020204" pitchFamily="34" charset="0"/>
                <a:ea typeface="宋体" panose="02010600030101010101" pitchFamily="2" charset="-122"/>
              </a:defRPr>
            </a:lvl1pPr>
            <a:lvl2pPr marL="803275" indent="-309880" defTabSz="987425" eaLnBrk="0" hangingPunct="0">
              <a:defRPr>
                <a:solidFill>
                  <a:schemeClr val="tx1"/>
                </a:solidFill>
                <a:latin typeface="Arial" panose="020B0604020202020204" pitchFamily="34" charset="0"/>
                <a:ea typeface="宋体" panose="02010600030101010101" pitchFamily="2" charset="-122"/>
              </a:defRPr>
            </a:lvl2pPr>
            <a:lvl3pPr marL="1235075" indent="-247650" defTabSz="987425" eaLnBrk="0" hangingPunct="0">
              <a:defRPr>
                <a:solidFill>
                  <a:schemeClr val="tx1"/>
                </a:solidFill>
                <a:latin typeface="Arial" panose="020B0604020202020204" pitchFamily="34" charset="0"/>
                <a:ea typeface="宋体" panose="02010600030101010101" pitchFamily="2" charset="-122"/>
              </a:defRPr>
            </a:lvl3pPr>
            <a:lvl4pPr marL="1729105" indent="-247650" defTabSz="987425" eaLnBrk="0" hangingPunct="0">
              <a:defRPr>
                <a:solidFill>
                  <a:schemeClr val="tx1"/>
                </a:solidFill>
                <a:latin typeface="Arial" panose="020B0604020202020204" pitchFamily="34" charset="0"/>
                <a:ea typeface="宋体" panose="02010600030101010101" pitchFamily="2" charset="-122"/>
              </a:defRPr>
            </a:lvl4pPr>
            <a:lvl5pPr marL="2222500" indent="-247650" defTabSz="987425" eaLnBrk="0" hangingPunct="0">
              <a:defRPr>
                <a:solidFill>
                  <a:schemeClr val="tx1"/>
                </a:solidFill>
                <a:latin typeface="Arial" panose="020B0604020202020204" pitchFamily="34" charset="0"/>
                <a:ea typeface="宋体" panose="02010600030101010101" pitchFamily="2" charset="-122"/>
              </a:defRPr>
            </a:lvl5pPr>
            <a:lvl6pPr marL="26797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31369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5941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4051300" indent="-247650" defTabSz="9874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solidFill>
                <a:schemeClr val="bg1"/>
              </a:solidFill>
            </a:endParaRPr>
          </a:p>
        </p:txBody>
      </p:sp>
      <p:sp>
        <p:nvSpPr>
          <p:cNvPr id="13" name="矩形 12"/>
          <p:cNvSpPr/>
          <p:nvPr/>
        </p:nvSpPr>
        <p:spPr>
          <a:xfrm>
            <a:off x="7001240" y="1842659"/>
            <a:ext cx="1164385" cy="377008"/>
          </a:xfrm>
          <a:prstGeom prst="rect">
            <a:avLst/>
          </a:prstGeom>
        </p:spPr>
        <p:txBody>
          <a:bodyPr wrap="none" lIns="68562" tIns="34281" rIns="68562" bIns="34281">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学习基础</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6744759" y="3491287"/>
            <a:ext cx="1677346" cy="377008"/>
          </a:xfrm>
          <a:prstGeom prst="rect">
            <a:avLst/>
          </a:prstGeom>
        </p:spPr>
        <p:txBody>
          <a:bodyPr wrap="none" lIns="68562" tIns="34281" rIns="68562" bIns="34281">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学习认知能力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6873000" y="5233960"/>
            <a:ext cx="1420865" cy="377008"/>
          </a:xfrm>
          <a:prstGeom prst="rect">
            <a:avLst/>
          </a:prstGeom>
        </p:spPr>
        <p:txBody>
          <a:bodyPr wrap="none" lIns="68562" tIns="34281" rIns="68562" bIns="34281">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信息素养高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TextBox 23"/>
          <p:cNvSpPr txBox="1"/>
          <p:nvPr/>
        </p:nvSpPr>
        <p:spPr>
          <a:xfrm>
            <a:off x="5414510" y="2404140"/>
            <a:ext cx="4337842" cy="623229"/>
          </a:xfrm>
          <a:prstGeom prst="rect">
            <a:avLst/>
          </a:prstGeom>
          <a:noFill/>
        </p:spPr>
        <p:txBody>
          <a:bodyPr wrap="square" lIns="68562" tIns="34281" rIns="68562" bIns="34281" rtlCol="0">
            <a:spAutoFit/>
          </a:bodyPr>
          <a:lstStyle/>
          <a:p>
            <a:pPr algn="just">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200</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24"/>
          <p:cNvSpPr txBox="1"/>
          <p:nvPr/>
        </p:nvSpPr>
        <p:spPr>
          <a:xfrm>
            <a:off x="5414510" y="4012667"/>
            <a:ext cx="4337842" cy="623229"/>
          </a:xfrm>
          <a:prstGeom prst="rect">
            <a:avLst/>
          </a:prstGeom>
          <a:noFill/>
        </p:spPr>
        <p:txBody>
          <a:bodyPr wrap="square" lIns="68562" tIns="34281" rIns="68562" bIns="34281" rtlCol="0">
            <a:spAutoFit/>
          </a:bodyPr>
          <a:lstStyle/>
          <a:p>
            <a:pPr algn="just">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200</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25"/>
          <p:cNvSpPr txBox="1"/>
          <p:nvPr/>
        </p:nvSpPr>
        <p:spPr>
          <a:xfrm>
            <a:off x="5414510" y="5749151"/>
            <a:ext cx="4337842" cy="623229"/>
          </a:xfrm>
          <a:prstGeom prst="rect">
            <a:avLst/>
          </a:prstGeom>
          <a:noFill/>
        </p:spPr>
        <p:txBody>
          <a:bodyPr wrap="square" lIns="68562" tIns="34281" rIns="68562" bIns="34281" rtlCol="0">
            <a:spAutoFit/>
          </a:bodyPr>
          <a:lstStyle/>
          <a:p>
            <a:pPr algn="just">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200</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21"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1000"/>
                                        <p:tgtEl>
                                          <p:spTgt spid="5"/>
                                        </p:tgtEl>
                                      </p:cBhvr>
                                    </p:animEffect>
                                  </p:childTnLst>
                                </p:cTn>
                              </p:par>
                            </p:childTnLst>
                          </p:cTn>
                        </p:par>
                        <p:par>
                          <p:cTn id="20" fill="hold">
                            <p:stCondLst>
                              <p:cond delay="2799"/>
                            </p:stCondLst>
                            <p:childTnLst>
                              <p:par>
                                <p:cTn id="21" presetID="53" presetClass="entr" presetSubtype="16"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2" presetClass="entr" presetSubtype="4" decel="53300" fill="hold" grpId="0" nodeType="withEffect">
                                  <p:stCondLst>
                                    <p:cond delay="0"/>
                                  </p:stCondLst>
                                  <p:iterate type="lt">
                                    <p:tmPct val="10000"/>
                                  </p:iterate>
                                  <p:childTnLst>
                                    <p:set>
                                      <p:cBhvr>
                                        <p:cTn id="27" dur="1" fill="hold">
                                          <p:stCondLst>
                                            <p:cond delay="0"/>
                                          </p:stCondLst>
                                        </p:cTn>
                                        <p:tgtEl>
                                          <p:spTgt spid="6"/>
                                        </p:tgtEl>
                                        <p:attrNameLst>
                                          <p:attrName>style.visibility</p:attrName>
                                        </p:attrNameLst>
                                      </p:cBhvr>
                                      <p:to>
                                        <p:strVal val="visible"/>
                                      </p:to>
                                    </p:set>
                                    <p:anim calcmode="lin" valueType="num">
                                      <p:cBhvr additive="base">
                                        <p:cTn id="28" dur="750" fill="hold"/>
                                        <p:tgtEl>
                                          <p:spTgt spid="6"/>
                                        </p:tgtEl>
                                        <p:attrNameLst>
                                          <p:attrName>ppt_x</p:attrName>
                                        </p:attrNameLst>
                                      </p:cBhvr>
                                      <p:tavLst>
                                        <p:tav tm="0">
                                          <p:val>
                                            <p:strVal val="#ppt_x"/>
                                          </p:val>
                                        </p:tav>
                                        <p:tav tm="100000">
                                          <p:val>
                                            <p:strVal val="#ppt_x"/>
                                          </p:val>
                                        </p:tav>
                                      </p:tavLst>
                                    </p:anim>
                                    <p:anim calcmode="lin" valueType="num">
                                      <p:cBhvr additive="base">
                                        <p:cTn id="29" dur="75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4000"/>
                            </p:stCondLst>
                            <p:childTnLst>
                              <p:par>
                                <p:cTn id="31" presetID="16" presetClass="entr" presetSubtype="2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arn(inVertical)">
                                      <p:cBhvr>
                                        <p:cTn id="33" dur="500"/>
                                        <p:tgtEl>
                                          <p:spTgt spid="12"/>
                                        </p:tgtEl>
                                      </p:cBhvr>
                                    </p:animEffect>
                                  </p:childTnLst>
                                </p:cTn>
                              </p:par>
                            </p:childTnLst>
                          </p:cTn>
                        </p:par>
                        <p:par>
                          <p:cTn id="34" fill="hold">
                            <p:stCondLst>
                              <p:cond delay="4500"/>
                            </p:stCondLst>
                            <p:childTnLst>
                              <p:par>
                                <p:cTn id="35" presetID="31"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400" fill="hold"/>
                                        <p:tgtEl>
                                          <p:spTgt spid="13"/>
                                        </p:tgtEl>
                                        <p:attrNameLst>
                                          <p:attrName>ppt_w</p:attrName>
                                        </p:attrNameLst>
                                      </p:cBhvr>
                                      <p:tavLst>
                                        <p:tav tm="0">
                                          <p:val>
                                            <p:fltVal val="0"/>
                                          </p:val>
                                        </p:tav>
                                        <p:tav tm="100000">
                                          <p:val>
                                            <p:strVal val="#ppt_w"/>
                                          </p:val>
                                        </p:tav>
                                      </p:tavLst>
                                    </p:anim>
                                    <p:anim calcmode="lin" valueType="num">
                                      <p:cBhvr>
                                        <p:cTn id="38" dur="400" fill="hold"/>
                                        <p:tgtEl>
                                          <p:spTgt spid="13"/>
                                        </p:tgtEl>
                                        <p:attrNameLst>
                                          <p:attrName>ppt_h</p:attrName>
                                        </p:attrNameLst>
                                      </p:cBhvr>
                                      <p:tavLst>
                                        <p:tav tm="0">
                                          <p:val>
                                            <p:fltVal val="0"/>
                                          </p:val>
                                        </p:tav>
                                        <p:tav tm="100000">
                                          <p:val>
                                            <p:strVal val="#ppt_h"/>
                                          </p:val>
                                        </p:tav>
                                      </p:tavLst>
                                    </p:anim>
                                    <p:anim calcmode="lin" valueType="num">
                                      <p:cBhvr>
                                        <p:cTn id="39" dur="400" fill="hold"/>
                                        <p:tgtEl>
                                          <p:spTgt spid="13"/>
                                        </p:tgtEl>
                                        <p:attrNameLst>
                                          <p:attrName>style.rotation</p:attrName>
                                        </p:attrNameLst>
                                      </p:cBhvr>
                                      <p:tavLst>
                                        <p:tav tm="0">
                                          <p:val>
                                            <p:fltVal val="90"/>
                                          </p:val>
                                        </p:tav>
                                        <p:tav tm="100000">
                                          <p:val>
                                            <p:fltVal val="0"/>
                                          </p:val>
                                        </p:tav>
                                      </p:tavLst>
                                    </p:anim>
                                    <p:animEffect transition="in" filter="fade">
                                      <p:cBhvr>
                                        <p:cTn id="40" dur="400"/>
                                        <p:tgtEl>
                                          <p:spTgt spid="13"/>
                                        </p:tgtEl>
                                      </p:cBhvr>
                                    </p:animEffect>
                                  </p:childTnLst>
                                </p:cTn>
                              </p:par>
                            </p:childTnLst>
                          </p:cTn>
                        </p:par>
                        <p:par>
                          <p:cTn id="41" fill="hold">
                            <p:stCondLst>
                              <p:cond delay="5000"/>
                            </p:stCondLst>
                            <p:childTnLst>
                              <p:par>
                                <p:cTn id="42" presetID="16" presetClass="entr" presetSubtype="37"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barn(outVertical)">
                                      <p:cBhvr>
                                        <p:cTn id="44" dur="500"/>
                                        <p:tgtEl>
                                          <p:spTgt spid="9"/>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up)">
                                      <p:cBhvr>
                                        <p:cTn id="48" dur="500"/>
                                        <p:tgtEl>
                                          <p:spTgt spid="16"/>
                                        </p:tgtEl>
                                      </p:cBhvr>
                                    </p:animEffect>
                                  </p:childTnLst>
                                </p:cTn>
                              </p:par>
                            </p:childTnLst>
                          </p:cTn>
                        </p:par>
                        <p:par>
                          <p:cTn id="49" fill="hold">
                            <p:stCondLst>
                              <p:cond delay="6000"/>
                            </p:stCondLst>
                            <p:childTnLst>
                              <p:par>
                                <p:cTn id="50" presetID="16" presetClass="entr" presetSubtype="21"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arn(inVertical)">
                                      <p:cBhvr>
                                        <p:cTn id="52" dur="500"/>
                                        <p:tgtEl>
                                          <p:spTgt spid="10"/>
                                        </p:tgtEl>
                                      </p:cBhvr>
                                    </p:animEffect>
                                  </p:childTnLst>
                                </p:cTn>
                              </p:par>
                            </p:childTnLst>
                          </p:cTn>
                        </p:par>
                        <p:par>
                          <p:cTn id="53" fill="hold">
                            <p:stCondLst>
                              <p:cond delay="6500"/>
                            </p:stCondLst>
                            <p:childTnLst>
                              <p:par>
                                <p:cTn id="54" presetID="31" presetClass="entr" presetSubtype="0"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400" fill="hold"/>
                                        <p:tgtEl>
                                          <p:spTgt spid="14"/>
                                        </p:tgtEl>
                                        <p:attrNameLst>
                                          <p:attrName>ppt_w</p:attrName>
                                        </p:attrNameLst>
                                      </p:cBhvr>
                                      <p:tavLst>
                                        <p:tav tm="0">
                                          <p:val>
                                            <p:fltVal val="0"/>
                                          </p:val>
                                        </p:tav>
                                        <p:tav tm="100000">
                                          <p:val>
                                            <p:strVal val="#ppt_w"/>
                                          </p:val>
                                        </p:tav>
                                      </p:tavLst>
                                    </p:anim>
                                    <p:anim calcmode="lin" valueType="num">
                                      <p:cBhvr>
                                        <p:cTn id="57" dur="400" fill="hold"/>
                                        <p:tgtEl>
                                          <p:spTgt spid="14"/>
                                        </p:tgtEl>
                                        <p:attrNameLst>
                                          <p:attrName>ppt_h</p:attrName>
                                        </p:attrNameLst>
                                      </p:cBhvr>
                                      <p:tavLst>
                                        <p:tav tm="0">
                                          <p:val>
                                            <p:fltVal val="0"/>
                                          </p:val>
                                        </p:tav>
                                        <p:tav tm="100000">
                                          <p:val>
                                            <p:strVal val="#ppt_h"/>
                                          </p:val>
                                        </p:tav>
                                      </p:tavLst>
                                    </p:anim>
                                    <p:anim calcmode="lin" valueType="num">
                                      <p:cBhvr>
                                        <p:cTn id="58" dur="400" fill="hold"/>
                                        <p:tgtEl>
                                          <p:spTgt spid="14"/>
                                        </p:tgtEl>
                                        <p:attrNameLst>
                                          <p:attrName>style.rotation</p:attrName>
                                        </p:attrNameLst>
                                      </p:cBhvr>
                                      <p:tavLst>
                                        <p:tav tm="0">
                                          <p:val>
                                            <p:fltVal val="90"/>
                                          </p:val>
                                        </p:tav>
                                        <p:tav tm="100000">
                                          <p:val>
                                            <p:fltVal val="0"/>
                                          </p:val>
                                        </p:tav>
                                      </p:tavLst>
                                    </p:anim>
                                    <p:animEffect transition="in" filter="fade">
                                      <p:cBhvr>
                                        <p:cTn id="59" dur="400"/>
                                        <p:tgtEl>
                                          <p:spTgt spid="14"/>
                                        </p:tgtEl>
                                      </p:cBhvr>
                                    </p:animEffect>
                                  </p:childTnLst>
                                </p:cTn>
                              </p:par>
                            </p:childTnLst>
                          </p:cTn>
                        </p:par>
                        <p:par>
                          <p:cTn id="60" fill="hold">
                            <p:stCondLst>
                              <p:cond delay="7000"/>
                            </p:stCondLst>
                            <p:childTnLst>
                              <p:par>
                                <p:cTn id="61" presetID="16" presetClass="entr" presetSubtype="37"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barn(outVertical)">
                                      <p:cBhvr>
                                        <p:cTn id="63" dur="500"/>
                                        <p:tgtEl>
                                          <p:spTgt spid="8"/>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up)">
                                      <p:cBhvr>
                                        <p:cTn id="67" dur="500"/>
                                        <p:tgtEl>
                                          <p:spTgt spid="17"/>
                                        </p:tgtEl>
                                      </p:cBhvr>
                                    </p:animEffect>
                                  </p:childTnLst>
                                </p:cTn>
                              </p:par>
                            </p:childTnLst>
                          </p:cTn>
                        </p:par>
                        <p:par>
                          <p:cTn id="68" fill="hold">
                            <p:stCondLst>
                              <p:cond delay="8000"/>
                            </p:stCondLst>
                            <p:childTnLst>
                              <p:par>
                                <p:cTn id="69" presetID="16" presetClass="entr" presetSubtype="21"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barn(inVertical)">
                                      <p:cBhvr>
                                        <p:cTn id="71" dur="500"/>
                                        <p:tgtEl>
                                          <p:spTgt spid="11"/>
                                        </p:tgtEl>
                                      </p:cBhvr>
                                    </p:animEffect>
                                  </p:childTnLst>
                                </p:cTn>
                              </p:par>
                            </p:childTnLst>
                          </p:cTn>
                        </p:par>
                        <p:par>
                          <p:cTn id="72" fill="hold">
                            <p:stCondLst>
                              <p:cond delay="8500"/>
                            </p:stCondLst>
                            <p:childTnLst>
                              <p:par>
                                <p:cTn id="73" presetID="3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childTnLst>
                          </p:cTn>
                        </p:par>
                        <p:par>
                          <p:cTn id="79" fill="hold">
                            <p:stCondLst>
                              <p:cond delay="9000"/>
                            </p:stCondLst>
                            <p:childTnLst>
                              <p:par>
                                <p:cTn id="80" presetID="16" presetClass="entr" presetSubtype="37"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barn(outVertical)">
                                      <p:cBhvr>
                                        <p:cTn id="82" dur="500"/>
                                        <p:tgtEl>
                                          <p:spTgt spid="7"/>
                                        </p:tgtEl>
                                      </p:cBhvr>
                                    </p:animEffect>
                                  </p:childTnLst>
                                </p:cTn>
                              </p:par>
                            </p:childTnLst>
                          </p:cTn>
                        </p:par>
                        <p:par>
                          <p:cTn id="83" fill="hold">
                            <p:stCondLst>
                              <p:cond delay="9500"/>
                            </p:stCondLst>
                            <p:childTnLst>
                              <p:par>
                                <p:cTn id="84" presetID="22" presetClass="entr" presetSubtype="1" fill="hold" grpId="0" nodeType="after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ipe(up)">
                                      <p:cBhvr>
                                        <p:cTn id="8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课程定位</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2039639" y="3879752"/>
            <a:ext cx="8109678" cy="1585272"/>
          </a:xfrm>
          <a:prstGeom prst="rect">
            <a:avLst/>
          </a:prstGeom>
          <a:solidFill>
            <a:srgbClr val="F5F5F5"/>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5197315" y="1482202"/>
            <a:ext cx="1794326" cy="1794326"/>
            <a:chOff x="6065768" y="1253602"/>
            <a:chExt cx="1794326" cy="1794326"/>
          </a:xfrm>
        </p:grpSpPr>
        <p:sp>
          <p:nvSpPr>
            <p:cNvPr id="6" name="泪滴形 5"/>
            <p:cNvSpPr/>
            <p:nvPr/>
          </p:nvSpPr>
          <p:spPr>
            <a:xfrm rot="8173106">
              <a:off x="6065768" y="1253602"/>
              <a:ext cx="1794326" cy="1794326"/>
            </a:xfrm>
            <a:prstGeom prst="teardrop">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7" name="椭圆 6"/>
            <p:cNvSpPr/>
            <p:nvPr/>
          </p:nvSpPr>
          <p:spPr>
            <a:xfrm>
              <a:off x="6315269" y="1436219"/>
              <a:ext cx="1295324" cy="1295324"/>
            </a:xfrm>
            <a:prstGeom prst="ellipse">
              <a:avLst/>
            </a:prstGeom>
            <a:solidFill>
              <a:srgbClr val="F5F5F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lumMod val="50000"/>
                      <a:lumOff val="50000"/>
                    </a:schemeClr>
                  </a:solidFill>
                </a:rPr>
                <a:t>课程</a:t>
              </a:r>
              <a:endParaRPr lang="en-US" altLang="zh-CN" sz="2800" b="1" dirty="0">
                <a:solidFill>
                  <a:schemeClr val="tx1">
                    <a:lumMod val="50000"/>
                    <a:lumOff val="50000"/>
                  </a:schemeClr>
                </a:solidFill>
              </a:endParaRPr>
            </a:p>
            <a:p>
              <a:pPr algn="ctr"/>
              <a:r>
                <a:rPr lang="zh-CN" altLang="en-US" sz="2800" b="1" dirty="0">
                  <a:solidFill>
                    <a:schemeClr val="tx1">
                      <a:lumMod val="50000"/>
                      <a:lumOff val="50000"/>
                    </a:schemeClr>
                  </a:solidFill>
                </a:rPr>
                <a:t>定位</a:t>
              </a:r>
              <a:endParaRPr lang="zh-CN" altLang="en-US" sz="2800" b="1" dirty="0">
                <a:solidFill>
                  <a:schemeClr val="tx1">
                    <a:lumMod val="50000"/>
                    <a:lumOff val="50000"/>
                  </a:schemeClr>
                </a:solidFill>
              </a:endParaRPr>
            </a:p>
          </p:txBody>
        </p:sp>
      </p:grpSp>
      <p:sp>
        <p:nvSpPr>
          <p:cNvPr id="8" name="矩形 7"/>
          <p:cNvSpPr/>
          <p:nvPr/>
        </p:nvSpPr>
        <p:spPr>
          <a:xfrm>
            <a:off x="2309513" y="4070655"/>
            <a:ext cx="7661484" cy="1200329"/>
          </a:xfrm>
          <a:prstGeom prst="rect">
            <a:avLst/>
          </a:prstGeom>
          <a:noFill/>
        </p:spPr>
        <p:txBody>
          <a:bodyPr wrap="square">
            <a:spAutoFit/>
          </a:bodyPr>
          <a:lstStyle/>
          <a:p>
            <a:pPr>
              <a:lnSpc>
                <a:spcPct val="150000"/>
              </a:lnSpc>
            </a:pPr>
            <a:r>
              <a:rPr lang="zh-CN" altLang="en-US" sz="2400" dirty="0">
                <a:solidFill>
                  <a:schemeClr val="tx1">
                    <a:lumMod val="65000"/>
                    <a:lumOff val="35000"/>
                  </a:schemeClr>
                </a:solidFill>
              </a:rPr>
              <a:t>课程紧扣大纲，注重对知识点的理解而非死记硬背，注重学习与实践相结合而非只学习不实践。</a:t>
            </a:r>
            <a:endParaRPr lang="zh-CN" altLang="en-US" sz="2400" dirty="0">
              <a:solidFill>
                <a:schemeClr val="tx1">
                  <a:lumMod val="65000"/>
                  <a:lumOff val="35000"/>
                </a:schemeClr>
              </a:solidFill>
            </a:endParaRPr>
          </a:p>
        </p:txBody>
      </p:sp>
      <p:grpSp>
        <p:nvGrpSpPr>
          <p:cNvPr id="9" name="组合 8"/>
          <p:cNvGrpSpPr/>
          <p:nvPr/>
        </p:nvGrpSpPr>
        <p:grpSpPr>
          <a:xfrm>
            <a:off x="2077284" y="5705779"/>
            <a:ext cx="1643309" cy="755031"/>
            <a:chOff x="2945737" y="5496229"/>
            <a:chExt cx="1643309" cy="755031"/>
          </a:xfrm>
        </p:grpSpPr>
        <p:grpSp>
          <p:nvGrpSpPr>
            <p:cNvPr id="10" name="组合 9"/>
            <p:cNvGrpSpPr/>
            <p:nvPr/>
          </p:nvGrpSpPr>
          <p:grpSpPr>
            <a:xfrm>
              <a:off x="2945737" y="5496229"/>
              <a:ext cx="799448" cy="755031"/>
              <a:chOff x="2123728" y="1779662"/>
              <a:chExt cx="1296144" cy="1224136"/>
            </a:xfrm>
          </p:grpSpPr>
          <p:sp>
            <p:nvSpPr>
              <p:cNvPr id="17" name="矩形 16"/>
              <p:cNvSpPr/>
              <p:nvPr/>
            </p:nvSpPr>
            <p:spPr>
              <a:xfrm>
                <a:off x="2123728" y="1779662"/>
                <a:ext cx="1296144" cy="1224136"/>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solidFill>
                    <a:srgbClr val="1F7173"/>
                  </a:solidFill>
                </a:endParaRPr>
              </a:p>
            </p:txBody>
          </p:sp>
          <p:cxnSp>
            <p:nvCxnSpPr>
              <p:cNvPr id="18" name="直接连接符 17"/>
              <p:cNvCxnSpPr>
                <a:stCxn id="17" idx="1"/>
                <a:endCxn id="17" idx="3"/>
              </p:cNvCxnSpPr>
              <p:nvPr/>
            </p:nvCxnSpPr>
            <p:spPr>
              <a:xfrm>
                <a:off x="2123728" y="2391730"/>
                <a:ext cx="129614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7" idx="0"/>
                <a:endCxn id="17" idx="2"/>
              </p:cNvCxnSpPr>
              <p:nvPr/>
            </p:nvCxnSpPr>
            <p:spPr>
              <a:xfrm>
                <a:off x="2771800" y="1779662"/>
                <a:ext cx="0" cy="122413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3789598" y="5496229"/>
              <a:ext cx="799448" cy="755031"/>
              <a:chOff x="2123728" y="1779662"/>
              <a:chExt cx="1296144" cy="1224136"/>
            </a:xfrm>
          </p:grpSpPr>
          <p:sp>
            <p:nvSpPr>
              <p:cNvPr id="14" name="矩形 13"/>
              <p:cNvSpPr/>
              <p:nvPr/>
            </p:nvSpPr>
            <p:spPr>
              <a:xfrm>
                <a:off x="2123728" y="1779662"/>
                <a:ext cx="1296144" cy="1224136"/>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solidFill>
                    <a:srgbClr val="1F7173"/>
                  </a:solidFill>
                </a:endParaRPr>
              </a:p>
            </p:txBody>
          </p:sp>
          <p:cxnSp>
            <p:nvCxnSpPr>
              <p:cNvPr id="15" name="直接连接符 14"/>
              <p:cNvCxnSpPr>
                <a:stCxn id="14" idx="1"/>
                <a:endCxn id="14" idx="3"/>
              </p:cNvCxnSpPr>
              <p:nvPr/>
            </p:nvCxnSpPr>
            <p:spPr>
              <a:xfrm>
                <a:off x="2123728" y="2391730"/>
                <a:ext cx="129614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2771800" y="1779662"/>
                <a:ext cx="0" cy="122413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2" name="矩形 11"/>
            <p:cNvSpPr/>
            <p:nvPr/>
          </p:nvSpPr>
          <p:spPr>
            <a:xfrm>
              <a:off x="3078046" y="5586275"/>
              <a:ext cx="521476" cy="584775"/>
            </a:xfrm>
            <a:prstGeom prst="rect">
              <a:avLst/>
            </a:prstGeom>
          </p:spPr>
          <p:txBody>
            <a:bodyPr wrap="square">
              <a:spAutoFit/>
            </a:bodyPr>
            <a:lstStyle/>
            <a:p>
              <a:pPr algn="ctr"/>
              <a:r>
                <a:rPr lang="zh-CN" altLang="en-US" sz="3200" b="1" dirty="0">
                  <a:solidFill>
                    <a:srgbClr val="1F7173"/>
                  </a:solidFill>
                  <a:latin typeface="微软雅黑" panose="020B0503020204020204" pitchFamily="34" charset="-122"/>
                  <a:ea typeface="微软雅黑" panose="020B0503020204020204" pitchFamily="34" charset="-122"/>
                </a:rPr>
                <a:t>概</a:t>
              </a:r>
              <a:endParaRPr lang="zh-CN" altLang="en-US" sz="3200" b="1" dirty="0">
                <a:solidFill>
                  <a:srgbClr val="1F7173"/>
                </a:solidFill>
                <a:latin typeface="微软雅黑" panose="020B0503020204020204" pitchFamily="34" charset="-122"/>
                <a:ea typeface="微软雅黑" panose="020B0503020204020204" pitchFamily="34" charset="-122"/>
              </a:endParaRPr>
            </a:p>
          </p:txBody>
        </p:sp>
        <p:sp>
          <p:nvSpPr>
            <p:cNvPr id="13" name="矩形 12"/>
            <p:cNvSpPr/>
            <p:nvPr/>
          </p:nvSpPr>
          <p:spPr>
            <a:xfrm>
              <a:off x="3927652" y="5580398"/>
              <a:ext cx="521476" cy="584775"/>
            </a:xfrm>
            <a:prstGeom prst="rect">
              <a:avLst/>
            </a:prstGeom>
          </p:spPr>
          <p:txBody>
            <a:bodyPr wrap="square">
              <a:spAutoFit/>
            </a:bodyPr>
            <a:lstStyle/>
            <a:p>
              <a:pPr algn="ctr"/>
              <a:r>
                <a:rPr lang="zh-CN" altLang="en-US" sz="3200" b="1" dirty="0">
                  <a:solidFill>
                    <a:srgbClr val="1F7173"/>
                  </a:solidFill>
                  <a:latin typeface="微软雅黑" panose="020B0503020204020204" pitchFamily="34" charset="-122"/>
                  <a:ea typeface="微软雅黑" panose="020B0503020204020204" pitchFamily="34" charset="-122"/>
                </a:rPr>
                <a:t>念</a:t>
              </a:r>
              <a:endParaRPr lang="zh-CN" altLang="en-US" sz="3200" b="1" dirty="0">
                <a:solidFill>
                  <a:srgbClr val="1F7173"/>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218893" y="5705779"/>
            <a:ext cx="1643309" cy="755031"/>
            <a:chOff x="5097913" y="5496229"/>
            <a:chExt cx="1643309" cy="755031"/>
          </a:xfrm>
        </p:grpSpPr>
        <p:grpSp>
          <p:nvGrpSpPr>
            <p:cNvPr id="21" name="组合 20"/>
            <p:cNvGrpSpPr/>
            <p:nvPr/>
          </p:nvGrpSpPr>
          <p:grpSpPr>
            <a:xfrm>
              <a:off x="5097913" y="5496229"/>
              <a:ext cx="799448" cy="755031"/>
              <a:chOff x="3850407" y="2787774"/>
              <a:chExt cx="1296144" cy="1224136"/>
            </a:xfrm>
          </p:grpSpPr>
          <p:grpSp>
            <p:nvGrpSpPr>
              <p:cNvPr id="28" name="组合 27"/>
              <p:cNvGrpSpPr/>
              <p:nvPr/>
            </p:nvGrpSpPr>
            <p:grpSpPr>
              <a:xfrm>
                <a:off x="3850407" y="2787774"/>
                <a:ext cx="1296144" cy="1224136"/>
                <a:chOff x="2123728" y="1779662"/>
                <a:chExt cx="1296144" cy="1224136"/>
              </a:xfrm>
            </p:grpSpPr>
            <p:sp>
              <p:nvSpPr>
                <p:cNvPr id="30" name="矩形 29"/>
                <p:cNvSpPr/>
                <p:nvPr/>
              </p:nvSpPr>
              <p:spPr>
                <a:xfrm>
                  <a:off x="2123728" y="1779662"/>
                  <a:ext cx="1296144" cy="1224136"/>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solidFill>
                      <a:srgbClr val="1F7173"/>
                    </a:solidFill>
                  </a:endParaRPr>
                </a:p>
              </p:txBody>
            </p:sp>
            <p:cxnSp>
              <p:nvCxnSpPr>
                <p:cNvPr id="31" name="直接连接符 30"/>
                <p:cNvCxnSpPr>
                  <a:stCxn id="30" idx="1"/>
                  <a:endCxn id="30" idx="3"/>
                </p:cNvCxnSpPr>
                <p:nvPr/>
              </p:nvCxnSpPr>
              <p:spPr>
                <a:xfrm>
                  <a:off x="2123728" y="2391730"/>
                  <a:ext cx="129614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30" idx="0"/>
                  <a:endCxn id="30" idx="2"/>
                </p:cNvCxnSpPr>
                <p:nvPr/>
              </p:nvCxnSpPr>
              <p:spPr>
                <a:xfrm>
                  <a:off x="2771800" y="1779662"/>
                  <a:ext cx="0" cy="122413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9" name="矩形 28"/>
              <p:cNvSpPr/>
              <p:nvPr/>
            </p:nvSpPr>
            <p:spPr>
              <a:xfrm>
                <a:off x="4066430" y="2892009"/>
                <a:ext cx="845468" cy="948099"/>
              </a:xfrm>
              <a:prstGeom prst="rect">
                <a:avLst/>
              </a:prstGeom>
            </p:spPr>
            <p:txBody>
              <a:bodyPr wrap="square">
                <a:spAutoFit/>
              </a:bodyPr>
              <a:lstStyle/>
              <a:p>
                <a:pPr algn="ctr"/>
                <a:r>
                  <a:rPr lang="zh-CN" altLang="en-US" sz="3200" b="1" dirty="0">
                    <a:solidFill>
                      <a:srgbClr val="1F7173"/>
                    </a:solidFill>
                    <a:latin typeface="微软雅黑" panose="020B0503020204020204" pitchFamily="34" charset="-122"/>
                    <a:ea typeface="微软雅黑" panose="020B0503020204020204" pitchFamily="34" charset="-122"/>
                  </a:rPr>
                  <a:t>发</a:t>
                </a:r>
                <a:endParaRPr lang="zh-CN" altLang="en-US" sz="3200" b="1" dirty="0">
                  <a:solidFill>
                    <a:srgbClr val="1F7173"/>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941774" y="5496229"/>
              <a:ext cx="799448" cy="755031"/>
              <a:chOff x="5218559" y="2787774"/>
              <a:chExt cx="1296144" cy="1224136"/>
            </a:xfrm>
          </p:grpSpPr>
          <p:grpSp>
            <p:nvGrpSpPr>
              <p:cNvPr id="23" name="组合 22"/>
              <p:cNvGrpSpPr/>
              <p:nvPr/>
            </p:nvGrpSpPr>
            <p:grpSpPr>
              <a:xfrm>
                <a:off x="5218559" y="2787774"/>
                <a:ext cx="1296144" cy="1224136"/>
                <a:chOff x="2123728" y="1779662"/>
                <a:chExt cx="1296144" cy="1224136"/>
              </a:xfrm>
            </p:grpSpPr>
            <p:sp>
              <p:nvSpPr>
                <p:cNvPr id="25" name="矩形 24"/>
                <p:cNvSpPr/>
                <p:nvPr/>
              </p:nvSpPr>
              <p:spPr>
                <a:xfrm>
                  <a:off x="2123728" y="1779662"/>
                  <a:ext cx="1296144" cy="1224136"/>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solidFill>
                      <a:srgbClr val="1F7173"/>
                    </a:solidFill>
                  </a:endParaRPr>
                </a:p>
              </p:txBody>
            </p:sp>
            <p:cxnSp>
              <p:nvCxnSpPr>
                <p:cNvPr id="26" name="直接连接符 25"/>
                <p:cNvCxnSpPr>
                  <a:stCxn id="25" idx="1"/>
                  <a:endCxn id="25" idx="3"/>
                </p:cNvCxnSpPr>
                <p:nvPr/>
              </p:nvCxnSpPr>
              <p:spPr>
                <a:xfrm>
                  <a:off x="2123728" y="2391730"/>
                  <a:ext cx="129614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25" idx="0"/>
                  <a:endCxn id="25" idx="2"/>
                </p:cNvCxnSpPr>
                <p:nvPr/>
              </p:nvCxnSpPr>
              <p:spPr>
                <a:xfrm>
                  <a:off x="2771800" y="1779662"/>
                  <a:ext cx="0" cy="122413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5443898" y="2882486"/>
                <a:ext cx="845468" cy="948099"/>
              </a:xfrm>
              <a:prstGeom prst="rect">
                <a:avLst/>
              </a:prstGeom>
            </p:spPr>
            <p:txBody>
              <a:bodyPr wrap="square">
                <a:spAutoFit/>
              </a:bodyPr>
              <a:lstStyle/>
              <a:p>
                <a:pPr algn="ctr"/>
                <a:r>
                  <a:rPr lang="zh-CN" altLang="en-US" sz="3200" b="1" dirty="0">
                    <a:solidFill>
                      <a:srgbClr val="1F7173"/>
                    </a:solidFill>
                    <a:latin typeface="微软雅黑" panose="020B0503020204020204" pitchFamily="34" charset="-122"/>
                    <a:ea typeface="微软雅黑" panose="020B0503020204020204" pitchFamily="34" charset="-122"/>
                  </a:rPr>
                  <a:t>展</a:t>
                </a:r>
                <a:endParaRPr lang="zh-CN" altLang="en-US" sz="3200" b="1" dirty="0">
                  <a:solidFill>
                    <a:srgbClr val="1F7173"/>
                  </a:solidFill>
                  <a:latin typeface="微软雅黑" panose="020B0503020204020204" pitchFamily="34" charset="-122"/>
                  <a:ea typeface="微软雅黑" panose="020B0503020204020204" pitchFamily="34" charset="-122"/>
                </a:endParaRPr>
              </a:p>
            </p:txBody>
          </p:sp>
        </p:grpSp>
      </p:grpSp>
      <p:grpSp>
        <p:nvGrpSpPr>
          <p:cNvPr id="33" name="组合 32"/>
          <p:cNvGrpSpPr/>
          <p:nvPr/>
        </p:nvGrpSpPr>
        <p:grpSpPr>
          <a:xfrm>
            <a:off x="6360502" y="5705779"/>
            <a:ext cx="1643309" cy="755031"/>
            <a:chOff x="7160327" y="5496229"/>
            <a:chExt cx="1643309" cy="755031"/>
          </a:xfrm>
        </p:grpSpPr>
        <p:grpSp>
          <p:nvGrpSpPr>
            <p:cNvPr id="34" name="组合 33"/>
            <p:cNvGrpSpPr/>
            <p:nvPr/>
          </p:nvGrpSpPr>
          <p:grpSpPr>
            <a:xfrm>
              <a:off x="7160327" y="5496229"/>
              <a:ext cx="799448" cy="755031"/>
              <a:chOff x="2123728" y="1779662"/>
              <a:chExt cx="1296144" cy="1224136"/>
            </a:xfrm>
          </p:grpSpPr>
          <p:sp>
            <p:nvSpPr>
              <p:cNvPr id="41" name="矩形 40"/>
              <p:cNvSpPr/>
              <p:nvPr/>
            </p:nvSpPr>
            <p:spPr>
              <a:xfrm>
                <a:off x="2123728" y="1779662"/>
                <a:ext cx="1296144" cy="1224136"/>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solidFill>
                    <a:srgbClr val="1F7173"/>
                  </a:solidFill>
                </a:endParaRPr>
              </a:p>
            </p:txBody>
          </p:sp>
          <p:cxnSp>
            <p:nvCxnSpPr>
              <p:cNvPr id="42" name="直接连接符 41"/>
              <p:cNvCxnSpPr>
                <a:stCxn id="41" idx="1"/>
                <a:endCxn id="41" idx="3"/>
              </p:cNvCxnSpPr>
              <p:nvPr/>
            </p:nvCxnSpPr>
            <p:spPr>
              <a:xfrm>
                <a:off x="2123728" y="2391730"/>
                <a:ext cx="129614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41" idx="0"/>
                <a:endCxn id="41" idx="2"/>
              </p:cNvCxnSpPr>
              <p:nvPr/>
            </p:nvCxnSpPr>
            <p:spPr>
              <a:xfrm>
                <a:off x="2771800" y="1779662"/>
                <a:ext cx="0" cy="122413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8004188" y="5496229"/>
              <a:ext cx="799448" cy="755031"/>
              <a:chOff x="2123728" y="1779662"/>
              <a:chExt cx="1296144" cy="1224136"/>
            </a:xfrm>
          </p:grpSpPr>
          <p:sp>
            <p:nvSpPr>
              <p:cNvPr id="38" name="矩形 37"/>
              <p:cNvSpPr/>
              <p:nvPr/>
            </p:nvSpPr>
            <p:spPr>
              <a:xfrm>
                <a:off x="2123728" y="1779662"/>
                <a:ext cx="1296144" cy="1224136"/>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solidFill>
                    <a:srgbClr val="1F7173"/>
                  </a:solidFill>
                </a:endParaRPr>
              </a:p>
            </p:txBody>
          </p:sp>
          <p:cxnSp>
            <p:nvCxnSpPr>
              <p:cNvPr id="39" name="直接连接符 38"/>
              <p:cNvCxnSpPr>
                <a:stCxn id="38" idx="1"/>
                <a:endCxn id="38" idx="3"/>
              </p:cNvCxnSpPr>
              <p:nvPr/>
            </p:nvCxnSpPr>
            <p:spPr>
              <a:xfrm>
                <a:off x="2123728" y="2391730"/>
                <a:ext cx="129614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38" idx="0"/>
                <a:endCxn id="38" idx="2"/>
              </p:cNvCxnSpPr>
              <p:nvPr/>
            </p:nvCxnSpPr>
            <p:spPr>
              <a:xfrm>
                <a:off x="2771800" y="1779662"/>
                <a:ext cx="0" cy="122413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6" name="矩形 35"/>
            <p:cNvSpPr/>
            <p:nvPr/>
          </p:nvSpPr>
          <p:spPr>
            <a:xfrm>
              <a:off x="7292636" y="5586275"/>
              <a:ext cx="521476" cy="584775"/>
            </a:xfrm>
            <a:prstGeom prst="rect">
              <a:avLst/>
            </a:prstGeom>
          </p:spPr>
          <p:txBody>
            <a:bodyPr wrap="square">
              <a:spAutoFit/>
            </a:bodyPr>
            <a:lstStyle/>
            <a:p>
              <a:pPr algn="ctr"/>
              <a:r>
                <a:rPr lang="zh-CN" altLang="en-US" sz="3200" b="1" dirty="0">
                  <a:solidFill>
                    <a:srgbClr val="1F7173"/>
                  </a:solidFill>
                  <a:latin typeface="微软雅黑" panose="020B0503020204020204" pitchFamily="34" charset="-122"/>
                  <a:ea typeface="微软雅黑" panose="020B0503020204020204" pitchFamily="34" charset="-122"/>
                </a:rPr>
                <a:t>性</a:t>
              </a:r>
              <a:endParaRPr lang="zh-CN" altLang="en-US" sz="3200" b="1" dirty="0">
                <a:solidFill>
                  <a:srgbClr val="1F7173"/>
                </a:solidFill>
                <a:latin typeface="微软雅黑" panose="020B0503020204020204" pitchFamily="34" charset="-122"/>
                <a:ea typeface="微软雅黑" panose="020B0503020204020204" pitchFamily="34" charset="-122"/>
              </a:endParaRPr>
            </a:p>
          </p:txBody>
        </p:sp>
        <p:sp>
          <p:nvSpPr>
            <p:cNvPr id="37" name="矩形 36"/>
            <p:cNvSpPr/>
            <p:nvPr/>
          </p:nvSpPr>
          <p:spPr>
            <a:xfrm>
              <a:off x="8142242" y="5580398"/>
              <a:ext cx="521476" cy="584775"/>
            </a:xfrm>
            <a:prstGeom prst="rect">
              <a:avLst/>
            </a:prstGeom>
          </p:spPr>
          <p:txBody>
            <a:bodyPr wrap="square">
              <a:spAutoFit/>
            </a:bodyPr>
            <a:lstStyle/>
            <a:p>
              <a:pPr algn="ctr"/>
              <a:r>
                <a:rPr lang="zh-CN" altLang="en-US" sz="3200" b="1" dirty="0">
                  <a:solidFill>
                    <a:srgbClr val="1F7173"/>
                  </a:solidFill>
                  <a:latin typeface="微软雅黑" panose="020B0503020204020204" pitchFamily="34" charset="-122"/>
                  <a:ea typeface="微软雅黑" panose="020B0503020204020204" pitchFamily="34" charset="-122"/>
                </a:rPr>
                <a:t>质</a:t>
              </a:r>
              <a:endParaRPr lang="zh-CN" altLang="en-US" sz="3200" b="1" dirty="0">
                <a:solidFill>
                  <a:srgbClr val="1F7173"/>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8502110" y="5705779"/>
            <a:ext cx="1643309" cy="755031"/>
            <a:chOff x="9370563" y="5496229"/>
            <a:chExt cx="1643309" cy="755031"/>
          </a:xfrm>
        </p:grpSpPr>
        <p:grpSp>
          <p:nvGrpSpPr>
            <p:cNvPr id="45" name="组合 44"/>
            <p:cNvGrpSpPr/>
            <p:nvPr/>
          </p:nvGrpSpPr>
          <p:grpSpPr>
            <a:xfrm>
              <a:off x="9370563" y="5496229"/>
              <a:ext cx="799448" cy="755031"/>
              <a:chOff x="3850407" y="2787774"/>
              <a:chExt cx="1296144" cy="1224136"/>
            </a:xfrm>
          </p:grpSpPr>
          <p:grpSp>
            <p:nvGrpSpPr>
              <p:cNvPr id="52" name="组合 51"/>
              <p:cNvGrpSpPr/>
              <p:nvPr/>
            </p:nvGrpSpPr>
            <p:grpSpPr>
              <a:xfrm>
                <a:off x="3850407" y="2787774"/>
                <a:ext cx="1296144" cy="1224136"/>
                <a:chOff x="2123728" y="1779662"/>
                <a:chExt cx="1296144" cy="1224136"/>
              </a:xfrm>
            </p:grpSpPr>
            <p:sp>
              <p:nvSpPr>
                <p:cNvPr id="54" name="矩形 53"/>
                <p:cNvSpPr/>
                <p:nvPr/>
              </p:nvSpPr>
              <p:spPr>
                <a:xfrm>
                  <a:off x="2123728" y="1779662"/>
                  <a:ext cx="1296144" cy="1224136"/>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solidFill>
                      <a:srgbClr val="1F7173"/>
                    </a:solidFill>
                  </a:endParaRPr>
                </a:p>
              </p:txBody>
            </p:sp>
            <p:cxnSp>
              <p:nvCxnSpPr>
                <p:cNvPr id="55" name="直接连接符 54"/>
                <p:cNvCxnSpPr>
                  <a:stCxn id="54" idx="1"/>
                  <a:endCxn id="54" idx="3"/>
                </p:cNvCxnSpPr>
                <p:nvPr/>
              </p:nvCxnSpPr>
              <p:spPr>
                <a:xfrm>
                  <a:off x="2123728" y="2391730"/>
                  <a:ext cx="129614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54" idx="0"/>
                  <a:endCxn id="54" idx="2"/>
                </p:cNvCxnSpPr>
                <p:nvPr/>
              </p:nvCxnSpPr>
              <p:spPr>
                <a:xfrm>
                  <a:off x="2771800" y="1779662"/>
                  <a:ext cx="0" cy="122413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3" name="矩形 52"/>
              <p:cNvSpPr/>
              <p:nvPr/>
            </p:nvSpPr>
            <p:spPr>
              <a:xfrm>
                <a:off x="4066430" y="2892009"/>
                <a:ext cx="845468" cy="948099"/>
              </a:xfrm>
              <a:prstGeom prst="rect">
                <a:avLst/>
              </a:prstGeom>
            </p:spPr>
            <p:txBody>
              <a:bodyPr wrap="square">
                <a:spAutoFit/>
              </a:bodyPr>
              <a:lstStyle/>
              <a:p>
                <a:pPr algn="ctr"/>
                <a:r>
                  <a:rPr lang="zh-CN" altLang="en-US" sz="3200" b="1" dirty="0">
                    <a:solidFill>
                      <a:srgbClr val="1F7173"/>
                    </a:solidFill>
                    <a:latin typeface="微软雅黑" panose="020B0503020204020204" pitchFamily="34" charset="-122"/>
                    <a:ea typeface="微软雅黑" panose="020B0503020204020204" pitchFamily="34" charset="-122"/>
                  </a:rPr>
                  <a:t>应</a:t>
                </a:r>
                <a:endParaRPr lang="zh-CN" altLang="en-US" sz="3200" b="1" dirty="0">
                  <a:solidFill>
                    <a:srgbClr val="1F7173"/>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10214424" y="5496229"/>
              <a:ext cx="799448" cy="755031"/>
              <a:chOff x="5218559" y="2787774"/>
              <a:chExt cx="1296144" cy="1224136"/>
            </a:xfrm>
          </p:grpSpPr>
          <p:grpSp>
            <p:nvGrpSpPr>
              <p:cNvPr id="47" name="组合 46"/>
              <p:cNvGrpSpPr/>
              <p:nvPr/>
            </p:nvGrpSpPr>
            <p:grpSpPr>
              <a:xfrm>
                <a:off x="5218559" y="2787774"/>
                <a:ext cx="1296144" cy="1224136"/>
                <a:chOff x="2123728" y="1779662"/>
                <a:chExt cx="1296144" cy="1224136"/>
              </a:xfrm>
            </p:grpSpPr>
            <p:sp>
              <p:nvSpPr>
                <p:cNvPr id="49" name="矩形 48"/>
                <p:cNvSpPr/>
                <p:nvPr/>
              </p:nvSpPr>
              <p:spPr>
                <a:xfrm>
                  <a:off x="2123728" y="1779662"/>
                  <a:ext cx="1296144" cy="1224136"/>
                </a:xfrm>
                <a:prstGeom prst="rect">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solidFill>
                      <a:srgbClr val="1F7173"/>
                    </a:solidFill>
                  </a:endParaRPr>
                </a:p>
              </p:txBody>
            </p:sp>
            <p:cxnSp>
              <p:nvCxnSpPr>
                <p:cNvPr id="50" name="直接连接符 49"/>
                <p:cNvCxnSpPr>
                  <a:stCxn id="49" idx="1"/>
                  <a:endCxn id="49" idx="3"/>
                </p:cNvCxnSpPr>
                <p:nvPr/>
              </p:nvCxnSpPr>
              <p:spPr>
                <a:xfrm>
                  <a:off x="2123728" y="2391730"/>
                  <a:ext cx="129614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49" idx="0"/>
                  <a:endCxn id="49" idx="2"/>
                </p:cNvCxnSpPr>
                <p:nvPr/>
              </p:nvCxnSpPr>
              <p:spPr>
                <a:xfrm>
                  <a:off x="2771800" y="1779662"/>
                  <a:ext cx="0" cy="1224136"/>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8" name="矩形 47"/>
              <p:cNvSpPr/>
              <p:nvPr/>
            </p:nvSpPr>
            <p:spPr>
              <a:xfrm>
                <a:off x="5443898" y="2882486"/>
                <a:ext cx="845468" cy="948099"/>
              </a:xfrm>
              <a:prstGeom prst="rect">
                <a:avLst/>
              </a:prstGeom>
            </p:spPr>
            <p:txBody>
              <a:bodyPr wrap="square">
                <a:spAutoFit/>
              </a:bodyPr>
              <a:lstStyle/>
              <a:p>
                <a:pPr algn="ctr"/>
                <a:r>
                  <a:rPr lang="zh-CN" altLang="en-US" sz="3200" b="1" dirty="0">
                    <a:solidFill>
                      <a:srgbClr val="1F7173"/>
                    </a:solidFill>
                    <a:latin typeface="微软雅黑" panose="020B0503020204020204" pitchFamily="34" charset="-122"/>
                    <a:ea typeface="微软雅黑" panose="020B0503020204020204" pitchFamily="34" charset="-122"/>
                  </a:rPr>
                  <a:t>用</a:t>
                </a:r>
                <a:endParaRPr lang="zh-CN" altLang="en-US" sz="3200" b="1" dirty="0">
                  <a:solidFill>
                    <a:srgbClr val="1F7173"/>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47"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799"/>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3299"/>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 calcmode="lin" valueType="num">
                                      <p:cBhvr>
                                        <p:cTn id="3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
                                        </p:tgtEl>
                                      </p:cBhvr>
                                    </p:animEffect>
                                  </p:childTnLst>
                                </p:cTn>
                              </p:par>
                            </p:childTnLst>
                          </p:cTn>
                        </p:par>
                        <p:par>
                          <p:cTn id="36" fill="hold">
                            <p:stCondLst>
                              <p:cond delay="5850"/>
                            </p:stCondLst>
                            <p:childTnLst>
                              <p:par>
                                <p:cTn id="37" presetID="2" presetClass="entr" presetSubtype="4" decel="5330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750" fill="hold"/>
                                        <p:tgtEl>
                                          <p:spTgt spid="9"/>
                                        </p:tgtEl>
                                        <p:attrNameLst>
                                          <p:attrName>ppt_x</p:attrName>
                                        </p:attrNameLst>
                                      </p:cBhvr>
                                      <p:tavLst>
                                        <p:tav tm="0">
                                          <p:val>
                                            <p:strVal val="#ppt_x"/>
                                          </p:val>
                                        </p:tav>
                                        <p:tav tm="100000">
                                          <p:val>
                                            <p:strVal val="#ppt_x"/>
                                          </p:val>
                                        </p:tav>
                                      </p:tavLst>
                                    </p:anim>
                                    <p:anim calcmode="lin" valueType="num">
                                      <p:cBhvr additive="base">
                                        <p:cTn id="40" dur="75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4" decel="53300" fill="hold" nodeType="withEffect">
                                  <p:stCondLst>
                                    <p:cond delay="25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750" fill="hold"/>
                                        <p:tgtEl>
                                          <p:spTgt spid="20"/>
                                        </p:tgtEl>
                                        <p:attrNameLst>
                                          <p:attrName>ppt_x</p:attrName>
                                        </p:attrNameLst>
                                      </p:cBhvr>
                                      <p:tavLst>
                                        <p:tav tm="0">
                                          <p:val>
                                            <p:strVal val="#ppt_x"/>
                                          </p:val>
                                        </p:tav>
                                        <p:tav tm="100000">
                                          <p:val>
                                            <p:strVal val="#ppt_x"/>
                                          </p:val>
                                        </p:tav>
                                      </p:tavLst>
                                    </p:anim>
                                    <p:anim calcmode="lin" valueType="num">
                                      <p:cBhvr additive="base">
                                        <p:cTn id="44" dur="75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4" decel="53300" fill="hold" nodeType="withEffect">
                                  <p:stCondLst>
                                    <p:cond delay="50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750" fill="hold"/>
                                        <p:tgtEl>
                                          <p:spTgt spid="33"/>
                                        </p:tgtEl>
                                        <p:attrNameLst>
                                          <p:attrName>ppt_x</p:attrName>
                                        </p:attrNameLst>
                                      </p:cBhvr>
                                      <p:tavLst>
                                        <p:tav tm="0">
                                          <p:val>
                                            <p:strVal val="#ppt_x"/>
                                          </p:val>
                                        </p:tav>
                                        <p:tav tm="100000">
                                          <p:val>
                                            <p:strVal val="#ppt_x"/>
                                          </p:val>
                                        </p:tav>
                                      </p:tavLst>
                                    </p:anim>
                                    <p:anim calcmode="lin" valueType="num">
                                      <p:cBhvr additive="base">
                                        <p:cTn id="48" dur="750" fill="hold"/>
                                        <p:tgtEl>
                                          <p:spTgt spid="33"/>
                                        </p:tgtEl>
                                        <p:attrNameLst>
                                          <p:attrName>ppt_y</p:attrName>
                                        </p:attrNameLst>
                                      </p:cBhvr>
                                      <p:tavLst>
                                        <p:tav tm="0">
                                          <p:val>
                                            <p:strVal val="1+#ppt_h/2"/>
                                          </p:val>
                                        </p:tav>
                                        <p:tav tm="100000">
                                          <p:val>
                                            <p:strVal val="#ppt_y"/>
                                          </p:val>
                                        </p:tav>
                                      </p:tavLst>
                                    </p:anim>
                                  </p:childTnLst>
                                </p:cTn>
                              </p:par>
                              <p:par>
                                <p:cTn id="49" presetID="2" presetClass="entr" presetSubtype="4" decel="53300" fill="hold" nodeType="withEffect">
                                  <p:stCondLst>
                                    <p:cond delay="75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750" fill="hold"/>
                                        <p:tgtEl>
                                          <p:spTgt spid="44"/>
                                        </p:tgtEl>
                                        <p:attrNameLst>
                                          <p:attrName>ppt_x</p:attrName>
                                        </p:attrNameLst>
                                      </p:cBhvr>
                                      <p:tavLst>
                                        <p:tav tm="0">
                                          <p:val>
                                            <p:strVal val="#ppt_x"/>
                                          </p:val>
                                        </p:tav>
                                        <p:tav tm="100000">
                                          <p:val>
                                            <p:strVal val="#ppt_x"/>
                                          </p:val>
                                        </p:tav>
                                      </p:tavLst>
                                    </p:anim>
                                    <p:anim calcmode="lin" valueType="num">
                                      <p:cBhvr additive="base">
                                        <p:cTn id="52" dur="75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课程特点</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TextBox 54"/>
          <p:cNvSpPr txBox="1"/>
          <p:nvPr/>
        </p:nvSpPr>
        <p:spPr>
          <a:xfrm>
            <a:off x="5278302" y="2134064"/>
            <a:ext cx="5111621" cy="110799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defTabSz="457200">
              <a:lnSpc>
                <a:spcPct val="120000"/>
              </a:lnSpc>
            </a:pPr>
            <a:r>
              <a:rPr lang="zh-CN" altLang="en-US" sz="2400" b="1" dirty="0">
                <a:solidFill>
                  <a:srgbClr val="1F7173"/>
                </a:solidFill>
              </a:rPr>
              <a:t>紧扣大纲</a:t>
            </a:r>
            <a:endParaRPr lang="en-US" altLang="zh-CN" sz="2400" b="1" dirty="0">
              <a:solidFill>
                <a:srgbClr val="1F7173"/>
              </a:solidFill>
            </a:endParaRPr>
          </a:p>
          <a:p>
            <a:pPr lvl="0" defTabSz="457200">
              <a:lnSpc>
                <a:spcPct val="120000"/>
              </a:lnSpc>
            </a:pPr>
            <a:r>
              <a:rPr lang="zh-CN" altLang="en-US" sz="1800" dirty="0">
                <a:solidFill>
                  <a:prstClr val="black">
                    <a:lumMod val="65000"/>
                    <a:lumOff val="35000"/>
                  </a:prstClr>
                </a:solidFill>
              </a:rPr>
              <a:t>添加适当的文字，一页的文字最好不要超过</a:t>
            </a:r>
            <a:r>
              <a:rPr lang="en-US" altLang="zh-CN" sz="1800" dirty="0">
                <a:solidFill>
                  <a:prstClr val="black">
                    <a:lumMod val="65000"/>
                    <a:lumOff val="35000"/>
                  </a:prstClr>
                </a:solidFill>
              </a:rPr>
              <a:t>200,</a:t>
            </a:r>
            <a:r>
              <a:rPr lang="zh-CN" altLang="en-US" sz="1800" dirty="0">
                <a:solidFill>
                  <a:prstClr val="black">
                    <a:lumMod val="65000"/>
                    <a:lumOff val="35000"/>
                  </a:prstClr>
                </a:solidFill>
              </a:rPr>
              <a:t>添加适当的文字</a:t>
            </a:r>
            <a:endParaRPr lang="en-US" altLang="zh-CN" sz="1800" dirty="0">
              <a:solidFill>
                <a:srgbClr val="2F2637"/>
              </a:solidFill>
              <a:latin typeface="华文宋体" pitchFamily="2" charset="-122"/>
              <a:ea typeface="华文宋体" pitchFamily="2" charset="-122"/>
              <a:sym typeface="华文宋体" pitchFamily="2" charset="-122"/>
            </a:endParaRPr>
          </a:p>
        </p:txBody>
      </p:sp>
      <p:sp>
        <p:nvSpPr>
          <p:cNvPr id="5" name="Freeform 5"/>
          <p:cNvSpPr/>
          <p:nvPr/>
        </p:nvSpPr>
        <p:spPr bwMode="auto">
          <a:xfrm rot="5400000">
            <a:off x="1341582" y="2739979"/>
            <a:ext cx="3067840" cy="27660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1F7173"/>
          </a:solidFill>
          <a:ln w="9525" cap="flat">
            <a:noFill/>
            <a:prstDash val="solid"/>
            <a:miter lim="800000"/>
          </a:ln>
        </p:spPr>
        <p:txBody>
          <a:bodyPr vert="horz" wrap="square" lIns="121920" tIns="60960" rIns="121920" bIns="60960" numCol="1" anchor="t" anchorCtr="0" compatLnSpc="1"/>
          <a:lstStyle/>
          <a:p>
            <a:pPr defTabSz="1219200">
              <a:defRPr/>
            </a:pPr>
            <a:endParaRPr lang="zh-CN" altLang="en-US" sz="1350" kern="0">
              <a:solidFill>
                <a:sysClr val="windowText" lastClr="000000"/>
              </a:solidFill>
            </a:endParaRPr>
          </a:p>
        </p:txBody>
      </p:sp>
      <p:sp>
        <p:nvSpPr>
          <p:cNvPr id="6" name="TextBox 56"/>
          <p:cNvSpPr txBox="1"/>
          <p:nvPr/>
        </p:nvSpPr>
        <p:spPr>
          <a:xfrm>
            <a:off x="1944313" y="3533175"/>
            <a:ext cx="1862382" cy="114890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9200">
              <a:defRPr/>
            </a:pPr>
            <a:r>
              <a:rPr lang="zh-CN" altLang="en-US" sz="3735" kern="0" dirty="0">
                <a:solidFill>
                  <a:sysClr val="window" lastClr="FFFFFF"/>
                </a:solidFill>
              </a:rPr>
              <a:t>三大</a:t>
            </a:r>
            <a:endParaRPr lang="en-US" altLang="zh-CN" sz="3735" kern="0" dirty="0">
              <a:solidFill>
                <a:sysClr val="window" lastClr="FFFFFF"/>
              </a:solidFill>
            </a:endParaRPr>
          </a:p>
          <a:p>
            <a:pPr algn="ctr" defTabSz="1219200">
              <a:defRPr/>
            </a:pPr>
            <a:r>
              <a:rPr lang="zh-CN" altLang="en-US" sz="3735" kern="0" dirty="0">
                <a:solidFill>
                  <a:sysClr val="window" lastClr="FFFFFF"/>
                </a:solidFill>
              </a:rPr>
              <a:t>特点</a:t>
            </a:r>
            <a:endParaRPr lang="zh-CN" altLang="en-US" sz="3735" kern="0" dirty="0">
              <a:solidFill>
                <a:sysClr val="window" lastClr="FFFFFF"/>
              </a:solidFill>
            </a:endParaRPr>
          </a:p>
        </p:txBody>
      </p:sp>
      <p:sp>
        <p:nvSpPr>
          <p:cNvPr id="7" name="Freeform 5"/>
          <p:cNvSpPr/>
          <p:nvPr/>
        </p:nvSpPr>
        <p:spPr bwMode="auto">
          <a:xfrm rot="5400000">
            <a:off x="1192610" y="2621367"/>
            <a:ext cx="3365784" cy="300322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1F7173"/>
            </a:solidFill>
            <a:prstDash val="solid"/>
            <a:miter lim="800000"/>
          </a:ln>
        </p:spPr>
        <p:txBody>
          <a:bodyPr vert="horz" wrap="square" lIns="121920" tIns="60960" rIns="121920" bIns="60960" numCol="1" anchor="t" anchorCtr="0" compatLnSpc="1"/>
          <a:lstStyle/>
          <a:p>
            <a:pPr defTabSz="1219200">
              <a:defRPr/>
            </a:pPr>
            <a:endParaRPr lang="zh-CN" altLang="en-US" sz="1350" kern="0">
              <a:solidFill>
                <a:sysClr val="windowText" lastClr="000000"/>
              </a:solidFill>
            </a:endParaRPr>
          </a:p>
        </p:txBody>
      </p:sp>
      <p:sp>
        <p:nvSpPr>
          <p:cNvPr id="8" name="椭圆 7"/>
          <p:cNvSpPr/>
          <p:nvPr/>
        </p:nvSpPr>
        <p:spPr>
          <a:xfrm>
            <a:off x="3451096" y="2481933"/>
            <a:ext cx="570419" cy="570419"/>
          </a:xfrm>
          <a:prstGeom prst="ellipse">
            <a:avLst/>
          </a:prstGeom>
          <a:solidFill>
            <a:srgbClr val="00C0DA"/>
          </a:solidFill>
          <a:ln w="25400" cap="flat" cmpd="sng" algn="ctr">
            <a:solidFill>
              <a:schemeClr val="bg1"/>
            </a:solidFill>
            <a:prstDash val="solid"/>
          </a:ln>
          <a:effectLst/>
        </p:spPr>
        <p:txBody>
          <a:bodyPr rtlCol="0" anchor="ctr"/>
          <a:lstStyle/>
          <a:p>
            <a:pPr algn="ctr" defTabSz="1219200">
              <a:defRPr/>
            </a:pPr>
            <a:r>
              <a:rPr lang="en-US" altLang="zh-CN" sz="1350" b="1" kern="0" dirty="0">
                <a:solidFill>
                  <a:sysClr val="window" lastClr="FFFFFF"/>
                </a:solidFill>
                <a:latin typeface="微软雅黑" panose="020B0503020204020204" pitchFamily="34" charset="-122"/>
                <a:ea typeface="微软雅黑" panose="020B0503020204020204" pitchFamily="34" charset="-122"/>
              </a:rPr>
              <a:t>1</a:t>
            </a:r>
            <a:endParaRPr lang="zh-CN" altLang="en-US" sz="1350" b="1" kern="0" dirty="0">
              <a:solidFill>
                <a:sysClr val="window" lastClr="FFFFFF"/>
              </a:solidFill>
              <a:latin typeface="微软雅黑" panose="020B0503020204020204" pitchFamily="34" charset="-122"/>
              <a:ea typeface="微软雅黑" panose="020B0503020204020204" pitchFamily="34" charset="-122"/>
            </a:endParaRPr>
          </a:p>
        </p:txBody>
      </p:sp>
      <p:sp>
        <p:nvSpPr>
          <p:cNvPr id="9" name="椭圆 8"/>
          <p:cNvSpPr/>
          <p:nvPr/>
        </p:nvSpPr>
        <p:spPr>
          <a:xfrm>
            <a:off x="4177224" y="3837769"/>
            <a:ext cx="570419" cy="570419"/>
          </a:xfrm>
          <a:prstGeom prst="ellipse">
            <a:avLst/>
          </a:prstGeom>
          <a:solidFill>
            <a:srgbClr val="00C0DA"/>
          </a:solidFill>
          <a:ln w="25400" cap="flat" cmpd="sng" algn="ctr">
            <a:solidFill>
              <a:schemeClr val="bg1"/>
            </a:solidFill>
            <a:prstDash val="solid"/>
          </a:ln>
          <a:effectLst/>
        </p:spPr>
        <p:txBody>
          <a:bodyPr rtlCol="0" anchor="ctr"/>
          <a:lstStyle/>
          <a:p>
            <a:pPr algn="ctr" defTabSz="1219200">
              <a:defRPr/>
            </a:pPr>
            <a:r>
              <a:rPr lang="en-US" altLang="zh-CN" sz="1350" b="1" kern="0" dirty="0">
                <a:solidFill>
                  <a:sysClr val="window" lastClr="FFFFFF"/>
                </a:solidFill>
                <a:latin typeface="微软雅黑" panose="020B0503020204020204" pitchFamily="34" charset="-122"/>
                <a:ea typeface="微软雅黑" panose="020B0503020204020204" pitchFamily="34" charset="-122"/>
              </a:rPr>
              <a:t>2</a:t>
            </a:r>
            <a:endParaRPr lang="zh-CN" altLang="en-US" sz="1350" b="1" kern="0" dirty="0">
              <a:solidFill>
                <a:sysClr val="window" lastClr="FFFFFF"/>
              </a:solidFill>
              <a:latin typeface="微软雅黑" panose="020B0503020204020204" pitchFamily="34" charset="-122"/>
              <a:ea typeface="微软雅黑" panose="020B0503020204020204" pitchFamily="34" charset="-122"/>
            </a:endParaRPr>
          </a:p>
        </p:txBody>
      </p:sp>
      <p:sp>
        <p:nvSpPr>
          <p:cNvPr id="10" name="椭圆 9"/>
          <p:cNvSpPr/>
          <p:nvPr/>
        </p:nvSpPr>
        <p:spPr>
          <a:xfrm>
            <a:off x="3451096" y="5185581"/>
            <a:ext cx="570419" cy="570419"/>
          </a:xfrm>
          <a:prstGeom prst="ellipse">
            <a:avLst/>
          </a:prstGeom>
          <a:solidFill>
            <a:srgbClr val="00C0DA"/>
          </a:solidFill>
          <a:ln w="25400" cap="flat" cmpd="sng" algn="ctr">
            <a:solidFill>
              <a:schemeClr val="bg1"/>
            </a:solidFill>
            <a:prstDash val="solid"/>
          </a:ln>
          <a:effectLst/>
        </p:spPr>
        <p:txBody>
          <a:bodyPr rtlCol="0" anchor="ctr"/>
          <a:lstStyle/>
          <a:p>
            <a:pPr algn="ctr" defTabSz="1219200">
              <a:defRPr/>
            </a:pPr>
            <a:r>
              <a:rPr lang="en-US" altLang="zh-CN" sz="1350" b="1" kern="0" dirty="0">
                <a:solidFill>
                  <a:sysClr val="window" lastClr="FFFFFF"/>
                </a:solidFill>
                <a:latin typeface="微软雅黑" panose="020B0503020204020204" pitchFamily="34" charset="-122"/>
                <a:ea typeface="微软雅黑" panose="020B0503020204020204" pitchFamily="34" charset="-122"/>
              </a:rPr>
              <a:t>3</a:t>
            </a:r>
            <a:endParaRPr lang="zh-CN" altLang="en-US" sz="1350" b="1" kern="0" dirty="0">
              <a:solidFill>
                <a:sysClr val="window" lastClr="FFFFFF"/>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4021516" y="2530729"/>
            <a:ext cx="1160537" cy="472824"/>
            <a:chOff x="3513818" y="1963801"/>
            <a:chExt cx="1051729" cy="354618"/>
          </a:xfrm>
        </p:grpSpPr>
        <p:cxnSp>
          <p:nvCxnSpPr>
            <p:cNvPr id="12" name="直接连接符 11"/>
            <p:cNvCxnSpPr/>
            <p:nvPr/>
          </p:nvCxnSpPr>
          <p:spPr>
            <a:xfrm>
              <a:off x="3513818" y="2141110"/>
              <a:ext cx="1051729" cy="0"/>
            </a:xfrm>
            <a:prstGeom prst="line">
              <a:avLst/>
            </a:prstGeom>
            <a:noFill/>
            <a:ln w="9525" cap="flat" cmpd="sng" algn="ctr">
              <a:solidFill>
                <a:srgbClr val="1E445B">
                  <a:lumMod val="60000"/>
                  <a:lumOff val="40000"/>
                </a:srgbClr>
              </a:solidFill>
              <a:prstDash val="sysDot"/>
              <a:headEnd type="none" w="med" len="med"/>
              <a:tailEnd type="none" w="med" len="med"/>
            </a:ln>
            <a:effectLst/>
          </p:spPr>
        </p:cxnSp>
        <p:cxnSp>
          <p:nvCxnSpPr>
            <p:cNvPr id="13" name="直接连接符 12"/>
            <p:cNvCxnSpPr/>
            <p:nvPr/>
          </p:nvCxnSpPr>
          <p:spPr>
            <a:xfrm>
              <a:off x="4565547" y="1963801"/>
              <a:ext cx="0" cy="354618"/>
            </a:xfrm>
            <a:prstGeom prst="line">
              <a:avLst/>
            </a:prstGeom>
            <a:noFill/>
            <a:ln w="9525" cap="flat" cmpd="sng" algn="ctr">
              <a:solidFill>
                <a:srgbClr val="1E445B">
                  <a:lumMod val="60000"/>
                  <a:lumOff val="40000"/>
                </a:srgbClr>
              </a:solidFill>
              <a:prstDash val="sysDot"/>
              <a:headEnd type="none" w="med" len="med"/>
              <a:tailEnd type="none" w="med" len="med"/>
            </a:ln>
            <a:effectLst/>
          </p:spPr>
        </p:cxnSp>
      </p:grpSp>
      <p:sp>
        <p:nvSpPr>
          <p:cNvPr id="14" name="TextBox 64"/>
          <p:cNvSpPr txBox="1"/>
          <p:nvPr/>
        </p:nvSpPr>
        <p:spPr>
          <a:xfrm>
            <a:off x="5983088" y="3599250"/>
            <a:ext cx="5111621" cy="110799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defTabSz="457200">
              <a:lnSpc>
                <a:spcPct val="120000"/>
              </a:lnSpc>
            </a:pPr>
            <a:r>
              <a:rPr lang="zh-CN" altLang="en-US" sz="2400" b="1" dirty="0">
                <a:solidFill>
                  <a:srgbClr val="1F7173"/>
                </a:solidFill>
              </a:rPr>
              <a:t>紧贴专业</a:t>
            </a:r>
            <a:endParaRPr lang="en-US" altLang="zh-CN" sz="2400" b="1" dirty="0">
              <a:solidFill>
                <a:srgbClr val="1F7173"/>
              </a:solidFill>
            </a:endParaRPr>
          </a:p>
          <a:p>
            <a:pPr lvl="0" defTabSz="457200">
              <a:lnSpc>
                <a:spcPct val="120000"/>
              </a:lnSpc>
            </a:pPr>
            <a:r>
              <a:rPr lang="zh-CN" altLang="en-US" sz="1800" dirty="0">
                <a:solidFill>
                  <a:prstClr val="black">
                    <a:lumMod val="65000"/>
                    <a:lumOff val="35000"/>
                  </a:prstClr>
                </a:solidFill>
              </a:rPr>
              <a:t>添加适当的文字，一页的文字最好不要超过</a:t>
            </a:r>
            <a:r>
              <a:rPr lang="en-US" altLang="zh-CN" sz="1800" dirty="0">
                <a:solidFill>
                  <a:prstClr val="black">
                    <a:lumMod val="65000"/>
                    <a:lumOff val="35000"/>
                  </a:prstClr>
                </a:solidFill>
              </a:rPr>
              <a:t>200,</a:t>
            </a:r>
            <a:r>
              <a:rPr lang="zh-CN" altLang="en-US" sz="1800" dirty="0">
                <a:solidFill>
                  <a:prstClr val="black">
                    <a:lumMod val="65000"/>
                    <a:lumOff val="35000"/>
                  </a:prstClr>
                </a:solidFill>
              </a:rPr>
              <a:t>添加适当的文字</a:t>
            </a:r>
            <a:endParaRPr lang="en-US" altLang="zh-CN" sz="1800" dirty="0">
              <a:solidFill>
                <a:srgbClr val="2F2637"/>
              </a:solidFill>
              <a:latin typeface="华文宋体" pitchFamily="2" charset="-122"/>
              <a:ea typeface="华文宋体" pitchFamily="2" charset="-122"/>
              <a:sym typeface="华文宋体" pitchFamily="2" charset="-122"/>
            </a:endParaRPr>
          </a:p>
        </p:txBody>
      </p:sp>
      <p:sp>
        <p:nvSpPr>
          <p:cNvPr id="15" name="TextBox 65"/>
          <p:cNvSpPr txBox="1"/>
          <p:nvPr/>
        </p:nvSpPr>
        <p:spPr>
          <a:xfrm>
            <a:off x="5308729" y="4974476"/>
            <a:ext cx="5111621" cy="110799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defTabSz="457200">
              <a:lnSpc>
                <a:spcPct val="120000"/>
              </a:lnSpc>
            </a:pPr>
            <a:r>
              <a:rPr lang="zh-CN" altLang="en-US" sz="2400" b="1" dirty="0">
                <a:solidFill>
                  <a:srgbClr val="1F7173"/>
                </a:solidFill>
              </a:rPr>
              <a:t>灵活运用</a:t>
            </a:r>
            <a:endParaRPr lang="en-US" altLang="zh-CN" sz="2400" b="1" dirty="0">
              <a:solidFill>
                <a:srgbClr val="1F7173"/>
              </a:solidFill>
            </a:endParaRPr>
          </a:p>
          <a:p>
            <a:pPr lvl="0" defTabSz="457200">
              <a:lnSpc>
                <a:spcPct val="120000"/>
              </a:lnSpc>
            </a:pPr>
            <a:r>
              <a:rPr lang="zh-CN" altLang="en-US" sz="1800" dirty="0">
                <a:solidFill>
                  <a:prstClr val="black">
                    <a:lumMod val="65000"/>
                    <a:lumOff val="35000"/>
                  </a:prstClr>
                </a:solidFill>
              </a:rPr>
              <a:t>添加适当的文字，一页的文字最好不要超过</a:t>
            </a:r>
            <a:r>
              <a:rPr lang="en-US" altLang="zh-CN" sz="1800" dirty="0">
                <a:solidFill>
                  <a:prstClr val="black">
                    <a:lumMod val="65000"/>
                    <a:lumOff val="35000"/>
                  </a:prstClr>
                </a:solidFill>
              </a:rPr>
              <a:t>200,</a:t>
            </a:r>
            <a:r>
              <a:rPr lang="zh-CN" altLang="en-US" sz="1800" dirty="0">
                <a:solidFill>
                  <a:prstClr val="black">
                    <a:lumMod val="65000"/>
                    <a:lumOff val="35000"/>
                  </a:prstClr>
                </a:solidFill>
              </a:rPr>
              <a:t>添加适当的文字</a:t>
            </a:r>
            <a:endParaRPr lang="en-US" altLang="zh-CN" sz="1800" dirty="0">
              <a:solidFill>
                <a:srgbClr val="2F2637"/>
              </a:solidFill>
              <a:latin typeface="华文宋体" pitchFamily="2" charset="-122"/>
              <a:ea typeface="华文宋体" pitchFamily="2" charset="-122"/>
              <a:sym typeface="华文宋体" pitchFamily="2" charset="-122"/>
            </a:endParaRPr>
          </a:p>
        </p:txBody>
      </p:sp>
      <p:grpSp>
        <p:nvGrpSpPr>
          <p:cNvPr id="16" name="组合 15"/>
          <p:cNvGrpSpPr/>
          <p:nvPr/>
        </p:nvGrpSpPr>
        <p:grpSpPr>
          <a:xfrm>
            <a:off x="4753743" y="3886565"/>
            <a:ext cx="1160537" cy="472824"/>
            <a:chOff x="3513818" y="1963801"/>
            <a:chExt cx="1051729" cy="354618"/>
          </a:xfrm>
        </p:grpSpPr>
        <p:cxnSp>
          <p:nvCxnSpPr>
            <p:cNvPr id="17" name="直接连接符 16"/>
            <p:cNvCxnSpPr/>
            <p:nvPr/>
          </p:nvCxnSpPr>
          <p:spPr>
            <a:xfrm>
              <a:off x="3513818" y="2141110"/>
              <a:ext cx="1051729" cy="0"/>
            </a:xfrm>
            <a:prstGeom prst="line">
              <a:avLst/>
            </a:prstGeom>
            <a:noFill/>
            <a:ln w="6350" cap="flat" cmpd="sng" algn="ctr">
              <a:solidFill>
                <a:srgbClr val="1E445B">
                  <a:lumMod val="60000"/>
                  <a:lumOff val="40000"/>
                </a:srgbClr>
              </a:solidFill>
              <a:prstDash val="sysDot"/>
              <a:headEnd type="none" w="med" len="med"/>
              <a:tailEnd type="none" w="med" len="med"/>
            </a:ln>
            <a:effectLst/>
          </p:spPr>
        </p:cxnSp>
        <p:cxnSp>
          <p:nvCxnSpPr>
            <p:cNvPr id="18" name="直接连接符 17"/>
            <p:cNvCxnSpPr/>
            <p:nvPr/>
          </p:nvCxnSpPr>
          <p:spPr>
            <a:xfrm>
              <a:off x="4565547" y="1963801"/>
              <a:ext cx="0" cy="354618"/>
            </a:xfrm>
            <a:prstGeom prst="line">
              <a:avLst/>
            </a:prstGeom>
            <a:noFill/>
            <a:ln w="6350" cap="flat" cmpd="sng" algn="ctr">
              <a:solidFill>
                <a:srgbClr val="1E445B">
                  <a:lumMod val="60000"/>
                  <a:lumOff val="40000"/>
                </a:srgbClr>
              </a:solidFill>
              <a:prstDash val="sysDot"/>
              <a:headEnd type="none" w="med" len="med"/>
              <a:tailEnd type="none" w="med" len="med"/>
            </a:ln>
            <a:effectLst/>
          </p:spPr>
        </p:cxnSp>
      </p:grpSp>
      <p:grpSp>
        <p:nvGrpSpPr>
          <p:cNvPr id="19" name="组合 18"/>
          <p:cNvGrpSpPr/>
          <p:nvPr/>
        </p:nvGrpSpPr>
        <p:grpSpPr>
          <a:xfrm>
            <a:off x="4021516" y="5234377"/>
            <a:ext cx="1160537" cy="472824"/>
            <a:chOff x="3513818" y="1963801"/>
            <a:chExt cx="1051729" cy="354618"/>
          </a:xfrm>
        </p:grpSpPr>
        <p:cxnSp>
          <p:nvCxnSpPr>
            <p:cNvPr id="20" name="直接连接符 19"/>
            <p:cNvCxnSpPr/>
            <p:nvPr/>
          </p:nvCxnSpPr>
          <p:spPr>
            <a:xfrm>
              <a:off x="3513818" y="2141110"/>
              <a:ext cx="1051729" cy="0"/>
            </a:xfrm>
            <a:prstGeom prst="line">
              <a:avLst/>
            </a:prstGeom>
            <a:noFill/>
            <a:ln w="9525" cap="flat" cmpd="sng" algn="ctr">
              <a:solidFill>
                <a:srgbClr val="1E445B">
                  <a:lumMod val="60000"/>
                  <a:lumOff val="40000"/>
                </a:srgbClr>
              </a:solidFill>
              <a:prstDash val="sysDot"/>
              <a:headEnd type="none" w="med" len="med"/>
              <a:tailEnd type="none" w="med" len="med"/>
            </a:ln>
            <a:effectLst/>
          </p:spPr>
        </p:cxnSp>
        <p:cxnSp>
          <p:nvCxnSpPr>
            <p:cNvPr id="21" name="直接连接符 20"/>
            <p:cNvCxnSpPr/>
            <p:nvPr/>
          </p:nvCxnSpPr>
          <p:spPr>
            <a:xfrm>
              <a:off x="4565547" y="1963801"/>
              <a:ext cx="0" cy="354618"/>
            </a:xfrm>
            <a:prstGeom prst="line">
              <a:avLst/>
            </a:prstGeom>
            <a:noFill/>
            <a:ln w="9525" cap="flat" cmpd="sng" algn="ctr">
              <a:solidFill>
                <a:srgbClr val="1E445B">
                  <a:lumMod val="60000"/>
                  <a:lumOff val="40000"/>
                </a:srgbClr>
              </a:solidFill>
              <a:prstDash val="sysDot"/>
              <a:headEnd type="none" w="med" len="med"/>
              <a:tailEnd type="none" w="med" len="med"/>
            </a:ln>
            <a:effectLst/>
          </p:spPr>
        </p:cxn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53" presetClass="entr" presetSubtype="52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anim calcmode="lin" valueType="num">
                                      <p:cBhvr>
                                        <p:cTn id="22" dur="500" fill="hold"/>
                                        <p:tgtEl>
                                          <p:spTgt spid="7"/>
                                        </p:tgtEl>
                                        <p:attrNameLst>
                                          <p:attrName>ppt_x</p:attrName>
                                        </p:attrNameLst>
                                      </p:cBhvr>
                                      <p:tavLst>
                                        <p:tav tm="0">
                                          <p:val>
                                            <p:fltVal val="0.5"/>
                                          </p:val>
                                        </p:tav>
                                        <p:tav tm="100000">
                                          <p:val>
                                            <p:strVal val="#ppt_x"/>
                                          </p:val>
                                        </p:tav>
                                      </p:tavLst>
                                    </p:anim>
                                    <p:anim calcmode="lin" valueType="num">
                                      <p:cBhvr>
                                        <p:cTn id="23" dur="500" fill="hold"/>
                                        <p:tgtEl>
                                          <p:spTgt spid="7"/>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anim calcmode="lin" valueType="num">
                                      <p:cBhvr>
                                        <p:cTn id="29" dur="500" fill="hold"/>
                                        <p:tgtEl>
                                          <p:spTgt spid="5"/>
                                        </p:tgtEl>
                                        <p:attrNameLst>
                                          <p:attrName>ppt_x</p:attrName>
                                        </p:attrNameLst>
                                      </p:cBhvr>
                                      <p:tavLst>
                                        <p:tav tm="0">
                                          <p:val>
                                            <p:fltVal val="0.5"/>
                                          </p:val>
                                        </p:tav>
                                        <p:tav tm="100000">
                                          <p:val>
                                            <p:strVal val="#ppt_x"/>
                                          </p:val>
                                        </p:tav>
                                      </p:tavLst>
                                    </p:anim>
                                    <p:anim calcmode="lin" valueType="num">
                                      <p:cBhvr>
                                        <p:cTn id="30" dur="500" fill="hold"/>
                                        <p:tgtEl>
                                          <p:spTgt spid="5"/>
                                        </p:tgtEl>
                                        <p:attrNameLst>
                                          <p:attrName>ppt_y</p:attrName>
                                        </p:attrNameLst>
                                      </p:cBhvr>
                                      <p:tavLst>
                                        <p:tav tm="0">
                                          <p:val>
                                            <p:fltVal val="0.5"/>
                                          </p:val>
                                        </p:tav>
                                        <p:tav tm="100000">
                                          <p:val>
                                            <p:strVal val="#ppt_y"/>
                                          </p:val>
                                        </p:tav>
                                      </p:tavLst>
                                    </p:anim>
                                  </p:childTnLst>
                                </p:cTn>
                              </p:par>
                            </p:childTnLst>
                          </p:cTn>
                        </p:par>
                        <p:par>
                          <p:cTn id="31" fill="hold">
                            <p:stCondLst>
                              <p:cond delay="2299"/>
                            </p:stCondLst>
                            <p:childTnLst>
                              <p:par>
                                <p:cTn id="32" presetID="53" presetClass="entr" presetSubtype="16"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childTnLst>
                          </p:cTn>
                        </p:par>
                        <p:par>
                          <p:cTn id="37" fill="hold">
                            <p:stCondLst>
                              <p:cond delay="2799"/>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par>
                                <p:cTn id="43" presetID="53" presetClass="entr" presetSubtype="16" fill="hold" grpId="0" nodeType="withEffect">
                                  <p:stCondLst>
                                    <p:cond delay="20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par>
                                <p:cTn id="48" presetID="53" presetClass="entr" presetSubtype="16" fill="hold" grpId="0" nodeType="withEffect">
                                  <p:stCondLst>
                                    <p:cond delay="40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childTnLst>
                          </p:cTn>
                        </p:par>
                        <p:par>
                          <p:cTn id="53" fill="hold">
                            <p:stCondLst>
                              <p:cond delay="3299"/>
                            </p:stCondLst>
                            <p:childTnLst>
                              <p:par>
                                <p:cTn id="54" presetID="22" presetClass="entr" presetSubtype="8"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500"/>
                                        <p:tgtEl>
                                          <p:spTgt spid="11"/>
                                        </p:tgtEl>
                                      </p:cBhvr>
                                    </p:animEffect>
                                  </p:childTnLst>
                                </p:cTn>
                              </p:par>
                              <p:par>
                                <p:cTn id="57" presetID="2" presetClass="entr" presetSubtype="2" decel="53300"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750" fill="hold"/>
                                        <p:tgtEl>
                                          <p:spTgt spid="4"/>
                                        </p:tgtEl>
                                        <p:attrNameLst>
                                          <p:attrName>ppt_x</p:attrName>
                                        </p:attrNameLst>
                                      </p:cBhvr>
                                      <p:tavLst>
                                        <p:tav tm="0">
                                          <p:val>
                                            <p:strVal val="1+#ppt_w/2"/>
                                          </p:val>
                                        </p:tav>
                                        <p:tav tm="100000">
                                          <p:val>
                                            <p:strVal val="#ppt_x"/>
                                          </p:val>
                                        </p:tav>
                                      </p:tavLst>
                                    </p:anim>
                                    <p:anim calcmode="lin" valueType="num">
                                      <p:cBhvr additive="base">
                                        <p:cTn id="60" dur="750" fill="hold"/>
                                        <p:tgtEl>
                                          <p:spTgt spid="4"/>
                                        </p:tgtEl>
                                        <p:attrNameLst>
                                          <p:attrName>ppt_y</p:attrName>
                                        </p:attrNameLst>
                                      </p:cBhvr>
                                      <p:tavLst>
                                        <p:tav tm="0">
                                          <p:val>
                                            <p:strVal val="#ppt_y"/>
                                          </p:val>
                                        </p:tav>
                                        <p:tav tm="100000">
                                          <p:val>
                                            <p:strVal val="#ppt_y"/>
                                          </p:val>
                                        </p:tav>
                                      </p:tavLst>
                                    </p:anim>
                                  </p:childTnLst>
                                </p:cTn>
                              </p:par>
                            </p:childTnLst>
                          </p:cTn>
                        </p:par>
                        <p:par>
                          <p:cTn id="61" fill="hold">
                            <p:stCondLst>
                              <p:cond delay="3799"/>
                            </p:stCondLst>
                            <p:childTnLst>
                              <p:par>
                                <p:cTn id="62" presetID="22" presetClass="entr" presetSubtype="8" fill="hold"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left)">
                                      <p:cBhvr>
                                        <p:cTn id="64" dur="500"/>
                                        <p:tgtEl>
                                          <p:spTgt spid="16"/>
                                        </p:tgtEl>
                                      </p:cBhvr>
                                    </p:animEffect>
                                  </p:childTnLst>
                                </p:cTn>
                              </p:par>
                              <p:par>
                                <p:cTn id="65" presetID="2" presetClass="entr" presetSubtype="2" decel="5330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750" fill="hold"/>
                                        <p:tgtEl>
                                          <p:spTgt spid="14"/>
                                        </p:tgtEl>
                                        <p:attrNameLst>
                                          <p:attrName>ppt_x</p:attrName>
                                        </p:attrNameLst>
                                      </p:cBhvr>
                                      <p:tavLst>
                                        <p:tav tm="0">
                                          <p:val>
                                            <p:strVal val="1+#ppt_w/2"/>
                                          </p:val>
                                        </p:tav>
                                        <p:tav tm="100000">
                                          <p:val>
                                            <p:strVal val="#ppt_x"/>
                                          </p:val>
                                        </p:tav>
                                      </p:tavLst>
                                    </p:anim>
                                    <p:anim calcmode="lin" valueType="num">
                                      <p:cBhvr additive="base">
                                        <p:cTn id="68" dur="750" fill="hold"/>
                                        <p:tgtEl>
                                          <p:spTgt spid="14"/>
                                        </p:tgtEl>
                                        <p:attrNameLst>
                                          <p:attrName>ppt_y</p:attrName>
                                        </p:attrNameLst>
                                      </p:cBhvr>
                                      <p:tavLst>
                                        <p:tav tm="0">
                                          <p:val>
                                            <p:strVal val="#ppt_y"/>
                                          </p:val>
                                        </p:tav>
                                        <p:tav tm="100000">
                                          <p:val>
                                            <p:strVal val="#ppt_y"/>
                                          </p:val>
                                        </p:tav>
                                      </p:tavLst>
                                    </p:anim>
                                  </p:childTnLst>
                                </p:cTn>
                              </p:par>
                            </p:childTnLst>
                          </p:cTn>
                        </p:par>
                        <p:par>
                          <p:cTn id="69" fill="hold">
                            <p:stCondLst>
                              <p:cond delay="4299"/>
                            </p:stCondLst>
                            <p:childTnLst>
                              <p:par>
                                <p:cTn id="70" presetID="22" presetClass="entr" presetSubtype="8" fill="hold"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par>
                                <p:cTn id="73" presetID="2" presetClass="entr" presetSubtype="2" decel="53300" fill="hold" grpId="0" nodeType="with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750" fill="hold"/>
                                        <p:tgtEl>
                                          <p:spTgt spid="15"/>
                                        </p:tgtEl>
                                        <p:attrNameLst>
                                          <p:attrName>ppt_x</p:attrName>
                                        </p:attrNameLst>
                                      </p:cBhvr>
                                      <p:tavLst>
                                        <p:tav tm="0">
                                          <p:val>
                                            <p:strVal val="1+#ppt_w/2"/>
                                          </p:val>
                                        </p:tav>
                                        <p:tav tm="100000">
                                          <p:val>
                                            <p:strVal val="#ppt_x"/>
                                          </p:val>
                                        </p:tav>
                                      </p:tavLst>
                                    </p:anim>
                                    <p:anim calcmode="lin" valueType="num">
                                      <p:cBhvr additive="base">
                                        <p:cTn id="76" dur="75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P spid="7" grpId="0" animBg="1"/>
      <p:bldP spid="8" grpId="0" animBg="1"/>
      <p:bldP spid="9" grpId="0" animBg="1"/>
      <p:bldP spid="10" grpId="0" animBg="1"/>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添加文本标题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Freeform 3"/>
          <p:cNvSpPr>
            <a:spLocks noEditPoints="1"/>
          </p:cNvSpPr>
          <p:nvPr/>
        </p:nvSpPr>
        <p:spPr bwMode="auto">
          <a:xfrm>
            <a:off x="5855756" y="3045102"/>
            <a:ext cx="1328738" cy="1326356"/>
          </a:xfrm>
          <a:custGeom>
            <a:avLst/>
            <a:gdLst>
              <a:gd name="T0" fmla="*/ 2147483647 w 360"/>
              <a:gd name="T1" fmla="*/ 2147483647 h 360"/>
              <a:gd name="T2" fmla="*/ 2147483647 w 360"/>
              <a:gd name="T3" fmla="*/ 2147483647 h 360"/>
              <a:gd name="T4" fmla="*/ 2147483647 w 360"/>
              <a:gd name="T5" fmla="*/ 2147483647 h 360"/>
              <a:gd name="T6" fmla="*/ 2147483647 w 360"/>
              <a:gd name="T7" fmla="*/ 2147483647 h 360"/>
              <a:gd name="T8" fmla="*/ 2147483647 w 360"/>
              <a:gd name="T9" fmla="*/ 2147483647 h 360"/>
              <a:gd name="T10" fmla="*/ 2147483647 w 360"/>
              <a:gd name="T11" fmla="*/ 2147483647 h 360"/>
              <a:gd name="T12" fmla="*/ 2147483647 w 360"/>
              <a:gd name="T13" fmla="*/ 2147483647 h 360"/>
              <a:gd name="T14" fmla="*/ 2147483647 w 360"/>
              <a:gd name="T15" fmla="*/ 2147483647 h 360"/>
              <a:gd name="T16" fmla="*/ 2147483647 w 360"/>
              <a:gd name="T17" fmla="*/ 2147483647 h 360"/>
              <a:gd name="T18" fmla="*/ 2147483647 w 360"/>
              <a:gd name="T19" fmla="*/ 2147483647 h 360"/>
              <a:gd name="T20" fmla="*/ 2147483647 w 360"/>
              <a:gd name="T21" fmla="*/ 2147483647 h 360"/>
              <a:gd name="T22" fmla="*/ 2147483647 w 360"/>
              <a:gd name="T23" fmla="*/ 2147483647 h 360"/>
              <a:gd name="T24" fmla="*/ 2147483647 w 360"/>
              <a:gd name="T25" fmla="*/ 2147483647 h 360"/>
              <a:gd name="T26" fmla="*/ 2147483647 w 360"/>
              <a:gd name="T27" fmla="*/ 2147483647 h 360"/>
              <a:gd name="T28" fmla="*/ 2147483647 w 360"/>
              <a:gd name="T29" fmla="*/ 2147483647 h 360"/>
              <a:gd name="T30" fmla="*/ 2147483647 w 360"/>
              <a:gd name="T31" fmla="*/ 2147483647 h 360"/>
              <a:gd name="T32" fmla="*/ 2147483647 w 360"/>
              <a:gd name="T33" fmla="*/ 2147483647 h 360"/>
              <a:gd name="T34" fmla="*/ 2147483647 w 360"/>
              <a:gd name="T35" fmla="*/ 2147483647 h 360"/>
              <a:gd name="T36" fmla="*/ 2147483647 w 360"/>
              <a:gd name="T37" fmla="*/ 2147483647 h 360"/>
              <a:gd name="T38" fmla="*/ 2147483647 w 360"/>
              <a:gd name="T39" fmla="*/ 2147483647 h 360"/>
              <a:gd name="T40" fmla="*/ 2147483647 w 360"/>
              <a:gd name="T41" fmla="*/ 2147483647 h 360"/>
              <a:gd name="T42" fmla="*/ 2147483647 w 360"/>
              <a:gd name="T43" fmla="*/ 2147483647 h 360"/>
              <a:gd name="T44" fmla="*/ 2147483647 w 360"/>
              <a:gd name="T45" fmla="*/ 2147483647 h 360"/>
              <a:gd name="T46" fmla="*/ 2147483647 w 360"/>
              <a:gd name="T47" fmla="*/ 2147483647 h 360"/>
              <a:gd name="T48" fmla="*/ 2147483647 w 360"/>
              <a:gd name="T49" fmla="*/ 2147483647 h 360"/>
              <a:gd name="T50" fmla="*/ 2147483647 w 360"/>
              <a:gd name="T51" fmla="*/ 2147483647 h 360"/>
              <a:gd name="T52" fmla="*/ 2147483647 w 360"/>
              <a:gd name="T53" fmla="*/ 2147483647 h 360"/>
              <a:gd name="T54" fmla="*/ 2147483647 w 360"/>
              <a:gd name="T55" fmla="*/ 2147483647 h 360"/>
              <a:gd name="T56" fmla="*/ 2147483647 w 360"/>
              <a:gd name="T57" fmla="*/ 2147483647 h 360"/>
              <a:gd name="T58" fmla="*/ 2147483647 w 360"/>
              <a:gd name="T59" fmla="*/ 2147483647 h 360"/>
              <a:gd name="T60" fmla="*/ 2147483647 w 360"/>
              <a:gd name="T61" fmla="*/ 2147483647 h 360"/>
              <a:gd name="T62" fmla="*/ 2147483647 w 360"/>
              <a:gd name="T63" fmla="*/ 2147483647 h 360"/>
              <a:gd name="T64" fmla="*/ 2147483647 w 360"/>
              <a:gd name="T65" fmla="*/ 2147483647 h 360"/>
              <a:gd name="T66" fmla="*/ 2147483647 w 360"/>
              <a:gd name="T67" fmla="*/ 2147483647 h 360"/>
              <a:gd name="T68" fmla="*/ 2147483647 w 360"/>
              <a:gd name="T69" fmla="*/ 2147483647 h 360"/>
              <a:gd name="T70" fmla="*/ 2147483647 w 360"/>
              <a:gd name="T71" fmla="*/ 2147483647 h 360"/>
              <a:gd name="T72" fmla="*/ 2147483647 w 360"/>
              <a:gd name="T73" fmla="*/ 2147483647 h 360"/>
              <a:gd name="T74" fmla="*/ 2147483647 w 360"/>
              <a:gd name="T75" fmla="*/ 2147483647 h 360"/>
              <a:gd name="T76" fmla="*/ 2147483647 w 360"/>
              <a:gd name="T77" fmla="*/ 2147483647 h 360"/>
              <a:gd name="T78" fmla="*/ 2147483647 w 360"/>
              <a:gd name="T79" fmla="*/ 2147483647 h 360"/>
              <a:gd name="T80" fmla="*/ 2147483647 w 360"/>
              <a:gd name="T81" fmla="*/ 2147483647 h 360"/>
              <a:gd name="T82" fmla="*/ 2147483647 w 360"/>
              <a:gd name="T83" fmla="*/ 2147483647 h 360"/>
              <a:gd name="T84" fmla="*/ 2147483647 w 360"/>
              <a:gd name="T85" fmla="*/ 2147483647 h 360"/>
              <a:gd name="T86" fmla="*/ 2147483647 w 360"/>
              <a:gd name="T87" fmla="*/ 2147483647 h 360"/>
              <a:gd name="T88" fmla="*/ 2147483647 w 360"/>
              <a:gd name="T89" fmla="*/ 2147483647 h 360"/>
              <a:gd name="T90" fmla="*/ 2147483647 w 360"/>
              <a:gd name="T91" fmla="*/ 2147483647 h 360"/>
              <a:gd name="T92" fmla="*/ 2147483647 w 360"/>
              <a:gd name="T93" fmla="*/ 2147483647 h 360"/>
              <a:gd name="T94" fmla="*/ 2147483647 w 360"/>
              <a:gd name="T95" fmla="*/ 2147483647 h 360"/>
              <a:gd name="T96" fmla="*/ 2147483647 w 360"/>
              <a:gd name="T97" fmla="*/ 2147483647 h 360"/>
              <a:gd name="T98" fmla="*/ 2147483647 w 360"/>
              <a:gd name="T99" fmla="*/ 2147483647 h 360"/>
              <a:gd name="T100" fmla="*/ 2147483647 w 360"/>
              <a:gd name="T101" fmla="*/ 2147483647 h 360"/>
              <a:gd name="T102" fmla="*/ 2147483647 w 360"/>
              <a:gd name="T103" fmla="*/ 2147483647 h 360"/>
              <a:gd name="T104" fmla="*/ 2147483647 w 360"/>
              <a:gd name="T105" fmla="*/ 2147483647 h 360"/>
              <a:gd name="T106" fmla="*/ 2147483647 w 360"/>
              <a:gd name="T107" fmla="*/ 2147483647 h 360"/>
              <a:gd name="T108" fmla="*/ 2147483647 w 360"/>
              <a:gd name="T109" fmla="*/ 2147483647 h 360"/>
              <a:gd name="T110" fmla="*/ 2147483647 w 360"/>
              <a:gd name="T111" fmla="*/ 2147483647 h 3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60" h="360">
                <a:moveTo>
                  <a:pt x="0" y="190"/>
                </a:moveTo>
                <a:cubicBezTo>
                  <a:pt x="0" y="189"/>
                  <a:pt x="0" y="188"/>
                  <a:pt x="0" y="188"/>
                </a:cubicBezTo>
                <a:cubicBezTo>
                  <a:pt x="1" y="187"/>
                  <a:pt x="5" y="186"/>
                  <a:pt x="13" y="184"/>
                </a:cubicBezTo>
                <a:cubicBezTo>
                  <a:pt x="15" y="183"/>
                  <a:pt x="17" y="182"/>
                  <a:pt x="19" y="182"/>
                </a:cubicBezTo>
                <a:cubicBezTo>
                  <a:pt x="26" y="180"/>
                  <a:pt x="26" y="180"/>
                  <a:pt x="27" y="179"/>
                </a:cubicBezTo>
                <a:cubicBezTo>
                  <a:pt x="28" y="178"/>
                  <a:pt x="28" y="177"/>
                  <a:pt x="28" y="173"/>
                </a:cubicBezTo>
                <a:cubicBezTo>
                  <a:pt x="28" y="172"/>
                  <a:pt x="28" y="172"/>
                  <a:pt x="28" y="172"/>
                </a:cubicBezTo>
                <a:cubicBezTo>
                  <a:pt x="28" y="172"/>
                  <a:pt x="28" y="172"/>
                  <a:pt x="28" y="172"/>
                </a:cubicBezTo>
                <a:cubicBezTo>
                  <a:pt x="28" y="172"/>
                  <a:pt x="29" y="170"/>
                  <a:pt x="29" y="169"/>
                </a:cubicBezTo>
                <a:cubicBezTo>
                  <a:pt x="29" y="167"/>
                  <a:pt x="28" y="166"/>
                  <a:pt x="28" y="165"/>
                </a:cubicBezTo>
                <a:cubicBezTo>
                  <a:pt x="27" y="165"/>
                  <a:pt x="26" y="164"/>
                  <a:pt x="21" y="162"/>
                </a:cubicBezTo>
                <a:cubicBezTo>
                  <a:pt x="19" y="161"/>
                  <a:pt x="16" y="160"/>
                  <a:pt x="14" y="159"/>
                </a:cubicBezTo>
                <a:cubicBezTo>
                  <a:pt x="7" y="156"/>
                  <a:pt x="3" y="154"/>
                  <a:pt x="2" y="153"/>
                </a:cubicBezTo>
                <a:cubicBezTo>
                  <a:pt x="2" y="153"/>
                  <a:pt x="2" y="152"/>
                  <a:pt x="2" y="152"/>
                </a:cubicBezTo>
                <a:cubicBezTo>
                  <a:pt x="2" y="149"/>
                  <a:pt x="3" y="147"/>
                  <a:pt x="3" y="146"/>
                </a:cubicBezTo>
                <a:cubicBezTo>
                  <a:pt x="4" y="146"/>
                  <a:pt x="9" y="145"/>
                  <a:pt x="16" y="145"/>
                </a:cubicBezTo>
                <a:cubicBezTo>
                  <a:pt x="19" y="145"/>
                  <a:pt x="21" y="145"/>
                  <a:pt x="23" y="145"/>
                </a:cubicBezTo>
                <a:cubicBezTo>
                  <a:pt x="30" y="144"/>
                  <a:pt x="31" y="144"/>
                  <a:pt x="31" y="144"/>
                </a:cubicBezTo>
                <a:cubicBezTo>
                  <a:pt x="32" y="143"/>
                  <a:pt x="33" y="142"/>
                  <a:pt x="34" y="138"/>
                </a:cubicBezTo>
                <a:cubicBezTo>
                  <a:pt x="34" y="138"/>
                  <a:pt x="34" y="138"/>
                  <a:pt x="34" y="138"/>
                </a:cubicBezTo>
                <a:cubicBezTo>
                  <a:pt x="34" y="137"/>
                  <a:pt x="34" y="137"/>
                  <a:pt x="34" y="137"/>
                </a:cubicBezTo>
                <a:cubicBezTo>
                  <a:pt x="35" y="135"/>
                  <a:pt x="36" y="134"/>
                  <a:pt x="36" y="132"/>
                </a:cubicBezTo>
                <a:cubicBezTo>
                  <a:pt x="36" y="132"/>
                  <a:pt x="35" y="131"/>
                  <a:pt x="35" y="131"/>
                </a:cubicBezTo>
                <a:cubicBezTo>
                  <a:pt x="35" y="130"/>
                  <a:pt x="34" y="129"/>
                  <a:pt x="30" y="126"/>
                </a:cubicBezTo>
                <a:cubicBezTo>
                  <a:pt x="28" y="125"/>
                  <a:pt x="25" y="123"/>
                  <a:pt x="23" y="121"/>
                </a:cubicBezTo>
                <a:cubicBezTo>
                  <a:pt x="18" y="117"/>
                  <a:pt x="14" y="114"/>
                  <a:pt x="13" y="113"/>
                </a:cubicBezTo>
                <a:cubicBezTo>
                  <a:pt x="13" y="111"/>
                  <a:pt x="15" y="107"/>
                  <a:pt x="16" y="106"/>
                </a:cubicBezTo>
                <a:cubicBezTo>
                  <a:pt x="17" y="106"/>
                  <a:pt x="22" y="107"/>
                  <a:pt x="29" y="108"/>
                </a:cubicBezTo>
                <a:cubicBezTo>
                  <a:pt x="31" y="109"/>
                  <a:pt x="34" y="109"/>
                  <a:pt x="36" y="110"/>
                </a:cubicBezTo>
                <a:cubicBezTo>
                  <a:pt x="42" y="111"/>
                  <a:pt x="43" y="111"/>
                  <a:pt x="44" y="111"/>
                </a:cubicBezTo>
                <a:cubicBezTo>
                  <a:pt x="45" y="110"/>
                  <a:pt x="46" y="110"/>
                  <a:pt x="48" y="106"/>
                </a:cubicBezTo>
                <a:cubicBezTo>
                  <a:pt x="48" y="105"/>
                  <a:pt x="48" y="105"/>
                  <a:pt x="48" y="105"/>
                </a:cubicBezTo>
                <a:cubicBezTo>
                  <a:pt x="48" y="105"/>
                  <a:pt x="48" y="105"/>
                  <a:pt x="48" y="105"/>
                </a:cubicBezTo>
                <a:cubicBezTo>
                  <a:pt x="51" y="101"/>
                  <a:pt x="51" y="100"/>
                  <a:pt x="51" y="99"/>
                </a:cubicBezTo>
                <a:cubicBezTo>
                  <a:pt x="51" y="99"/>
                  <a:pt x="51" y="99"/>
                  <a:pt x="51" y="99"/>
                </a:cubicBezTo>
                <a:cubicBezTo>
                  <a:pt x="50" y="98"/>
                  <a:pt x="50" y="97"/>
                  <a:pt x="46" y="93"/>
                </a:cubicBezTo>
                <a:cubicBezTo>
                  <a:pt x="45" y="91"/>
                  <a:pt x="43" y="89"/>
                  <a:pt x="41" y="87"/>
                </a:cubicBezTo>
                <a:cubicBezTo>
                  <a:pt x="37" y="81"/>
                  <a:pt x="34" y="77"/>
                  <a:pt x="33" y="76"/>
                </a:cubicBezTo>
                <a:cubicBezTo>
                  <a:pt x="34" y="75"/>
                  <a:pt x="36" y="71"/>
                  <a:pt x="37" y="71"/>
                </a:cubicBezTo>
                <a:cubicBezTo>
                  <a:pt x="39" y="71"/>
                  <a:pt x="43" y="72"/>
                  <a:pt x="50" y="75"/>
                </a:cubicBezTo>
                <a:cubicBezTo>
                  <a:pt x="52" y="76"/>
                  <a:pt x="54" y="77"/>
                  <a:pt x="56" y="78"/>
                </a:cubicBezTo>
                <a:cubicBezTo>
                  <a:pt x="62" y="81"/>
                  <a:pt x="63" y="81"/>
                  <a:pt x="64" y="81"/>
                </a:cubicBezTo>
                <a:cubicBezTo>
                  <a:pt x="65" y="81"/>
                  <a:pt x="66" y="80"/>
                  <a:pt x="69" y="77"/>
                </a:cubicBezTo>
                <a:cubicBezTo>
                  <a:pt x="70" y="77"/>
                  <a:pt x="70" y="77"/>
                  <a:pt x="70" y="77"/>
                </a:cubicBezTo>
                <a:cubicBezTo>
                  <a:pt x="70" y="76"/>
                  <a:pt x="70" y="76"/>
                  <a:pt x="70" y="76"/>
                </a:cubicBezTo>
                <a:cubicBezTo>
                  <a:pt x="72" y="74"/>
                  <a:pt x="73" y="73"/>
                  <a:pt x="73" y="71"/>
                </a:cubicBezTo>
                <a:cubicBezTo>
                  <a:pt x="73" y="70"/>
                  <a:pt x="73" y="69"/>
                  <a:pt x="70" y="64"/>
                </a:cubicBezTo>
                <a:cubicBezTo>
                  <a:pt x="69" y="62"/>
                  <a:pt x="68" y="60"/>
                  <a:pt x="67" y="57"/>
                </a:cubicBezTo>
                <a:cubicBezTo>
                  <a:pt x="63" y="51"/>
                  <a:pt x="62" y="46"/>
                  <a:pt x="61" y="45"/>
                </a:cubicBezTo>
                <a:cubicBezTo>
                  <a:pt x="62" y="44"/>
                  <a:pt x="65" y="41"/>
                  <a:pt x="67" y="41"/>
                </a:cubicBezTo>
                <a:cubicBezTo>
                  <a:pt x="68" y="41"/>
                  <a:pt x="71" y="43"/>
                  <a:pt x="77" y="48"/>
                </a:cubicBezTo>
                <a:cubicBezTo>
                  <a:pt x="79" y="50"/>
                  <a:pt x="81" y="51"/>
                  <a:pt x="83" y="52"/>
                </a:cubicBezTo>
                <a:cubicBezTo>
                  <a:pt x="88" y="56"/>
                  <a:pt x="89" y="57"/>
                  <a:pt x="90" y="57"/>
                </a:cubicBezTo>
                <a:cubicBezTo>
                  <a:pt x="91" y="57"/>
                  <a:pt x="92" y="57"/>
                  <a:pt x="95" y="54"/>
                </a:cubicBezTo>
                <a:cubicBezTo>
                  <a:pt x="97" y="54"/>
                  <a:pt x="97" y="54"/>
                  <a:pt x="97" y="54"/>
                </a:cubicBezTo>
                <a:cubicBezTo>
                  <a:pt x="97" y="53"/>
                  <a:pt x="97" y="53"/>
                  <a:pt x="97" y="53"/>
                </a:cubicBezTo>
                <a:cubicBezTo>
                  <a:pt x="100" y="52"/>
                  <a:pt x="101" y="50"/>
                  <a:pt x="101" y="49"/>
                </a:cubicBezTo>
                <a:cubicBezTo>
                  <a:pt x="101" y="49"/>
                  <a:pt x="101" y="49"/>
                  <a:pt x="101" y="49"/>
                </a:cubicBezTo>
                <a:cubicBezTo>
                  <a:pt x="101" y="49"/>
                  <a:pt x="101" y="49"/>
                  <a:pt x="101" y="49"/>
                </a:cubicBezTo>
                <a:cubicBezTo>
                  <a:pt x="101" y="48"/>
                  <a:pt x="101" y="46"/>
                  <a:pt x="100" y="42"/>
                </a:cubicBezTo>
                <a:cubicBezTo>
                  <a:pt x="99" y="40"/>
                  <a:pt x="99" y="37"/>
                  <a:pt x="98" y="35"/>
                </a:cubicBezTo>
                <a:cubicBezTo>
                  <a:pt x="97" y="29"/>
                  <a:pt x="96" y="24"/>
                  <a:pt x="96" y="22"/>
                </a:cubicBezTo>
                <a:cubicBezTo>
                  <a:pt x="96" y="22"/>
                  <a:pt x="96" y="22"/>
                  <a:pt x="96" y="22"/>
                </a:cubicBezTo>
                <a:cubicBezTo>
                  <a:pt x="97" y="20"/>
                  <a:pt x="100" y="18"/>
                  <a:pt x="102" y="18"/>
                </a:cubicBezTo>
                <a:cubicBezTo>
                  <a:pt x="103" y="19"/>
                  <a:pt x="106" y="22"/>
                  <a:pt x="111" y="28"/>
                </a:cubicBezTo>
                <a:cubicBezTo>
                  <a:pt x="112" y="30"/>
                  <a:pt x="114" y="32"/>
                  <a:pt x="115" y="34"/>
                </a:cubicBezTo>
                <a:cubicBezTo>
                  <a:pt x="119" y="39"/>
                  <a:pt x="120" y="39"/>
                  <a:pt x="121" y="40"/>
                </a:cubicBezTo>
                <a:cubicBezTo>
                  <a:pt x="122" y="40"/>
                  <a:pt x="123" y="40"/>
                  <a:pt x="127" y="38"/>
                </a:cubicBezTo>
                <a:cubicBezTo>
                  <a:pt x="129" y="39"/>
                  <a:pt x="129" y="39"/>
                  <a:pt x="129" y="39"/>
                </a:cubicBezTo>
                <a:cubicBezTo>
                  <a:pt x="129" y="38"/>
                  <a:pt x="129" y="38"/>
                  <a:pt x="129" y="38"/>
                </a:cubicBezTo>
                <a:cubicBezTo>
                  <a:pt x="131" y="37"/>
                  <a:pt x="133" y="36"/>
                  <a:pt x="133" y="35"/>
                </a:cubicBezTo>
                <a:cubicBezTo>
                  <a:pt x="134" y="34"/>
                  <a:pt x="134" y="33"/>
                  <a:pt x="134" y="29"/>
                </a:cubicBezTo>
                <a:cubicBezTo>
                  <a:pt x="134" y="25"/>
                  <a:pt x="134" y="25"/>
                  <a:pt x="134" y="25"/>
                </a:cubicBezTo>
                <a:cubicBezTo>
                  <a:pt x="134" y="24"/>
                  <a:pt x="134" y="22"/>
                  <a:pt x="134" y="20"/>
                </a:cubicBezTo>
                <a:cubicBezTo>
                  <a:pt x="134" y="12"/>
                  <a:pt x="134" y="8"/>
                  <a:pt x="135" y="6"/>
                </a:cubicBezTo>
                <a:cubicBezTo>
                  <a:pt x="136" y="5"/>
                  <a:pt x="140" y="4"/>
                  <a:pt x="141" y="5"/>
                </a:cubicBezTo>
                <a:cubicBezTo>
                  <a:pt x="142" y="6"/>
                  <a:pt x="144" y="10"/>
                  <a:pt x="148" y="16"/>
                </a:cubicBezTo>
                <a:cubicBezTo>
                  <a:pt x="149" y="19"/>
                  <a:pt x="150" y="21"/>
                  <a:pt x="151" y="23"/>
                </a:cubicBezTo>
                <a:cubicBezTo>
                  <a:pt x="153" y="29"/>
                  <a:pt x="154" y="29"/>
                  <a:pt x="155" y="30"/>
                </a:cubicBezTo>
                <a:cubicBezTo>
                  <a:pt x="156" y="30"/>
                  <a:pt x="157" y="31"/>
                  <a:pt x="161" y="30"/>
                </a:cubicBezTo>
                <a:cubicBezTo>
                  <a:pt x="162" y="30"/>
                  <a:pt x="162" y="30"/>
                  <a:pt x="162" y="30"/>
                </a:cubicBezTo>
                <a:cubicBezTo>
                  <a:pt x="162" y="30"/>
                  <a:pt x="162" y="30"/>
                  <a:pt x="162" y="30"/>
                </a:cubicBezTo>
                <a:cubicBezTo>
                  <a:pt x="167" y="30"/>
                  <a:pt x="168" y="28"/>
                  <a:pt x="168" y="28"/>
                </a:cubicBezTo>
                <a:cubicBezTo>
                  <a:pt x="169" y="27"/>
                  <a:pt x="169" y="26"/>
                  <a:pt x="170" y="21"/>
                </a:cubicBezTo>
                <a:cubicBezTo>
                  <a:pt x="171" y="19"/>
                  <a:pt x="171" y="16"/>
                  <a:pt x="172" y="13"/>
                </a:cubicBezTo>
                <a:cubicBezTo>
                  <a:pt x="174" y="6"/>
                  <a:pt x="176" y="2"/>
                  <a:pt x="176" y="1"/>
                </a:cubicBezTo>
                <a:cubicBezTo>
                  <a:pt x="177" y="0"/>
                  <a:pt x="182" y="0"/>
                  <a:pt x="183" y="1"/>
                </a:cubicBezTo>
                <a:cubicBezTo>
                  <a:pt x="183" y="2"/>
                  <a:pt x="185" y="6"/>
                  <a:pt x="186" y="13"/>
                </a:cubicBezTo>
                <a:cubicBezTo>
                  <a:pt x="187" y="16"/>
                  <a:pt x="187" y="18"/>
                  <a:pt x="188" y="20"/>
                </a:cubicBezTo>
                <a:cubicBezTo>
                  <a:pt x="189" y="27"/>
                  <a:pt x="189" y="27"/>
                  <a:pt x="190" y="28"/>
                </a:cubicBezTo>
                <a:cubicBezTo>
                  <a:pt x="191" y="29"/>
                  <a:pt x="192" y="29"/>
                  <a:pt x="196" y="30"/>
                </a:cubicBezTo>
                <a:cubicBezTo>
                  <a:pt x="197" y="30"/>
                  <a:pt x="197" y="30"/>
                  <a:pt x="197" y="30"/>
                </a:cubicBezTo>
                <a:cubicBezTo>
                  <a:pt x="198" y="30"/>
                  <a:pt x="198" y="30"/>
                  <a:pt x="198" y="30"/>
                </a:cubicBezTo>
                <a:cubicBezTo>
                  <a:pt x="202" y="31"/>
                  <a:pt x="203" y="30"/>
                  <a:pt x="204" y="29"/>
                </a:cubicBezTo>
                <a:cubicBezTo>
                  <a:pt x="205" y="29"/>
                  <a:pt x="205" y="28"/>
                  <a:pt x="207" y="23"/>
                </a:cubicBezTo>
                <a:cubicBezTo>
                  <a:pt x="208" y="21"/>
                  <a:pt x="210" y="19"/>
                  <a:pt x="211" y="16"/>
                </a:cubicBezTo>
                <a:cubicBezTo>
                  <a:pt x="214" y="10"/>
                  <a:pt x="217" y="6"/>
                  <a:pt x="218" y="5"/>
                </a:cubicBezTo>
                <a:cubicBezTo>
                  <a:pt x="219" y="4"/>
                  <a:pt x="223" y="5"/>
                  <a:pt x="224" y="6"/>
                </a:cubicBezTo>
                <a:cubicBezTo>
                  <a:pt x="224" y="7"/>
                  <a:pt x="225" y="11"/>
                  <a:pt x="225" y="17"/>
                </a:cubicBezTo>
                <a:cubicBezTo>
                  <a:pt x="225" y="18"/>
                  <a:pt x="225" y="19"/>
                  <a:pt x="225" y="19"/>
                </a:cubicBezTo>
                <a:cubicBezTo>
                  <a:pt x="225" y="22"/>
                  <a:pt x="225" y="24"/>
                  <a:pt x="225" y="26"/>
                </a:cubicBezTo>
                <a:cubicBezTo>
                  <a:pt x="225" y="28"/>
                  <a:pt x="225" y="30"/>
                  <a:pt x="225" y="31"/>
                </a:cubicBezTo>
                <a:cubicBezTo>
                  <a:pt x="225" y="33"/>
                  <a:pt x="225" y="34"/>
                  <a:pt x="225" y="35"/>
                </a:cubicBezTo>
                <a:cubicBezTo>
                  <a:pt x="226" y="35"/>
                  <a:pt x="227" y="36"/>
                  <a:pt x="231" y="37"/>
                </a:cubicBezTo>
                <a:cubicBezTo>
                  <a:pt x="232" y="39"/>
                  <a:pt x="232" y="39"/>
                  <a:pt x="232" y="39"/>
                </a:cubicBezTo>
                <a:cubicBezTo>
                  <a:pt x="232" y="38"/>
                  <a:pt x="232" y="38"/>
                  <a:pt x="232" y="38"/>
                </a:cubicBezTo>
                <a:cubicBezTo>
                  <a:pt x="236" y="40"/>
                  <a:pt x="237" y="39"/>
                  <a:pt x="238" y="39"/>
                </a:cubicBezTo>
                <a:cubicBezTo>
                  <a:pt x="239" y="39"/>
                  <a:pt x="239" y="38"/>
                  <a:pt x="243" y="34"/>
                </a:cubicBezTo>
                <a:cubicBezTo>
                  <a:pt x="244" y="32"/>
                  <a:pt x="246" y="30"/>
                  <a:pt x="248" y="28"/>
                </a:cubicBezTo>
                <a:cubicBezTo>
                  <a:pt x="253" y="22"/>
                  <a:pt x="256" y="19"/>
                  <a:pt x="257" y="18"/>
                </a:cubicBezTo>
                <a:cubicBezTo>
                  <a:pt x="259" y="18"/>
                  <a:pt x="262" y="20"/>
                  <a:pt x="263" y="21"/>
                </a:cubicBezTo>
                <a:cubicBezTo>
                  <a:pt x="263" y="23"/>
                  <a:pt x="262" y="28"/>
                  <a:pt x="261" y="34"/>
                </a:cubicBezTo>
                <a:cubicBezTo>
                  <a:pt x="260" y="37"/>
                  <a:pt x="260" y="39"/>
                  <a:pt x="259" y="41"/>
                </a:cubicBezTo>
                <a:cubicBezTo>
                  <a:pt x="258" y="45"/>
                  <a:pt x="257" y="47"/>
                  <a:pt x="257" y="48"/>
                </a:cubicBezTo>
                <a:cubicBezTo>
                  <a:pt x="257" y="48"/>
                  <a:pt x="257" y="48"/>
                  <a:pt x="257" y="48"/>
                </a:cubicBezTo>
                <a:cubicBezTo>
                  <a:pt x="258" y="49"/>
                  <a:pt x="258" y="49"/>
                  <a:pt x="258" y="49"/>
                </a:cubicBezTo>
                <a:cubicBezTo>
                  <a:pt x="258" y="50"/>
                  <a:pt x="259" y="51"/>
                  <a:pt x="262" y="53"/>
                </a:cubicBezTo>
                <a:cubicBezTo>
                  <a:pt x="263" y="55"/>
                  <a:pt x="263" y="55"/>
                  <a:pt x="263" y="55"/>
                </a:cubicBezTo>
                <a:cubicBezTo>
                  <a:pt x="264" y="54"/>
                  <a:pt x="264" y="54"/>
                  <a:pt x="264" y="54"/>
                </a:cubicBezTo>
                <a:cubicBezTo>
                  <a:pt x="267" y="56"/>
                  <a:pt x="268" y="56"/>
                  <a:pt x="269" y="56"/>
                </a:cubicBezTo>
                <a:cubicBezTo>
                  <a:pt x="270" y="56"/>
                  <a:pt x="271" y="56"/>
                  <a:pt x="275" y="52"/>
                </a:cubicBezTo>
                <a:cubicBezTo>
                  <a:pt x="277" y="51"/>
                  <a:pt x="279" y="49"/>
                  <a:pt x="281" y="48"/>
                </a:cubicBezTo>
                <a:cubicBezTo>
                  <a:pt x="287" y="43"/>
                  <a:pt x="291" y="41"/>
                  <a:pt x="293" y="40"/>
                </a:cubicBezTo>
                <a:cubicBezTo>
                  <a:pt x="294" y="41"/>
                  <a:pt x="297" y="43"/>
                  <a:pt x="298" y="45"/>
                </a:cubicBezTo>
                <a:cubicBezTo>
                  <a:pt x="297" y="46"/>
                  <a:pt x="296" y="50"/>
                  <a:pt x="292" y="57"/>
                </a:cubicBezTo>
                <a:cubicBezTo>
                  <a:pt x="291" y="59"/>
                  <a:pt x="290" y="61"/>
                  <a:pt x="289" y="63"/>
                </a:cubicBezTo>
                <a:cubicBezTo>
                  <a:pt x="286" y="68"/>
                  <a:pt x="286" y="69"/>
                  <a:pt x="286" y="70"/>
                </a:cubicBezTo>
                <a:cubicBezTo>
                  <a:pt x="286" y="70"/>
                  <a:pt x="286" y="70"/>
                  <a:pt x="286" y="70"/>
                </a:cubicBezTo>
                <a:cubicBezTo>
                  <a:pt x="286" y="70"/>
                  <a:pt x="286" y="70"/>
                  <a:pt x="286" y="70"/>
                </a:cubicBezTo>
                <a:cubicBezTo>
                  <a:pt x="286" y="72"/>
                  <a:pt x="287" y="73"/>
                  <a:pt x="289" y="75"/>
                </a:cubicBezTo>
                <a:cubicBezTo>
                  <a:pt x="290" y="78"/>
                  <a:pt x="290" y="78"/>
                  <a:pt x="290" y="78"/>
                </a:cubicBezTo>
                <a:cubicBezTo>
                  <a:pt x="291" y="77"/>
                  <a:pt x="291" y="77"/>
                  <a:pt x="291" y="77"/>
                </a:cubicBezTo>
                <a:cubicBezTo>
                  <a:pt x="293" y="79"/>
                  <a:pt x="294" y="80"/>
                  <a:pt x="295" y="80"/>
                </a:cubicBezTo>
                <a:cubicBezTo>
                  <a:pt x="296" y="80"/>
                  <a:pt x="297" y="80"/>
                  <a:pt x="302" y="78"/>
                </a:cubicBezTo>
                <a:cubicBezTo>
                  <a:pt x="304" y="77"/>
                  <a:pt x="307" y="76"/>
                  <a:pt x="309" y="75"/>
                </a:cubicBezTo>
                <a:cubicBezTo>
                  <a:pt x="316" y="72"/>
                  <a:pt x="321" y="70"/>
                  <a:pt x="322" y="70"/>
                </a:cubicBezTo>
                <a:cubicBezTo>
                  <a:pt x="323" y="71"/>
                  <a:pt x="326" y="74"/>
                  <a:pt x="326" y="76"/>
                </a:cubicBezTo>
                <a:cubicBezTo>
                  <a:pt x="325" y="77"/>
                  <a:pt x="323" y="80"/>
                  <a:pt x="318" y="86"/>
                </a:cubicBezTo>
                <a:cubicBezTo>
                  <a:pt x="316" y="88"/>
                  <a:pt x="315" y="90"/>
                  <a:pt x="313" y="91"/>
                </a:cubicBezTo>
                <a:cubicBezTo>
                  <a:pt x="309" y="96"/>
                  <a:pt x="308" y="97"/>
                  <a:pt x="308" y="98"/>
                </a:cubicBezTo>
                <a:cubicBezTo>
                  <a:pt x="308" y="98"/>
                  <a:pt x="308" y="98"/>
                  <a:pt x="308" y="98"/>
                </a:cubicBezTo>
                <a:cubicBezTo>
                  <a:pt x="308" y="99"/>
                  <a:pt x="309" y="101"/>
                  <a:pt x="311" y="104"/>
                </a:cubicBezTo>
                <a:cubicBezTo>
                  <a:pt x="311" y="106"/>
                  <a:pt x="311" y="106"/>
                  <a:pt x="311" y="106"/>
                </a:cubicBezTo>
                <a:cubicBezTo>
                  <a:pt x="312" y="106"/>
                  <a:pt x="312" y="106"/>
                  <a:pt x="312" y="106"/>
                </a:cubicBezTo>
                <a:cubicBezTo>
                  <a:pt x="313" y="109"/>
                  <a:pt x="314" y="109"/>
                  <a:pt x="315" y="110"/>
                </a:cubicBezTo>
                <a:cubicBezTo>
                  <a:pt x="316" y="110"/>
                  <a:pt x="317" y="110"/>
                  <a:pt x="323" y="109"/>
                </a:cubicBezTo>
                <a:cubicBezTo>
                  <a:pt x="325" y="108"/>
                  <a:pt x="328" y="108"/>
                  <a:pt x="330" y="107"/>
                </a:cubicBezTo>
                <a:cubicBezTo>
                  <a:pt x="337" y="106"/>
                  <a:pt x="342" y="106"/>
                  <a:pt x="343" y="106"/>
                </a:cubicBezTo>
                <a:cubicBezTo>
                  <a:pt x="344" y="107"/>
                  <a:pt x="346" y="110"/>
                  <a:pt x="346" y="112"/>
                </a:cubicBezTo>
                <a:cubicBezTo>
                  <a:pt x="346" y="112"/>
                  <a:pt x="346" y="112"/>
                  <a:pt x="346" y="112"/>
                </a:cubicBezTo>
                <a:cubicBezTo>
                  <a:pt x="345" y="113"/>
                  <a:pt x="342" y="116"/>
                  <a:pt x="336" y="120"/>
                </a:cubicBezTo>
                <a:cubicBezTo>
                  <a:pt x="334" y="122"/>
                  <a:pt x="332" y="123"/>
                  <a:pt x="330" y="124"/>
                </a:cubicBezTo>
                <a:cubicBezTo>
                  <a:pt x="325" y="128"/>
                  <a:pt x="324" y="129"/>
                  <a:pt x="324" y="130"/>
                </a:cubicBezTo>
                <a:cubicBezTo>
                  <a:pt x="324" y="130"/>
                  <a:pt x="324" y="131"/>
                  <a:pt x="324" y="131"/>
                </a:cubicBezTo>
                <a:cubicBezTo>
                  <a:pt x="324" y="132"/>
                  <a:pt x="324" y="134"/>
                  <a:pt x="325" y="136"/>
                </a:cubicBezTo>
                <a:cubicBezTo>
                  <a:pt x="324" y="138"/>
                  <a:pt x="324" y="138"/>
                  <a:pt x="324" y="138"/>
                </a:cubicBezTo>
                <a:cubicBezTo>
                  <a:pt x="325" y="138"/>
                  <a:pt x="325" y="138"/>
                  <a:pt x="325" y="138"/>
                </a:cubicBezTo>
                <a:cubicBezTo>
                  <a:pt x="326" y="141"/>
                  <a:pt x="327" y="142"/>
                  <a:pt x="328" y="143"/>
                </a:cubicBezTo>
                <a:cubicBezTo>
                  <a:pt x="329" y="143"/>
                  <a:pt x="330" y="143"/>
                  <a:pt x="335" y="144"/>
                </a:cubicBezTo>
                <a:cubicBezTo>
                  <a:pt x="338" y="144"/>
                  <a:pt x="340" y="144"/>
                  <a:pt x="343" y="144"/>
                </a:cubicBezTo>
                <a:cubicBezTo>
                  <a:pt x="350" y="145"/>
                  <a:pt x="355" y="145"/>
                  <a:pt x="356" y="146"/>
                </a:cubicBezTo>
                <a:cubicBezTo>
                  <a:pt x="357" y="146"/>
                  <a:pt x="357" y="149"/>
                  <a:pt x="358" y="151"/>
                </a:cubicBezTo>
                <a:cubicBezTo>
                  <a:pt x="358" y="152"/>
                  <a:pt x="357" y="152"/>
                  <a:pt x="357" y="152"/>
                </a:cubicBezTo>
                <a:cubicBezTo>
                  <a:pt x="356" y="153"/>
                  <a:pt x="352" y="155"/>
                  <a:pt x="345" y="158"/>
                </a:cubicBezTo>
                <a:cubicBezTo>
                  <a:pt x="343" y="159"/>
                  <a:pt x="341" y="160"/>
                  <a:pt x="339" y="161"/>
                </a:cubicBezTo>
                <a:cubicBezTo>
                  <a:pt x="333" y="163"/>
                  <a:pt x="332" y="163"/>
                  <a:pt x="332" y="164"/>
                </a:cubicBezTo>
                <a:cubicBezTo>
                  <a:pt x="331" y="165"/>
                  <a:pt x="331" y="166"/>
                  <a:pt x="331" y="168"/>
                </a:cubicBezTo>
                <a:cubicBezTo>
                  <a:pt x="331" y="169"/>
                  <a:pt x="331" y="170"/>
                  <a:pt x="331" y="170"/>
                </a:cubicBezTo>
                <a:cubicBezTo>
                  <a:pt x="330" y="173"/>
                  <a:pt x="330" y="173"/>
                  <a:pt x="330" y="173"/>
                </a:cubicBezTo>
                <a:cubicBezTo>
                  <a:pt x="331" y="173"/>
                  <a:pt x="331" y="173"/>
                  <a:pt x="331" y="173"/>
                </a:cubicBezTo>
                <a:cubicBezTo>
                  <a:pt x="331" y="175"/>
                  <a:pt x="332" y="177"/>
                  <a:pt x="333" y="178"/>
                </a:cubicBezTo>
                <a:cubicBezTo>
                  <a:pt x="333" y="179"/>
                  <a:pt x="334" y="179"/>
                  <a:pt x="340" y="180"/>
                </a:cubicBezTo>
                <a:cubicBezTo>
                  <a:pt x="342" y="181"/>
                  <a:pt x="344" y="182"/>
                  <a:pt x="347" y="183"/>
                </a:cubicBezTo>
                <a:cubicBezTo>
                  <a:pt x="354" y="185"/>
                  <a:pt x="358" y="187"/>
                  <a:pt x="359" y="187"/>
                </a:cubicBezTo>
                <a:cubicBezTo>
                  <a:pt x="360" y="188"/>
                  <a:pt x="360" y="189"/>
                  <a:pt x="360" y="190"/>
                </a:cubicBezTo>
                <a:cubicBezTo>
                  <a:pt x="360" y="192"/>
                  <a:pt x="359" y="193"/>
                  <a:pt x="359" y="194"/>
                </a:cubicBezTo>
                <a:cubicBezTo>
                  <a:pt x="358" y="194"/>
                  <a:pt x="354" y="196"/>
                  <a:pt x="346" y="197"/>
                </a:cubicBezTo>
                <a:cubicBezTo>
                  <a:pt x="344" y="197"/>
                  <a:pt x="341" y="198"/>
                  <a:pt x="339" y="198"/>
                </a:cubicBezTo>
                <a:cubicBezTo>
                  <a:pt x="333" y="199"/>
                  <a:pt x="332" y="199"/>
                  <a:pt x="331" y="200"/>
                </a:cubicBezTo>
                <a:cubicBezTo>
                  <a:pt x="331" y="201"/>
                  <a:pt x="330" y="202"/>
                  <a:pt x="329" y="206"/>
                </a:cubicBezTo>
                <a:cubicBezTo>
                  <a:pt x="329" y="206"/>
                  <a:pt x="329" y="206"/>
                  <a:pt x="329" y="206"/>
                </a:cubicBezTo>
                <a:cubicBezTo>
                  <a:pt x="329" y="206"/>
                  <a:pt x="329" y="206"/>
                  <a:pt x="329" y="206"/>
                </a:cubicBezTo>
                <a:cubicBezTo>
                  <a:pt x="329" y="208"/>
                  <a:pt x="329" y="210"/>
                  <a:pt x="329" y="211"/>
                </a:cubicBezTo>
                <a:cubicBezTo>
                  <a:pt x="329" y="212"/>
                  <a:pt x="329" y="213"/>
                  <a:pt x="329" y="213"/>
                </a:cubicBezTo>
                <a:cubicBezTo>
                  <a:pt x="330" y="214"/>
                  <a:pt x="331" y="215"/>
                  <a:pt x="335" y="217"/>
                </a:cubicBezTo>
                <a:cubicBezTo>
                  <a:pt x="337" y="218"/>
                  <a:pt x="340" y="220"/>
                  <a:pt x="342" y="221"/>
                </a:cubicBezTo>
                <a:cubicBezTo>
                  <a:pt x="348" y="225"/>
                  <a:pt x="352" y="228"/>
                  <a:pt x="353" y="229"/>
                </a:cubicBezTo>
                <a:cubicBezTo>
                  <a:pt x="353" y="229"/>
                  <a:pt x="353" y="229"/>
                  <a:pt x="353" y="229"/>
                </a:cubicBezTo>
                <a:cubicBezTo>
                  <a:pt x="353" y="231"/>
                  <a:pt x="352" y="234"/>
                  <a:pt x="351" y="235"/>
                </a:cubicBezTo>
                <a:cubicBezTo>
                  <a:pt x="350" y="235"/>
                  <a:pt x="345" y="235"/>
                  <a:pt x="338" y="235"/>
                </a:cubicBezTo>
                <a:cubicBezTo>
                  <a:pt x="335" y="235"/>
                  <a:pt x="333" y="234"/>
                  <a:pt x="331" y="234"/>
                </a:cubicBezTo>
                <a:cubicBezTo>
                  <a:pt x="325" y="234"/>
                  <a:pt x="324" y="234"/>
                  <a:pt x="323" y="234"/>
                </a:cubicBezTo>
                <a:cubicBezTo>
                  <a:pt x="322" y="235"/>
                  <a:pt x="321" y="236"/>
                  <a:pt x="320" y="239"/>
                </a:cubicBezTo>
                <a:cubicBezTo>
                  <a:pt x="319" y="240"/>
                  <a:pt x="319" y="240"/>
                  <a:pt x="319" y="240"/>
                </a:cubicBezTo>
                <a:cubicBezTo>
                  <a:pt x="319" y="240"/>
                  <a:pt x="319" y="240"/>
                  <a:pt x="319" y="240"/>
                </a:cubicBezTo>
                <a:cubicBezTo>
                  <a:pt x="318" y="243"/>
                  <a:pt x="317" y="244"/>
                  <a:pt x="317" y="246"/>
                </a:cubicBezTo>
                <a:cubicBezTo>
                  <a:pt x="317" y="246"/>
                  <a:pt x="317" y="246"/>
                  <a:pt x="318" y="247"/>
                </a:cubicBezTo>
                <a:cubicBezTo>
                  <a:pt x="318" y="248"/>
                  <a:pt x="319" y="248"/>
                  <a:pt x="323" y="252"/>
                </a:cubicBezTo>
                <a:cubicBezTo>
                  <a:pt x="324" y="254"/>
                  <a:pt x="326" y="256"/>
                  <a:pt x="328" y="258"/>
                </a:cubicBezTo>
                <a:cubicBezTo>
                  <a:pt x="334" y="263"/>
                  <a:pt x="337" y="266"/>
                  <a:pt x="337" y="267"/>
                </a:cubicBezTo>
                <a:cubicBezTo>
                  <a:pt x="337" y="269"/>
                  <a:pt x="335" y="272"/>
                  <a:pt x="334" y="273"/>
                </a:cubicBezTo>
                <a:cubicBezTo>
                  <a:pt x="333" y="273"/>
                  <a:pt x="328" y="272"/>
                  <a:pt x="321" y="270"/>
                </a:cubicBezTo>
                <a:cubicBezTo>
                  <a:pt x="319" y="269"/>
                  <a:pt x="317" y="268"/>
                  <a:pt x="315" y="268"/>
                </a:cubicBezTo>
                <a:cubicBezTo>
                  <a:pt x="308" y="266"/>
                  <a:pt x="308" y="265"/>
                  <a:pt x="307" y="266"/>
                </a:cubicBezTo>
                <a:cubicBezTo>
                  <a:pt x="306" y="266"/>
                  <a:pt x="304" y="267"/>
                  <a:pt x="302" y="270"/>
                </a:cubicBezTo>
                <a:cubicBezTo>
                  <a:pt x="301" y="270"/>
                  <a:pt x="301" y="270"/>
                  <a:pt x="301" y="270"/>
                </a:cubicBezTo>
                <a:cubicBezTo>
                  <a:pt x="301" y="271"/>
                  <a:pt x="301" y="271"/>
                  <a:pt x="301" y="271"/>
                </a:cubicBezTo>
                <a:cubicBezTo>
                  <a:pt x="299" y="274"/>
                  <a:pt x="299" y="276"/>
                  <a:pt x="299" y="276"/>
                </a:cubicBezTo>
                <a:cubicBezTo>
                  <a:pt x="299" y="277"/>
                  <a:pt x="299" y="277"/>
                  <a:pt x="299" y="277"/>
                </a:cubicBezTo>
                <a:cubicBezTo>
                  <a:pt x="299" y="278"/>
                  <a:pt x="299" y="279"/>
                  <a:pt x="302" y="283"/>
                </a:cubicBezTo>
                <a:cubicBezTo>
                  <a:pt x="304" y="285"/>
                  <a:pt x="305" y="287"/>
                  <a:pt x="307" y="290"/>
                </a:cubicBezTo>
                <a:cubicBezTo>
                  <a:pt x="310" y="296"/>
                  <a:pt x="313" y="300"/>
                  <a:pt x="313" y="301"/>
                </a:cubicBezTo>
                <a:cubicBezTo>
                  <a:pt x="313" y="303"/>
                  <a:pt x="310" y="306"/>
                  <a:pt x="308" y="306"/>
                </a:cubicBezTo>
                <a:cubicBezTo>
                  <a:pt x="307" y="306"/>
                  <a:pt x="303" y="304"/>
                  <a:pt x="297" y="300"/>
                </a:cubicBezTo>
                <a:cubicBezTo>
                  <a:pt x="295" y="299"/>
                  <a:pt x="293" y="298"/>
                  <a:pt x="291" y="296"/>
                </a:cubicBezTo>
                <a:cubicBezTo>
                  <a:pt x="285" y="293"/>
                  <a:pt x="284" y="293"/>
                  <a:pt x="283" y="293"/>
                </a:cubicBezTo>
                <a:cubicBezTo>
                  <a:pt x="282" y="293"/>
                  <a:pt x="281" y="293"/>
                  <a:pt x="278" y="296"/>
                </a:cubicBezTo>
                <a:cubicBezTo>
                  <a:pt x="277" y="296"/>
                  <a:pt x="277" y="296"/>
                  <a:pt x="277" y="296"/>
                </a:cubicBezTo>
                <a:cubicBezTo>
                  <a:pt x="277" y="297"/>
                  <a:pt x="277" y="297"/>
                  <a:pt x="277" y="297"/>
                </a:cubicBezTo>
                <a:cubicBezTo>
                  <a:pt x="274" y="299"/>
                  <a:pt x="273" y="301"/>
                  <a:pt x="273" y="302"/>
                </a:cubicBezTo>
                <a:cubicBezTo>
                  <a:pt x="273" y="302"/>
                  <a:pt x="273" y="302"/>
                  <a:pt x="273" y="302"/>
                </a:cubicBezTo>
                <a:cubicBezTo>
                  <a:pt x="273" y="302"/>
                  <a:pt x="273" y="302"/>
                  <a:pt x="273" y="302"/>
                </a:cubicBezTo>
                <a:cubicBezTo>
                  <a:pt x="273" y="303"/>
                  <a:pt x="274" y="304"/>
                  <a:pt x="275" y="309"/>
                </a:cubicBezTo>
                <a:cubicBezTo>
                  <a:pt x="276" y="311"/>
                  <a:pt x="277" y="313"/>
                  <a:pt x="278" y="316"/>
                </a:cubicBezTo>
                <a:cubicBezTo>
                  <a:pt x="280" y="322"/>
                  <a:pt x="282" y="327"/>
                  <a:pt x="282" y="329"/>
                </a:cubicBezTo>
                <a:cubicBezTo>
                  <a:pt x="281" y="330"/>
                  <a:pt x="277" y="332"/>
                  <a:pt x="276" y="332"/>
                </a:cubicBezTo>
                <a:cubicBezTo>
                  <a:pt x="275" y="332"/>
                  <a:pt x="271" y="329"/>
                  <a:pt x="266" y="324"/>
                </a:cubicBezTo>
                <a:cubicBezTo>
                  <a:pt x="264" y="322"/>
                  <a:pt x="263" y="320"/>
                  <a:pt x="261" y="319"/>
                </a:cubicBezTo>
                <a:cubicBezTo>
                  <a:pt x="256" y="314"/>
                  <a:pt x="256" y="314"/>
                  <a:pt x="255" y="314"/>
                </a:cubicBezTo>
                <a:cubicBezTo>
                  <a:pt x="254" y="313"/>
                  <a:pt x="252" y="314"/>
                  <a:pt x="249" y="316"/>
                </a:cubicBezTo>
                <a:cubicBezTo>
                  <a:pt x="247" y="315"/>
                  <a:pt x="247" y="315"/>
                  <a:pt x="247" y="315"/>
                </a:cubicBezTo>
                <a:cubicBezTo>
                  <a:pt x="247" y="316"/>
                  <a:pt x="247" y="316"/>
                  <a:pt x="247" y="316"/>
                </a:cubicBezTo>
                <a:cubicBezTo>
                  <a:pt x="245" y="317"/>
                  <a:pt x="243" y="319"/>
                  <a:pt x="243" y="320"/>
                </a:cubicBezTo>
                <a:cubicBezTo>
                  <a:pt x="243" y="320"/>
                  <a:pt x="243" y="321"/>
                  <a:pt x="243" y="321"/>
                </a:cubicBezTo>
                <a:cubicBezTo>
                  <a:pt x="243" y="322"/>
                  <a:pt x="243" y="324"/>
                  <a:pt x="243" y="327"/>
                </a:cubicBezTo>
                <a:cubicBezTo>
                  <a:pt x="243" y="329"/>
                  <a:pt x="244" y="332"/>
                  <a:pt x="244" y="335"/>
                </a:cubicBezTo>
                <a:cubicBezTo>
                  <a:pt x="245" y="339"/>
                  <a:pt x="245" y="343"/>
                  <a:pt x="245" y="346"/>
                </a:cubicBezTo>
                <a:cubicBezTo>
                  <a:pt x="245" y="347"/>
                  <a:pt x="245" y="348"/>
                  <a:pt x="245" y="348"/>
                </a:cubicBezTo>
                <a:cubicBezTo>
                  <a:pt x="244" y="349"/>
                  <a:pt x="240" y="351"/>
                  <a:pt x="238" y="351"/>
                </a:cubicBezTo>
                <a:cubicBezTo>
                  <a:pt x="238" y="350"/>
                  <a:pt x="235" y="346"/>
                  <a:pt x="231" y="340"/>
                </a:cubicBezTo>
                <a:cubicBezTo>
                  <a:pt x="229" y="338"/>
                  <a:pt x="228" y="336"/>
                  <a:pt x="227" y="334"/>
                </a:cubicBezTo>
                <a:cubicBezTo>
                  <a:pt x="224" y="328"/>
                  <a:pt x="223" y="328"/>
                  <a:pt x="222" y="327"/>
                </a:cubicBezTo>
                <a:cubicBezTo>
                  <a:pt x="221" y="327"/>
                  <a:pt x="220" y="327"/>
                  <a:pt x="216" y="328"/>
                </a:cubicBezTo>
                <a:cubicBezTo>
                  <a:pt x="214" y="327"/>
                  <a:pt x="214" y="327"/>
                  <a:pt x="214" y="327"/>
                </a:cubicBezTo>
                <a:cubicBezTo>
                  <a:pt x="214" y="328"/>
                  <a:pt x="214" y="328"/>
                  <a:pt x="214" y="328"/>
                </a:cubicBezTo>
                <a:cubicBezTo>
                  <a:pt x="211" y="329"/>
                  <a:pt x="210" y="330"/>
                  <a:pt x="209" y="331"/>
                </a:cubicBezTo>
                <a:cubicBezTo>
                  <a:pt x="208" y="331"/>
                  <a:pt x="208" y="332"/>
                  <a:pt x="208" y="338"/>
                </a:cubicBezTo>
                <a:cubicBezTo>
                  <a:pt x="207" y="340"/>
                  <a:pt x="207" y="343"/>
                  <a:pt x="207" y="346"/>
                </a:cubicBezTo>
                <a:cubicBezTo>
                  <a:pt x="206" y="353"/>
                  <a:pt x="205" y="357"/>
                  <a:pt x="204" y="359"/>
                </a:cubicBezTo>
                <a:cubicBezTo>
                  <a:pt x="203" y="359"/>
                  <a:pt x="199" y="360"/>
                  <a:pt x="198" y="359"/>
                </a:cubicBezTo>
                <a:cubicBezTo>
                  <a:pt x="197" y="358"/>
                  <a:pt x="195" y="354"/>
                  <a:pt x="193" y="347"/>
                </a:cubicBezTo>
                <a:cubicBezTo>
                  <a:pt x="192" y="345"/>
                  <a:pt x="191" y="343"/>
                  <a:pt x="190" y="341"/>
                </a:cubicBezTo>
                <a:cubicBezTo>
                  <a:pt x="188" y="335"/>
                  <a:pt x="188" y="334"/>
                  <a:pt x="187" y="333"/>
                </a:cubicBezTo>
                <a:cubicBezTo>
                  <a:pt x="187" y="333"/>
                  <a:pt x="185" y="332"/>
                  <a:pt x="181" y="332"/>
                </a:cubicBezTo>
                <a:cubicBezTo>
                  <a:pt x="180" y="331"/>
                  <a:pt x="180" y="331"/>
                  <a:pt x="180" y="331"/>
                </a:cubicBezTo>
                <a:cubicBezTo>
                  <a:pt x="179" y="332"/>
                  <a:pt x="179" y="332"/>
                  <a:pt x="179" y="332"/>
                </a:cubicBezTo>
                <a:cubicBezTo>
                  <a:pt x="175" y="332"/>
                  <a:pt x="174" y="333"/>
                  <a:pt x="173" y="333"/>
                </a:cubicBezTo>
                <a:cubicBezTo>
                  <a:pt x="173" y="334"/>
                  <a:pt x="172" y="335"/>
                  <a:pt x="171" y="340"/>
                </a:cubicBezTo>
                <a:cubicBezTo>
                  <a:pt x="170" y="342"/>
                  <a:pt x="169" y="345"/>
                  <a:pt x="168" y="347"/>
                </a:cubicBezTo>
                <a:cubicBezTo>
                  <a:pt x="165" y="354"/>
                  <a:pt x="163" y="358"/>
                  <a:pt x="163" y="359"/>
                </a:cubicBezTo>
                <a:cubicBezTo>
                  <a:pt x="161" y="360"/>
                  <a:pt x="157" y="360"/>
                  <a:pt x="156" y="359"/>
                </a:cubicBezTo>
                <a:cubicBezTo>
                  <a:pt x="155" y="358"/>
                  <a:pt x="155" y="353"/>
                  <a:pt x="154" y="346"/>
                </a:cubicBezTo>
                <a:cubicBezTo>
                  <a:pt x="153" y="343"/>
                  <a:pt x="153" y="341"/>
                  <a:pt x="153" y="339"/>
                </a:cubicBezTo>
                <a:cubicBezTo>
                  <a:pt x="152" y="332"/>
                  <a:pt x="152" y="331"/>
                  <a:pt x="152" y="331"/>
                </a:cubicBezTo>
                <a:cubicBezTo>
                  <a:pt x="151" y="330"/>
                  <a:pt x="149" y="329"/>
                  <a:pt x="146" y="329"/>
                </a:cubicBezTo>
                <a:cubicBezTo>
                  <a:pt x="145" y="327"/>
                  <a:pt x="145" y="327"/>
                  <a:pt x="145" y="327"/>
                </a:cubicBezTo>
                <a:cubicBezTo>
                  <a:pt x="144" y="328"/>
                  <a:pt x="144" y="328"/>
                  <a:pt x="144" y="328"/>
                </a:cubicBezTo>
                <a:cubicBezTo>
                  <a:pt x="141" y="327"/>
                  <a:pt x="139" y="327"/>
                  <a:pt x="138" y="328"/>
                </a:cubicBezTo>
                <a:cubicBezTo>
                  <a:pt x="138" y="328"/>
                  <a:pt x="137" y="329"/>
                  <a:pt x="134" y="334"/>
                </a:cubicBezTo>
                <a:cubicBezTo>
                  <a:pt x="133" y="336"/>
                  <a:pt x="131" y="338"/>
                  <a:pt x="130" y="340"/>
                </a:cubicBezTo>
                <a:cubicBezTo>
                  <a:pt x="126" y="346"/>
                  <a:pt x="123" y="350"/>
                  <a:pt x="122" y="351"/>
                </a:cubicBezTo>
                <a:cubicBezTo>
                  <a:pt x="120" y="351"/>
                  <a:pt x="116" y="349"/>
                  <a:pt x="115" y="348"/>
                </a:cubicBezTo>
                <a:cubicBezTo>
                  <a:pt x="115" y="348"/>
                  <a:pt x="115" y="348"/>
                  <a:pt x="115" y="347"/>
                </a:cubicBezTo>
                <a:cubicBezTo>
                  <a:pt x="115" y="347"/>
                  <a:pt x="115" y="347"/>
                  <a:pt x="115" y="347"/>
                </a:cubicBezTo>
                <a:cubicBezTo>
                  <a:pt x="115" y="345"/>
                  <a:pt x="116" y="340"/>
                  <a:pt x="116" y="335"/>
                </a:cubicBezTo>
                <a:cubicBezTo>
                  <a:pt x="117" y="333"/>
                  <a:pt x="117" y="330"/>
                  <a:pt x="117" y="328"/>
                </a:cubicBezTo>
                <a:cubicBezTo>
                  <a:pt x="118" y="325"/>
                  <a:pt x="118" y="323"/>
                  <a:pt x="118" y="322"/>
                </a:cubicBezTo>
                <a:cubicBezTo>
                  <a:pt x="118" y="321"/>
                  <a:pt x="118" y="321"/>
                  <a:pt x="118" y="320"/>
                </a:cubicBezTo>
                <a:cubicBezTo>
                  <a:pt x="117" y="319"/>
                  <a:pt x="116" y="318"/>
                  <a:pt x="113" y="317"/>
                </a:cubicBezTo>
                <a:cubicBezTo>
                  <a:pt x="112" y="314"/>
                  <a:pt x="112" y="314"/>
                  <a:pt x="112" y="314"/>
                </a:cubicBezTo>
                <a:cubicBezTo>
                  <a:pt x="111" y="316"/>
                  <a:pt x="111" y="316"/>
                  <a:pt x="111" y="316"/>
                </a:cubicBezTo>
                <a:cubicBezTo>
                  <a:pt x="108" y="314"/>
                  <a:pt x="107" y="314"/>
                  <a:pt x="106" y="314"/>
                </a:cubicBezTo>
                <a:cubicBezTo>
                  <a:pt x="105" y="315"/>
                  <a:pt x="104" y="315"/>
                  <a:pt x="100" y="319"/>
                </a:cubicBezTo>
                <a:cubicBezTo>
                  <a:pt x="98" y="321"/>
                  <a:pt x="96" y="322"/>
                  <a:pt x="94" y="324"/>
                </a:cubicBezTo>
                <a:cubicBezTo>
                  <a:pt x="89" y="329"/>
                  <a:pt x="85" y="332"/>
                  <a:pt x="84" y="333"/>
                </a:cubicBezTo>
                <a:cubicBezTo>
                  <a:pt x="83" y="333"/>
                  <a:pt x="79" y="330"/>
                  <a:pt x="78" y="329"/>
                </a:cubicBezTo>
                <a:cubicBezTo>
                  <a:pt x="79" y="328"/>
                  <a:pt x="80" y="323"/>
                  <a:pt x="82" y="316"/>
                </a:cubicBezTo>
                <a:cubicBezTo>
                  <a:pt x="83" y="314"/>
                  <a:pt x="84" y="312"/>
                  <a:pt x="85" y="310"/>
                </a:cubicBezTo>
                <a:cubicBezTo>
                  <a:pt x="87" y="305"/>
                  <a:pt x="87" y="304"/>
                  <a:pt x="87" y="303"/>
                </a:cubicBezTo>
                <a:cubicBezTo>
                  <a:pt x="87" y="302"/>
                  <a:pt x="87" y="302"/>
                  <a:pt x="87" y="302"/>
                </a:cubicBezTo>
                <a:cubicBezTo>
                  <a:pt x="87" y="302"/>
                  <a:pt x="87" y="302"/>
                  <a:pt x="87" y="302"/>
                </a:cubicBezTo>
                <a:cubicBezTo>
                  <a:pt x="87" y="301"/>
                  <a:pt x="86" y="300"/>
                  <a:pt x="83" y="298"/>
                </a:cubicBezTo>
                <a:cubicBezTo>
                  <a:pt x="83" y="296"/>
                  <a:pt x="83" y="296"/>
                  <a:pt x="83" y="296"/>
                </a:cubicBezTo>
                <a:cubicBezTo>
                  <a:pt x="82" y="296"/>
                  <a:pt x="82" y="296"/>
                  <a:pt x="82" y="296"/>
                </a:cubicBezTo>
                <a:cubicBezTo>
                  <a:pt x="79" y="294"/>
                  <a:pt x="78" y="293"/>
                  <a:pt x="77" y="294"/>
                </a:cubicBezTo>
                <a:cubicBezTo>
                  <a:pt x="76" y="294"/>
                  <a:pt x="75" y="294"/>
                  <a:pt x="70" y="297"/>
                </a:cubicBezTo>
                <a:cubicBezTo>
                  <a:pt x="68" y="298"/>
                  <a:pt x="66" y="299"/>
                  <a:pt x="63" y="301"/>
                </a:cubicBezTo>
                <a:cubicBezTo>
                  <a:pt x="57" y="304"/>
                  <a:pt x="53" y="306"/>
                  <a:pt x="52" y="307"/>
                </a:cubicBezTo>
                <a:cubicBezTo>
                  <a:pt x="50" y="306"/>
                  <a:pt x="47" y="303"/>
                  <a:pt x="47" y="302"/>
                </a:cubicBezTo>
                <a:cubicBezTo>
                  <a:pt x="47" y="301"/>
                  <a:pt x="50" y="296"/>
                  <a:pt x="54" y="290"/>
                </a:cubicBezTo>
                <a:cubicBezTo>
                  <a:pt x="55" y="288"/>
                  <a:pt x="56" y="286"/>
                  <a:pt x="58" y="285"/>
                </a:cubicBezTo>
                <a:cubicBezTo>
                  <a:pt x="61" y="279"/>
                  <a:pt x="62" y="279"/>
                  <a:pt x="62" y="277"/>
                </a:cubicBezTo>
                <a:cubicBezTo>
                  <a:pt x="62" y="276"/>
                  <a:pt x="61" y="275"/>
                  <a:pt x="59" y="272"/>
                </a:cubicBezTo>
                <a:cubicBezTo>
                  <a:pt x="59" y="270"/>
                  <a:pt x="59" y="270"/>
                  <a:pt x="59" y="270"/>
                </a:cubicBezTo>
                <a:cubicBezTo>
                  <a:pt x="58" y="270"/>
                  <a:pt x="58" y="270"/>
                  <a:pt x="58" y="270"/>
                </a:cubicBezTo>
                <a:cubicBezTo>
                  <a:pt x="56" y="267"/>
                  <a:pt x="54" y="267"/>
                  <a:pt x="53" y="267"/>
                </a:cubicBezTo>
                <a:cubicBezTo>
                  <a:pt x="53" y="267"/>
                  <a:pt x="52" y="267"/>
                  <a:pt x="46" y="268"/>
                </a:cubicBezTo>
                <a:cubicBezTo>
                  <a:pt x="44" y="269"/>
                  <a:pt x="41" y="270"/>
                  <a:pt x="39" y="271"/>
                </a:cubicBezTo>
                <a:cubicBezTo>
                  <a:pt x="32" y="273"/>
                  <a:pt x="27" y="274"/>
                  <a:pt x="26" y="274"/>
                </a:cubicBezTo>
                <a:cubicBezTo>
                  <a:pt x="25" y="273"/>
                  <a:pt x="23" y="269"/>
                  <a:pt x="23" y="268"/>
                </a:cubicBezTo>
                <a:cubicBezTo>
                  <a:pt x="23" y="267"/>
                  <a:pt x="26" y="263"/>
                  <a:pt x="32" y="258"/>
                </a:cubicBezTo>
                <a:cubicBezTo>
                  <a:pt x="34" y="257"/>
                  <a:pt x="35" y="255"/>
                  <a:pt x="37" y="254"/>
                </a:cubicBezTo>
                <a:cubicBezTo>
                  <a:pt x="42" y="249"/>
                  <a:pt x="42" y="249"/>
                  <a:pt x="43" y="248"/>
                </a:cubicBezTo>
                <a:cubicBezTo>
                  <a:pt x="43" y="247"/>
                  <a:pt x="43" y="247"/>
                  <a:pt x="43" y="247"/>
                </a:cubicBezTo>
                <a:cubicBezTo>
                  <a:pt x="43" y="246"/>
                  <a:pt x="42" y="244"/>
                  <a:pt x="41" y="242"/>
                </a:cubicBezTo>
                <a:cubicBezTo>
                  <a:pt x="41" y="240"/>
                  <a:pt x="41" y="240"/>
                  <a:pt x="41" y="240"/>
                </a:cubicBezTo>
                <a:cubicBezTo>
                  <a:pt x="40" y="240"/>
                  <a:pt x="40" y="240"/>
                  <a:pt x="40" y="240"/>
                </a:cubicBezTo>
                <a:cubicBezTo>
                  <a:pt x="39" y="237"/>
                  <a:pt x="38" y="236"/>
                  <a:pt x="37" y="235"/>
                </a:cubicBezTo>
                <a:cubicBezTo>
                  <a:pt x="36" y="235"/>
                  <a:pt x="35" y="235"/>
                  <a:pt x="30" y="235"/>
                </a:cubicBezTo>
                <a:cubicBezTo>
                  <a:pt x="27" y="235"/>
                  <a:pt x="25" y="236"/>
                  <a:pt x="22" y="236"/>
                </a:cubicBezTo>
                <a:cubicBezTo>
                  <a:pt x="15" y="236"/>
                  <a:pt x="10" y="236"/>
                  <a:pt x="9" y="236"/>
                </a:cubicBezTo>
                <a:cubicBezTo>
                  <a:pt x="8" y="235"/>
                  <a:pt x="7" y="232"/>
                  <a:pt x="7" y="230"/>
                </a:cubicBezTo>
                <a:cubicBezTo>
                  <a:pt x="7" y="229"/>
                  <a:pt x="7" y="229"/>
                  <a:pt x="7" y="229"/>
                </a:cubicBezTo>
                <a:cubicBezTo>
                  <a:pt x="8" y="228"/>
                  <a:pt x="11" y="226"/>
                  <a:pt x="18" y="222"/>
                </a:cubicBezTo>
                <a:cubicBezTo>
                  <a:pt x="20" y="221"/>
                  <a:pt x="22" y="220"/>
                  <a:pt x="24" y="219"/>
                </a:cubicBezTo>
                <a:cubicBezTo>
                  <a:pt x="30" y="216"/>
                  <a:pt x="30" y="215"/>
                  <a:pt x="31" y="214"/>
                </a:cubicBezTo>
                <a:cubicBezTo>
                  <a:pt x="31" y="214"/>
                  <a:pt x="31" y="213"/>
                  <a:pt x="31" y="212"/>
                </a:cubicBezTo>
                <a:cubicBezTo>
                  <a:pt x="31" y="211"/>
                  <a:pt x="31" y="209"/>
                  <a:pt x="30" y="208"/>
                </a:cubicBezTo>
                <a:cubicBezTo>
                  <a:pt x="31" y="206"/>
                  <a:pt x="31" y="206"/>
                  <a:pt x="31" y="206"/>
                </a:cubicBezTo>
                <a:cubicBezTo>
                  <a:pt x="30" y="206"/>
                  <a:pt x="30" y="206"/>
                  <a:pt x="30" y="206"/>
                </a:cubicBezTo>
                <a:cubicBezTo>
                  <a:pt x="30" y="203"/>
                  <a:pt x="29" y="201"/>
                  <a:pt x="28" y="201"/>
                </a:cubicBezTo>
                <a:cubicBezTo>
                  <a:pt x="27" y="200"/>
                  <a:pt x="27" y="200"/>
                  <a:pt x="21" y="199"/>
                </a:cubicBezTo>
                <a:cubicBezTo>
                  <a:pt x="19" y="199"/>
                  <a:pt x="16" y="198"/>
                  <a:pt x="13" y="198"/>
                </a:cubicBezTo>
                <a:cubicBezTo>
                  <a:pt x="6" y="196"/>
                  <a:pt x="2" y="195"/>
                  <a:pt x="1" y="195"/>
                </a:cubicBezTo>
                <a:cubicBezTo>
                  <a:pt x="0" y="194"/>
                  <a:pt x="0" y="192"/>
                  <a:pt x="0" y="190"/>
                </a:cubicBezTo>
                <a:close/>
                <a:moveTo>
                  <a:pt x="288" y="180"/>
                </a:moveTo>
                <a:cubicBezTo>
                  <a:pt x="288" y="120"/>
                  <a:pt x="239" y="71"/>
                  <a:pt x="179" y="71"/>
                </a:cubicBezTo>
                <a:cubicBezTo>
                  <a:pt x="120" y="72"/>
                  <a:pt x="71" y="121"/>
                  <a:pt x="71" y="180"/>
                </a:cubicBezTo>
                <a:cubicBezTo>
                  <a:pt x="71" y="240"/>
                  <a:pt x="120" y="289"/>
                  <a:pt x="180" y="289"/>
                </a:cubicBezTo>
                <a:cubicBezTo>
                  <a:pt x="240" y="288"/>
                  <a:pt x="289" y="239"/>
                  <a:pt x="288" y="180"/>
                </a:cubicBezTo>
                <a:close/>
              </a:path>
            </a:pathLst>
          </a:custGeom>
          <a:solidFill>
            <a:srgbClr val="00C0DA"/>
          </a:solidFill>
          <a:ln>
            <a:noFill/>
          </a:ln>
        </p:spPr>
        <p:txBody>
          <a:bodyPr/>
          <a:lstStyle/>
          <a:p>
            <a:endParaRPr lang="zh-CN" altLang="en-US" sz="2400"/>
          </a:p>
        </p:txBody>
      </p:sp>
      <p:sp>
        <p:nvSpPr>
          <p:cNvPr id="5" name="Freeform 4"/>
          <p:cNvSpPr>
            <a:spLocks noEditPoints="1"/>
          </p:cNvSpPr>
          <p:nvPr/>
        </p:nvSpPr>
        <p:spPr bwMode="auto">
          <a:xfrm>
            <a:off x="4787766" y="3467774"/>
            <a:ext cx="1159669" cy="1158479"/>
          </a:xfrm>
          <a:custGeom>
            <a:avLst/>
            <a:gdLst>
              <a:gd name="T0" fmla="*/ 2147483647 w 314"/>
              <a:gd name="T1" fmla="*/ 2147483647 h 314"/>
              <a:gd name="T2" fmla="*/ 2147483647 w 314"/>
              <a:gd name="T3" fmla="*/ 2147483647 h 314"/>
              <a:gd name="T4" fmla="*/ 2147483647 w 314"/>
              <a:gd name="T5" fmla="*/ 2147483647 h 314"/>
              <a:gd name="T6" fmla="*/ 2147483647 w 314"/>
              <a:gd name="T7" fmla="*/ 2147483647 h 314"/>
              <a:gd name="T8" fmla="*/ 2147483647 w 314"/>
              <a:gd name="T9" fmla="*/ 2147483647 h 314"/>
              <a:gd name="T10" fmla="*/ 2147483647 w 314"/>
              <a:gd name="T11" fmla="*/ 2147483647 h 314"/>
              <a:gd name="T12" fmla="*/ 2147483647 w 314"/>
              <a:gd name="T13" fmla="*/ 2147483647 h 314"/>
              <a:gd name="T14" fmla="*/ 2147483647 w 314"/>
              <a:gd name="T15" fmla="*/ 2147483647 h 314"/>
              <a:gd name="T16" fmla="*/ 2147483647 w 314"/>
              <a:gd name="T17" fmla="*/ 2147483647 h 314"/>
              <a:gd name="T18" fmla="*/ 2147483647 w 314"/>
              <a:gd name="T19" fmla="*/ 2147483647 h 314"/>
              <a:gd name="T20" fmla="*/ 2147483647 w 314"/>
              <a:gd name="T21" fmla="*/ 2147483647 h 314"/>
              <a:gd name="T22" fmla="*/ 2147483647 w 314"/>
              <a:gd name="T23" fmla="*/ 2147483647 h 314"/>
              <a:gd name="T24" fmla="*/ 2147483647 w 314"/>
              <a:gd name="T25" fmla="*/ 2147483647 h 314"/>
              <a:gd name="T26" fmla="*/ 2147483647 w 314"/>
              <a:gd name="T27" fmla="*/ 2147483647 h 314"/>
              <a:gd name="T28" fmla="*/ 2147483647 w 314"/>
              <a:gd name="T29" fmla="*/ 2147483647 h 314"/>
              <a:gd name="T30" fmla="*/ 2147483647 w 314"/>
              <a:gd name="T31" fmla="*/ 2147483647 h 314"/>
              <a:gd name="T32" fmla="*/ 2147483647 w 314"/>
              <a:gd name="T33" fmla="*/ 2147483647 h 314"/>
              <a:gd name="T34" fmla="*/ 2147483647 w 314"/>
              <a:gd name="T35" fmla="*/ 2147483647 h 314"/>
              <a:gd name="T36" fmla="*/ 2147483647 w 314"/>
              <a:gd name="T37" fmla="*/ 2147483647 h 314"/>
              <a:gd name="T38" fmla="*/ 2147483647 w 314"/>
              <a:gd name="T39" fmla="*/ 2147483647 h 314"/>
              <a:gd name="T40" fmla="*/ 2147483647 w 314"/>
              <a:gd name="T41" fmla="*/ 2147483647 h 314"/>
              <a:gd name="T42" fmla="*/ 2147483647 w 314"/>
              <a:gd name="T43" fmla="*/ 2147483647 h 314"/>
              <a:gd name="T44" fmla="*/ 2147483647 w 314"/>
              <a:gd name="T45" fmla="*/ 2147483647 h 314"/>
              <a:gd name="T46" fmla="*/ 2147483647 w 314"/>
              <a:gd name="T47" fmla="*/ 2147483647 h 314"/>
              <a:gd name="T48" fmla="*/ 2147483647 w 314"/>
              <a:gd name="T49" fmla="*/ 2147483647 h 314"/>
              <a:gd name="T50" fmla="*/ 2147483647 w 314"/>
              <a:gd name="T51" fmla="*/ 2147483647 h 314"/>
              <a:gd name="T52" fmla="*/ 2147483647 w 314"/>
              <a:gd name="T53" fmla="*/ 2147483647 h 314"/>
              <a:gd name="T54" fmla="*/ 2147483647 w 314"/>
              <a:gd name="T55" fmla="*/ 2147483647 h 314"/>
              <a:gd name="T56" fmla="*/ 2147483647 w 314"/>
              <a:gd name="T57" fmla="*/ 2147483647 h 314"/>
              <a:gd name="T58" fmla="*/ 2147483647 w 314"/>
              <a:gd name="T59" fmla="*/ 2147483647 h 314"/>
              <a:gd name="T60" fmla="*/ 2147483647 w 314"/>
              <a:gd name="T61" fmla="*/ 2147483647 h 314"/>
              <a:gd name="T62" fmla="*/ 2147483647 w 314"/>
              <a:gd name="T63" fmla="*/ 2147483647 h 314"/>
              <a:gd name="T64" fmla="*/ 2147483647 w 314"/>
              <a:gd name="T65" fmla="*/ 2147483647 h 314"/>
              <a:gd name="T66" fmla="*/ 2147483647 w 314"/>
              <a:gd name="T67" fmla="*/ 2147483647 h 314"/>
              <a:gd name="T68" fmla="*/ 2147483647 w 314"/>
              <a:gd name="T69" fmla="*/ 2147483647 h 314"/>
              <a:gd name="T70" fmla="*/ 2147483647 w 314"/>
              <a:gd name="T71" fmla="*/ 2147483647 h 314"/>
              <a:gd name="T72" fmla="*/ 2147483647 w 314"/>
              <a:gd name="T73" fmla="*/ 2147483647 h 314"/>
              <a:gd name="T74" fmla="*/ 2147483647 w 314"/>
              <a:gd name="T75" fmla="*/ 2147483647 h 314"/>
              <a:gd name="T76" fmla="*/ 2147483647 w 314"/>
              <a:gd name="T77" fmla="*/ 2147483647 h 314"/>
              <a:gd name="T78" fmla="*/ 2147483647 w 314"/>
              <a:gd name="T79" fmla="*/ 2147483647 h 314"/>
              <a:gd name="T80" fmla="*/ 2147483647 w 314"/>
              <a:gd name="T81" fmla="*/ 2147483647 h 314"/>
              <a:gd name="T82" fmla="*/ 2147483647 w 314"/>
              <a:gd name="T83" fmla="*/ 2147483647 h 314"/>
              <a:gd name="T84" fmla="*/ 2147483647 w 314"/>
              <a:gd name="T85" fmla="*/ 2147483647 h 314"/>
              <a:gd name="T86" fmla="*/ 2147483647 w 314"/>
              <a:gd name="T87" fmla="*/ 2147483647 h 314"/>
              <a:gd name="T88" fmla="*/ 2147483647 w 314"/>
              <a:gd name="T89" fmla="*/ 2147483647 h 314"/>
              <a:gd name="T90" fmla="*/ 2147483647 w 314"/>
              <a:gd name="T91" fmla="*/ 2147483647 h 314"/>
              <a:gd name="T92" fmla="*/ 2147483647 w 314"/>
              <a:gd name="T93" fmla="*/ 2147483647 h 314"/>
              <a:gd name="T94" fmla="*/ 2147483647 w 314"/>
              <a:gd name="T95" fmla="*/ 2147483647 h 314"/>
              <a:gd name="T96" fmla="*/ 2147483647 w 314"/>
              <a:gd name="T97" fmla="*/ 2147483647 h 314"/>
              <a:gd name="T98" fmla="*/ 2147483647 w 314"/>
              <a:gd name="T99" fmla="*/ 2147483647 h 314"/>
              <a:gd name="T100" fmla="*/ 2147483647 w 314"/>
              <a:gd name="T101" fmla="*/ 2147483647 h 314"/>
              <a:gd name="T102" fmla="*/ 2147483647 w 314"/>
              <a:gd name="T103" fmla="*/ 2147483647 h 314"/>
              <a:gd name="T104" fmla="*/ 2147483647 w 314"/>
              <a:gd name="T105" fmla="*/ 2147483647 h 314"/>
              <a:gd name="T106" fmla="*/ 2147483647 w 314"/>
              <a:gd name="T107" fmla="*/ 2147483647 h 314"/>
              <a:gd name="T108" fmla="*/ 2147483647 w 314"/>
              <a:gd name="T109" fmla="*/ 2147483647 h 314"/>
              <a:gd name="T110" fmla="*/ 2147483647 w 314"/>
              <a:gd name="T111" fmla="*/ 2147483647 h 3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14" h="314">
                <a:moveTo>
                  <a:pt x="0" y="165"/>
                </a:moveTo>
                <a:cubicBezTo>
                  <a:pt x="0" y="164"/>
                  <a:pt x="0" y="163"/>
                  <a:pt x="0" y="163"/>
                </a:cubicBezTo>
                <a:cubicBezTo>
                  <a:pt x="1" y="162"/>
                  <a:pt x="5" y="161"/>
                  <a:pt x="11" y="159"/>
                </a:cubicBezTo>
                <a:cubicBezTo>
                  <a:pt x="13" y="159"/>
                  <a:pt x="15" y="158"/>
                  <a:pt x="17" y="157"/>
                </a:cubicBezTo>
                <a:cubicBezTo>
                  <a:pt x="22" y="156"/>
                  <a:pt x="23" y="156"/>
                  <a:pt x="24" y="155"/>
                </a:cubicBezTo>
                <a:cubicBezTo>
                  <a:pt x="24" y="154"/>
                  <a:pt x="25" y="153"/>
                  <a:pt x="25" y="150"/>
                </a:cubicBezTo>
                <a:cubicBezTo>
                  <a:pt x="25" y="149"/>
                  <a:pt x="25" y="149"/>
                  <a:pt x="25" y="149"/>
                </a:cubicBezTo>
                <a:cubicBezTo>
                  <a:pt x="25" y="149"/>
                  <a:pt x="25" y="149"/>
                  <a:pt x="25" y="149"/>
                </a:cubicBezTo>
                <a:cubicBezTo>
                  <a:pt x="25" y="149"/>
                  <a:pt x="25" y="148"/>
                  <a:pt x="25" y="146"/>
                </a:cubicBezTo>
                <a:cubicBezTo>
                  <a:pt x="25" y="145"/>
                  <a:pt x="25" y="144"/>
                  <a:pt x="24" y="143"/>
                </a:cubicBezTo>
                <a:cubicBezTo>
                  <a:pt x="24" y="143"/>
                  <a:pt x="23" y="142"/>
                  <a:pt x="18" y="140"/>
                </a:cubicBezTo>
                <a:cubicBezTo>
                  <a:pt x="17" y="140"/>
                  <a:pt x="14" y="139"/>
                  <a:pt x="12" y="138"/>
                </a:cubicBezTo>
                <a:cubicBezTo>
                  <a:pt x="7" y="135"/>
                  <a:pt x="3" y="133"/>
                  <a:pt x="2" y="132"/>
                </a:cubicBezTo>
                <a:cubicBezTo>
                  <a:pt x="2" y="132"/>
                  <a:pt x="2" y="132"/>
                  <a:pt x="2" y="131"/>
                </a:cubicBezTo>
                <a:cubicBezTo>
                  <a:pt x="2" y="129"/>
                  <a:pt x="3" y="127"/>
                  <a:pt x="3" y="127"/>
                </a:cubicBezTo>
                <a:cubicBezTo>
                  <a:pt x="4" y="126"/>
                  <a:pt x="8" y="126"/>
                  <a:pt x="15" y="125"/>
                </a:cubicBezTo>
                <a:cubicBezTo>
                  <a:pt x="17" y="125"/>
                  <a:pt x="19" y="125"/>
                  <a:pt x="21" y="125"/>
                </a:cubicBezTo>
                <a:cubicBezTo>
                  <a:pt x="26" y="125"/>
                  <a:pt x="27" y="125"/>
                  <a:pt x="28" y="124"/>
                </a:cubicBezTo>
                <a:cubicBezTo>
                  <a:pt x="28" y="124"/>
                  <a:pt x="29" y="123"/>
                  <a:pt x="30" y="120"/>
                </a:cubicBezTo>
                <a:cubicBezTo>
                  <a:pt x="30" y="119"/>
                  <a:pt x="30" y="119"/>
                  <a:pt x="30" y="119"/>
                </a:cubicBezTo>
                <a:cubicBezTo>
                  <a:pt x="30" y="119"/>
                  <a:pt x="30" y="119"/>
                  <a:pt x="30" y="119"/>
                </a:cubicBezTo>
                <a:cubicBezTo>
                  <a:pt x="31" y="117"/>
                  <a:pt x="31" y="116"/>
                  <a:pt x="31" y="115"/>
                </a:cubicBezTo>
                <a:cubicBezTo>
                  <a:pt x="31" y="114"/>
                  <a:pt x="31" y="113"/>
                  <a:pt x="31" y="113"/>
                </a:cubicBezTo>
                <a:cubicBezTo>
                  <a:pt x="31" y="112"/>
                  <a:pt x="30" y="112"/>
                  <a:pt x="26" y="109"/>
                </a:cubicBezTo>
                <a:cubicBezTo>
                  <a:pt x="24" y="108"/>
                  <a:pt x="22" y="106"/>
                  <a:pt x="21" y="105"/>
                </a:cubicBezTo>
                <a:cubicBezTo>
                  <a:pt x="16" y="101"/>
                  <a:pt x="13" y="98"/>
                  <a:pt x="12" y="97"/>
                </a:cubicBezTo>
                <a:cubicBezTo>
                  <a:pt x="12" y="96"/>
                  <a:pt x="13" y="93"/>
                  <a:pt x="14" y="92"/>
                </a:cubicBezTo>
                <a:cubicBezTo>
                  <a:pt x="15" y="92"/>
                  <a:pt x="19" y="92"/>
                  <a:pt x="26" y="93"/>
                </a:cubicBezTo>
                <a:cubicBezTo>
                  <a:pt x="28" y="94"/>
                  <a:pt x="30" y="94"/>
                  <a:pt x="32" y="95"/>
                </a:cubicBezTo>
                <a:cubicBezTo>
                  <a:pt x="37" y="96"/>
                  <a:pt x="38" y="96"/>
                  <a:pt x="39" y="95"/>
                </a:cubicBezTo>
                <a:cubicBezTo>
                  <a:pt x="39" y="95"/>
                  <a:pt x="40" y="95"/>
                  <a:pt x="42" y="91"/>
                </a:cubicBezTo>
                <a:cubicBezTo>
                  <a:pt x="42" y="91"/>
                  <a:pt x="42" y="91"/>
                  <a:pt x="42" y="91"/>
                </a:cubicBezTo>
                <a:cubicBezTo>
                  <a:pt x="42" y="90"/>
                  <a:pt x="42" y="90"/>
                  <a:pt x="42" y="90"/>
                </a:cubicBezTo>
                <a:cubicBezTo>
                  <a:pt x="45" y="88"/>
                  <a:pt x="45" y="86"/>
                  <a:pt x="45" y="86"/>
                </a:cubicBezTo>
                <a:cubicBezTo>
                  <a:pt x="45" y="86"/>
                  <a:pt x="45" y="85"/>
                  <a:pt x="44" y="85"/>
                </a:cubicBezTo>
                <a:cubicBezTo>
                  <a:pt x="44" y="84"/>
                  <a:pt x="44" y="84"/>
                  <a:pt x="41" y="80"/>
                </a:cubicBezTo>
                <a:cubicBezTo>
                  <a:pt x="39" y="78"/>
                  <a:pt x="38" y="77"/>
                  <a:pt x="36" y="75"/>
                </a:cubicBezTo>
                <a:cubicBezTo>
                  <a:pt x="32" y="70"/>
                  <a:pt x="30" y="66"/>
                  <a:pt x="30" y="65"/>
                </a:cubicBezTo>
                <a:cubicBezTo>
                  <a:pt x="30" y="64"/>
                  <a:pt x="32" y="61"/>
                  <a:pt x="33" y="61"/>
                </a:cubicBezTo>
                <a:cubicBezTo>
                  <a:pt x="34" y="61"/>
                  <a:pt x="38" y="62"/>
                  <a:pt x="44" y="65"/>
                </a:cubicBezTo>
                <a:cubicBezTo>
                  <a:pt x="46" y="66"/>
                  <a:pt x="48" y="67"/>
                  <a:pt x="49" y="67"/>
                </a:cubicBezTo>
                <a:cubicBezTo>
                  <a:pt x="54" y="70"/>
                  <a:pt x="55" y="70"/>
                  <a:pt x="56" y="70"/>
                </a:cubicBezTo>
                <a:cubicBezTo>
                  <a:pt x="57" y="70"/>
                  <a:pt x="58" y="69"/>
                  <a:pt x="60" y="67"/>
                </a:cubicBezTo>
                <a:cubicBezTo>
                  <a:pt x="61" y="66"/>
                  <a:pt x="61" y="66"/>
                  <a:pt x="61" y="66"/>
                </a:cubicBezTo>
                <a:cubicBezTo>
                  <a:pt x="61" y="66"/>
                  <a:pt x="61" y="66"/>
                  <a:pt x="61" y="66"/>
                </a:cubicBezTo>
                <a:cubicBezTo>
                  <a:pt x="63" y="64"/>
                  <a:pt x="64" y="62"/>
                  <a:pt x="64" y="61"/>
                </a:cubicBezTo>
                <a:cubicBezTo>
                  <a:pt x="64" y="60"/>
                  <a:pt x="64" y="60"/>
                  <a:pt x="62" y="55"/>
                </a:cubicBezTo>
                <a:cubicBezTo>
                  <a:pt x="61" y="54"/>
                  <a:pt x="60" y="51"/>
                  <a:pt x="59" y="49"/>
                </a:cubicBezTo>
                <a:cubicBezTo>
                  <a:pt x="56" y="43"/>
                  <a:pt x="54" y="40"/>
                  <a:pt x="54" y="39"/>
                </a:cubicBezTo>
                <a:cubicBezTo>
                  <a:pt x="55" y="37"/>
                  <a:pt x="57" y="35"/>
                  <a:pt x="59" y="35"/>
                </a:cubicBezTo>
                <a:cubicBezTo>
                  <a:pt x="59" y="35"/>
                  <a:pt x="63" y="37"/>
                  <a:pt x="68" y="41"/>
                </a:cubicBezTo>
                <a:cubicBezTo>
                  <a:pt x="70" y="43"/>
                  <a:pt x="71" y="44"/>
                  <a:pt x="73" y="45"/>
                </a:cubicBezTo>
                <a:cubicBezTo>
                  <a:pt x="77" y="48"/>
                  <a:pt x="78" y="49"/>
                  <a:pt x="79" y="49"/>
                </a:cubicBezTo>
                <a:cubicBezTo>
                  <a:pt x="80" y="49"/>
                  <a:pt x="81" y="49"/>
                  <a:pt x="84" y="47"/>
                </a:cubicBezTo>
                <a:cubicBezTo>
                  <a:pt x="85" y="47"/>
                  <a:pt x="85" y="47"/>
                  <a:pt x="85" y="47"/>
                </a:cubicBezTo>
                <a:cubicBezTo>
                  <a:pt x="85" y="46"/>
                  <a:pt x="85" y="46"/>
                  <a:pt x="85" y="46"/>
                </a:cubicBezTo>
                <a:cubicBezTo>
                  <a:pt x="88" y="44"/>
                  <a:pt x="88" y="43"/>
                  <a:pt x="89" y="42"/>
                </a:cubicBezTo>
                <a:cubicBezTo>
                  <a:pt x="89" y="42"/>
                  <a:pt x="89" y="42"/>
                  <a:pt x="89" y="42"/>
                </a:cubicBezTo>
                <a:cubicBezTo>
                  <a:pt x="89" y="42"/>
                  <a:pt x="89" y="42"/>
                  <a:pt x="89" y="42"/>
                </a:cubicBezTo>
                <a:cubicBezTo>
                  <a:pt x="89" y="41"/>
                  <a:pt x="88" y="39"/>
                  <a:pt x="88" y="36"/>
                </a:cubicBezTo>
                <a:cubicBezTo>
                  <a:pt x="87" y="34"/>
                  <a:pt x="87" y="32"/>
                  <a:pt x="86" y="29"/>
                </a:cubicBezTo>
                <a:cubicBezTo>
                  <a:pt x="85" y="24"/>
                  <a:pt x="84" y="20"/>
                  <a:pt x="84" y="18"/>
                </a:cubicBezTo>
                <a:cubicBezTo>
                  <a:pt x="84" y="18"/>
                  <a:pt x="84" y="18"/>
                  <a:pt x="84" y="18"/>
                </a:cubicBezTo>
                <a:cubicBezTo>
                  <a:pt x="85" y="17"/>
                  <a:pt x="88" y="15"/>
                  <a:pt x="89" y="15"/>
                </a:cubicBezTo>
                <a:cubicBezTo>
                  <a:pt x="90" y="16"/>
                  <a:pt x="93" y="19"/>
                  <a:pt x="97" y="24"/>
                </a:cubicBezTo>
                <a:cubicBezTo>
                  <a:pt x="99" y="26"/>
                  <a:pt x="100" y="27"/>
                  <a:pt x="101" y="29"/>
                </a:cubicBezTo>
                <a:cubicBezTo>
                  <a:pt x="104" y="33"/>
                  <a:pt x="105" y="34"/>
                  <a:pt x="106" y="34"/>
                </a:cubicBezTo>
                <a:cubicBezTo>
                  <a:pt x="107" y="34"/>
                  <a:pt x="108" y="34"/>
                  <a:pt x="111" y="33"/>
                </a:cubicBezTo>
                <a:cubicBezTo>
                  <a:pt x="113" y="33"/>
                  <a:pt x="113" y="33"/>
                  <a:pt x="113" y="33"/>
                </a:cubicBezTo>
                <a:cubicBezTo>
                  <a:pt x="113" y="32"/>
                  <a:pt x="113" y="32"/>
                  <a:pt x="113" y="32"/>
                </a:cubicBezTo>
                <a:cubicBezTo>
                  <a:pt x="115" y="32"/>
                  <a:pt x="116" y="31"/>
                  <a:pt x="117" y="30"/>
                </a:cubicBezTo>
                <a:cubicBezTo>
                  <a:pt x="117" y="29"/>
                  <a:pt x="117" y="28"/>
                  <a:pt x="117" y="25"/>
                </a:cubicBezTo>
                <a:cubicBezTo>
                  <a:pt x="117" y="22"/>
                  <a:pt x="117" y="22"/>
                  <a:pt x="117" y="22"/>
                </a:cubicBezTo>
                <a:cubicBezTo>
                  <a:pt x="117" y="20"/>
                  <a:pt x="117" y="18"/>
                  <a:pt x="117" y="16"/>
                </a:cubicBezTo>
                <a:cubicBezTo>
                  <a:pt x="117" y="10"/>
                  <a:pt x="118" y="6"/>
                  <a:pt x="118" y="5"/>
                </a:cubicBezTo>
                <a:cubicBezTo>
                  <a:pt x="119" y="4"/>
                  <a:pt x="123" y="3"/>
                  <a:pt x="124" y="4"/>
                </a:cubicBezTo>
                <a:cubicBezTo>
                  <a:pt x="125" y="4"/>
                  <a:pt x="127" y="8"/>
                  <a:pt x="129" y="14"/>
                </a:cubicBezTo>
                <a:cubicBezTo>
                  <a:pt x="130" y="16"/>
                  <a:pt x="131" y="18"/>
                  <a:pt x="132" y="19"/>
                </a:cubicBezTo>
                <a:cubicBezTo>
                  <a:pt x="134" y="24"/>
                  <a:pt x="135" y="25"/>
                  <a:pt x="136" y="25"/>
                </a:cubicBezTo>
                <a:cubicBezTo>
                  <a:pt x="136" y="26"/>
                  <a:pt x="138" y="26"/>
                  <a:pt x="141" y="26"/>
                </a:cubicBezTo>
                <a:cubicBezTo>
                  <a:pt x="141" y="26"/>
                  <a:pt x="141" y="26"/>
                  <a:pt x="141" y="26"/>
                </a:cubicBezTo>
                <a:cubicBezTo>
                  <a:pt x="142" y="25"/>
                  <a:pt x="142" y="25"/>
                  <a:pt x="142" y="25"/>
                </a:cubicBezTo>
                <a:cubicBezTo>
                  <a:pt x="146" y="25"/>
                  <a:pt x="147" y="24"/>
                  <a:pt x="147" y="24"/>
                </a:cubicBezTo>
                <a:cubicBezTo>
                  <a:pt x="148" y="23"/>
                  <a:pt x="148" y="22"/>
                  <a:pt x="149" y="18"/>
                </a:cubicBezTo>
                <a:cubicBezTo>
                  <a:pt x="150" y="16"/>
                  <a:pt x="150" y="14"/>
                  <a:pt x="151" y="11"/>
                </a:cubicBezTo>
                <a:cubicBezTo>
                  <a:pt x="152" y="5"/>
                  <a:pt x="154" y="1"/>
                  <a:pt x="154" y="0"/>
                </a:cubicBezTo>
                <a:cubicBezTo>
                  <a:pt x="155" y="0"/>
                  <a:pt x="159" y="0"/>
                  <a:pt x="160" y="0"/>
                </a:cubicBezTo>
                <a:cubicBezTo>
                  <a:pt x="161" y="1"/>
                  <a:pt x="162" y="5"/>
                  <a:pt x="163" y="11"/>
                </a:cubicBezTo>
                <a:cubicBezTo>
                  <a:pt x="164" y="13"/>
                  <a:pt x="164" y="15"/>
                  <a:pt x="165" y="17"/>
                </a:cubicBezTo>
                <a:cubicBezTo>
                  <a:pt x="166" y="23"/>
                  <a:pt x="166" y="23"/>
                  <a:pt x="167" y="24"/>
                </a:cubicBezTo>
                <a:cubicBezTo>
                  <a:pt x="167" y="25"/>
                  <a:pt x="168" y="25"/>
                  <a:pt x="172" y="25"/>
                </a:cubicBezTo>
                <a:cubicBezTo>
                  <a:pt x="172" y="26"/>
                  <a:pt x="172" y="26"/>
                  <a:pt x="172" y="26"/>
                </a:cubicBezTo>
                <a:cubicBezTo>
                  <a:pt x="173" y="26"/>
                  <a:pt x="173" y="26"/>
                  <a:pt x="173" y="26"/>
                </a:cubicBezTo>
                <a:cubicBezTo>
                  <a:pt x="176" y="26"/>
                  <a:pt x="178" y="26"/>
                  <a:pt x="178" y="25"/>
                </a:cubicBezTo>
                <a:cubicBezTo>
                  <a:pt x="179" y="25"/>
                  <a:pt x="179" y="24"/>
                  <a:pt x="182" y="20"/>
                </a:cubicBezTo>
                <a:cubicBezTo>
                  <a:pt x="182" y="18"/>
                  <a:pt x="183" y="16"/>
                  <a:pt x="185" y="14"/>
                </a:cubicBezTo>
                <a:cubicBezTo>
                  <a:pt x="188" y="8"/>
                  <a:pt x="190" y="5"/>
                  <a:pt x="190" y="4"/>
                </a:cubicBezTo>
                <a:cubicBezTo>
                  <a:pt x="192" y="4"/>
                  <a:pt x="195" y="4"/>
                  <a:pt x="196" y="5"/>
                </a:cubicBezTo>
                <a:cubicBezTo>
                  <a:pt x="196" y="6"/>
                  <a:pt x="197" y="9"/>
                  <a:pt x="197" y="15"/>
                </a:cubicBezTo>
                <a:cubicBezTo>
                  <a:pt x="197" y="15"/>
                  <a:pt x="197" y="16"/>
                  <a:pt x="197" y="17"/>
                </a:cubicBezTo>
                <a:cubicBezTo>
                  <a:pt x="197" y="19"/>
                  <a:pt x="197" y="21"/>
                  <a:pt x="197" y="23"/>
                </a:cubicBezTo>
                <a:cubicBezTo>
                  <a:pt x="197" y="24"/>
                  <a:pt x="196" y="26"/>
                  <a:pt x="196" y="27"/>
                </a:cubicBezTo>
                <a:cubicBezTo>
                  <a:pt x="196" y="29"/>
                  <a:pt x="197" y="29"/>
                  <a:pt x="197" y="30"/>
                </a:cubicBezTo>
                <a:cubicBezTo>
                  <a:pt x="197" y="31"/>
                  <a:pt x="198" y="31"/>
                  <a:pt x="202" y="32"/>
                </a:cubicBezTo>
                <a:cubicBezTo>
                  <a:pt x="203" y="34"/>
                  <a:pt x="203" y="34"/>
                  <a:pt x="203" y="34"/>
                </a:cubicBezTo>
                <a:cubicBezTo>
                  <a:pt x="203" y="33"/>
                  <a:pt x="203" y="33"/>
                  <a:pt x="203" y="33"/>
                </a:cubicBezTo>
                <a:cubicBezTo>
                  <a:pt x="206" y="34"/>
                  <a:pt x="207" y="34"/>
                  <a:pt x="208" y="34"/>
                </a:cubicBezTo>
                <a:cubicBezTo>
                  <a:pt x="209" y="33"/>
                  <a:pt x="209" y="33"/>
                  <a:pt x="212" y="29"/>
                </a:cubicBezTo>
                <a:cubicBezTo>
                  <a:pt x="214" y="28"/>
                  <a:pt x="215" y="26"/>
                  <a:pt x="217" y="24"/>
                </a:cubicBezTo>
                <a:cubicBezTo>
                  <a:pt x="221" y="19"/>
                  <a:pt x="224" y="16"/>
                  <a:pt x="225" y="16"/>
                </a:cubicBezTo>
                <a:cubicBezTo>
                  <a:pt x="226" y="16"/>
                  <a:pt x="229" y="17"/>
                  <a:pt x="230" y="18"/>
                </a:cubicBezTo>
                <a:cubicBezTo>
                  <a:pt x="230" y="20"/>
                  <a:pt x="229" y="24"/>
                  <a:pt x="228" y="30"/>
                </a:cubicBezTo>
                <a:cubicBezTo>
                  <a:pt x="227" y="32"/>
                  <a:pt x="227" y="34"/>
                  <a:pt x="226" y="36"/>
                </a:cubicBezTo>
                <a:cubicBezTo>
                  <a:pt x="225" y="39"/>
                  <a:pt x="225" y="41"/>
                  <a:pt x="225" y="42"/>
                </a:cubicBezTo>
                <a:cubicBezTo>
                  <a:pt x="225" y="42"/>
                  <a:pt x="225" y="42"/>
                  <a:pt x="225" y="42"/>
                </a:cubicBezTo>
                <a:cubicBezTo>
                  <a:pt x="225" y="43"/>
                  <a:pt x="225" y="43"/>
                  <a:pt x="225" y="43"/>
                </a:cubicBezTo>
                <a:cubicBezTo>
                  <a:pt x="225" y="43"/>
                  <a:pt x="226" y="44"/>
                  <a:pt x="229" y="46"/>
                </a:cubicBezTo>
                <a:cubicBezTo>
                  <a:pt x="230" y="47"/>
                  <a:pt x="230" y="47"/>
                  <a:pt x="230" y="47"/>
                </a:cubicBezTo>
                <a:cubicBezTo>
                  <a:pt x="230" y="47"/>
                  <a:pt x="230" y="47"/>
                  <a:pt x="230" y="47"/>
                </a:cubicBezTo>
                <a:cubicBezTo>
                  <a:pt x="233" y="49"/>
                  <a:pt x="234" y="49"/>
                  <a:pt x="235" y="49"/>
                </a:cubicBezTo>
                <a:cubicBezTo>
                  <a:pt x="236" y="49"/>
                  <a:pt x="237" y="48"/>
                  <a:pt x="240" y="45"/>
                </a:cubicBezTo>
                <a:cubicBezTo>
                  <a:pt x="242" y="44"/>
                  <a:pt x="244" y="43"/>
                  <a:pt x="246" y="41"/>
                </a:cubicBezTo>
                <a:cubicBezTo>
                  <a:pt x="251" y="38"/>
                  <a:pt x="255" y="36"/>
                  <a:pt x="256" y="35"/>
                </a:cubicBezTo>
                <a:cubicBezTo>
                  <a:pt x="257" y="36"/>
                  <a:pt x="260" y="38"/>
                  <a:pt x="260" y="39"/>
                </a:cubicBezTo>
                <a:cubicBezTo>
                  <a:pt x="260" y="40"/>
                  <a:pt x="258" y="44"/>
                  <a:pt x="255" y="49"/>
                </a:cubicBezTo>
                <a:cubicBezTo>
                  <a:pt x="254" y="51"/>
                  <a:pt x="253" y="53"/>
                  <a:pt x="253" y="55"/>
                </a:cubicBezTo>
                <a:cubicBezTo>
                  <a:pt x="250" y="59"/>
                  <a:pt x="250" y="60"/>
                  <a:pt x="250" y="61"/>
                </a:cubicBezTo>
                <a:cubicBezTo>
                  <a:pt x="250" y="61"/>
                  <a:pt x="250" y="61"/>
                  <a:pt x="250" y="61"/>
                </a:cubicBezTo>
                <a:cubicBezTo>
                  <a:pt x="250" y="61"/>
                  <a:pt x="250" y="61"/>
                  <a:pt x="250" y="61"/>
                </a:cubicBezTo>
                <a:cubicBezTo>
                  <a:pt x="250" y="62"/>
                  <a:pt x="251" y="64"/>
                  <a:pt x="253" y="66"/>
                </a:cubicBezTo>
                <a:cubicBezTo>
                  <a:pt x="253" y="68"/>
                  <a:pt x="253" y="68"/>
                  <a:pt x="253" y="68"/>
                </a:cubicBezTo>
                <a:cubicBezTo>
                  <a:pt x="254" y="67"/>
                  <a:pt x="254" y="67"/>
                  <a:pt x="254" y="67"/>
                </a:cubicBezTo>
                <a:cubicBezTo>
                  <a:pt x="256" y="69"/>
                  <a:pt x="257" y="70"/>
                  <a:pt x="258" y="70"/>
                </a:cubicBezTo>
                <a:cubicBezTo>
                  <a:pt x="259" y="70"/>
                  <a:pt x="259" y="70"/>
                  <a:pt x="264" y="68"/>
                </a:cubicBezTo>
                <a:cubicBezTo>
                  <a:pt x="266" y="67"/>
                  <a:pt x="268" y="66"/>
                  <a:pt x="270" y="65"/>
                </a:cubicBezTo>
                <a:cubicBezTo>
                  <a:pt x="276" y="63"/>
                  <a:pt x="280" y="61"/>
                  <a:pt x="281" y="61"/>
                </a:cubicBezTo>
                <a:cubicBezTo>
                  <a:pt x="282" y="62"/>
                  <a:pt x="284" y="65"/>
                  <a:pt x="285" y="66"/>
                </a:cubicBezTo>
                <a:cubicBezTo>
                  <a:pt x="284" y="67"/>
                  <a:pt x="282" y="70"/>
                  <a:pt x="278" y="75"/>
                </a:cubicBezTo>
                <a:cubicBezTo>
                  <a:pt x="276" y="77"/>
                  <a:pt x="275" y="78"/>
                  <a:pt x="274" y="80"/>
                </a:cubicBezTo>
                <a:cubicBezTo>
                  <a:pt x="270" y="84"/>
                  <a:pt x="269" y="84"/>
                  <a:pt x="269" y="85"/>
                </a:cubicBezTo>
                <a:cubicBezTo>
                  <a:pt x="269" y="86"/>
                  <a:pt x="269" y="86"/>
                  <a:pt x="269" y="86"/>
                </a:cubicBezTo>
                <a:cubicBezTo>
                  <a:pt x="269" y="87"/>
                  <a:pt x="270" y="88"/>
                  <a:pt x="271" y="90"/>
                </a:cubicBezTo>
                <a:cubicBezTo>
                  <a:pt x="271" y="92"/>
                  <a:pt x="271" y="92"/>
                  <a:pt x="271" y="92"/>
                </a:cubicBezTo>
                <a:cubicBezTo>
                  <a:pt x="272" y="92"/>
                  <a:pt x="272" y="92"/>
                  <a:pt x="272" y="92"/>
                </a:cubicBezTo>
                <a:cubicBezTo>
                  <a:pt x="274" y="95"/>
                  <a:pt x="275" y="95"/>
                  <a:pt x="275" y="96"/>
                </a:cubicBezTo>
                <a:cubicBezTo>
                  <a:pt x="276" y="96"/>
                  <a:pt x="277" y="96"/>
                  <a:pt x="282" y="95"/>
                </a:cubicBezTo>
                <a:cubicBezTo>
                  <a:pt x="284" y="94"/>
                  <a:pt x="286" y="94"/>
                  <a:pt x="288" y="94"/>
                </a:cubicBezTo>
                <a:cubicBezTo>
                  <a:pt x="295" y="93"/>
                  <a:pt x="299" y="92"/>
                  <a:pt x="300" y="92"/>
                </a:cubicBezTo>
                <a:cubicBezTo>
                  <a:pt x="301" y="93"/>
                  <a:pt x="302" y="96"/>
                  <a:pt x="302" y="98"/>
                </a:cubicBezTo>
                <a:cubicBezTo>
                  <a:pt x="302" y="98"/>
                  <a:pt x="302" y="98"/>
                  <a:pt x="302" y="98"/>
                </a:cubicBezTo>
                <a:cubicBezTo>
                  <a:pt x="301" y="99"/>
                  <a:pt x="298" y="101"/>
                  <a:pt x="293" y="105"/>
                </a:cubicBezTo>
                <a:cubicBezTo>
                  <a:pt x="292" y="106"/>
                  <a:pt x="290" y="108"/>
                  <a:pt x="288" y="109"/>
                </a:cubicBezTo>
                <a:cubicBezTo>
                  <a:pt x="284" y="112"/>
                  <a:pt x="283" y="112"/>
                  <a:pt x="283" y="113"/>
                </a:cubicBezTo>
                <a:cubicBezTo>
                  <a:pt x="283" y="113"/>
                  <a:pt x="283" y="114"/>
                  <a:pt x="283" y="114"/>
                </a:cubicBezTo>
                <a:cubicBezTo>
                  <a:pt x="283" y="115"/>
                  <a:pt x="283" y="117"/>
                  <a:pt x="284" y="118"/>
                </a:cubicBezTo>
                <a:cubicBezTo>
                  <a:pt x="283" y="120"/>
                  <a:pt x="283" y="120"/>
                  <a:pt x="283" y="120"/>
                </a:cubicBezTo>
                <a:cubicBezTo>
                  <a:pt x="284" y="120"/>
                  <a:pt x="284" y="120"/>
                  <a:pt x="284" y="120"/>
                </a:cubicBezTo>
                <a:cubicBezTo>
                  <a:pt x="285" y="123"/>
                  <a:pt x="286" y="124"/>
                  <a:pt x="286" y="124"/>
                </a:cubicBezTo>
                <a:cubicBezTo>
                  <a:pt x="287" y="125"/>
                  <a:pt x="288" y="125"/>
                  <a:pt x="293" y="125"/>
                </a:cubicBezTo>
                <a:cubicBezTo>
                  <a:pt x="295" y="125"/>
                  <a:pt x="297" y="125"/>
                  <a:pt x="299" y="126"/>
                </a:cubicBezTo>
                <a:cubicBezTo>
                  <a:pt x="306" y="126"/>
                  <a:pt x="310" y="127"/>
                  <a:pt x="311" y="127"/>
                </a:cubicBezTo>
                <a:cubicBezTo>
                  <a:pt x="311" y="128"/>
                  <a:pt x="312" y="130"/>
                  <a:pt x="312" y="132"/>
                </a:cubicBezTo>
                <a:cubicBezTo>
                  <a:pt x="312" y="132"/>
                  <a:pt x="312" y="133"/>
                  <a:pt x="312" y="133"/>
                </a:cubicBezTo>
                <a:cubicBezTo>
                  <a:pt x="311" y="134"/>
                  <a:pt x="307" y="135"/>
                  <a:pt x="301" y="138"/>
                </a:cubicBezTo>
                <a:cubicBezTo>
                  <a:pt x="300" y="139"/>
                  <a:pt x="298" y="139"/>
                  <a:pt x="296" y="140"/>
                </a:cubicBezTo>
                <a:cubicBezTo>
                  <a:pt x="291" y="142"/>
                  <a:pt x="290" y="143"/>
                  <a:pt x="289" y="143"/>
                </a:cubicBezTo>
                <a:cubicBezTo>
                  <a:pt x="289" y="144"/>
                  <a:pt x="289" y="145"/>
                  <a:pt x="289" y="146"/>
                </a:cubicBezTo>
                <a:cubicBezTo>
                  <a:pt x="289" y="147"/>
                  <a:pt x="289" y="148"/>
                  <a:pt x="289" y="149"/>
                </a:cubicBezTo>
                <a:cubicBezTo>
                  <a:pt x="288" y="150"/>
                  <a:pt x="288" y="150"/>
                  <a:pt x="288" y="150"/>
                </a:cubicBezTo>
                <a:cubicBezTo>
                  <a:pt x="289" y="151"/>
                  <a:pt x="289" y="151"/>
                  <a:pt x="289" y="151"/>
                </a:cubicBezTo>
                <a:cubicBezTo>
                  <a:pt x="289" y="153"/>
                  <a:pt x="289" y="154"/>
                  <a:pt x="290" y="155"/>
                </a:cubicBezTo>
                <a:cubicBezTo>
                  <a:pt x="291" y="156"/>
                  <a:pt x="292" y="156"/>
                  <a:pt x="296" y="157"/>
                </a:cubicBezTo>
                <a:cubicBezTo>
                  <a:pt x="298" y="158"/>
                  <a:pt x="301" y="159"/>
                  <a:pt x="303" y="159"/>
                </a:cubicBezTo>
                <a:cubicBezTo>
                  <a:pt x="309" y="161"/>
                  <a:pt x="313" y="163"/>
                  <a:pt x="314" y="163"/>
                </a:cubicBezTo>
                <a:cubicBezTo>
                  <a:pt x="314" y="164"/>
                  <a:pt x="314" y="165"/>
                  <a:pt x="314" y="166"/>
                </a:cubicBezTo>
                <a:cubicBezTo>
                  <a:pt x="314" y="168"/>
                  <a:pt x="314" y="169"/>
                  <a:pt x="313" y="169"/>
                </a:cubicBezTo>
                <a:cubicBezTo>
                  <a:pt x="312" y="170"/>
                  <a:pt x="308" y="171"/>
                  <a:pt x="302" y="172"/>
                </a:cubicBezTo>
                <a:cubicBezTo>
                  <a:pt x="300" y="172"/>
                  <a:pt x="298" y="172"/>
                  <a:pt x="296" y="173"/>
                </a:cubicBezTo>
                <a:cubicBezTo>
                  <a:pt x="290" y="174"/>
                  <a:pt x="290" y="174"/>
                  <a:pt x="289" y="174"/>
                </a:cubicBezTo>
                <a:cubicBezTo>
                  <a:pt x="288" y="175"/>
                  <a:pt x="288" y="176"/>
                  <a:pt x="287" y="179"/>
                </a:cubicBezTo>
                <a:cubicBezTo>
                  <a:pt x="287" y="179"/>
                  <a:pt x="287" y="179"/>
                  <a:pt x="287" y="179"/>
                </a:cubicBezTo>
                <a:cubicBezTo>
                  <a:pt x="287" y="180"/>
                  <a:pt x="287" y="180"/>
                  <a:pt x="287" y="180"/>
                </a:cubicBezTo>
                <a:cubicBezTo>
                  <a:pt x="287" y="182"/>
                  <a:pt x="287" y="183"/>
                  <a:pt x="287" y="184"/>
                </a:cubicBezTo>
                <a:cubicBezTo>
                  <a:pt x="287" y="185"/>
                  <a:pt x="287" y="185"/>
                  <a:pt x="287" y="186"/>
                </a:cubicBezTo>
                <a:cubicBezTo>
                  <a:pt x="288" y="187"/>
                  <a:pt x="288" y="187"/>
                  <a:pt x="292" y="189"/>
                </a:cubicBezTo>
                <a:cubicBezTo>
                  <a:pt x="294" y="190"/>
                  <a:pt x="296" y="192"/>
                  <a:pt x="298" y="193"/>
                </a:cubicBezTo>
                <a:cubicBezTo>
                  <a:pt x="304" y="196"/>
                  <a:pt x="307" y="199"/>
                  <a:pt x="308" y="199"/>
                </a:cubicBezTo>
                <a:cubicBezTo>
                  <a:pt x="308" y="199"/>
                  <a:pt x="308" y="200"/>
                  <a:pt x="308" y="200"/>
                </a:cubicBezTo>
                <a:cubicBezTo>
                  <a:pt x="308" y="202"/>
                  <a:pt x="307" y="204"/>
                  <a:pt x="306" y="205"/>
                </a:cubicBezTo>
                <a:cubicBezTo>
                  <a:pt x="305" y="205"/>
                  <a:pt x="301" y="205"/>
                  <a:pt x="295" y="205"/>
                </a:cubicBezTo>
                <a:cubicBezTo>
                  <a:pt x="293" y="205"/>
                  <a:pt x="290" y="204"/>
                  <a:pt x="289" y="204"/>
                </a:cubicBezTo>
                <a:cubicBezTo>
                  <a:pt x="283" y="204"/>
                  <a:pt x="282" y="204"/>
                  <a:pt x="281" y="204"/>
                </a:cubicBezTo>
                <a:cubicBezTo>
                  <a:pt x="281" y="205"/>
                  <a:pt x="280" y="206"/>
                  <a:pt x="279" y="209"/>
                </a:cubicBezTo>
                <a:cubicBezTo>
                  <a:pt x="278" y="209"/>
                  <a:pt x="278" y="209"/>
                  <a:pt x="278" y="209"/>
                </a:cubicBezTo>
                <a:cubicBezTo>
                  <a:pt x="278" y="210"/>
                  <a:pt x="278" y="210"/>
                  <a:pt x="278" y="210"/>
                </a:cubicBezTo>
                <a:cubicBezTo>
                  <a:pt x="277" y="212"/>
                  <a:pt x="277" y="213"/>
                  <a:pt x="277" y="214"/>
                </a:cubicBezTo>
                <a:cubicBezTo>
                  <a:pt x="277" y="215"/>
                  <a:pt x="277" y="215"/>
                  <a:pt x="277" y="215"/>
                </a:cubicBezTo>
                <a:cubicBezTo>
                  <a:pt x="277" y="216"/>
                  <a:pt x="278" y="217"/>
                  <a:pt x="281" y="220"/>
                </a:cubicBezTo>
                <a:cubicBezTo>
                  <a:pt x="283" y="221"/>
                  <a:pt x="285" y="223"/>
                  <a:pt x="286" y="225"/>
                </a:cubicBezTo>
                <a:cubicBezTo>
                  <a:pt x="291" y="229"/>
                  <a:pt x="293" y="232"/>
                  <a:pt x="294" y="233"/>
                </a:cubicBezTo>
                <a:cubicBezTo>
                  <a:pt x="294" y="234"/>
                  <a:pt x="292" y="238"/>
                  <a:pt x="291" y="238"/>
                </a:cubicBezTo>
                <a:cubicBezTo>
                  <a:pt x="290" y="238"/>
                  <a:pt x="286" y="237"/>
                  <a:pt x="280" y="235"/>
                </a:cubicBezTo>
                <a:cubicBezTo>
                  <a:pt x="278" y="235"/>
                  <a:pt x="276" y="234"/>
                  <a:pt x="274" y="233"/>
                </a:cubicBezTo>
                <a:cubicBezTo>
                  <a:pt x="269" y="232"/>
                  <a:pt x="268" y="231"/>
                  <a:pt x="267" y="232"/>
                </a:cubicBezTo>
                <a:cubicBezTo>
                  <a:pt x="266" y="232"/>
                  <a:pt x="265" y="233"/>
                  <a:pt x="263" y="236"/>
                </a:cubicBezTo>
                <a:cubicBezTo>
                  <a:pt x="263" y="236"/>
                  <a:pt x="263" y="236"/>
                  <a:pt x="263" y="236"/>
                </a:cubicBezTo>
                <a:cubicBezTo>
                  <a:pt x="263" y="236"/>
                  <a:pt x="263" y="236"/>
                  <a:pt x="263" y="236"/>
                </a:cubicBezTo>
                <a:cubicBezTo>
                  <a:pt x="260" y="239"/>
                  <a:pt x="260" y="241"/>
                  <a:pt x="260" y="241"/>
                </a:cubicBezTo>
                <a:cubicBezTo>
                  <a:pt x="260" y="241"/>
                  <a:pt x="260" y="241"/>
                  <a:pt x="260" y="241"/>
                </a:cubicBezTo>
                <a:cubicBezTo>
                  <a:pt x="260" y="242"/>
                  <a:pt x="261" y="243"/>
                  <a:pt x="263" y="247"/>
                </a:cubicBezTo>
                <a:cubicBezTo>
                  <a:pt x="265" y="249"/>
                  <a:pt x="266" y="251"/>
                  <a:pt x="267" y="253"/>
                </a:cubicBezTo>
                <a:cubicBezTo>
                  <a:pt x="270" y="258"/>
                  <a:pt x="272" y="262"/>
                  <a:pt x="273" y="263"/>
                </a:cubicBezTo>
                <a:cubicBezTo>
                  <a:pt x="272" y="264"/>
                  <a:pt x="270" y="267"/>
                  <a:pt x="269" y="267"/>
                </a:cubicBezTo>
                <a:cubicBezTo>
                  <a:pt x="268" y="267"/>
                  <a:pt x="264" y="265"/>
                  <a:pt x="259" y="262"/>
                </a:cubicBezTo>
                <a:cubicBezTo>
                  <a:pt x="257" y="260"/>
                  <a:pt x="255" y="259"/>
                  <a:pt x="253" y="258"/>
                </a:cubicBezTo>
                <a:cubicBezTo>
                  <a:pt x="249" y="255"/>
                  <a:pt x="248" y="255"/>
                  <a:pt x="247" y="255"/>
                </a:cubicBezTo>
                <a:cubicBezTo>
                  <a:pt x="246" y="255"/>
                  <a:pt x="245" y="256"/>
                  <a:pt x="242" y="258"/>
                </a:cubicBezTo>
                <a:cubicBezTo>
                  <a:pt x="241" y="258"/>
                  <a:pt x="241" y="258"/>
                  <a:pt x="241" y="258"/>
                </a:cubicBezTo>
                <a:cubicBezTo>
                  <a:pt x="241" y="259"/>
                  <a:pt x="241" y="259"/>
                  <a:pt x="241" y="259"/>
                </a:cubicBezTo>
                <a:cubicBezTo>
                  <a:pt x="239" y="261"/>
                  <a:pt x="238" y="262"/>
                  <a:pt x="238" y="263"/>
                </a:cubicBezTo>
                <a:cubicBezTo>
                  <a:pt x="238" y="263"/>
                  <a:pt x="238" y="263"/>
                  <a:pt x="238" y="263"/>
                </a:cubicBezTo>
                <a:cubicBezTo>
                  <a:pt x="238" y="263"/>
                  <a:pt x="238" y="263"/>
                  <a:pt x="238" y="263"/>
                </a:cubicBezTo>
                <a:cubicBezTo>
                  <a:pt x="238" y="264"/>
                  <a:pt x="238" y="265"/>
                  <a:pt x="240" y="269"/>
                </a:cubicBezTo>
                <a:cubicBezTo>
                  <a:pt x="241" y="271"/>
                  <a:pt x="241" y="273"/>
                  <a:pt x="242" y="275"/>
                </a:cubicBezTo>
                <a:cubicBezTo>
                  <a:pt x="244" y="281"/>
                  <a:pt x="245" y="285"/>
                  <a:pt x="245" y="287"/>
                </a:cubicBezTo>
                <a:cubicBezTo>
                  <a:pt x="245" y="288"/>
                  <a:pt x="242" y="290"/>
                  <a:pt x="240" y="290"/>
                </a:cubicBezTo>
                <a:cubicBezTo>
                  <a:pt x="239" y="289"/>
                  <a:pt x="236" y="287"/>
                  <a:pt x="232" y="282"/>
                </a:cubicBezTo>
                <a:cubicBezTo>
                  <a:pt x="230" y="281"/>
                  <a:pt x="229" y="279"/>
                  <a:pt x="227" y="278"/>
                </a:cubicBezTo>
                <a:cubicBezTo>
                  <a:pt x="223" y="274"/>
                  <a:pt x="223" y="273"/>
                  <a:pt x="222" y="273"/>
                </a:cubicBezTo>
                <a:cubicBezTo>
                  <a:pt x="221" y="273"/>
                  <a:pt x="220" y="273"/>
                  <a:pt x="217" y="275"/>
                </a:cubicBezTo>
                <a:cubicBezTo>
                  <a:pt x="215" y="275"/>
                  <a:pt x="215" y="275"/>
                  <a:pt x="215" y="275"/>
                </a:cubicBezTo>
                <a:cubicBezTo>
                  <a:pt x="215" y="276"/>
                  <a:pt x="215" y="276"/>
                  <a:pt x="215" y="276"/>
                </a:cubicBezTo>
                <a:cubicBezTo>
                  <a:pt x="213" y="277"/>
                  <a:pt x="212" y="278"/>
                  <a:pt x="211" y="279"/>
                </a:cubicBezTo>
                <a:cubicBezTo>
                  <a:pt x="211" y="279"/>
                  <a:pt x="211" y="279"/>
                  <a:pt x="211" y="280"/>
                </a:cubicBezTo>
                <a:cubicBezTo>
                  <a:pt x="211" y="281"/>
                  <a:pt x="211" y="283"/>
                  <a:pt x="212" y="285"/>
                </a:cubicBezTo>
                <a:cubicBezTo>
                  <a:pt x="212" y="287"/>
                  <a:pt x="212" y="289"/>
                  <a:pt x="212" y="292"/>
                </a:cubicBezTo>
                <a:cubicBezTo>
                  <a:pt x="213" y="296"/>
                  <a:pt x="213" y="299"/>
                  <a:pt x="213" y="302"/>
                </a:cubicBezTo>
                <a:cubicBezTo>
                  <a:pt x="213" y="303"/>
                  <a:pt x="213" y="303"/>
                  <a:pt x="213" y="303"/>
                </a:cubicBezTo>
                <a:cubicBezTo>
                  <a:pt x="212" y="304"/>
                  <a:pt x="209" y="306"/>
                  <a:pt x="208" y="305"/>
                </a:cubicBezTo>
                <a:cubicBezTo>
                  <a:pt x="207" y="305"/>
                  <a:pt x="204" y="302"/>
                  <a:pt x="201" y="296"/>
                </a:cubicBezTo>
                <a:cubicBezTo>
                  <a:pt x="200" y="294"/>
                  <a:pt x="199" y="292"/>
                  <a:pt x="198" y="291"/>
                </a:cubicBezTo>
                <a:cubicBezTo>
                  <a:pt x="195" y="286"/>
                  <a:pt x="194" y="285"/>
                  <a:pt x="193" y="285"/>
                </a:cubicBezTo>
                <a:cubicBezTo>
                  <a:pt x="193" y="285"/>
                  <a:pt x="191" y="285"/>
                  <a:pt x="188" y="286"/>
                </a:cubicBezTo>
                <a:cubicBezTo>
                  <a:pt x="186" y="285"/>
                  <a:pt x="186" y="285"/>
                  <a:pt x="186" y="285"/>
                </a:cubicBezTo>
                <a:cubicBezTo>
                  <a:pt x="186" y="286"/>
                  <a:pt x="186" y="286"/>
                  <a:pt x="186" y="286"/>
                </a:cubicBezTo>
                <a:cubicBezTo>
                  <a:pt x="184" y="286"/>
                  <a:pt x="182" y="287"/>
                  <a:pt x="182" y="288"/>
                </a:cubicBezTo>
                <a:cubicBezTo>
                  <a:pt x="181" y="289"/>
                  <a:pt x="181" y="289"/>
                  <a:pt x="181" y="294"/>
                </a:cubicBezTo>
                <a:cubicBezTo>
                  <a:pt x="180" y="296"/>
                  <a:pt x="180" y="299"/>
                  <a:pt x="180" y="301"/>
                </a:cubicBezTo>
                <a:cubicBezTo>
                  <a:pt x="179" y="307"/>
                  <a:pt x="178" y="311"/>
                  <a:pt x="178" y="312"/>
                </a:cubicBezTo>
                <a:cubicBezTo>
                  <a:pt x="177" y="313"/>
                  <a:pt x="173" y="314"/>
                  <a:pt x="172" y="313"/>
                </a:cubicBezTo>
                <a:cubicBezTo>
                  <a:pt x="171" y="312"/>
                  <a:pt x="170" y="309"/>
                  <a:pt x="168" y="302"/>
                </a:cubicBezTo>
                <a:cubicBezTo>
                  <a:pt x="167" y="300"/>
                  <a:pt x="166" y="298"/>
                  <a:pt x="166" y="297"/>
                </a:cubicBezTo>
                <a:cubicBezTo>
                  <a:pt x="164" y="291"/>
                  <a:pt x="164" y="291"/>
                  <a:pt x="163" y="290"/>
                </a:cubicBezTo>
                <a:cubicBezTo>
                  <a:pt x="162" y="290"/>
                  <a:pt x="161" y="289"/>
                  <a:pt x="158" y="289"/>
                </a:cubicBezTo>
                <a:cubicBezTo>
                  <a:pt x="157" y="289"/>
                  <a:pt x="157" y="289"/>
                  <a:pt x="157" y="289"/>
                </a:cubicBezTo>
                <a:cubicBezTo>
                  <a:pt x="156" y="289"/>
                  <a:pt x="156" y="289"/>
                  <a:pt x="156" y="289"/>
                </a:cubicBezTo>
                <a:cubicBezTo>
                  <a:pt x="153" y="289"/>
                  <a:pt x="152" y="290"/>
                  <a:pt x="151" y="290"/>
                </a:cubicBezTo>
                <a:cubicBezTo>
                  <a:pt x="150" y="291"/>
                  <a:pt x="150" y="292"/>
                  <a:pt x="148" y="296"/>
                </a:cubicBezTo>
                <a:cubicBezTo>
                  <a:pt x="148" y="298"/>
                  <a:pt x="147" y="300"/>
                  <a:pt x="146" y="302"/>
                </a:cubicBezTo>
                <a:cubicBezTo>
                  <a:pt x="144" y="308"/>
                  <a:pt x="142" y="312"/>
                  <a:pt x="141" y="313"/>
                </a:cubicBezTo>
                <a:cubicBezTo>
                  <a:pt x="140" y="313"/>
                  <a:pt x="136" y="313"/>
                  <a:pt x="136" y="312"/>
                </a:cubicBezTo>
                <a:cubicBezTo>
                  <a:pt x="135" y="311"/>
                  <a:pt x="134" y="307"/>
                  <a:pt x="134" y="301"/>
                </a:cubicBezTo>
                <a:cubicBezTo>
                  <a:pt x="133" y="299"/>
                  <a:pt x="133" y="297"/>
                  <a:pt x="133" y="295"/>
                </a:cubicBezTo>
                <a:cubicBezTo>
                  <a:pt x="133" y="289"/>
                  <a:pt x="132" y="289"/>
                  <a:pt x="132" y="288"/>
                </a:cubicBezTo>
                <a:cubicBezTo>
                  <a:pt x="131" y="287"/>
                  <a:pt x="130" y="286"/>
                  <a:pt x="127" y="286"/>
                </a:cubicBezTo>
                <a:cubicBezTo>
                  <a:pt x="126" y="285"/>
                  <a:pt x="126" y="285"/>
                  <a:pt x="126" y="285"/>
                </a:cubicBezTo>
                <a:cubicBezTo>
                  <a:pt x="126" y="286"/>
                  <a:pt x="126" y="286"/>
                  <a:pt x="126" y="286"/>
                </a:cubicBezTo>
                <a:cubicBezTo>
                  <a:pt x="122" y="284"/>
                  <a:pt x="121" y="285"/>
                  <a:pt x="120" y="285"/>
                </a:cubicBezTo>
                <a:cubicBezTo>
                  <a:pt x="120" y="286"/>
                  <a:pt x="119" y="286"/>
                  <a:pt x="117" y="290"/>
                </a:cubicBezTo>
                <a:cubicBezTo>
                  <a:pt x="115" y="292"/>
                  <a:pt x="114" y="294"/>
                  <a:pt x="113" y="296"/>
                </a:cubicBezTo>
                <a:cubicBezTo>
                  <a:pt x="109" y="301"/>
                  <a:pt x="107" y="304"/>
                  <a:pt x="106" y="305"/>
                </a:cubicBezTo>
                <a:cubicBezTo>
                  <a:pt x="104" y="305"/>
                  <a:pt x="101" y="304"/>
                  <a:pt x="100" y="303"/>
                </a:cubicBezTo>
                <a:cubicBezTo>
                  <a:pt x="100" y="303"/>
                  <a:pt x="100" y="303"/>
                  <a:pt x="100" y="302"/>
                </a:cubicBezTo>
                <a:cubicBezTo>
                  <a:pt x="100" y="302"/>
                  <a:pt x="100" y="302"/>
                  <a:pt x="100" y="302"/>
                </a:cubicBezTo>
                <a:cubicBezTo>
                  <a:pt x="100" y="300"/>
                  <a:pt x="101" y="296"/>
                  <a:pt x="101" y="292"/>
                </a:cubicBezTo>
                <a:cubicBezTo>
                  <a:pt x="101" y="290"/>
                  <a:pt x="102" y="288"/>
                  <a:pt x="102" y="286"/>
                </a:cubicBezTo>
                <a:cubicBezTo>
                  <a:pt x="102" y="283"/>
                  <a:pt x="103" y="281"/>
                  <a:pt x="103" y="280"/>
                </a:cubicBezTo>
                <a:cubicBezTo>
                  <a:pt x="103" y="279"/>
                  <a:pt x="103" y="279"/>
                  <a:pt x="102" y="279"/>
                </a:cubicBezTo>
                <a:cubicBezTo>
                  <a:pt x="102" y="278"/>
                  <a:pt x="101" y="277"/>
                  <a:pt x="98" y="276"/>
                </a:cubicBezTo>
                <a:cubicBezTo>
                  <a:pt x="97" y="274"/>
                  <a:pt x="97" y="274"/>
                  <a:pt x="97" y="274"/>
                </a:cubicBezTo>
                <a:cubicBezTo>
                  <a:pt x="96" y="275"/>
                  <a:pt x="96" y="275"/>
                  <a:pt x="96" y="275"/>
                </a:cubicBezTo>
                <a:cubicBezTo>
                  <a:pt x="94" y="273"/>
                  <a:pt x="93" y="273"/>
                  <a:pt x="92" y="273"/>
                </a:cubicBezTo>
                <a:cubicBezTo>
                  <a:pt x="91" y="274"/>
                  <a:pt x="90" y="274"/>
                  <a:pt x="87" y="277"/>
                </a:cubicBezTo>
                <a:cubicBezTo>
                  <a:pt x="85" y="279"/>
                  <a:pt x="84" y="280"/>
                  <a:pt x="82" y="282"/>
                </a:cubicBezTo>
                <a:cubicBezTo>
                  <a:pt x="77" y="286"/>
                  <a:pt x="74" y="289"/>
                  <a:pt x="73" y="289"/>
                </a:cubicBezTo>
                <a:cubicBezTo>
                  <a:pt x="72" y="289"/>
                  <a:pt x="69" y="287"/>
                  <a:pt x="68" y="286"/>
                </a:cubicBezTo>
                <a:cubicBezTo>
                  <a:pt x="68" y="285"/>
                  <a:pt x="69" y="281"/>
                  <a:pt x="72" y="275"/>
                </a:cubicBezTo>
                <a:cubicBezTo>
                  <a:pt x="72" y="273"/>
                  <a:pt x="73" y="271"/>
                  <a:pt x="74" y="270"/>
                </a:cubicBezTo>
                <a:cubicBezTo>
                  <a:pt x="75" y="265"/>
                  <a:pt x="76" y="264"/>
                  <a:pt x="76" y="263"/>
                </a:cubicBezTo>
                <a:cubicBezTo>
                  <a:pt x="76" y="263"/>
                  <a:pt x="76" y="263"/>
                  <a:pt x="76" y="263"/>
                </a:cubicBezTo>
                <a:cubicBezTo>
                  <a:pt x="76" y="263"/>
                  <a:pt x="76" y="263"/>
                  <a:pt x="76" y="263"/>
                </a:cubicBezTo>
                <a:cubicBezTo>
                  <a:pt x="76" y="262"/>
                  <a:pt x="75" y="261"/>
                  <a:pt x="72" y="259"/>
                </a:cubicBezTo>
                <a:cubicBezTo>
                  <a:pt x="72" y="258"/>
                  <a:pt x="72" y="258"/>
                  <a:pt x="72" y="258"/>
                </a:cubicBezTo>
                <a:cubicBezTo>
                  <a:pt x="71" y="258"/>
                  <a:pt x="71" y="258"/>
                  <a:pt x="71" y="258"/>
                </a:cubicBezTo>
                <a:cubicBezTo>
                  <a:pt x="69" y="255"/>
                  <a:pt x="68" y="255"/>
                  <a:pt x="67" y="255"/>
                </a:cubicBezTo>
                <a:cubicBezTo>
                  <a:pt x="66" y="255"/>
                  <a:pt x="65" y="256"/>
                  <a:pt x="61" y="258"/>
                </a:cubicBezTo>
                <a:cubicBezTo>
                  <a:pt x="59" y="259"/>
                  <a:pt x="57" y="260"/>
                  <a:pt x="55" y="261"/>
                </a:cubicBezTo>
                <a:cubicBezTo>
                  <a:pt x="50" y="264"/>
                  <a:pt x="46" y="266"/>
                  <a:pt x="45" y="266"/>
                </a:cubicBezTo>
                <a:cubicBezTo>
                  <a:pt x="43" y="266"/>
                  <a:pt x="41" y="263"/>
                  <a:pt x="41" y="262"/>
                </a:cubicBezTo>
                <a:cubicBezTo>
                  <a:pt x="41" y="261"/>
                  <a:pt x="43" y="258"/>
                  <a:pt x="47" y="252"/>
                </a:cubicBezTo>
                <a:cubicBezTo>
                  <a:pt x="48" y="251"/>
                  <a:pt x="49" y="249"/>
                  <a:pt x="50" y="247"/>
                </a:cubicBezTo>
                <a:cubicBezTo>
                  <a:pt x="53" y="243"/>
                  <a:pt x="54" y="242"/>
                  <a:pt x="54" y="241"/>
                </a:cubicBezTo>
                <a:cubicBezTo>
                  <a:pt x="54" y="240"/>
                  <a:pt x="53" y="239"/>
                  <a:pt x="51" y="236"/>
                </a:cubicBezTo>
                <a:cubicBezTo>
                  <a:pt x="51" y="235"/>
                  <a:pt x="51" y="235"/>
                  <a:pt x="51" y="235"/>
                </a:cubicBezTo>
                <a:cubicBezTo>
                  <a:pt x="50" y="235"/>
                  <a:pt x="50" y="235"/>
                  <a:pt x="50" y="235"/>
                </a:cubicBezTo>
                <a:cubicBezTo>
                  <a:pt x="48" y="232"/>
                  <a:pt x="47" y="232"/>
                  <a:pt x="46" y="232"/>
                </a:cubicBezTo>
                <a:cubicBezTo>
                  <a:pt x="46" y="232"/>
                  <a:pt x="45" y="232"/>
                  <a:pt x="40" y="233"/>
                </a:cubicBezTo>
                <a:cubicBezTo>
                  <a:pt x="38" y="234"/>
                  <a:pt x="36" y="234"/>
                  <a:pt x="34" y="235"/>
                </a:cubicBezTo>
                <a:cubicBezTo>
                  <a:pt x="28" y="237"/>
                  <a:pt x="24" y="238"/>
                  <a:pt x="22" y="238"/>
                </a:cubicBezTo>
                <a:cubicBezTo>
                  <a:pt x="21" y="237"/>
                  <a:pt x="20" y="234"/>
                  <a:pt x="19" y="233"/>
                </a:cubicBezTo>
                <a:cubicBezTo>
                  <a:pt x="20" y="232"/>
                  <a:pt x="23" y="229"/>
                  <a:pt x="28" y="224"/>
                </a:cubicBezTo>
                <a:cubicBezTo>
                  <a:pt x="29" y="223"/>
                  <a:pt x="31" y="221"/>
                  <a:pt x="32" y="220"/>
                </a:cubicBezTo>
                <a:cubicBezTo>
                  <a:pt x="36" y="216"/>
                  <a:pt x="37" y="216"/>
                  <a:pt x="37" y="215"/>
                </a:cubicBezTo>
                <a:cubicBezTo>
                  <a:pt x="37" y="215"/>
                  <a:pt x="37" y="215"/>
                  <a:pt x="37" y="214"/>
                </a:cubicBezTo>
                <a:cubicBezTo>
                  <a:pt x="37" y="213"/>
                  <a:pt x="37" y="212"/>
                  <a:pt x="36" y="210"/>
                </a:cubicBezTo>
                <a:cubicBezTo>
                  <a:pt x="36" y="208"/>
                  <a:pt x="36" y="208"/>
                  <a:pt x="36" y="208"/>
                </a:cubicBezTo>
                <a:cubicBezTo>
                  <a:pt x="35" y="208"/>
                  <a:pt x="35" y="208"/>
                  <a:pt x="35" y="208"/>
                </a:cubicBezTo>
                <a:cubicBezTo>
                  <a:pt x="34" y="205"/>
                  <a:pt x="33" y="205"/>
                  <a:pt x="32" y="204"/>
                </a:cubicBezTo>
                <a:cubicBezTo>
                  <a:pt x="31" y="204"/>
                  <a:pt x="31" y="204"/>
                  <a:pt x="26" y="204"/>
                </a:cubicBezTo>
                <a:cubicBezTo>
                  <a:pt x="24" y="204"/>
                  <a:pt x="21" y="205"/>
                  <a:pt x="19" y="205"/>
                </a:cubicBezTo>
                <a:cubicBezTo>
                  <a:pt x="13" y="205"/>
                  <a:pt x="9" y="205"/>
                  <a:pt x="7" y="204"/>
                </a:cubicBezTo>
                <a:cubicBezTo>
                  <a:pt x="7" y="204"/>
                  <a:pt x="6" y="201"/>
                  <a:pt x="6" y="199"/>
                </a:cubicBezTo>
                <a:cubicBezTo>
                  <a:pt x="6" y="199"/>
                  <a:pt x="6" y="199"/>
                  <a:pt x="6" y="199"/>
                </a:cubicBezTo>
                <a:cubicBezTo>
                  <a:pt x="6" y="198"/>
                  <a:pt x="10" y="196"/>
                  <a:pt x="15" y="193"/>
                </a:cubicBezTo>
                <a:cubicBezTo>
                  <a:pt x="17" y="192"/>
                  <a:pt x="19" y="191"/>
                  <a:pt x="21" y="190"/>
                </a:cubicBezTo>
                <a:cubicBezTo>
                  <a:pt x="26" y="187"/>
                  <a:pt x="26" y="187"/>
                  <a:pt x="27" y="186"/>
                </a:cubicBezTo>
                <a:cubicBezTo>
                  <a:pt x="27" y="185"/>
                  <a:pt x="27" y="185"/>
                  <a:pt x="27" y="184"/>
                </a:cubicBezTo>
                <a:cubicBezTo>
                  <a:pt x="27" y="183"/>
                  <a:pt x="27" y="181"/>
                  <a:pt x="27" y="181"/>
                </a:cubicBezTo>
                <a:cubicBezTo>
                  <a:pt x="27" y="179"/>
                  <a:pt x="27" y="179"/>
                  <a:pt x="27" y="179"/>
                </a:cubicBezTo>
                <a:cubicBezTo>
                  <a:pt x="26" y="179"/>
                  <a:pt x="26" y="179"/>
                  <a:pt x="26" y="179"/>
                </a:cubicBezTo>
                <a:cubicBezTo>
                  <a:pt x="26" y="176"/>
                  <a:pt x="25" y="175"/>
                  <a:pt x="25" y="174"/>
                </a:cubicBezTo>
                <a:cubicBezTo>
                  <a:pt x="24" y="174"/>
                  <a:pt x="23" y="174"/>
                  <a:pt x="18" y="173"/>
                </a:cubicBezTo>
                <a:cubicBezTo>
                  <a:pt x="16" y="172"/>
                  <a:pt x="14" y="172"/>
                  <a:pt x="12" y="172"/>
                </a:cubicBezTo>
                <a:cubicBezTo>
                  <a:pt x="6" y="170"/>
                  <a:pt x="2" y="169"/>
                  <a:pt x="1" y="169"/>
                </a:cubicBezTo>
                <a:cubicBezTo>
                  <a:pt x="0" y="168"/>
                  <a:pt x="0" y="167"/>
                  <a:pt x="0" y="165"/>
                </a:cubicBezTo>
                <a:close/>
                <a:moveTo>
                  <a:pt x="252" y="156"/>
                </a:moveTo>
                <a:cubicBezTo>
                  <a:pt x="252" y="104"/>
                  <a:pt x="209" y="62"/>
                  <a:pt x="157" y="62"/>
                </a:cubicBezTo>
                <a:cubicBezTo>
                  <a:pt x="105" y="62"/>
                  <a:pt x="62" y="104"/>
                  <a:pt x="62" y="156"/>
                </a:cubicBezTo>
                <a:cubicBezTo>
                  <a:pt x="62" y="209"/>
                  <a:pt x="105" y="251"/>
                  <a:pt x="157" y="251"/>
                </a:cubicBezTo>
                <a:cubicBezTo>
                  <a:pt x="209" y="251"/>
                  <a:pt x="252" y="209"/>
                  <a:pt x="252" y="156"/>
                </a:cubicBezTo>
                <a:close/>
              </a:path>
            </a:pathLst>
          </a:custGeom>
          <a:solidFill>
            <a:srgbClr val="00C0DA"/>
          </a:solidFill>
          <a:ln>
            <a:noFill/>
          </a:ln>
        </p:spPr>
        <p:txBody>
          <a:bodyPr/>
          <a:lstStyle/>
          <a:p>
            <a:endParaRPr lang="zh-CN" altLang="en-US" sz="2400"/>
          </a:p>
        </p:txBody>
      </p:sp>
      <p:sp>
        <p:nvSpPr>
          <p:cNvPr id="6" name="Freeform 5"/>
          <p:cNvSpPr>
            <a:spLocks noEditPoints="1"/>
          </p:cNvSpPr>
          <p:nvPr/>
        </p:nvSpPr>
        <p:spPr bwMode="auto">
          <a:xfrm>
            <a:off x="5422369" y="4359552"/>
            <a:ext cx="1329928" cy="1328738"/>
          </a:xfrm>
          <a:custGeom>
            <a:avLst/>
            <a:gdLst>
              <a:gd name="T0" fmla="*/ 2147483647 w 360"/>
              <a:gd name="T1" fmla="*/ 2147483647 h 360"/>
              <a:gd name="T2" fmla="*/ 2147483647 w 360"/>
              <a:gd name="T3" fmla="*/ 2147483647 h 360"/>
              <a:gd name="T4" fmla="*/ 2147483647 w 360"/>
              <a:gd name="T5" fmla="*/ 2147483647 h 360"/>
              <a:gd name="T6" fmla="*/ 2147483647 w 360"/>
              <a:gd name="T7" fmla="*/ 2147483647 h 360"/>
              <a:gd name="T8" fmla="*/ 2147483647 w 360"/>
              <a:gd name="T9" fmla="*/ 2147483647 h 360"/>
              <a:gd name="T10" fmla="*/ 2147483647 w 360"/>
              <a:gd name="T11" fmla="*/ 2147483647 h 360"/>
              <a:gd name="T12" fmla="*/ 2147483647 w 360"/>
              <a:gd name="T13" fmla="*/ 2147483647 h 360"/>
              <a:gd name="T14" fmla="*/ 2147483647 w 360"/>
              <a:gd name="T15" fmla="*/ 2147483647 h 360"/>
              <a:gd name="T16" fmla="*/ 2147483647 w 360"/>
              <a:gd name="T17" fmla="*/ 2147483647 h 360"/>
              <a:gd name="T18" fmla="*/ 2147483647 w 360"/>
              <a:gd name="T19" fmla="*/ 2147483647 h 360"/>
              <a:gd name="T20" fmla="*/ 2147483647 w 360"/>
              <a:gd name="T21" fmla="*/ 2147483647 h 360"/>
              <a:gd name="T22" fmla="*/ 2147483647 w 360"/>
              <a:gd name="T23" fmla="*/ 2147483647 h 360"/>
              <a:gd name="T24" fmla="*/ 2147483647 w 360"/>
              <a:gd name="T25" fmla="*/ 2147483647 h 360"/>
              <a:gd name="T26" fmla="*/ 2147483647 w 360"/>
              <a:gd name="T27" fmla="*/ 2147483647 h 360"/>
              <a:gd name="T28" fmla="*/ 2147483647 w 360"/>
              <a:gd name="T29" fmla="*/ 2147483647 h 360"/>
              <a:gd name="T30" fmla="*/ 2147483647 w 360"/>
              <a:gd name="T31" fmla="*/ 2147483647 h 360"/>
              <a:gd name="T32" fmla="*/ 2147483647 w 360"/>
              <a:gd name="T33" fmla="*/ 2147483647 h 360"/>
              <a:gd name="T34" fmla="*/ 2147483647 w 360"/>
              <a:gd name="T35" fmla="*/ 2147483647 h 360"/>
              <a:gd name="T36" fmla="*/ 2147483647 w 360"/>
              <a:gd name="T37" fmla="*/ 2147483647 h 360"/>
              <a:gd name="T38" fmla="*/ 2147483647 w 360"/>
              <a:gd name="T39" fmla="*/ 2147483647 h 360"/>
              <a:gd name="T40" fmla="*/ 2147483647 w 360"/>
              <a:gd name="T41" fmla="*/ 2147483647 h 360"/>
              <a:gd name="T42" fmla="*/ 2147483647 w 360"/>
              <a:gd name="T43" fmla="*/ 2147483647 h 360"/>
              <a:gd name="T44" fmla="*/ 2147483647 w 360"/>
              <a:gd name="T45" fmla="*/ 2147483647 h 360"/>
              <a:gd name="T46" fmla="*/ 2147483647 w 360"/>
              <a:gd name="T47" fmla="*/ 2147483647 h 360"/>
              <a:gd name="T48" fmla="*/ 2147483647 w 360"/>
              <a:gd name="T49" fmla="*/ 2147483647 h 360"/>
              <a:gd name="T50" fmla="*/ 2147483647 w 360"/>
              <a:gd name="T51" fmla="*/ 2147483647 h 360"/>
              <a:gd name="T52" fmla="*/ 2147483647 w 360"/>
              <a:gd name="T53" fmla="*/ 2147483647 h 360"/>
              <a:gd name="T54" fmla="*/ 2147483647 w 360"/>
              <a:gd name="T55" fmla="*/ 2147483647 h 360"/>
              <a:gd name="T56" fmla="*/ 2147483647 w 360"/>
              <a:gd name="T57" fmla="*/ 2147483647 h 360"/>
              <a:gd name="T58" fmla="*/ 2147483647 w 360"/>
              <a:gd name="T59" fmla="*/ 2147483647 h 360"/>
              <a:gd name="T60" fmla="*/ 2147483647 w 360"/>
              <a:gd name="T61" fmla="*/ 2147483647 h 360"/>
              <a:gd name="T62" fmla="*/ 2147483647 w 360"/>
              <a:gd name="T63" fmla="*/ 2147483647 h 360"/>
              <a:gd name="T64" fmla="*/ 2147483647 w 360"/>
              <a:gd name="T65" fmla="*/ 2147483647 h 360"/>
              <a:gd name="T66" fmla="*/ 2147483647 w 360"/>
              <a:gd name="T67" fmla="*/ 2147483647 h 360"/>
              <a:gd name="T68" fmla="*/ 2147483647 w 360"/>
              <a:gd name="T69" fmla="*/ 2147483647 h 360"/>
              <a:gd name="T70" fmla="*/ 2147483647 w 360"/>
              <a:gd name="T71" fmla="*/ 2147483647 h 360"/>
              <a:gd name="T72" fmla="*/ 2147483647 w 360"/>
              <a:gd name="T73" fmla="*/ 2147483647 h 360"/>
              <a:gd name="T74" fmla="*/ 2147483647 w 360"/>
              <a:gd name="T75" fmla="*/ 2147483647 h 360"/>
              <a:gd name="T76" fmla="*/ 2147483647 w 360"/>
              <a:gd name="T77" fmla="*/ 2147483647 h 360"/>
              <a:gd name="T78" fmla="*/ 2147483647 w 360"/>
              <a:gd name="T79" fmla="*/ 2147483647 h 360"/>
              <a:gd name="T80" fmla="*/ 2147483647 w 360"/>
              <a:gd name="T81" fmla="*/ 2147483647 h 360"/>
              <a:gd name="T82" fmla="*/ 2147483647 w 360"/>
              <a:gd name="T83" fmla="*/ 2147483647 h 360"/>
              <a:gd name="T84" fmla="*/ 2147483647 w 360"/>
              <a:gd name="T85" fmla="*/ 2147483647 h 360"/>
              <a:gd name="T86" fmla="*/ 2147483647 w 360"/>
              <a:gd name="T87" fmla="*/ 2147483647 h 360"/>
              <a:gd name="T88" fmla="*/ 2147483647 w 360"/>
              <a:gd name="T89" fmla="*/ 2147483647 h 360"/>
              <a:gd name="T90" fmla="*/ 2147483647 w 360"/>
              <a:gd name="T91" fmla="*/ 2147483647 h 360"/>
              <a:gd name="T92" fmla="*/ 2147483647 w 360"/>
              <a:gd name="T93" fmla="*/ 2147483647 h 360"/>
              <a:gd name="T94" fmla="*/ 2147483647 w 360"/>
              <a:gd name="T95" fmla="*/ 2147483647 h 360"/>
              <a:gd name="T96" fmla="*/ 2147483647 w 360"/>
              <a:gd name="T97" fmla="*/ 2147483647 h 360"/>
              <a:gd name="T98" fmla="*/ 2147483647 w 360"/>
              <a:gd name="T99" fmla="*/ 2147483647 h 360"/>
              <a:gd name="T100" fmla="*/ 2147483647 w 360"/>
              <a:gd name="T101" fmla="*/ 2147483647 h 360"/>
              <a:gd name="T102" fmla="*/ 2147483647 w 360"/>
              <a:gd name="T103" fmla="*/ 2147483647 h 360"/>
              <a:gd name="T104" fmla="*/ 2147483647 w 360"/>
              <a:gd name="T105" fmla="*/ 2147483647 h 360"/>
              <a:gd name="T106" fmla="*/ 2147483647 w 360"/>
              <a:gd name="T107" fmla="*/ 2147483647 h 360"/>
              <a:gd name="T108" fmla="*/ 2147483647 w 360"/>
              <a:gd name="T109" fmla="*/ 2147483647 h 360"/>
              <a:gd name="T110" fmla="*/ 2147483647 w 360"/>
              <a:gd name="T111" fmla="*/ 2147483647 h 3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60" h="360">
                <a:moveTo>
                  <a:pt x="0" y="166"/>
                </a:moveTo>
                <a:cubicBezTo>
                  <a:pt x="0" y="165"/>
                  <a:pt x="0" y="164"/>
                  <a:pt x="0" y="164"/>
                </a:cubicBezTo>
                <a:cubicBezTo>
                  <a:pt x="1" y="163"/>
                  <a:pt x="6" y="162"/>
                  <a:pt x="13" y="161"/>
                </a:cubicBezTo>
                <a:cubicBezTo>
                  <a:pt x="16" y="161"/>
                  <a:pt x="18" y="160"/>
                  <a:pt x="20" y="160"/>
                </a:cubicBezTo>
                <a:cubicBezTo>
                  <a:pt x="27" y="159"/>
                  <a:pt x="28" y="159"/>
                  <a:pt x="28" y="158"/>
                </a:cubicBezTo>
                <a:cubicBezTo>
                  <a:pt x="29" y="157"/>
                  <a:pt x="30" y="156"/>
                  <a:pt x="30" y="152"/>
                </a:cubicBezTo>
                <a:cubicBezTo>
                  <a:pt x="30" y="152"/>
                  <a:pt x="30" y="152"/>
                  <a:pt x="30" y="152"/>
                </a:cubicBezTo>
                <a:cubicBezTo>
                  <a:pt x="30" y="152"/>
                  <a:pt x="30" y="152"/>
                  <a:pt x="30" y="152"/>
                </a:cubicBezTo>
                <a:cubicBezTo>
                  <a:pt x="31" y="151"/>
                  <a:pt x="31" y="150"/>
                  <a:pt x="31" y="148"/>
                </a:cubicBezTo>
                <a:cubicBezTo>
                  <a:pt x="31" y="147"/>
                  <a:pt x="31" y="146"/>
                  <a:pt x="31" y="145"/>
                </a:cubicBezTo>
                <a:cubicBezTo>
                  <a:pt x="30" y="144"/>
                  <a:pt x="29" y="143"/>
                  <a:pt x="24" y="141"/>
                </a:cubicBezTo>
                <a:cubicBezTo>
                  <a:pt x="22" y="139"/>
                  <a:pt x="20" y="138"/>
                  <a:pt x="18" y="137"/>
                </a:cubicBezTo>
                <a:cubicBezTo>
                  <a:pt x="12" y="133"/>
                  <a:pt x="8" y="130"/>
                  <a:pt x="7" y="129"/>
                </a:cubicBezTo>
                <a:cubicBezTo>
                  <a:pt x="7" y="129"/>
                  <a:pt x="7" y="129"/>
                  <a:pt x="7" y="128"/>
                </a:cubicBezTo>
                <a:cubicBezTo>
                  <a:pt x="7" y="126"/>
                  <a:pt x="8" y="123"/>
                  <a:pt x="9" y="123"/>
                </a:cubicBezTo>
                <a:cubicBezTo>
                  <a:pt x="10" y="123"/>
                  <a:pt x="15" y="122"/>
                  <a:pt x="22" y="123"/>
                </a:cubicBezTo>
                <a:cubicBezTo>
                  <a:pt x="25" y="123"/>
                  <a:pt x="27" y="124"/>
                  <a:pt x="29" y="124"/>
                </a:cubicBezTo>
                <a:cubicBezTo>
                  <a:pt x="36" y="124"/>
                  <a:pt x="36" y="124"/>
                  <a:pt x="37" y="124"/>
                </a:cubicBezTo>
                <a:cubicBezTo>
                  <a:pt x="38" y="123"/>
                  <a:pt x="39" y="122"/>
                  <a:pt x="41" y="119"/>
                </a:cubicBezTo>
                <a:cubicBezTo>
                  <a:pt x="41" y="119"/>
                  <a:pt x="41" y="119"/>
                  <a:pt x="41" y="119"/>
                </a:cubicBezTo>
                <a:cubicBezTo>
                  <a:pt x="41" y="118"/>
                  <a:pt x="41" y="118"/>
                  <a:pt x="41" y="118"/>
                </a:cubicBezTo>
                <a:cubicBezTo>
                  <a:pt x="42" y="116"/>
                  <a:pt x="43" y="114"/>
                  <a:pt x="43" y="113"/>
                </a:cubicBezTo>
                <a:cubicBezTo>
                  <a:pt x="43" y="113"/>
                  <a:pt x="43" y="112"/>
                  <a:pt x="43" y="111"/>
                </a:cubicBezTo>
                <a:cubicBezTo>
                  <a:pt x="42" y="111"/>
                  <a:pt x="42" y="110"/>
                  <a:pt x="38" y="106"/>
                </a:cubicBezTo>
                <a:cubicBezTo>
                  <a:pt x="36" y="104"/>
                  <a:pt x="34" y="103"/>
                  <a:pt x="32" y="101"/>
                </a:cubicBezTo>
                <a:cubicBezTo>
                  <a:pt x="27" y="95"/>
                  <a:pt x="24" y="92"/>
                  <a:pt x="23" y="91"/>
                </a:cubicBezTo>
                <a:cubicBezTo>
                  <a:pt x="24" y="89"/>
                  <a:pt x="26" y="86"/>
                  <a:pt x="27" y="85"/>
                </a:cubicBezTo>
                <a:cubicBezTo>
                  <a:pt x="28" y="85"/>
                  <a:pt x="32" y="86"/>
                  <a:pt x="40" y="88"/>
                </a:cubicBezTo>
                <a:cubicBezTo>
                  <a:pt x="42" y="89"/>
                  <a:pt x="44" y="90"/>
                  <a:pt x="46" y="91"/>
                </a:cubicBezTo>
                <a:cubicBezTo>
                  <a:pt x="52" y="93"/>
                  <a:pt x="53" y="93"/>
                  <a:pt x="54" y="93"/>
                </a:cubicBezTo>
                <a:cubicBezTo>
                  <a:pt x="55" y="92"/>
                  <a:pt x="56" y="92"/>
                  <a:pt x="58" y="88"/>
                </a:cubicBezTo>
                <a:cubicBezTo>
                  <a:pt x="59" y="88"/>
                  <a:pt x="59" y="88"/>
                  <a:pt x="59" y="88"/>
                </a:cubicBezTo>
                <a:cubicBezTo>
                  <a:pt x="59" y="88"/>
                  <a:pt x="59" y="88"/>
                  <a:pt x="59" y="88"/>
                </a:cubicBezTo>
                <a:cubicBezTo>
                  <a:pt x="62" y="84"/>
                  <a:pt x="62" y="83"/>
                  <a:pt x="62" y="83"/>
                </a:cubicBezTo>
                <a:cubicBezTo>
                  <a:pt x="62" y="82"/>
                  <a:pt x="62" y="82"/>
                  <a:pt x="62" y="82"/>
                </a:cubicBezTo>
                <a:cubicBezTo>
                  <a:pt x="62" y="81"/>
                  <a:pt x="62" y="80"/>
                  <a:pt x="59" y="75"/>
                </a:cubicBezTo>
                <a:cubicBezTo>
                  <a:pt x="57" y="73"/>
                  <a:pt x="56" y="71"/>
                  <a:pt x="54" y="69"/>
                </a:cubicBezTo>
                <a:cubicBezTo>
                  <a:pt x="51" y="63"/>
                  <a:pt x="49" y="58"/>
                  <a:pt x="48" y="57"/>
                </a:cubicBezTo>
                <a:cubicBezTo>
                  <a:pt x="49" y="56"/>
                  <a:pt x="52" y="53"/>
                  <a:pt x="53" y="52"/>
                </a:cubicBezTo>
                <a:cubicBezTo>
                  <a:pt x="54" y="53"/>
                  <a:pt x="58" y="55"/>
                  <a:pt x="64" y="59"/>
                </a:cubicBezTo>
                <a:cubicBezTo>
                  <a:pt x="67" y="60"/>
                  <a:pt x="69" y="61"/>
                  <a:pt x="70" y="62"/>
                </a:cubicBezTo>
                <a:cubicBezTo>
                  <a:pt x="76" y="66"/>
                  <a:pt x="77" y="66"/>
                  <a:pt x="78" y="66"/>
                </a:cubicBezTo>
                <a:cubicBezTo>
                  <a:pt x="79" y="66"/>
                  <a:pt x="80" y="65"/>
                  <a:pt x="83" y="63"/>
                </a:cubicBezTo>
                <a:cubicBezTo>
                  <a:pt x="84" y="63"/>
                  <a:pt x="84" y="63"/>
                  <a:pt x="84" y="63"/>
                </a:cubicBezTo>
                <a:cubicBezTo>
                  <a:pt x="84" y="62"/>
                  <a:pt x="84" y="62"/>
                  <a:pt x="84" y="62"/>
                </a:cubicBezTo>
                <a:cubicBezTo>
                  <a:pt x="87" y="60"/>
                  <a:pt x="88" y="59"/>
                  <a:pt x="88" y="57"/>
                </a:cubicBezTo>
                <a:cubicBezTo>
                  <a:pt x="88" y="56"/>
                  <a:pt x="88" y="56"/>
                  <a:pt x="86" y="50"/>
                </a:cubicBezTo>
                <a:cubicBezTo>
                  <a:pt x="85" y="48"/>
                  <a:pt x="84" y="46"/>
                  <a:pt x="84" y="43"/>
                </a:cubicBezTo>
                <a:cubicBezTo>
                  <a:pt x="81" y="36"/>
                  <a:pt x="80" y="31"/>
                  <a:pt x="80" y="30"/>
                </a:cubicBezTo>
                <a:cubicBezTo>
                  <a:pt x="81" y="29"/>
                  <a:pt x="84" y="27"/>
                  <a:pt x="86" y="27"/>
                </a:cubicBezTo>
                <a:cubicBezTo>
                  <a:pt x="87" y="27"/>
                  <a:pt x="90" y="30"/>
                  <a:pt x="96" y="35"/>
                </a:cubicBezTo>
                <a:cubicBezTo>
                  <a:pt x="97" y="37"/>
                  <a:pt x="99" y="39"/>
                  <a:pt x="100" y="40"/>
                </a:cubicBezTo>
                <a:cubicBezTo>
                  <a:pt x="105" y="45"/>
                  <a:pt x="106" y="45"/>
                  <a:pt x="107" y="46"/>
                </a:cubicBezTo>
                <a:cubicBezTo>
                  <a:pt x="108" y="46"/>
                  <a:pt x="109" y="46"/>
                  <a:pt x="112" y="44"/>
                </a:cubicBezTo>
                <a:cubicBezTo>
                  <a:pt x="114" y="44"/>
                  <a:pt x="114" y="44"/>
                  <a:pt x="114" y="44"/>
                </a:cubicBezTo>
                <a:cubicBezTo>
                  <a:pt x="114" y="43"/>
                  <a:pt x="114" y="43"/>
                  <a:pt x="114" y="43"/>
                </a:cubicBezTo>
                <a:cubicBezTo>
                  <a:pt x="118" y="42"/>
                  <a:pt x="118" y="40"/>
                  <a:pt x="119" y="40"/>
                </a:cubicBezTo>
                <a:cubicBezTo>
                  <a:pt x="119" y="39"/>
                  <a:pt x="119" y="39"/>
                  <a:pt x="119" y="39"/>
                </a:cubicBezTo>
                <a:cubicBezTo>
                  <a:pt x="119" y="39"/>
                  <a:pt x="119" y="39"/>
                  <a:pt x="119" y="39"/>
                </a:cubicBezTo>
                <a:cubicBezTo>
                  <a:pt x="119" y="38"/>
                  <a:pt x="119" y="36"/>
                  <a:pt x="118" y="32"/>
                </a:cubicBezTo>
                <a:cubicBezTo>
                  <a:pt x="118" y="30"/>
                  <a:pt x="118" y="27"/>
                  <a:pt x="118" y="24"/>
                </a:cubicBezTo>
                <a:cubicBezTo>
                  <a:pt x="117" y="19"/>
                  <a:pt x="117" y="13"/>
                  <a:pt x="117" y="11"/>
                </a:cubicBezTo>
                <a:cubicBezTo>
                  <a:pt x="117" y="11"/>
                  <a:pt x="117" y="11"/>
                  <a:pt x="117" y="11"/>
                </a:cubicBezTo>
                <a:cubicBezTo>
                  <a:pt x="118" y="10"/>
                  <a:pt x="122" y="9"/>
                  <a:pt x="124" y="9"/>
                </a:cubicBezTo>
                <a:cubicBezTo>
                  <a:pt x="124" y="10"/>
                  <a:pt x="127" y="14"/>
                  <a:pt x="131" y="20"/>
                </a:cubicBezTo>
                <a:cubicBezTo>
                  <a:pt x="132" y="22"/>
                  <a:pt x="134" y="24"/>
                  <a:pt x="135" y="26"/>
                </a:cubicBezTo>
                <a:cubicBezTo>
                  <a:pt x="138" y="31"/>
                  <a:pt x="139" y="32"/>
                  <a:pt x="140" y="32"/>
                </a:cubicBezTo>
                <a:cubicBezTo>
                  <a:pt x="140" y="33"/>
                  <a:pt x="142" y="33"/>
                  <a:pt x="146" y="32"/>
                </a:cubicBezTo>
                <a:cubicBezTo>
                  <a:pt x="148" y="33"/>
                  <a:pt x="148" y="33"/>
                  <a:pt x="148" y="33"/>
                </a:cubicBezTo>
                <a:cubicBezTo>
                  <a:pt x="148" y="32"/>
                  <a:pt x="148" y="32"/>
                  <a:pt x="148" y="32"/>
                </a:cubicBezTo>
                <a:cubicBezTo>
                  <a:pt x="150" y="31"/>
                  <a:pt x="152" y="30"/>
                  <a:pt x="153" y="29"/>
                </a:cubicBezTo>
                <a:cubicBezTo>
                  <a:pt x="153" y="29"/>
                  <a:pt x="153" y="28"/>
                  <a:pt x="154" y="24"/>
                </a:cubicBezTo>
                <a:cubicBezTo>
                  <a:pt x="154" y="20"/>
                  <a:pt x="154" y="20"/>
                  <a:pt x="154" y="20"/>
                </a:cubicBezTo>
                <a:cubicBezTo>
                  <a:pt x="155" y="18"/>
                  <a:pt x="155" y="16"/>
                  <a:pt x="155" y="14"/>
                </a:cubicBezTo>
                <a:cubicBezTo>
                  <a:pt x="156" y="7"/>
                  <a:pt x="157" y="3"/>
                  <a:pt x="158" y="1"/>
                </a:cubicBezTo>
                <a:cubicBezTo>
                  <a:pt x="159" y="1"/>
                  <a:pt x="163" y="0"/>
                  <a:pt x="164" y="1"/>
                </a:cubicBezTo>
                <a:cubicBezTo>
                  <a:pt x="165" y="2"/>
                  <a:pt x="167" y="6"/>
                  <a:pt x="169" y="13"/>
                </a:cubicBezTo>
                <a:cubicBezTo>
                  <a:pt x="170" y="15"/>
                  <a:pt x="171" y="18"/>
                  <a:pt x="172" y="20"/>
                </a:cubicBezTo>
                <a:cubicBezTo>
                  <a:pt x="173" y="26"/>
                  <a:pt x="174" y="27"/>
                  <a:pt x="175" y="27"/>
                </a:cubicBezTo>
                <a:cubicBezTo>
                  <a:pt x="175" y="28"/>
                  <a:pt x="177" y="28"/>
                  <a:pt x="181" y="28"/>
                </a:cubicBezTo>
                <a:cubicBezTo>
                  <a:pt x="181" y="29"/>
                  <a:pt x="181" y="29"/>
                  <a:pt x="181" y="29"/>
                </a:cubicBezTo>
                <a:cubicBezTo>
                  <a:pt x="182" y="28"/>
                  <a:pt x="182" y="28"/>
                  <a:pt x="182" y="28"/>
                </a:cubicBezTo>
                <a:cubicBezTo>
                  <a:pt x="187" y="29"/>
                  <a:pt x="188" y="28"/>
                  <a:pt x="188" y="27"/>
                </a:cubicBezTo>
                <a:cubicBezTo>
                  <a:pt x="189" y="27"/>
                  <a:pt x="189" y="26"/>
                  <a:pt x="191" y="21"/>
                </a:cubicBezTo>
                <a:cubicBezTo>
                  <a:pt x="192" y="18"/>
                  <a:pt x="193" y="16"/>
                  <a:pt x="194" y="13"/>
                </a:cubicBezTo>
                <a:cubicBezTo>
                  <a:pt x="197" y="7"/>
                  <a:pt x="199" y="2"/>
                  <a:pt x="200" y="1"/>
                </a:cubicBezTo>
                <a:cubicBezTo>
                  <a:pt x="201" y="1"/>
                  <a:pt x="205" y="1"/>
                  <a:pt x="206" y="2"/>
                </a:cubicBezTo>
                <a:cubicBezTo>
                  <a:pt x="207" y="3"/>
                  <a:pt x="207" y="8"/>
                  <a:pt x="208" y="15"/>
                </a:cubicBezTo>
                <a:cubicBezTo>
                  <a:pt x="208" y="18"/>
                  <a:pt x="209" y="20"/>
                  <a:pt x="209" y="22"/>
                </a:cubicBezTo>
                <a:cubicBezTo>
                  <a:pt x="209" y="29"/>
                  <a:pt x="209" y="30"/>
                  <a:pt x="210" y="30"/>
                </a:cubicBezTo>
                <a:cubicBezTo>
                  <a:pt x="211" y="31"/>
                  <a:pt x="212" y="32"/>
                  <a:pt x="216" y="33"/>
                </a:cubicBezTo>
                <a:cubicBezTo>
                  <a:pt x="216" y="33"/>
                  <a:pt x="216" y="33"/>
                  <a:pt x="216" y="33"/>
                </a:cubicBezTo>
                <a:cubicBezTo>
                  <a:pt x="217" y="33"/>
                  <a:pt x="217" y="33"/>
                  <a:pt x="217" y="33"/>
                </a:cubicBezTo>
                <a:cubicBezTo>
                  <a:pt x="221" y="34"/>
                  <a:pt x="222" y="34"/>
                  <a:pt x="223" y="33"/>
                </a:cubicBezTo>
                <a:cubicBezTo>
                  <a:pt x="224" y="33"/>
                  <a:pt x="225" y="32"/>
                  <a:pt x="228" y="28"/>
                </a:cubicBezTo>
                <a:cubicBezTo>
                  <a:pt x="229" y="26"/>
                  <a:pt x="230" y="23"/>
                  <a:pt x="232" y="21"/>
                </a:cubicBezTo>
                <a:cubicBezTo>
                  <a:pt x="236" y="15"/>
                  <a:pt x="239" y="12"/>
                  <a:pt x="240" y="11"/>
                </a:cubicBezTo>
                <a:cubicBezTo>
                  <a:pt x="242" y="11"/>
                  <a:pt x="246" y="12"/>
                  <a:pt x="247" y="13"/>
                </a:cubicBezTo>
                <a:cubicBezTo>
                  <a:pt x="247" y="14"/>
                  <a:pt x="247" y="18"/>
                  <a:pt x="246" y="24"/>
                </a:cubicBezTo>
                <a:cubicBezTo>
                  <a:pt x="246" y="25"/>
                  <a:pt x="245" y="26"/>
                  <a:pt x="245" y="26"/>
                </a:cubicBezTo>
                <a:cubicBezTo>
                  <a:pt x="245" y="29"/>
                  <a:pt x="245" y="31"/>
                  <a:pt x="244" y="33"/>
                </a:cubicBezTo>
                <a:cubicBezTo>
                  <a:pt x="244" y="35"/>
                  <a:pt x="244" y="37"/>
                  <a:pt x="244" y="38"/>
                </a:cubicBezTo>
                <a:cubicBezTo>
                  <a:pt x="243" y="40"/>
                  <a:pt x="243" y="41"/>
                  <a:pt x="244" y="41"/>
                </a:cubicBezTo>
                <a:cubicBezTo>
                  <a:pt x="244" y="42"/>
                  <a:pt x="245" y="43"/>
                  <a:pt x="249" y="45"/>
                </a:cubicBezTo>
                <a:cubicBezTo>
                  <a:pt x="249" y="47"/>
                  <a:pt x="249" y="47"/>
                  <a:pt x="249" y="47"/>
                </a:cubicBezTo>
                <a:cubicBezTo>
                  <a:pt x="250" y="46"/>
                  <a:pt x="250" y="46"/>
                  <a:pt x="250" y="46"/>
                </a:cubicBezTo>
                <a:cubicBezTo>
                  <a:pt x="253" y="48"/>
                  <a:pt x="255" y="48"/>
                  <a:pt x="256" y="47"/>
                </a:cubicBezTo>
                <a:cubicBezTo>
                  <a:pt x="257" y="47"/>
                  <a:pt x="257" y="47"/>
                  <a:pt x="261" y="43"/>
                </a:cubicBezTo>
                <a:cubicBezTo>
                  <a:pt x="263" y="41"/>
                  <a:pt x="265" y="39"/>
                  <a:pt x="267" y="38"/>
                </a:cubicBezTo>
                <a:cubicBezTo>
                  <a:pt x="273" y="33"/>
                  <a:pt x="276" y="30"/>
                  <a:pt x="278" y="29"/>
                </a:cubicBezTo>
                <a:cubicBezTo>
                  <a:pt x="279" y="30"/>
                  <a:pt x="283" y="32"/>
                  <a:pt x="283" y="33"/>
                </a:cubicBezTo>
                <a:cubicBezTo>
                  <a:pt x="283" y="35"/>
                  <a:pt x="281" y="40"/>
                  <a:pt x="279" y="46"/>
                </a:cubicBezTo>
                <a:cubicBezTo>
                  <a:pt x="278" y="48"/>
                  <a:pt x="277" y="50"/>
                  <a:pt x="276" y="52"/>
                </a:cubicBezTo>
                <a:cubicBezTo>
                  <a:pt x="275" y="56"/>
                  <a:pt x="274" y="58"/>
                  <a:pt x="274" y="59"/>
                </a:cubicBezTo>
                <a:cubicBezTo>
                  <a:pt x="274" y="59"/>
                  <a:pt x="274" y="59"/>
                  <a:pt x="274" y="59"/>
                </a:cubicBezTo>
                <a:cubicBezTo>
                  <a:pt x="274" y="60"/>
                  <a:pt x="274" y="60"/>
                  <a:pt x="274" y="60"/>
                </a:cubicBezTo>
                <a:cubicBezTo>
                  <a:pt x="274" y="61"/>
                  <a:pt x="275" y="62"/>
                  <a:pt x="278" y="64"/>
                </a:cubicBezTo>
                <a:cubicBezTo>
                  <a:pt x="278" y="66"/>
                  <a:pt x="278" y="66"/>
                  <a:pt x="278" y="66"/>
                </a:cubicBezTo>
                <a:cubicBezTo>
                  <a:pt x="279" y="66"/>
                  <a:pt x="279" y="66"/>
                  <a:pt x="279" y="66"/>
                </a:cubicBezTo>
                <a:cubicBezTo>
                  <a:pt x="282" y="68"/>
                  <a:pt x="283" y="69"/>
                  <a:pt x="284" y="69"/>
                </a:cubicBezTo>
                <a:cubicBezTo>
                  <a:pt x="285" y="69"/>
                  <a:pt x="286" y="68"/>
                  <a:pt x="291" y="65"/>
                </a:cubicBezTo>
                <a:cubicBezTo>
                  <a:pt x="293" y="64"/>
                  <a:pt x="295" y="63"/>
                  <a:pt x="298" y="62"/>
                </a:cubicBezTo>
                <a:cubicBezTo>
                  <a:pt x="304" y="58"/>
                  <a:pt x="308" y="56"/>
                  <a:pt x="310" y="56"/>
                </a:cubicBezTo>
                <a:cubicBezTo>
                  <a:pt x="311" y="57"/>
                  <a:pt x="314" y="60"/>
                  <a:pt x="314" y="61"/>
                </a:cubicBezTo>
                <a:cubicBezTo>
                  <a:pt x="314" y="62"/>
                  <a:pt x="312" y="66"/>
                  <a:pt x="307" y="72"/>
                </a:cubicBezTo>
                <a:cubicBezTo>
                  <a:pt x="306" y="74"/>
                  <a:pt x="305" y="76"/>
                  <a:pt x="303" y="78"/>
                </a:cubicBezTo>
                <a:cubicBezTo>
                  <a:pt x="300" y="83"/>
                  <a:pt x="299" y="84"/>
                  <a:pt x="299" y="85"/>
                </a:cubicBezTo>
                <a:cubicBezTo>
                  <a:pt x="299" y="85"/>
                  <a:pt x="299" y="85"/>
                  <a:pt x="299" y="85"/>
                </a:cubicBezTo>
                <a:cubicBezTo>
                  <a:pt x="299" y="85"/>
                  <a:pt x="299" y="85"/>
                  <a:pt x="299" y="85"/>
                </a:cubicBezTo>
                <a:cubicBezTo>
                  <a:pt x="299" y="86"/>
                  <a:pt x="300" y="88"/>
                  <a:pt x="302" y="90"/>
                </a:cubicBezTo>
                <a:cubicBezTo>
                  <a:pt x="302" y="93"/>
                  <a:pt x="302" y="93"/>
                  <a:pt x="302" y="93"/>
                </a:cubicBezTo>
                <a:cubicBezTo>
                  <a:pt x="303" y="92"/>
                  <a:pt x="303" y="92"/>
                  <a:pt x="303" y="92"/>
                </a:cubicBezTo>
                <a:cubicBezTo>
                  <a:pt x="305" y="95"/>
                  <a:pt x="306" y="96"/>
                  <a:pt x="307" y="96"/>
                </a:cubicBezTo>
                <a:cubicBezTo>
                  <a:pt x="308" y="96"/>
                  <a:pt x="309" y="96"/>
                  <a:pt x="314" y="94"/>
                </a:cubicBezTo>
                <a:cubicBezTo>
                  <a:pt x="317" y="94"/>
                  <a:pt x="319" y="93"/>
                  <a:pt x="322" y="92"/>
                </a:cubicBezTo>
                <a:cubicBezTo>
                  <a:pt x="329" y="90"/>
                  <a:pt x="334" y="89"/>
                  <a:pt x="335" y="89"/>
                </a:cubicBezTo>
                <a:cubicBezTo>
                  <a:pt x="336" y="90"/>
                  <a:pt x="338" y="94"/>
                  <a:pt x="338" y="95"/>
                </a:cubicBezTo>
                <a:cubicBezTo>
                  <a:pt x="337" y="96"/>
                  <a:pt x="335" y="99"/>
                  <a:pt x="329" y="105"/>
                </a:cubicBezTo>
                <a:cubicBezTo>
                  <a:pt x="327" y="106"/>
                  <a:pt x="325" y="108"/>
                  <a:pt x="324" y="109"/>
                </a:cubicBezTo>
                <a:cubicBezTo>
                  <a:pt x="319" y="113"/>
                  <a:pt x="318" y="114"/>
                  <a:pt x="318" y="115"/>
                </a:cubicBezTo>
                <a:cubicBezTo>
                  <a:pt x="318" y="115"/>
                  <a:pt x="318" y="115"/>
                  <a:pt x="318" y="115"/>
                </a:cubicBezTo>
                <a:cubicBezTo>
                  <a:pt x="318" y="117"/>
                  <a:pt x="318" y="118"/>
                  <a:pt x="319" y="121"/>
                </a:cubicBezTo>
                <a:cubicBezTo>
                  <a:pt x="319" y="123"/>
                  <a:pt x="319" y="123"/>
                  <a:pt x="319" y="123"/>
                </a:cubicBezTo>
                <a:cubicBezTo>
                  <a:pt x="320" y="123"/>
                  <a:pt x="320" y="123"/>
                  <a:pt x="320" y="123"/>
                </a:cubicBezTo>
                <a:cubicBezTo>
                  <a:pt x="321" y="126"/>
                  <a:pt x="322" y="127"/>
                  <a:pt x="323" y="128"/>
                </a:cubicBezTo>
                <a:cubicBezTo>
                  <a:pt x="324" y="128"/>
                  <a:pt x="325" y="128"/>
                  <a:pt x="331" y="128"/>
                </a:cubicBezTo>
                <a:cubicBezTo>
                  <a:pt x="333" y="128"/>
                  <a:pt x="336" y="127"/>
                  <a:pt x="338" y="127"/>
                </a:cubicBezTo>
                <a:cubicBezTo>
                  <a:pt x="346" y="127"/>
                  <a:pt x="350" y="127"/>
                  <a:pt x="352" y="128"/>
                </a:cubicBezTo>
                <a:cubicBezTo>
                  <a:pt x="352" y="129"/>
                  <a:pt x="354" y="132"/>
                  <a:pt x="353" y="134"/>
                </a:cubicBezTo>
                <a:cubicBezTo>
                  <a:pt x="353" y="134"/>
                  <a:pt x="353" y="134"/>
                  <a:pt x="353" y="134"/>
                </a:cubicBezTo>
                <a:cubicBezTo>
                  <a:pt x="352" y="135"/>
                  <a:pt x="349" y="138"/>
                  <a:pt x="342" y="141"/>
                </a:cubicBezTo>
                <a:cubicBezTo>
                  <a:pt x="340" y="142"/>
                  <a:pt x="338" y="143"/>
                  <a:pt x="336" y="144"/>
                </a:cubicBezTo>
                <a:cubicBezTo>
                  <a:pt x="330" y="147"/>
                  <a:pt x="329" y="148"/>
                  <a:pt x="329" y="149"/>
                </a:cubicBezTo>
                <a:cubicBezTo>
                  <a:pt x="329" y="149"/>
                  <a:pt x="329" y="149"/>
                  <a:pt x="329" y="150"/>
                </a:cubicBezTo>
                <a:cubicBezTo>
                  <a:pt x="329" y="151"/>
                  <a:pt x="329" y="153"/>
                  <a:pt x="329" y="155"/>
                </a:cubicBezTo>
                <a:cubicBezTo>
                  <a:pt x="328" y="157"/>
                  <a:pt x="328" y="157"/>
                  <a:pt x="328" y="157"/>
                </a:cubicBezTo>
                <a:cubicBezTo>
                  <a:pt x="329" y="157"/>
                  <a:pt x="329" y="157"/>
                  <a:pt x="329" y="157"/>
                </a:cubicBezTo>
                <a:cubicBezTo>
                  <a:pt x="330" y="160"/>
                  <a:pt x="331" y="162"/>
                  <a:pt x="331" y="162"/>
                </a:cubicBezTo>
                <a:cubicBezTo>
                  <a:pt x="332" y="163"/>
                  <a:pt x="333" y="163"/>
                  <a:pt x="339" y="164"/>
                </a:cubicBezTo>
                <a:cubicBezTo>
                  <a:pt x="341" y="164"/>
                  <a:pt x="343" y="165"/>
                  <a:pt x="346" y="165"/>
                </a:cubicBezTo>
                <a:cubicBezTo>
                  <a:pt x="353" y="167"/>
                  <a:pt x="358" y="168"/>
                  <a:pt x="359" y="169"/>
                </a:cubicBezTo>
                <a:cubicBezTo>
                  <a:pt x="359" y="170"/>
                  <a:pt x="360" y="172"/>
                  <a:pt x="360" y="174"/>
                </a:cubicBezTo>
                <a:cubicBezTo>
                  <a:pt x="359" y="175"/>
                  <a:pt x="359" y="175"/>
                  <a:pt x="359" y="175"/>
                </a:cubicBezTo>
                <a:cubicBezTo>
                  <a:pt x="358" y="176"/>
                  <a:pt x="354" y="178"/>
                  <a:pt x="347" y="180"/>
                </a:cubicBezTo>
                <a:cubicBezTo>
                  <a:pt x="344" y="180"/>
                  <a:pt x="342" y="181"/>
                  <a:pt x="340" y="181"/>
                </a:cubicBezTo>
                <a:cubicBezTo>
                  <a:pt x="334" y="183"/>
                  <a:pt x="333" y="183"/>
                  <a:pt x="332" y="184"/>
                </a:cubicBezTo>
                <a:cubicBezTo>
                  <a:pt x="332" y="185"/>
                  <a:pt x="331" y="186"/>
                  <a:pt x="331" y="187"/>
                </a:cubicBezTo>
                <a:cubicBezTo>
                  <a:pt x="331" y="188"/>
                  <a:pt x="331" y="189"/>
                  <a:pt x="331" y="190"/>
                </a:cubicBezTo>
                <a:cubicBezTo>
                  <a:pt x="329" y="192"/>
                  <a:pt x="329" y="192"/>
                  <a:pt x="329" y="192"/>
                </a:cubicBezTo>
                <a:cubicBezTo>
                  <a:pt x="331" y="192"/>
                  <a:pt x="331" y="192"/>
                  <a:pt x="331" y="192"/>
                </a:cubicBezTo>
                <a:cubicBezTo>
                  <a:pt x="330" y="195"/>
                  <a:pt x="331" y="197"/>
                  <a:pt x="331" y="198"/>
                </a:cubicBezTo>
                <a:cubicBezTo>
                  <a:pt x="332" y="198"/>
                  <a:pt x="333" y="199"/>
                  <a:pt x="338" y="201"/>
                </a:cubicBezTo>
                <a:cubicBezTo>
                  <a:pt x="340" y="202"/>
                  <a:pt x="343" y="203"/>
                  <a:pt x="345" y="204"/>
                </a:cubicBezTo>
                <a:cubicBezTo>
                  <a:pt x="352" y="207"/>
                  <a:pt x="356" y="210"/>
                  <a:pt x="357" y="210"/>
                </a:cubicBezTo>
                <a:cubicBezTo>
                  <a:pt x="357" y="211"/>
                  <a:pt x="357" y="212"/>
                  <a:pt x="357" y="213"/>
                </a:cubicBezTo>
                <a:cubicBezTo>
                  <a:pt x="356" y="215"/>
                  <a:pt x="356" y="217"/>
                  <a:pt x="355" y="217"/>
                </a:cubicBezTo>
                <a:cubicBezTo>
                  <a:pt x="354" y="217"/>
                  <a:pt x="350" y="218"/>
                  <a:pt x="342" y="218"/>
                </a:cubicBezTo>
                <a:cubicBezTo>
                  <a:pt x="340" y="218"/>
                  <a:pt x="337" y="218"/>
                  <a:pt x="335" y="218"/>
                </a:cubicBezTo>
                <a:cubicBezTo>
                  <a:pt x="329" y="218"/>
                  <a:pt x="328" y="219"/>
                  <a:pt x="327" y="219"/>
                </a:cubicBezTo>
                <a:cubicBezTo>
                  <a:pt x="326" y="220"/>
                  <a:pt x="325" y="221"/>
                  <a:pt x="325" y="225"/>
                </a:cubicBezTo>
                <a:cubicBezTo>
                  <a:pt x="324" y="225"/>
                  <a:pt x="324" y="225"/>
                  <a:pt x="324" y="225"/>
                </a:cubicBezTo>
                <a:cubicBezTo>
                  <a:pt x="324" y="225"/>
                  <a:pt x="324" y="225"/>
                  <a:pt x="324" y="225"/>
                </a:cubicBezTo>
                <a:cubicBezTo>
                  <a:pt x="324" y="227"/>
                  <a:pt x="323" y="229"/>
                  <a:pt x="323" y="230"/>
                </a:cubicBezTo>
                <a:cubicBezTo>
                  <a:pt x="323" y="231"/>
                  <a:pt x="323" y="232"/>
                  <a:pt x="323" y="232"/>
                </a:cubicBezTo>
                <a:cubicBezTo>
                  <a:pt x="324" y="233"/>
                  <a:pt x="324" y="234"/>
                  <a:pt x="329" y="237"/>
                </a:cubicBezTo>
                <a:cubicBezTo>
                  <a:pt x="331" y="238"/>
                  <a:pt x="333" y="240"/>
                  <a:pt x="335" y="242"/>
                </a:cubicBezTo>
                <a:cubicBezTo>
                  <a:pt x="341" y="246"/>
                  <a:pt x="344" y="249"/>
                  <a:pt x="345" y="250"/>
                </a:cubicBezTo>
                <a:cubicBezTo>
                  <a:pt x="345" y="251"/>
                  <a:pt x="345" y="251"/>
                  <a:pt x="345" y="251"/>
                </a:cubicBezTo>
                <a:cubicBezTo>
                  <a:pt x="345" y="253"/>
                  <a:pt x="343" y="256"/>
                  <a:pt x="342" y="257"/>
                </a:cubicBezTo>
                <a:cubicBezTo>
                  <a:pt x="341" y="257"/>
                  <a:pt x="336" y="256"/>
                  <a:pt x="329" y="255"/>
                </a:cubicBezTo>
                <a:cubicBezTo>
                  <a:pt x="327" y="254"/>
                  <a:pt x="324" y="254"/>
                  <a:pt x="322" y="253"/>
                </a:cubicBezTo>
                <a:cubicBezTo>
                  <a:pt x="316" y="252"/>
                  <a:pt x="315" y="252"/>
                  <a:pt x="314" y="252"/>
                </a:cubicBezTo>
                <a:cubicBezTo>
                  <a:pt x="313" y="253"/>
                  <a:pt x="312" y="254"/>
                  <a:pt x="310" y="257"/>
                </a:cubicBezTo>
                <a:cubicBezTo>
                  <a:pt x="310" y="257"/>
                  <a:pt x="310" y="257"/>
                  <a:pt x="310" y="257"/>
                </a:cubicBezTo>
                <a:cubicBezTo>
                  <a:pt x="310" y="258"/>
                  <a:pt x="310" y="258"/>
                  <a:pt x="310" y="258"/>
                </a:cubicBezTo>
                <a:cubicBezTo>
                  <a:pt x="308" y="260"/>
                  <a:pt x="307" y="261"/>
                  <a:pt x="307" y="263"/>
                </a:cubicBezTo>
                <a:cubicBezTo>
                  <a:pt x="307" y="263"/>
                  <a:pt x="307" y="264"/>
                  <a:pt x="307" y="264"/>
                </a:cubicBezTo>
                <a:cubicBezTo>
                  <a:pt x="308" y="265"/>
                  <a:pt x="308" y="266"/>
                  <a:pt x="312" y="270"/>
                </a:cubicBezTo>
                <a:cubicBezTo>
                  <a:pt x="313" y="272"/>
                  <a:pt x="315" y="274"/>
                  <a:pt x="317" y="276"/>
                </a:cubicBezTo>
                <a:cubicBezTo>
                  <a:pt x="321" y="282"/>
                  <a:pt x="324" y="286"/>
                  <a:pt x="324" y="287"/>
                </a:cubicBezTo>
                <a:cubicBezTo>
                  <a:pt x="324" y="288"/>
                  <a:pt x="321" y="292"/>
                  <a:pt x="320" y="292"/>
                </a:cubicBezTo>
                <a:cubicBezTo>
                  <a:pt x="319" y="292"/>
                  <a:pt x="315" y="290"/>
                  <a:pt x="308" y="287"/>
                </a:cubicBezTo>
                <a:cubicBezTo>
                  <a:pt x="306" y="286"/>
                  <a:pt x="303" y="285"/>
                  <a:pt x="302" y="284"/>
                </a:cubicBezTo>
                <a:cubicBezTo>
                  <a:pt x="296" y="281"/>
                  <a:pt x="295" y="281"/>
                  <a:pt x="294" y="281"/>
                </a:cubicBezTo>
                <a:cubicBezTo>
                  <a:pt x="293" y="281"/>
                  <a:pt x="292" y="282"/>
                  <a:pt x="289" y="285"/>
                </a:cubicBezTo>
                <a:cubicBezTo>
                  <a:pt x="288" y="285"/>
                  <a:pt x="288" y="285"/>
                  <a:pt x="288" y="285"/>
                </a:cubicBezTo>
                <a:cubicBezTo>
                  <a:pt x="288" y="286"/>
                  <a:pt x="288" y="286"/>
                  <a:pt x="288" y="286"/>
                </a:cubicBezTo>
                <a:cubicBezTo>
                  <a:pt x="285" y="289"/>
                  <a:pt x="285" y="290"/>
                  <a:pt x="285" y="291"/>
                </a:cubicBezTo>
                <a:cubicBezTo>
                  <a:pt x="284" y="291"/>
                  <a:pt x="284" y="291"/>
                  <a:pt x="284" y="291"/>
                </a:cubicBezTo>
                <a:cubicBezTo>
                  <a:pt x="285" y="292"/>
                  <a:pt x="285" y="293"/>
                  <a:pt x="287" y="298"/>
                </a:cubicBezTo>
                <a:cubicBezTo>
                  <a:pt x="288" y="300"/>
                  <a:pt x="290" y="302"/>
                  <a:pt x="291" y="305"/>
                </a:cubicBezTo>
                <a:cubicBezTo>
                  <a:pt x="294" y="311"/>
                  <a:pt x="295" y="316"/>
                  <a:pt x="296" y="317"/>
                </a:cubicBezTo>
                <a:cubicBezTo>
                  <a:pt x="295" y="319"/>
                  <a:pt x="292" y="321"/>
                  <a:pt x="290" y="321"/>
                </a:cubicBezTo>
                <a:cubicBezTo>
                  <a:pt x="289" y="321"/>
                  <a:pt x="285" y="318"/>
                  <a:pt x="280" y="314"/>
                </a:cubicBezTo>
                <a:cubicBezTo>
                  <a:pt x="278" y="312"/>
                  <a:pt x="276" y="311"/>
                  <a:pt x="274" y="310"/>
                </a:cubicBezTo>
                <a:cubicBezTo>
                  <a:pt x="269" y="305"/>
                  <a:pt x="268" y="305"/>
                  <a:pt x="267" y="305"/>
                </a:cubicBezTo>
                <a:cubicBezTo>
                  <a:pt x="266" y="305"/>
                  <a:pt x="265" y="305"/>
                  <a:pt x="262" y="307"/>
                </a:cubicBezTo>
                <a:cubicBezTo>
                  <a:pt x="261" y="307"/>
                  <a:pt x="261" y="307"/>
                  <a:pt x="261" y="307"/>
                </a:cubicBezTo>
                <a:cubicBezTo>
                  <a:pt x="260" y="308"/>
                  <a:pt x="260" y="308"/>
                  <a:pt x="260" y="308"/>
                </a:cubicBezTo>
                <a:cubicBezTo>
                  <a:pt x="257" y="310"/>
                  <a:pt x="256" y="311"/>
                  <a:pt x="256" y="312"/>
                </a:cubicBezTo>
                <a:cubicBezTo>
                  <a:pt x="256" y="312"/>
                  <a:pt x="256" y="312"/>
                  <a:pt x="256" y="312"/>
                </a:cubicBezTo>
                <a:cubicBezTo>
                  <a:pt x="256" y="313"/>
                  <a:pt x="256" y="313"/>
                  <a:pt x="256" y="313"/>
                </a:cubicBezTo>
                <a:cubicBezTo>
                  <a:pt x="256" y="313"/>
                  <a:pt x="256" y="315"/>
                  <a:pt x="257" y="320"/>
                </a:cubicBezTo>
                <a:cubicBezTo>
                  <a:pt x="258" y="322"/>
                  <a:pt x="258" y="325"/>
                  <a:pt x="259" y="327"/>
                </a:cubicBezTo>
                <a:cubicBezTo>
                  <a:pt x="260" y="334"/>
                  <a:pt x="261" y="339"/>
                  <a:pt x="261" y="340"/>
                </a:cubicBezTo>
                <a:cubicBezTo>
                  <a:pt x="260" y="341"/>
                  <a:pt x="256" y="343"/>
                  <a:pt x="255" y="343"/>
                </a:cubicBezTo>
                <a:cubicBezTo>
                  <a:pt x="254" y="343"/>
                  <a:pt x="251" y="339"/>
                  <a:pt x="246" y="333"/>
                </a:cubicBezTo>
                <a:cubicBezTo>
                  <a:pt x="244" y="331"/>
                  <a:pt x="243" y="330"/>
                  <a:pt x="242" y="328"/>
                </a:cubicBezTo>
                <a:cubicBezTo>
                  <a:pt x="238" y="323"/>
                  <a:pt x="237" y="322"/>
                  <a:pt x="236" y="322"/>
                </a:cubicBezTo>
                <a:cubicBezTo>
                  <a:pt x="235" y="322"/>
                  <a:pt x="234" y="322"/>
                  <a:pt x="230" y="323"/>
                </a:cubicBezTo>
                <a:cubicBezTo>
                  <a:pt x="229" y="323"/>
                  <a:pt x="229" y="323"/>
                  <a:pt x="229" y="323"/>
                </a:cubicBezTo>
                <a:cubicBezTo>
                  <a:pt x="228" y="324"/>
                  <a:pt x="228" y="324"/>
                  <a:pt x="228" y="324"/>
                </a:cubicBezTo>
                <a:cubicBezTo>
                  <a:pt x="226" y="324"/>
                  <a:pt x="224" y="325"/>
                  <a:pt x="223" y="326"/>
                </a:cubicBezTo>
                <a:cubicBezTo>
                  <a:pt x="223" y="327"/>
                  <a:pt x="223" y="327"/>
                  <a:pt x="223" y="328"/>
                </a:cubicBezTo>
                <a:cubicBezTo>
                  <a:pt x="223" y="329"/>
                  <a:pt x="223" y="331"/>
                  <a:pt x="223" y="334"/>
                </a:cubicBezTo>
                <a:cubicBezTo>
                  <a:pt x="223" y="336"/>
                  <a:pt x="223" y="339"/>
                  <a:pt x="223" y="342"/>
                </a:cubicBezTo>
                <a:cubicBezTo>
                  <a:pt x="223" y="346"/>
                  <a:pt x="222" y="350"/>
                  <a:pt x="222" y="353"/>
                </a:cubicBezTo>
                <a:cubicBezTo>
                  <a:pt x="222" y="354"/>
                  <a:pt x="222" y="355"/>
                  <a:pt x="222" y="355"/>
                </a:cubicBezTo>
                <a:cubicBezTo>
                  <a:pt x="220" y="356"/>
                  <a:pt x="216" y="357"/>
                  <a:pt x="215" y="356"/>
                </a:cubicBezTo>
                <a:cubicBezTo>
                  <a:pt x="214" y="355"/>
                  <a:pt x="212" y="351"/>
                  <a:pt x="209" y="345"/>
                </a:cubicBezTo>
                <a:cubicBezTo>
                  <a:pt x="208" y="342"/>
                  <a:pt x="207" y="340"/>
                  <a:pt x="206" y="338"/>
                </a:cubicBezTo>
                <a:cubicBezTo>
                  <a:pt x="203" y="332"/>
                  <a:pt x="203" y="332"/>
                  <a:pt x="202" y="331"/>
                </a:cubicBezTo>
                <a:cubicBezTo>
                  <a:pt x="201" y="331"/>
                  <a:pt x="200" y="330"/>
                  <a:pt x="196" y="331"/>
                </a:cubicBezTo>
                <a:cubicBezTo>
                  <a:pt x="194" y="329"/>
                  <a:pt x="194" y="329"/>
                  <a:pt x="194" y="329"/>
                </a:cubicBezTo>
                <a:cubicBezTo>
                  <a:pt x="194" y="331"/>
                  <a:pt x="194" y="331"/>
                  <a:pt x="194" y="331"/>
                </a:cubicBezTo>
                <a:cubicBezTo>
                  <a:pt x="191" y="331"/>
                  <a:pt x="189" y="332"/>
                  <a:pt x="188" y="333"/>
                </a:cubicBezTo>
                <a:cubicBezTo>
                  <a:pt x="188" y="333"/>
                  <a:pt x="188" y="334"/>
                  <a:pt x="186" y="340"/>
                </a:cubicBezTo>
                <a:cubicBezTo>
                  <a:pt x="186" y="342"/>
                  <a:pt x="185" y="345"/>
                  <a:pt x="184" y="347"/>
                </a:cubicBezTo>
                <a:cubicBezTo>
                  <a:pt x="182" y="354"/>
                  <a:pt x="181" y="359"/>
                  <a:pt x="180" y="360"/>
                </a:cubicBezTo>
                <a:cubicBezTo>
                  <a:pt x="179" y="360"/>
                  <a:pt x="175" y="360"/>
                  <a:pt x="174" y="360"/>
                </a:cubicBezTo>
                <a:cubicBezTo>
                  <a:pt x="173" y="359"/>
                  <a:pt x="172" y="354"/>
                  <a:pt x="170" y="347"/>
                </a:cubicBezTo>
                <a:cubicBezTo>
                  <a:pt x="170" y="345"/>
                  <a:pt x="169" y="342"/>
                  <a:pt x="169" y="340"/>
                </a:cubicBezTo>
                <a:cubicBezTo>
                  <a:pt x="167" y="334"/>
                  <a:pt x="167" y="333"/>
                  <a:pt x="167" y="332"/>
                </a:cubicBezTo>
                <a:cubicBezTo>
                  <a:pt x="166" y="332"/>
                  <a:pt x="165" y="331"/>
                  <a:pt x="161" y="331"/>
                </a:cubicBezTo>
                <a:cubicBezTo>
                  <a:pt x="160" y="330"/>
                  <a:pt x="160" y="330"/>
                  <a:pt x="160" y="330"/>
                </a:cubicBezTo>
                <a:cubicBezTo>
                  <a:pt x="159" y="330"/>
                  <a:pt x="159" y="330"/>
                  <a:pt x="159" y="330"/>
                </a:cubicBezTo>
                <a:cubicBezTo>
                  <a:pt x="155" y="329"/>
                  <a:pt x="154" y="330"/>
                  <a:pt x="153" y="331"/>
                </a:cubicBezTo>
                <a:cubicBezTo>
                  <a:pt x="152" y="331"/>
                  <a:pt x="152" y="332"/>
                  <a:pt x="149" y="337"/>
                </a:cubicBezTo>
                <a:cubicBezTo>
                  <a:pt x="148" y="339"/>
                  <a:pt x="147" y="341"/>
                  <a:pt x="146" y="344"/>
                </a:cubicBezTo>
                <a:cubicBezTo>
                  <a:pt x="142" y="350"/>
                  <a:pt x="140" y="354"/>
                  <a:pt x="139" y="355"/>
                </a:cubicBezTo>
                <a:cubicBezTo>
                  <a:pt x="137" y="355"/>
                  <a:pt x="133" y="354"/>
                  <a:pt x="132" y="354"/>
                </a:cubicBezTo>
                <a:cubicBezTo>
                  <a:pt x="132" y="352"/>
                  <a:pt x="132" y="348"/>
                  <a:pt x="132" y="340"/>
                </a:cubicBezTo>
                <a:cubicBezTo>
                  <a:pt x="132" y="338"/>
                  <a:pt x="132" y="335"/>
                  <a:pt x="132" y="333"/>
                </a:cubicBezTo>
                <a:cubicBezTo>
                  <a:pt x="132" y="327"/>
                  <a:pt x="132" y="326"/>
                  <a:pt x="132" y="325"/>
                </a:cubicBezTo>
                <a:cubicBezTo>
                  <a:pt x="131" y="324"/>
                  <a:pt x="129" y="323"/>
                  <a:pt x="126" y="322"/>
                </a:cubicBezTo>
                <a:cubicBezTo>
                  <a:pt x="126" y="321"/>
                  <a:pt x="126" y="321"/>
                  <a:pt x="126" y="321"/>
                </a:cubicBezTo>
                <a:cubicBezTo>
                  <a:pt x="125" y="322"/>
                  <a:pt x="125" y="322"/>
                  <a:pt x="125" y="322"/>
                </a:cubicBezTo>
                <a:cubicBezTo>
                  <a:pt x="121" y="320"/>
                  <a:pt x="120" y="320"/>
                  <a:pt x="119" y="320"/>
                </a:cubicBezTo>
                <a:cubicBezTo>
                  <a:pt x="118" y="321"/>
                  <a:pt x="117" y="322"/>
                  <a:pt x="114" y="326"/>
                </a:cubicBezTo>
                <a:cubicBezTo>
                  <a:pt x="112" y="328"/>
                  <a:pt x="111" y="330"/>
                  <a:pt x="109" y="332"/>
                </a:cubicBezTo>
                <a:cubicBezTo>
                  <a:pt x="104" y="337"/>
                  <a:pt x="100" y="340"/>
                  <a:pt x="99" y="341"/>
                </a:cubicBezTo>
                <a:cubicBezTo>
                  <a:pt x="98" y="341"/>
                  <a:pt x="94" y="339"/>
                  <a:pt x="93" y="338"/>
                </a:cubicBezTo>
                <a:cubicBezTo>
                  <a:pt x="93" y="338"/>
                  <a:pt x="94" y="337"/>
                  <a:pt x="94" y="337"/>
                </a:cubicBezTo>
                <a:cubicBezTo>
                  <a:pt x="94" y="337"/>
                  <a:pt x="94" y="337"/>
                  <a:pt x="94" y="337"/>
                </a:cubicBezTo>
                <a:cubicBezTo>
                  <a:pt x="94" y="334"/>
                  <a:pt x="95" y="330"/>
                  <a:pt x="96" y="325"/>
                </a:cubicBezTo>
                <a:cubicBezTo>
                  <a:pt x="97" y="323"/>
                  <a:pt x="97" y="320"/>
                  <a:pt x="98" y="318"/>
                </a:cubicBezTo>
                <a:cubicBezTo>
                  <a:pt x="99" y="315"/>
                  <a:pt x="100" y="313"/>
                  <a:pt x="100" y="312"/>
                </a:cubicBezTo>
                <a:cubicBezTo>
                  <a:pt x="100" y="311"/>
                  <a:pt x="100" y="311"/>
                  <a:pt x="100" y="310"/>
                </a:cubicBezTo>
                <a:cubicBezTo>
                  <a:pt x="99" y="309"/>
                  <a:pt x="98" y="308"/>
                  <a:pt x="95" y="306"/>
                </a:cubicBezTo>
                <a:cubicBezTo>
                  <a:pt x="94" y="304"/>
                  <a:pt x="94" y="304"/>
                  <a:pt x="94" y="304"/>
                </a:cubicBezTo>
                <a:cubicBezTo>
                  <a:pt x="93" y="305"/>
                  <a:pt x="93" y="305"/>
                  <a:pt x="93" y="305"/>
                </a:cubicBezTo>
                <a:cubicBezTo>
                  <a:pt x="91" y="303"/>
                  <a:pt x="90" y="303"/>
                  <a:pt x="88" y="303"/>
                </a:cubicBezTo>
                <a:cubicBezTo>
                  <a:pt x="87" y="303"/>
                  <a:pt x="87" y="303"/>
                  <a:pt x="82" y="307"/>
                </a:cubicBezTo>
                <a:cubicBezTo>
                  <a:pt x="80" y="308"/>
                  <a:pt x="78" y="310"/>
                  <a:pt x="76" y="311"/>
                </a:cubicBezTo>
                <a:cubicBezTo>
                  <a:pt x="70" y="315"/>
                  <a:pt x="66" y="318"/>
                  <a:pt x="64" y="318"/>
                </a:cubicBezTo>
                <a:cubicBezTo>
                  <a:pt x="63" y="318"/>
                  <a:pt x="60" y="315"/>
                  <a:pt x="59" y="314"/>
                </a:cubicBezTo>
                <a:cubicBezTo>
                  <a:pt x="60" y="313"/>
                  <a:pt x="62" y="308"/>
                  <a:pt x="65" y="302"/>
                </a:cubicBezTo>
                <a:cubicBezTo>
                  <a:pt x="66" y="300"/>
                  <a:pt x="67" y="298"/>
                  <a:pt x="68" y="296"/>
                </a:cubicBezTo>
                <a:cubicBezTo>
                  <a:pt x="71" y="291"/>
                  <a:pt x="72" y="290"/>
                  <a:pt x="72" y="289"/>
                </a:cubicBezTo>
                <a:cubicBezTo>
                  <a:pt x="72" y="289"/>
                  <a:pt x="72" y="289"/>
                  <a:pt x="72" y="289"/>
                </a:cubicBezTo>
                <a:cubicBezTo>
                  <a:pt x="72" y="288"/>
                  <a:pt x="72" y="288"/>
                  <a:pt x="72" y="288"/>
                </a:cubicBezTo>
                <a:cubicBezTo>
                  <a:pt x="72" y="287"/>
                  <a:pt x="71" y="286"/>
                  <a:pt x="68" y="283"/>
                </a:cubicBezTo>
                <a:cubicBezTo>
                  <a:pt x="68" y="282"/>
                  <a:pt x="68" y="282"/>
                  <a:pt x="68" y="282"/>
                </a:cubicBezTo>
                <a:cubicBezTo>
                  <a:pt x="67" y="282"/>
                  <a:pt x="67" y="282"/>
                  <a:pt x="67" y="282"/>
                </a:cubicBezTo>
                <a:cubicBezTo>
                  <a:pt x="65" y="279"/>
                  <a:pt x="63" y="278"/>
                  <a:pt x="62" y="278"/>
                </a:cubicBezTo>
                <a:cubicBezTo>
                  <a:pt x="61" y="278"/>
                  <a:pt x="61" y="279"/>
                  <a:pt x="55" y="281"/>
                </a:cubicBezTo>
                <a:cubicBezTo>
                  <a:pt x="53" y="282"/>
                  <a:pt x="51" y="283"/>
                  <a:pt x="48" y="284"/>
                </a:cubicBezTo>
                <a:cubicBezTo>
                  <a:pt x="42" y="286"/>
                  <a:pt x="37" y="288"/>
                  <a:pt x="36" y="288"/>
                </a:cubicBezTo>
                <a:cubicBezTo>
                  <a:pt x="34" y="287"/>
                  <a:pt x="32" y="284"/>
                  <a:pt x="32" y="283"/>
                </a:cubicBezTo>
                <a:cubicBezTo>
                  <a:pt x="32" y="281"/>
                  <a:pt x="35" y="278"/>
                  <a:pt x="40" y="272"/>
                </a:cubicBezTo>
                <a:cubicBezTo>
                  <a:pt x="42" y="270"/>
                  <a:pt x="43" y="269"/>
                  <a:pt x="45" y="267"/>
                </a:cubicBezTo>
                <a:cubicBezTo>
                  <a:pt x="49" y="262"/>
                  <a:pt x="49" y="262"/>
                  <a:pt x="50" y="260"/>
                </a:cubicBezTo>
                <a:cubicBezTo>
                  <a:pt x="50" y="260"/>
                  <a:pt x="50" y="258"/>
                  <a:pt x="47" y="255"/>
                </a:cubicBezTo>
                <a:cubicBezTo>
                  <a:pt x="48" y="253"/>
                  <a:pt x="48" y="253"/>
                  <a:pt x="48" y="253"/>
                </a:cubicBezTo>
                <a:cubicBezTo>
                  <a:pt x="46" y="253"/>
                  <a:pt x="46" y="253"/>
                  <a:pt x="46" y="253"/>
                </a:cubicBezTo>
                <a:cubicBezTo>
                  <a:pt x="45" y="250"/>
                  <a:pt x="44" y="249"/>
                  <a:pt x="43" y="249"/>
                </a:cubicBezTo>
                <a:cubicBezTo>
                  <a:pt x="42" y="248"/>
                  <a:pt x="41" y="249"/>
                  <a:pt x="36" y="249"/>
                </a:cubicBezTo>
                <a:cubicBezTo>
                  <a:pt x="33" y="250"/>
                  <a:pt x="31" y="250"/>
                  <a:pt x="28" y="251"/>
                </a:cubicBezTo>
                <a:cubicBezTo>
                  <a:pt x="21" y="252"/>
                  <a:pt x="16" y="252"/>
                  <a:pt x="15" y="252"/>
                </a:cubicBezTo>
                <a:cubicBezTo>
                  <a:pt x="14" y="251"/>
                  <a:pt x="12" y="247"/>
                  <a:pt x="12" y="246"/>
                </a:cubicBezTo>
                <a:cubicBezTo>
                  <a:pt x="13" y="245"/>
                  <a:pt x="16" y="242"/>
                  <a:pt x="22" y="237"/>
                </a:cubicBezTo>
                <a:cubicBezTo>
                  <a:pt x="24" y="236"/>
                  <a:pt x="26" y="235"/>
                  <a:pt x="28" y="234"/>
                </a:cubicBezTo>
                <a:cubicBezTo>
                  <a:pt x="33" y="230"/>
                  <a:pt x="34" y="229"/>
                  <a:pt x="35" y="228"/>
                </a:cubicBezTo>
                <a:cubicBezTo>
                  <a:pt x="35" y="228"/>
                  <a:pt x="35" y="228"/>
                  <a:pt x="35" y="228"/>
                </a:cubicBezTo>
                <a:cubicBezTo>
                  <a:pt x="35" y="226"/>
                  <a:pt x="35" y="225"/>
                  <a:pt x="34" y="222"/>
                </a:cubicBezTo>
                <a:cubicBezTo>
                  <a:pt x="34" y="221"/>
                  <a:pt x="34" y="221"/>
                  <a:pt x="34" y="221"/>
                </a:cubicBezTo>
                <a:cubicBezTo>
                  <a:pt x="33" y="220"/>
                  <a:pt x="33" y="220"/>
                  <a:pt x="33" y="220"/>
                </a:cubicBezTo>
                <a:cubicBezTo>
                  <a:pt x="32" y="217"/>
                  <a:pt x="31" y="216"/>
                  <a:pt x="31" y="215"/>
                </a:cubicBezTo>
                <a:cubicBezTo>
                  <a:pt x="30" y="215"/>
                  <a:pt x="29" y="215"/>
                  <a:pt x="23" y="214"/>
                </a:cubicBezTo>
                <a:cubicBezTo>
                  <a:pt x="21" y="214"/>
                  <a:pt x="18" y="214"/>
                  <a:pt x="16" y="214"/>
                </a:cubicBezTo>
                <a:cubicBezTo>
                  <a:pt x="8" y="213"/>
                  <a:pt x="4" y="212"/>
                  <a:pt x="3" y="212"/>
                </a:cubicBezTo>
                <a:cubicBezTo>
                  <a:pt x="2" y="211"/>
                  <a:pt x="1" y="208"/>
                  <a:pt x="1" y="206"/>
                </a:cubicBezTo>
                <a:cubicBezTo>
                  <a:pt x="1" y="206"/>
                  <a:pt x="1" y="205"/>
                  <a:pt x="1" y="205"/>
                </a:cubicBezTo>
                <a:cubicBezTo>
                  <a:pt x="2" y="205"/>
                  <a:pt x="7" y="202"/>
                  <a:pt x="13" y="200"/>
                </a:cubicBezTo>
                <a:cubicBezTo>
                  <a:pt x="16" y="199"/>
                  <a:pt x="18" y="198"/>
                  <a:pt x="20" y="197"/>
                </a:cubicBezTo>
                <a:cubicBezTo>
                  <a:pt x="26" y="195"/>
                  <a:pt x="27" y="195"/>
                  <a:pt x="27" y="194"/>
                </a:cubicBezTo>
                <a:cubicBezTo>
                  <a:pt x="28" y="193"/>
                  <a:pt x="28" y="193"/>
                  <a:pt x="28" y="192"/>
                </a:cubicBezTo>
                <a:cubicBezTo>
                  <a:pt x="28" y="190"/>
                  <a:pt x="28" y="189"/>
                  <a:pt x="28" y="188"/>
                </a:cubicBezTo>
                <a:cubicBezTo>
                  <a:pt x="29" y="186"/>
                  <a:pt x="29" y="186"/>
                  <a:pt x="29" y="186"/>
                </a:cubicBezTo>
                <a:cubicBezTo>
                  <a:pt x="28" y="185"/>
                  <a:pt x="28" y="185"/>
                  <a:pt x="28" y="185"/>
                </a:cubicBezTo>
                <a:cubicBezTo>
                  <a:pt x="28" y="182"/>
                  <a:pt x="27" y="181"/>
                  <a:pt x="26" y="180"/>
                </a:cubicBezTo>
                <a:cubicBezTo>
                  <a:pt x="26" y="179"/>
                  <a:pt x="25" y="179"/>
                  <a:pt x="20" y="177"/>
                </a:cubicBezTo>
                <a:cubicBezTo>
                  <a:pt x="17" y="177"/>
                  <a:pt x="15" y="176"/>
                  <a:pt x="12" y="175"/>
                </a:cubicBezTo>
                <a:cubicBezTo>
                  <a:pt x="5" y="173"/>
                  <a:pt x="1" y="171"/>
                  <a:pt x="0" y="170"/>
                </a:cubicBezTo>
                <a:cubicBezTo>
                  <a:pt x="0" y="170"/>
                  <a:pt x="0" y="168"/>
                  <a:pt x="0" y="166"/>
                </a:cubicBezTo>
                <a:close/>
                <a:moveTo>
                  <a:pt x="287" y="193"/>
                </a:moveTo>
                <a:cubicBezTo>
                  <a:pt x="295" y="134"/>
                  <a:pt x="253" y="79"/>
                  <a:pt x="193" y="72"/>
                </a:cubicBezTo>
                <a:cubicBezTo>
                  <a:pt x="134" y="64"/>
                  <a:pt x="80" y="106"/>
                  <a:pt x="72" y="165"/>
                </a:cubicBezTo>
                <a:cubicBezTo>
                  <a:pt x="64" y="225"/>
                  <a:pt x="106" y="279"/>
                  <a:pt x="166" y="287"/>
                </a:cubicBezTo>
                <a:cubicBezTo>
                  <a:pt x="225" y="295"/>
                  <a:pt x="280" y="253"/>
                  <a:pt x="287" y="193"/>
                </a:cubicBezTo>
                <a:close/>
              </a:path>
            </a:pathLst>
          </a:custGeom>
          <a:solidFill>
            <a:srgbClr val="1F7173"/>
          </a:solidFill>
          <a:ln>
            <a:noFill/>
          </a:ln>
        </p:spPr>
        <p:txBody>
          <a:bodyPr/>
          <a:lstStyle/>
          <a:p>
            <a:endParaRPr lang="zh-CN" altLang="en-US" sz="2400"/>
          </a:p>
        </p:txBody>
      </p:sp>
      <p:sp>
        <p:nvSpPr>
          <p:cNvPr id="7" name="Freeform 6"/>
          <p:cNvSpPr>
            <a:spLocks noEditPoints="1"/>
          </p:cNvSpPr>
          <p:nvPr/>
        </p:nvSpPr>
        <p:spPr bwMode="auto">
          <a:xfrm>
            <a:off x="4986601" y="2008067"/>
            <a:ext cx="1415653" cy="1408510"/>
          </a:xfrm>
          <a:custGeom>
            <a:avLst/>
            <a:gdLst>
              <a:gd name="T0" fmla="*/ 2147483647 w 383"/>
              <a:gd name="T1" fmla="*/ 2147483647 h 382"/>
              <a:gd name="T2" fmla="*/ 2147483647 w 383"/>
              <a:gd name="T3" fmla="*/ 2147483647 h 382"/>
              <a:gd name="T4" fmla="*/ 2147483647 w 383"/>
              <a:gd name="T5" fmla="*/ 2147483647 h 382"/>
              <a:gd name="T6" fmla="*/ 2147483647 w 383"/>
              <a:gd name="T7" fmla="*/ 2147483647 h 382"/>
              <a:gd name="T8" fmla="*/ 2147483647 w 383"/>
              <a:gd name="T9" fmla="*/ 2147483647 h 382"/>
              <a:gd name="T10" fmla="*/ 2147483647 w 383"/>
              <a:gd name="T11" fmla="*/ 2147483647 h 382"/>
              <a:gd name="T12" fmla="*/ 2147483647 w 383"/>
              <a:gd name="T13" fmla="*/ 2147483647 h 382"/>
              <a:gd name="T14" fmla="*/ 2147483647 w 383"/>
              <a:gd name="T15" fmla="*/ 2147483647 h 382"/>
              <a:gd name="T16" fmla="*/ 2147483647 w 383"/>
              <a:gd name="T17" fmla="*/ 2147483647 h 382"/>
              <a:gd name="T18" fmla="*/ 2147483647 w 383"/>
              <a:gd name="T19" fmla="*/ 2147483647 h 382"/>
              <a:gd name="T20" fmla="*/ 2147483647 w 383"/>
              <a:gd name="T21" fmla="*/ 2147483647 h 382"/>
              <a:gd name="T22" fmla="*/ 2147483647 w 383"/>
              <a:gd name="T23" fmla="*/ 2147483647 h 382"/>
              <a:gd name="T24" fmla="*/ 2147483647 w 383"/>
              <a:gd name="T25" fmla="*/ 2147483647 h 382"/>
              <a:gd name="T26" fmla="*/ 2147483647 w 383"/>
              <a:gd name="T27" fmla="*/ 2147483647 h 382"/>
              <a:gd name="T28" fmla="*/ 2147483647 w 383"/>
              <a:gd name="T29" fmla="*/ 2147483647 h 382"/>
              <a:gd name="T30" fmla="*/ 2147483647 w 383"/>
              <a:gd name="T31" fmla="*/ 2147483647 h 382"/>
              <a:gd name="T32" fmla="*/ 2147483647 w 383"/>
              <a:gd name="T33" fmla="*/ 2147483647 h 382"/>
              <a:gd name="T34" fmla="*/ 2147483647 w 383"/>
              <a:gd name="T35" fmla="*/ 2147483647 h 382"/>
              <a:gd name="T36" fmla="*/ 2147483647 w 383"/>
              <a:gd name="T37" fmla="*/ 2147483647 h 382"/>
              <a:gd name="T38" fmla="*/ 2147483647 w 383"/>
              <a:gd name="T39" fmla="*/ 2147483647 h 382"/>
              <a:gd name="T40" fmla="*/ 2147483647 w 383"/>
              <a:gd name="T41" fmla="*/ 2147483647 h 382"/>
              <a:gd name="T42" fmla="*/ 2147483647 w 383"/>
              <a:gd name="T43" fmla="*/ 2147483647 h 382"/>
              <a:gd name="T44" fmla="*/ 2147483647 w 383"/>
              <a:gd name="T45" fmla="*/ 2147483647 h 382"/>
              <a:gd name="T46" fmla="*/ 2147483647 w 383"/>
              <a:gd name="T47" fmla="*/ 2147483647 h 382"/>
              <a:gd name="T48" fmla="*/ 2147483647 w 383"/>
              <a:gd name="T49" fmla="*/ 2147483647 h 382"/>
              <a:gd name="T50" fmla="*/ 2147483647 w 383"/>
              <a:gd name="T51" fmla="*/ 2147483647 h 382"/>
              <a:gd name="T52" fmla="*/ 2147483647 w 383"/>
              <a:gd name="T53" fmla="*/ 2147483647 h 382"/>
              <a:gd name="T54" fmla="*/ 2147483647 w 383"/>
              <a:gd name="T55" fmla="*/ 2147483647 h 382"/>
              <a:gd name="T56" fmla="*/ 2147483647 w 383"/>
              <a:gd name="T57" fmla="*/ 2147483647 h 382"/>
              <a:gd name="T58" fmla="*/ 2147483647 w 383"/>
              <a:gd name="T59" fmla="*/ 2147483647 h 382"/>
              <a:gd name="T60" fmla="*/ 2147483647 w 383"/>
              <a:gd name="T61" fmla="*/ 2147483647 h 382"/>
              <a:gd name="T62" fmla="*/ 2147483647 w 383"/>
              <a:gd name="T63" fmla="*/ 2147483647 h 382"/>
              <a:gd name="T64" fmla="*/ 2147483647 w 383"/>
              <a:gd name="T65" fmla="*/ 2147483647 h 382"/>
              <a:gd name="T66" fmla="*/ 2147483647 w 383"/>
              <a:gd name="T67" fmla="*/ 2147483647 h 382"/>
              <a:gd name="T68" fmla="*/ 2147483647 w 383"/>
              <a:gd name="T69" fmla="*/ 2147483647 h 382"/>
              <a:gd name="T70" fmla="*/ 2147483647 w 383"/>
              <a:gd name="T71" fmla="*/ 2147483647 h 382"/>
              <a:gd name="T72" fmla="*/ 2147483647 w 383"/>
              <a:gd name="T73" fmla="*/ 2147483647 h 382"/>
              <a:gd name="T74" fmla="*/ 2147483647 w 383"/>
              <a:gd name="T75" fmla="*/ 2147483647 h 382"/>
              <a:gd name="T76" fmla="*/ 2147483647 w 383"/>
              <a:gd name="T77" fmla="*/ 2147483647 h 382"/>
              <a:gd name="T78" fmla="*/ 2147483647 w 383"/>
              <a:gd name="T79" fmla="*/ 2147483647 h 382"/>
              <a:gd name="T80" fmla="*/ 2147483647 w 383"/>
              <a:gd name="T81" fmla="*/ 2147483647 h 382"/>
              <a:gd name="T82" fmla="*/ 2147483647 w 383"/>
              <a:gd name="T83" fmla="*/ 2147483647 h 382"/>
              <a:gd name="T84" fmla="*/ 2147483647 w 383"/>
              <a:gd name="T85" fmla="*/ 2147483647 h 382"/>
              <a:gd name="T86" fmla="*/ 2147483647 w 383"/>
              <a:gd name="T87" fmla="*/ 2147483647 h 382"/>
              <a:gd name="T88" fmla="*/ 2147483647 w 383"/>
              <a:gd name="T89" fmla="*/ 2147483647 h 382"/>
              <a:gd name="T90" fmla="*/ 2147483647 w 383"/>
              <a:gd name="T91" fmla="*/ 2147483647 h 382"/>
              <a:gd name="T92" fmla="*/ 2147483647 w 383"/>
              <a:gd name="T93" fmla="*/ 2147483647 h 382"/>
              <a:gd name="T94" fmla="*/ 2147483647 w 383"/>
              <a:gd name="T95" fmla="*/ 2147483647 h 382"/>
              <a:gd name="T96" fmla="*/ 2147483647 w 383"/>
              <a:gd name="T97" fmla="*/ 2147483647 h 382"/>
              <a:gd name="T98" fmla="*/ 2147483647 w 383"/>
              <a:gd name="T99" fmla="*/ 2147483647 h 382"/>
              <a:gd name="T100" fmla="*/ 2147483647 w 383"/>
              <a:gd name="T101" fmla="*/ 2147483647 h 382"/>
              <a:gd name="T102" fmla="*/ 2147483647 w 383"/>
              <a:gd name="T103" fmla="*/ 2147483647 h 382"/>
              <a:gd name="T104" fmla="*/ 2147483647 w 383"/>
              <a:gd name="T105" fmla="*/ 2147483647 h 382"/>
              <a:gd name="T106" fmla="*/ 2147483647 w 383"/>
              <a:gd name="T107" fmla="*/ 2147483647 h 382"/>
              <a:gd name="T108" fmla="*/ 2147483647 w 383"/>
              <a:gd name="T109" fmla="*/ 2147483647 h 382"/>
              <a:gd name="T110" fmla="*/ 2147483647 w 383"/>
              <a:gd name="T111" fmla="*/ 2147483647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83" h="382">
                <a:moveTo>
                  <a:pt x="0" y="201"/>
                </a:moveTo>
                <a:cubicBezTo>
                  <a:pt x="0" y="200"/>
                  <a:pt x="1" y="199"/>
                  <a:pt x="1" y="199"/>
                </a:cubicBezTo>
                <a:cubicBezTo>
                  <a:pt x="2" y="198"/>
                  <a:pt x="6" y="196"/>
                  <a:pt x="14" y="194"/>
                </a:cubicBezTo>
                <a:cubicBezTo>
                  <a:pt x="16" y="193"/>
                  <a:pt x="19" y="193"/>
                  <a:pt x="21" y="192"/>
                </a:cubicBezTo>
                <a:cubicBezTo>
                  <a:pt x="28" y="190"/>
                  <a:pt x="29" y="190"/>
                  <a:pt x="29" y="189"/>
                </a:cubicBezTo>
                <a:cubicBezTo>
                  <a:pt x="30" y="188"/>
                  <a:pt x="31" y="187"/>
                  <a:pt x="31" y="183"/>
                </a:cubicBezTo>
                <a:cubicBezTo>
                  <a:pt x="31" y="182"/>
                  <a:pt x="31" y="182"/>
                  <a:pt x="31" y="182"/>
                </a:cubicBezTo>
                <a:cubicBezTo>
                  <a:pt x="31" y="182"/>
                  <a:pt x="31" y="182"/>
                  <a:pt x="31" y="182"/>
                </a:cubicBezTo>
                <a:cubicBezTo>
                  <a:pt x="31" y="182"/>
                  <a:pt x="31" y="180"/>
                  <a:pt x="31" y="179"/>
                </a:cubicBezTo>
                <a:cubicBezTo>
                  <a:pt x="31" y="177"/>
                  <a:pt x="31" y="176"/>
                  <a:pt x="30" y="175"/>
                </a:cubicBezTo>
                <a:cubicBezTo>
                  <a:pt x="29" y="174"/>
                  <a:pt x="28" y="174"/>
                  <a:pt x="23" y="171"/>
                </a:cubicBezTo>
                <a:cubicBezTo>
                  <a:pt x="21" y="170"/>
                  <a:pt x="18" y="169"/>
                  <a:pt x="15" y="168"/>
                </a:cubicBezTo>
                <a:cubicBezTo>
                  <a:pt x="8" y="165"/>
                  <a:pt x="4" y="162"/>
                  <a:pt x="3" y="162"/>
                </a:cubicBezTo>
                <a:cubicBezTo>
                  <a:pt x="3" y="161"/>
                  <a:pt x="3" y="161"/>
                  <a:pt x="3" y="160"/>
                </a:cubicBezTo>
                <a:cubicBezTo>
                  <a:pt x="3" y="158"/>
                  <a:pt x="4" y="155"/>
                  <a:pt x="4" y="155"/>
                </a:cubicBezTo>
                <a:cubicBezTo>
                  <a:pt x="5" y="154"/>
                  <a:pt x="10" y="153"/>
                  <a:pt x="18" y="153"/>
                </a:cubicBezTo>
                <a:cubicBezTo>
                  <a:pt x="21" y="153"/>
                  <a:pt x="23" y="153"/>
                  <a:pt x="25" y="153"/>
                </a:cubicBezTo>
                <a:cubicBezTo>
                  <a:pt x="32" y="153"/>
                  <a:pt x="33" y="153"/>
                  <a:pt x="34" y="152"/>
                </a:cubicBezTo>
                <a:cubicBezTo>
                  <a:pt x="35" y="151"/>
                  <a:pt x="36" y="150"/>
                  <a:pt x="37" y="146"/>
                </a:cubicBezTo>
                <a:cubicBezTo>
                  <a:pt x="37" y="146"/>
                  <a:pt x="37" y="146"/>
                  <a:pt x="37" y="146"/>
                </a:cubicBezTo>
                <a:cubicBezTo>
                  <a:pt x="37" y="145"/>
                  <a:pt x="37" y="145"/>
                  <a:pt x="37" y="145"/>
                </a:cubicBezTo>
                <a:cubicBezTo>
                  <a:pt x="38" y="143"/>
                  <a:pt x="38" y="141"/>
                  <a:pt x="38" y="140"/>
                </a:cubicBezTo>
                <a:cubicBezTo>
                  <a:pt x="38" y="139"/>
                  <a:pt x="38" y="139"/>
                  <a:pt x="38" y="138"/>
                </a:cubicBezTo>
                <a:cubicBezTo>
                  <a:pt x="38" y="137"/>
                  <a:pt x="37" y="136"/>
                  <a:pt x="32" y="133"/>
                </a:cubicBezTo>
                <a:cubicBezTo>
                  <a:pt x="30" y="131"/>
                  <a:pt x="28" y="130"/>
                  <a:pt x="26" y="128"/>
                </a:cubicBezTo>
                <a:cubicBezTo>
                  <a:pt x="19" y="123"/>
                  <a:pt x="16" y="120"/>
                  <a:pt x="15" y="119"/>
                </a:cubicBezTo>
                <a:cubicBezTo>
                  <a:pt x="15" y="117"/>
                  <a:pt x="17" y="113"/>
                  <a:pt x="18" y="112"/>
                </a:cubicBezTo>
                <a:cubicBezTo>
                  <a:pt x="19" y="112"/>
                  <a:pt x="24" y="113"/>
                  <a:pt x="32" y="114"/>
                </a:cubicBezTo>
                <a:cubicBezTo>
                  <a:pt x="34" y="115"/>
                  <a:pt x="37" y="115"/>
                  <a:pt x="39" y="116"/>
                </a:cubicBezTo>
                <a:cubicBezTo>
                  <a:pt x="46" y="117"/>
                  <a:pt x="47" y="117"/>
                  <a:pt x="48" y="117"/>
                </a:cubicBezTo>
                <a:cubicBezTo>
                  <a:pt x="48" y="116"/>
                  <a:pt x="49" y="116"/>
                  <a:pt x="52" y="112"/>
                </a:cubicBezTo>
                <a:cubicBezTo>
                  <a:pt x="52" y="111"/>
                  <a:pt x="52" y="111"/>
                  <a:pt x="52" y="111"/>
                </a:cubicBezTo>
                <a:cubicBezTo>
                  <a:pt x="52" y="111"/>
                  <a:pt x="52" y="111"/>
                  <a:pt x="52" y="111"/>
                </a:cubicBezTo>
                <a:cubicBezTo>
                  <a:pt x="55" y="107"/>
                  <a:pt x="55" y="105"/>
                  <a:pt x="55" y="105"/>
                </a:cubicBezTo>
                <a:cubicBezTo>
                  <a:pt x="55" y="105"/>
                  <a:pt x="55" y="104"/>
                  <a:pt x="55" y="104"/>
                </a:cubicBezTo>
                <a:cubicBezTo>
                  <a:pt x="54" y="103"/>
                  <a:pt x="54" y="102"/>
                  <a:pt x="50" y="98"/>
                </a:cubicBezTo>
                <a:cubicBezTo>
                  <a:pt x="48" y="96"/>
                  <a:pt x="46" y="94"/>
                  <a:pt x="45" y="91"/>
                </a:cubicBezTo>
                <a:cubicBezTo>
                  <a:pt x="40" y="85"/>
                  <a:pt x="37" y="81"/>
                  <a:pt x="36" y="80"/>
                </a:cubicBezTo>
                <a:cubicBezTo>
                  <a:pt x="37" y="79"/>
                  <a:pt x="39" y="75"/>
                  <a:pt x="41" y="74"/>
                </a:cubicBezTo>
                <a:cubicBezTo>
                  <a:pt x="42" y="75"/>
                  <a:pt x="47" y="76"/>
                  <a:pt x="54" y="79"/>
                </a:cubicBezTo>
                <a:cubicBezTo>
                  <a:pt x="56" y="80"/>
                  <a:pt x="58" y="81"/>
                  <a:pt x="61" y="82"/>
                </a:cubicBezTo>
                <a:cubicBezTo>
                  <a:pt x="67" y="85"/>
                  <a:pt x="68" y="86"/>
                  <a:pt x="69" y="85"/>
                </a:cubicBezTo>
                <a:cubicBezTo>
                  <a:pt x="70" y="85"/>
                  <a:pt x="72" y="84"/>
                  <a:pt x="74" y="81"/>
                </a:cubicBezTo>
                <a:cubicBezTo>
                  <a:pt x="75" y="81"/>
                  <a:pt x="75" y="81"/>
                  <a:pt x="75" y="81"/>
                </a:cubicBezTo>
                <a:cubicBezTo>
                  <a:pt x="75" y="80"/>
                  <a:pt x="75" y="80"/>
                  <a:pt x="75" y="80"/>
                </a:cubicBezTo>
                <a:cubicBezTo>
                  <a:pt x="77" y="78"/>
                  <a:pt x="78" y="76"/>
                  <a:pt x="78" y="75"/>
                </a:cubicBezTo>
                <a:cubicBezTo>
                  <a:pt x="78" y="74"/>
                  <a:pt x="78" y="73"/>
                  <a:pt x="75" y="68"/>
                </a:cubicBezTo>
                <a:cubicBezTo>
                  <a:pt x="74" y="66"/>
                  <a:pt x="73" y="63"/>
                  <a:pt x="72" y="60"/>
                </a:cubicBezTo>
                <a:cubicBezTo>
                  <a:pt x="68" y="53"/>
                  <a:pt x="67" y="49"/>
                  <a:pt x="66" y="47"/>
                </a:cubicBezTo>
                <a:cubicBezTo>
                  <a:pt x="67" y="46"/>
                  <a:pt x="70" y="43"/>
                  <a:pt x="72" y="43"/>
                </a:cubicBezTo>
                <a:cubicBezTo>
                  <a:pt x="73" y="43"/>
                  <a:pt x="77" y="46"/>
                  <a:pt x="83" y="51"/>
                </a:cubicBezTo>
                <a:cubicBezTo>
                  <a:pt x="85" y="52"/>
                  <a:pt x="87" y="54"/>
                  <a:pt x="89" y="55"/>
                </a:cubicBezTo>
                <a:cubicBezTo>
                  <a:pt x="95" y="59"/>
                  <a:pt x="95" y="60"/>
                  <a:pt x="97" y="60"/>
                </a:cubicBezTo>
                <a:cubicBezTo>
                  <a:pt x="97" y="60"/>
                  <a:pt x="99" y="60"/>
                  <a:pt x="102" y="57"/>
                </a:cubicBezTo>
                <a:cubicBezTo>
                  <a:pt x="104" y="57"/>
                  <a:pt x="104" y="57"/>
                  <a:pt x="104" y="57"/>
                </a:cubicBezTo>
                <a:cubicBezTo>
                  <a:pt x="104" y="56"/>
                  <a:pt x="104" y="56"/>
                  <a:pt x="104" y="56"/>
                </a:cubicBezTo>
                <a:cubicBezTo>
                  <a:pt x="107" y="54"/>
                  <a:pt x="108" y="53"/>
                  <a:pt x="108" y="52"/>
                </a:cubicBezTo>
                <a:cubicBezTo>
                  <a:pt x="108" y="52"/>
                  <a:pt x="108" y="52"/>
                  <a:pt x="108" y="52"/>
                </a:cubicBezTo>
                <a:cubicBezTo>
                  <a:pt x="109" y="51"/>
                  <a:pt x="109" y="51"/>
                  <a:pt x="109" y="51"/>
                </a:cubicBezTo>
                <a:cubicBezTo>
                  <a:pt x="109" y="50"/>
                  <a:pt x="108" y="48"/>
                  <a:pt x="107" y="44"/>
                </a:cubicBezTo>
                <a:cubicBezTo>
                  <a:pt x="106" y="42"/>
                  <a:pt x="106" y="39"/>
                  <a:pt x="105" y="36"/>
                </a:cubicBezTo>
                <a:cubicBezTo>
                  <a:pt x="104" y="30"/>
                  <a:pt x="103" y="24"/>
                  <a:pt x="103" y="22"/>
                </a:cubicBezTo>
                <a:cubicBezTo>
                  <a:pt x="103" y="22"/>
                  <a:pt x="103" y="22"/>
                  <a:pt x="103" y="22"/>
                </a:cubicBezTo>
                <a:cubicBezTo>
                  <a:pt x="104" y="21"/>
                  <a:pt x="108" y="19"/>
                  <a:pt x="109" y="19"/>
                </a:cubicBezTo>
                <a:cubicBezTo>
                  <a:pt x="110" y="20"/>
                  <a:pt x="114" y="23"/>
                  <a:pt x="119" y="29"/>
                </a:cubicBezTo>
                <a:cubicBezTo>
                  <a:pt x="120" y="31"/>
                  <a:pt x="122" y="33"/>
                  <a:pt x="123" y="35"/>
                </a:cubicBezTo>
                <a:cubicBezTo>
                  <a:pt x="128" y="41"/>
                  <a:pt x="128" y="41"/>
                  <a:pt x="129" y="42"/>
                </a:cubicBezTo>
                <a:cubicBezTo>
                  <a:pt x="130" y="42"/>
                  <a:pt x="132" y="42"/>
                  <a:pt x="136" y="40"/>
                </a:cubicBezTo>
                <a:cubicBezTo>
                  <a:pt x="138" y="41"/>
                  <a:pt x="138" y="41"/>
                  <a:pt x="138" y="41"/>
                </a:cubicBezTo>
                <a:cubicBezTo>
                  <a:pt x="138" y="40"/>
                  <a:pt x="138" y="40"/>
                  <a:pt x="138" y="40"/>
                </a:cubicBezTo>
                <a:cubicBezTo>
                  <a:pt x="141" y="39"/>
                  <a:pt x="142" y="38"/>
                  <a:pt x="143" y="36"/>
                </a:cubicBezTo>
                <a:cubicBezTo>
                  <a:pt x="143" y="36"/>
                  <a:pt x="143" y="35"/>
                  <a:pt x="143" y="30"/>
                </a:cubicBezTo>
                <a:cubicBezTo>
                  <a:pt x="143" y="27"/>
                  <a:pt x="143" y="27"/>
                  <a:pt x="143" y="27"/>
                </a:cubicBezTo>
                <a:cubicBezTo>
                  <a:pt x="143" y="25"/>
                  <a:pt x="143" y="23"/>
                  <a:pt x="143" y="20"/>
                </a:cubicBezTo>
                <a:cubicBezTo>
                  <a:pt x="143" y="13"/>
                  <a:pt x="144" y="8"/>
                  <a:pt x="144" y="6"/>
                </a:cubicBezTo>
                <a:cubicBezTo>
                  <a:pt x="146" y="5"/>
                  <a:pt x="150" y="4"/>
                  <a:pt x="151" y="5"/>
                </a:cubicBezTo>
                <a:cubicBezTo>
                  <a:pt x="152" y="6"/>
                  <a:pt x="155" y="10"/>
                  <a:pt x="158" y="17"/>
                </a:cubicBezTo>
                <a:cubicBezTo>
                  <a:pt x="159" y="19"/>
                  <a:pt x="160" y="22"/>
                  <a:pt x="161" y="24"/>
                </a:cubicBezTo>
                <a:cubicBezTo>
                  <a:pt x="164" y="30"/>
                  <a:pt x="165" y="31"/>
                  <a:pt x="166" y="31"/>
                </a:cubicBezTo>
                <a:cubicBezTo>
                  <a:pt x="166" y="32"/>
                  <a:pt x="168" y="32"/>
                  <a:pt x="172" y="31"/>
                </a:cubicBezTo>
                <a:cubicBezTo>
                  <a:pt x="173" y="32"/>
                  <a:pt x="173" y="32"/>
                  <a:pt x="173" y="32"/>
                </a:cubicBezTo>
                <a:cubicBezTo>
                  <a:pt x="173" y="31"/>
                  <a:pt x="173" y="31"/>
                  <a:pt x="173" y="31"/>
                </a:cubicBezTo>
                <a:cubicBezTo>
                  <a:pt x="178" y="31"/>
                  <a:pt x="179" y="30"/>
                  <a:pt x="180" y="30"/>
                </a:cubicBezTo>
                <a:cubicBezTo>
                  <a:pt x="181" y="29"/>
                  <a:pt x="181" y="28"/>
                  <a:pt x="182" y="22"/>
                </a:cubicBezTo>
                <a:cubicBezTo>
                  <a:pt x="183" y="20"/>
                  <a:pt x="183" y="17"/>
                  <a:pt x="184" y="14"/>
                </a:cubicBezTo>
                <a:cubicBezTo>
                  <a:pt x="186" y="7"/>
                  <a:pt x="188" y="2"/>
                  <a:pt x="188" y="1"/>
                </a:cubicBezTo>
                <a:cubicBezTo>
                  <a:pt x="190" y="0"/>
                  <a:pt x="194" y="0"/>
                  <a:pt x="195" y="1"/>
                </a:cubicBezTo>
                <a:cubicBezTo>
                  <a:pt x="196" y="2"/>
                  <a:pt x="198" y="6"/>
                  <a:pt x="199" y="14"/>
                </a:cubicBezTo>
                <a:cubicBezTo>
                  <a:pt x="200" y="17"/>
                  <a:pt x="200" y="19"/>
                  <a:pt x="201" y="21"/>
                </a:cubicBezTo>
                <a:cubicBezTo>
                  <a:pt x="202" y="28"/>
                  <a:pt x="202" y="29"/>
                  <a:pt x="203" y="30"/>
                </a:cubicBezTo>
                <a:cubicBezTo>
                  <a:pt x="204" y="30"/>
                  <a:pt x="205" y="31"/>
                  <a:pt x="209" y="31"/>
                </a:cubicBezTo>
                <a:cubicBezTo>
                  <a:pt x="210" y="32"/>
                  <a:pt x="210" y="32"/>
                  <a:pt x="210" y="32"/>
                </a:cubicBezTo>
                <a:cubicBezTo>
                  <a:pt x="211" y="32"/>
                  <a:pt x="211" y="32"/>
                  <a:pt x="211" y="32"/>
                </a:cubicBezTo>
                <a:cubicBezTo>
                  <a:pt x="215" y="32"/>
                  <a:pt x="217" y="32"/>
                  <a:pt x="218" y="31"/>
                </a:cubicBezTo>
                <a:cubicBezTo>
                  <a:pt x="218" y="31"/>
                  <a:pt x="219" y="30"/>
                  <a:pt x="221" y="24"/>
                </a:cubicBezTo>
                <a:cubicBezTo>
                  <a:pt x="223" y="22"/>
                  <a:pt x="224" y="20"/>
                  <a:pt x="225" y="17"/>
                </a:cubicBezTo>
                <a:cubicBezTo>
                  <a:pt x="229" y="10"/>
                  <a:pt x="232" y="6"/>
                  <a:pt x="232" y="5"/>
                </a:cubicBezTo>
                <a:cubicBezTo>
                  <a:pt x="234" y="5"/>
                  <a:pt x="238" y="6"/>
                  <a:pt x="239" y="7"/>
                </a:cubicBezTo>
                <a:cubicBezTo>
                  <a:pt x="240" y="8"/>
                  <a:pt x="240" y="11"/>
                  <a:pt x="240" y="18"/>
                </a:cubicBezTo>
                <a:cubicBezTo>
                  <a:pt x="240" y="19"/>
                  <a:pt x="240" y="20"/>
                  <a:pt x="240" y="21"/>
                </a:cubicBezTo>
                <a:cubicBezTo>
                  <a:pt x="240" y="23"/>
                  <a:pt x="240" y="26"/>
                  <a:pt x="240" y="28"/>
                </a:cubicBezTo>
                <a:cubicBezTo>
                  <a:pt x="240" y="30"/>
                  <a:pt x="240" y="32"/>
                  <a:pt x="240" y="33"/>
                </a:cubicBezTo>
                <a:cubicBezTo>
                  <a:pt x="240" y="35"/>
                  <a:pt x="240" y="36"/>
                  <a:pt x="240" y="37"/>
                </a:cubicBezTo>
                <a:cubicBezTo>
                  <a:pt x="241" y="38"/>
                  <a:pt x="242" y="39"/>
                  <a:pt x="246" y="40"/>
                </a:cubicBezTo>
                <a:cubicBezTo>
                  <a:pt x="247" y="41"/>
                  <a:pt x="247" y="41"/>
                  <a:pt x="247" y="41"/>
                </a:cubicBezTo>
                <a:cubicBezTo>
                  <a:pt x="248" y="41"/>
                  <a:pt x="248" y="41"/>
                  <a:pt x="248" y="41"/>
                </a:cubicBezTo>
                <a:cubicBezTo>
                  <a:pt x="251" y="42"/>
                  <a:pt x="253" y="42"/>
                  <a:pt x="254" y="41"/>
                </a:cubicBezTo>
                <a:cubicBezTo>
                  <a:pt x="255" y="41"/>
                  <a:pt x="255" y="40"/>
                  <a:pt x="259" y="36"/>
                </a:cubicBezTo>
                <a:cubicBezTo>
                  <a:pt x="261" y="34"/>
                  <a:pt x="263" y="32"/>
                  <a:pt x="265" y="30"/>
                </a:cubicBezTo>
                <a:cubicBezTo>
                  <a:pt x="270" y="24"/>
                  <a:pt x="273" y="20"/>
                  <a:pt x="274" y="19"/>
                </a:cubicBezTo>
                <a:cubicBezTo>
                  <a:pt x="276" y="19"/>
                  <a:pt x="280" y="21"/>
                  <a:pt x="281" y="23"/>
                </a:cubicBezTo>
                <a:cubicBezTo>
                  <a:pt x="281" y="25"/>
                  <a:pt x="280" y="30"/>
                  <a:pt x="278" y="36"/>
                </a:cubicBezTo>
                <a:cubicBezTo>
                  <a:pt x="277" y="39"/>
                  <a:pt x="277" y="41"/>
                  <a:pt x="276" y="44"/>
                </a:cubicBezTo>
                <a:cubicBezTo>
                  <a:pt x="275" y="48"/>
                  <a:pt x="274" y="50"/>
                  <a:pt x="274" y="51"/>
                </a:cubicBezTo>
                <a:cubicBezTo>
                  <a:pt x="274" y="52"/>
                  <a:pt x="274" y="52"/>
                  <a:pt x="274" y="52"/>
                </a:cubicBezTo>
                <a:cubicBezTo>
                  <a:pt x="275" y="52"/>
                  <a:pt x="275" y="52"/>
                  <a:pt x="275" y="52"/>
                </a:cubicBezTo>
                <a:cubicBezTo>
                  <a:pt x="275" y="53"/>
                  <a:pt x="276" y="54"/>
                  <a:pt x="279" y="56"/>
                </a:cubicBezTo>
                <a:cubicBezTo>
                  <a:pt x="280" y="58"/>
                  <a:pt x="280" y="58"/>
                  <a:pt x="280" y="58"/>
                </a:cubicBezTo>
                <a:cubicBezTo>
                  <a:pt x="281" y="58"/>
                  <a:pt x="281" y="58"/>
                  <a:pt x="281" y="58"/>
                </a:cubicBezTo>
                <a:cubicBezTo>
                  <a:pt x="284" y="60"/>
                  <a:pt x="286" y="60"/>
                  <a:pt x="287" y="60"/>
                </a:cubicBezTo>
                <a:cubicBezTo>
                  <a:pt x="288" y="60"/>
                  <a:pt x="289" y="59"/>
                  <a:pt x="293" y="56"/>
                </a:cubicBezTo>
                <a:cubicBezTo>
                  <a:pt x="295" y="54"/>
                  <a:pt x="298" y="52"/>
                  <a:pt x="300" y="51"/>
                </a:cubicBezTo>
                <a:cubicBezTo>
                  <a:pt x="306" y="46"/>
                  <a:pt x="311" y="44"/>
                  <a:pt x="312" y="43"/>
                </a:cubicBezTo>
                <a:cubicBezTo>
                  <a:pt x="313" y="44"/>
                  <a:pt x="317" y="46"/>
                  <a:pt x="317" y="48"/>
                </a:cubicBezTo>
                <a:cubicBezTo>
                  <a:pt x="317" y="49"/>
                  <a:pt x="315" y="53"/>
                  <a:pt x="311" y="61"/>
                </a:cubicBezTo>
                <a:cubicBezTo>
                  <a:pt x="310" y="63"/>
                  <a:pt x="309" y="65"/>
                  <a:pt x="308" y="67"/>
                </a:cubicBezTo>
                <a:cubicBezTo>
                  <a:pt x="305" y="73"/>
                  <a:pt x="304" y="74"/>
                  <a:pt x="304" y="75"/>
                </a:cubicBezTo>
                <a:cubicBezTo>
                  <a:pt x="304" y="75"/>
                  <a:pt x="304" y="75"/>
                  <a:pt x="304" y="75"/>
                </a:cubicBezTo>
                <a:cubicBezTo>
                  <a:pt x="304" y="75"/>
                  <a:pt x="304" y="75"/>
                  <a:pt x="304" y="75"/>
                </a:cubicBezTo>
                <a:cubicBezTo>
                  <a:pt x="305" y="76"/>
                  <a:pt x="306" y="78"/>
                  <a:pt x="308" y="80"/>
                </a:cubicBezTo>
                <a:cubicBezTo>
                  <a:pt x="309" y="83"/>
                  <a:pt x="309" y="83"/>
                  <a:pt x="309" y="83"/>
                </a:cubicBezTo>
                <a:cubicBezTo>
                  <a:pt x="310" y="82"/>
                  <a:pt x="310" y="82"/>
                  <a:pt x="310" y="82"/>
                </a:cubicBezTo>
                <a:cubicBezTo>
                  <a:pt x="312" y="84"/>
                  <a:pt x="313" y="85"/>
                  <a:pt x="315" y="85"/>
                </a:cubicBezTo>
                <a:cubicBezTo>
                  <a:pt x="316" y="86"/>
                  <a:pt x="316" y="85"/>
                  <a:pt x="322" y="83"/>
                </a:cubicBezTo>
                <a:cubicBezTo>
                  <a:pt x="324" y="82"/>
                  <a:pt x="327" y="81"/>
                  <a:pt x="329" y="80"/>
                </a:cubicBezTo>
                <a:cubicBezTo>
                  <a:pt x="337" y="77"/>
                  <a:pt x="341" y="75"/>
                  <a:pt x="343" y="75"/>
                </a:cubicBezTo>
                <a:cubicBezTo>
                  <a:pt x="344" y="76"/>
                  <a:pt x="347" y="79"/>
                  <a:pt x="347" y="81"/>
                </a:cubicBezTo>
                <a:cubicBezTo>
                  <a:pt x="346" y="82"/>
                  <a:pt x="344" y="85"/>
                  <a:pt x="338" y="92"/>
                </a:cubicBezTo>
                <a:cubicBezTo>
                  <a:pt x="337" y="94"/>
                  <a:pt x="335" y="96"/>
                  <a:pt x="334" y="97"/>
                </a:cubicBezTo>
                <a:cubicBezTo>
                  <a:pt x="329" y="102"/>
                  <a:pt x="328" y="103"/>
                  <a:pt x="328" y="104"/>
                </a:cubicBezTo>
                <a:cubicBezTo>
                  <a:pt x="328" y="105"/>
                  <a:pt x="328" y="105"/>
                  <a:pt x="328" y="105"/>
                </a:cubicBezTo>
                <a:cubicBezTo>
                  <a:pt x="328" y="106"/>
                  <a:pt x="329" y="108"/>
                  <a:pt x="331" y="110"/>
                </a:cubicBezTo>
                <a:cubicBezTo>
                  <a:pt x="331" y="113"/>
                  <a:pt x="331" y="113"/>
                  <a:pt x="331" y="113"/>
                </a:cubicBezTo>
                <a:cubicBezTo>
                  <a:pt x="332" y="112"/>
                  <a:pt x="332" y="112"/>
                  <a:pt x="332" y="112"/>
                </a:cubicBezTo>
                <a:cubicBezTo>
                  <a:pt x="333" y="116"/>
                  <a:pt x="335" y="116"/>
                  <a:pt x="336" y="117"/>
                </a:cubicBezTo>
                <a:cubicBezTo>
                  <a:pt x="337" y="117"/>
                  <a:pt x="338" y="117"/>
                  <a:pt x="344" y="116"/>
                </a:cubicBezTo>
                <a:cubicBezTo>
                  <a:pt x="346" y="115"/>
                  <a:pt x="349" y="115"/>
                  <a:pt x="352" y="114"/>
                </a:cubicBezTo>
                <a:cubicBezTo>
                  <a:pt x="359" y="113"/>
                  <a:pt x="364" y="113"/>
                  <a:pt x="366" y="113"/>
                </a:cubicBezTo>
                <a:cubicBezTo>
                  <a:pt x="367" y="114"/>
                  <a:pt x="368" y="118"/>
                  <a:pt x="368" y="119"/>
                </a:cubicBezTo>
                <a:cubicBezTo>
                  <a:pt x="368" y="119"/>
                  <a:pt x="368" y="119"/>
                  <a:pt x="368" y="119"/>
                </a:cubicBezTo>
                <a:cubicBezTo>
                  <a:pt x="368" y="120"/>
                  <a:pt x="364" y="124"/>
                  <a:pt x="357" y="128"/>
                </a:cubicBezTo>
                <a:cubicBezTo>
                  <a:pt x="355" y="130"/>
                  <a:pt x="353" y="131"/>
                  <a:pt x="352" y="133"/>
                </a:cubicBezTo>
                <a:cubicBezTo>
                  <a:pt x="346" y="137"/>
                  <a:pt x="345" y="137"/>
                  <a:pt x="345" y="138"/>
                </a:cubicBezTo>
                <a:cubicBezTo>
                  <a:pt x="345" y="139"/>
                  <a:pt x="345" y="139"/>
                  <a:pt x="345" y="139"/>
                </a:cubicBezTo>
                <a:cubicBezTo>
                  <a:pt x="345" y="141"/>
                  <a:pt x="345" y="142"/>
                  <a:pt x="346" y="144"/>
                </a:cubicBezTo>
                <a:cubicBezTo>
                  <a:pt x="345" y="147"/>
                  <a:pt x="345" y="147"/>
                  <a:pt x="345" y="147"/>
                </a:cubicBezTo>
                <a:cubicBezTo>
                  <a:pt x="346" y="147"/>
                  <a:pt x="346" y="147"/>
                  <a:pt x="346" y="147"/>
                </a:cubicBezTo>
                <a:cubicBezTo>
                  <a:pt x="347" y="150"/>
                  <a:pt x="348" y="151"/>
                  <a:pt x="349" y="152"/>
                </a:cubicBezTo>
                <a:cubicBezTo>
                  <a:pt x="350" y="152"/>
                  <a:pt x="351" y="153"/>
                  <a:pt x="357" y="153"/>
                </a:cubicBezTo>
                <a:cubicBezTo>
                  <a:pt x="359" y="153"/>
                  <a:pt x="362" y="153"/>
                  <a:pt x="365" y="153"/>
                </a:cubicBezTo>
                <a:cubicBezTo>
                  <a:pt x="373" y="154"/>
                  <a:pt x="378" y="155"/>
                  <a:pt x="379" y="155"/>
                </a:cubicBezTo>
                <a:cubicBezTo>
                  <a:pt x="380" y="156"/>
                  <a:pt x="380" y="159"/>
                  <a:pt x="380" y="161"/>
                </a:cubicBezTo>
                <a:cubicBezTo>
                  <a:pt x="380" y="162"/>
                  <a:pt x="380" y="162"/>
                  <a:pt x="380" y="162"/>
                </a:cubicBezTo>
                <a:cubicBezTo>
                  <a:pt x="379" y="163"/>
                  <a:pt x="375" y="165"/>
                  <a:pt x="368" y="168"/>
                </a:cubicBezTo>
                <a:cubicBezTo>
                  <a:pt x="365" y="169"/>
                  <a:pt x="363" y="170"/>
                  <a:pt x="361" y="171"/>
                </a:cubicBezTo>
                <a:cubicBezTo>
                  <a:pt x="354" y="174"/>
                  <a:pt x="354" y="174"/>
                  <a:pt x="353" y="175"/>
                </a:cubicBezTo>
                <a:cubicBezTo>
                  <a:pt x="352" y="176"/>
                  <a:pt x="352" y="177"/>
                  <a:pt x="352" y="178"/>
                </a:cubicBezTo>
                <a:cubicBezTo>
                  <a:pt x="352" y="179"/>
                  <a:pt x="352" y="181"/>
                  <a:pt x="352" y="181"/>
                </a:cubicBezTo>
                <a:cubicBezTo>
                  <a:pt x="351" y="184"/>
                  <a:pt x="351" y="184"/>
                  <a:pt x="351" y="184"/>
                </a:cubicBezTo>
                <a:cubicBezTo>
                  <a:pt x="352" y="184"/>
                  <a:pt x="352" y="184"/>
                  <a:pt x="352" y="184"/>
                </a:cubicBezTo>
                <a:cubicBezTo>
                  <a:pt x="352" y="187"/>
                  <a:pt x="353" y="188"/>
                  <a:pt x="354" y="189"/>
                </a:cubicBezTo>
                <a:cubicBezTo>
                  <a:pt x="355" y="190"/>
                  <a:pt x="356" y="190"/>
                  <a:pt x="361" y="192"/>
                </a:cubicBezTo>
                <a:cubicBezTo>
                  <a:pt x="364" y="193"/>
                  <a:pt x="366" y="194"/>
                  <a:pt x="369" y="194"/>
                </a:cubicBezTo>
                <a:cubicBezTo>
                  <a:pt x="376" y="197"/>
                  <a:pt x="381" y="199"/>
                  <a:pt x="382" y="199"/>
                </a:cubicBezTo>
                <a:cubicBezTo>
                  <a:pt x="382" y="200"/>
                  <a:pt x="383" y="201"/>
                  <a:pt x="383" y="202"/>
                </a:cubicBezTo>
                <a:cubicBezTo>
                  <a:pt x="383" y="204"/>
                  <a:pt x="382" y="206"/>
                  <a:pt x="382" y="207"/>
                </a:cubicBezTo>
                <a:cubicBezTo>
                  <a:pt x="381" y="207"/>
                  <a:pt x="376" y="208"/>
                  <a:pt x="368" y="210"/>
                </a:cubicBezTo>
                <a:cubicBezTo>
                  <a:pt x="366" y="210"/>
                  <a:pt x="363" y="210"/>
                  <a:pt x="361" y="211"/>
                </a:cubicBezTo>
                <a:cubicBezTo>
                  <a:pt x="354" y="212"/>
                  <a:pt x="353" y="212"/>
                  <a:pt x="352" y="213"/>
                </a:cubicBezTo>
                <a:cubicBezTo>
                  <a:pt x="352" y="213"/>
                  <a:pt x="351" y="215"/>
                  <a:pt x="350" y="219"/>
                </a:cubicBezTo>
                <a:cubicBezTo>
                  <a:pt x="350" y="219"/>
                  <a:pt x="350" y="219"/>
                  <a:pt x="350" y="219"/>
                </a:cubicBezTo>
                <a:cubicBezTo>
                  <a:pt x="350" y="220"/>
                  <a:pt x="350" y="220"/>
                  <a:pt x="350" y="220"/>
                </a:cubicBezTo>
                <a:cubicBezTo>
                  <a:pt x="350" y="222"/>
                  <a:pt x="349" y="223"/>
                  <a:pt x="349" y="224"/>
                </a:cubicBezTo>
                <a:cubicBezTo>
                  <a:pt x="349" y="225"/>
                  <a:pt x="350" y="226"/>
                  <a:pt x="350" y="227"/>
                </a:cubicBezTo>
                <a:cubicBezTo>
                  <a:pt x="351" y="228"/>
                  <a:pt x="351" y="228"/>
                  <a:pt x="357" y="231"/>
                </a:cubicBezTo>
                <a:cubicBezTo>
                  <a:pt x="359" y="232"/>
                  <a:pt x="361" y="234"/>
                  <a:pt x="364" y="235"/>
                </a:cubicBezTo>
                <a:cubicBezTo>
                  <a:pt x="370" y="239"/>
                  <a:pt x="374" y="242"/>
                  <a:pt x="375" y="243"/>
                </a:cubicBezTo>
                <a:cubicBezTo>
                  <a:pt x="375" y="243"/>
                  <a:pt x="375" y="243"/>
                  <a:pt x="375" y="244"/>
                </a:cubicBezTo>
                <a:cubicBezTo>
                  <a:pt x="375" y="246"/>
                  <a:pt x="374" y="249"/>
                  <a:pt x="373" y="250"/>
                </a:cubicBezTo>
                <a:cubicBezTo>
                  <a:pt x="372" y="250"/>
                  <a:pt x="367" y="250"/>
                  <a:pt x="359" y="250"/>
                </a:cubicBezTo>
                <a:cubicBezTo>
                  <a:pt x="357" y="250"/>
                  <a:pt x="354" y="249"/>
                  <a:pt x="352" y="249"/>
                </a:cubicBezTo>
                <a:cubicBezTo>
                  <a:pt x="345" y="249"/>
                  <a:pt x="344" y="249"/>
                  <a:pt x="343" y="249"/>
                </a:cubicBezTo>
                <a:cubicBezTo>
                  <a:pt x="342" y="250"/>
                  <a:pt x="341" y="252"/>
                  <a:pt x="340" y="255"/>
                </a:cubicBezTo>
                <a:cubicBezTo>
                  <a:pt x="339" y="255"/>
                  <a:pt x="339" y="255"/>
                  <a:pt x="339" y="255"/>
                </a:cubicBezTo>
                <a:cubicBezTo>
                  <a:pt x="339" y="256"/>
                  <a:pt x="339" y="256"/>
                  <a:pt x="339" y="256"/>
                </a:cubicBezTo>
                <a:cubicBezTo>
                  <a:pt x="338" y="258"/>
                  <a:pt x="337" y="260"/>
                  <a:pt x="337" y="261"/>
                </a:cubicBezTo>
                <a:cubicBezTo>
                  <a:pt x="337" y="262"/>
                  <a:pt x="338" y="262"/>
                  <a:pt x="338" y="262"/>
                </a:cubicBezTo>
                <a:cubicBezTo>
                  <a:pt x="338" y="263"/>
                  <a:pt x="339" y="264"/>
                  <a:pt x="343" y="268"/>
                </a:cubicBezTo>
                <a:cubicBezTo>
                  <a:pt x="345" y="270"/>
                  <a:pt x="347" y="272"/>
                  <a:pt x="349" y="274"/>
                </a:cubicBezTo>
                <a:cubicBezTo>
                  <a:pt x="354" y="279"/>
                  <a:pt x="358" y="283"/>
                  <a:pt x="358" y="284"/>
                </a:cubicBezTo>
                <a:cubicBezTo>
                  <a:pt x="358" y="286"/>
                  <a:pt x="356" y="290"/>
                  <a:pt x="355" y="290"/>
                </a:cubicBezTo>
                <a:cubicBezTo>
                  <a:pt x="354" y="290"/>
                  <a:pt x="349" y="289"/>
                  <a:pt x="341" y="287"/>
                </a:cubicBezTo>
                <a:cubicBezTo>
                  <a:pt x="339" y="286"/>
                  <a:pt x="336" y="285"/>
                  <a:pt x="334" y="285"/>
                </a:cubicBezTo>
                <a:cubicBezTo>
                  <a:pt x="328" y="282"/>
                  <a:pt x="327" y="282"/>
                  <a:pt x="326" y="283"/>
                </a:cubicBezTo>
                <a:cubicBezTo>
                  <a:pt x="325" y="283"/>
                  <a:pt x="324" y="284"/>
                  <a:pt x="321" y="287"/>
                </a:cubicBezTo>
                <a:cubicBezTo>
                  <a:pt x="320" y="287"/>
                  <a:pt x="320" y="287"/>
                  <a:pt x="320" y="287"/>
                </a:cubicBezTo>
                <a:cubicBezTo>
                  <a:pt x="320" y="288"/>
                  <a:pt x="320" y="288"/>
                  <a:pt x="320" y="288"/>
                </a:cubicBezTo>
                <a:cubicBezTo>
                  <a:pt x="317" y="292"/>
                  <a:pt x="317" y="293"/>
                  <a:pt x="317" y="294"/>
                </a:cubicBezTo>
                <a:cubicBezTo>
                  <a:pt x="317" y="294"/>
                  <a:pt x="317" y="294"/>
                  <a:pt x="317" y="294"/>
                </a:cubicBezTo>
                <a:cubicBezTo>
                  <a:pt x="317" y="295"/>
                  <a:pt x="318" y="296"/>
                  <a:pt x="321" y="301"/>
                </a:cubicBezTo>
                <a:cubicBezTo>
                  <a:pt x="323" y="303"/>
                  <a:pt x="324" y="305"/>
                  <a:pt x="326" y="308"/>
                </a:cubicBezTo>
                <a:cubicBezTo>
                  <a:pt x="330" y="314"/>
                  <a:pt x="332" y="319"/>
                  <a:pt x="333" y="320"/>
                </a:cubicBezTo>
                <a:cubicBezTo>
                  <a:pt x="332" y="322"/>
                  <a:pt x="329" y="325"/>
                  <a:pt x="328" y="325"/>
                </a:cubicBezTo>
                <a:cubicBezTo>
                  <a:pt x="326" y="325"/>
                  <a:pt x="322" y="323"/>
                  <a:pt x="315" y="319"/>
                </a:cubicBezTo>
                <a:cubicBezTo>
                  <a:pt x="313" y="318"/>
                  <a:pt x="311" y="316"/>
                  <a:pt x="309" y="315"/>
                </a:cubicBezTo>
                <a:cubicBezTo>
                  <a:pt x="303" y="311"/>
                  <a:pt x="302" y="311"/>
                  <a:pt x="301" y="311"/>
                </a:cubicBezTo>
                <a:cubicBezTo>
                  <a:pt x="300" y="311"/>
                  <a:pt x="299" y="312"/>
                  <a:pt x="296" y="315"/>
                </a:cubicBezTo>
                <a:cubicBezTo>
                  <a:pt x="294" y="315"/>
                  <a:pt x="294" y="315"/>
                  <a:pt x="294" y="315"/>
                </a:cubicBezTo>
                <a:cubicBezTo>
                  <a:pt x="294" y="316"/>
                  <a:pt x="294" y="316"/>
                  <a:pt x="294" y="316"/>
                </a:cubicBezTo>
                <a:cubicBezTo>
                  <a:pt x="291" y="318"/>
                  <a:pt x="290" y="319"/>
                  <a:pt x="290" y="321"/>
                </a:cubicBezTo>
                <a:cubicBezTo>
                  <a:pt x="290" y="321"/>
                  <a:pt x="290" y="321"/>
                  <a:pt x="290" y="321"/>
                </a:cubicBezTo>
                <a:cubicBezTo>
                  <a:pt x="290" y="321"/>
                  <a:pt x="290" y="321"/>
                  <a:pt x="290" y="321"/>
                </a:cubicBezTo>
                <a:cubicBezTo>
                  <a:pt x="290" y="322"/>
                  <a:pt x="291" y="323"/>
                  <a:pt x="292" y="328"/>
                </a:cubicBezTo>
                <a:cubicBezTo>
                  <a:pt x="293" y="330"/>
                  <a:pt x="294" y="333"/>
                  <a:pt x="295" y="336"/>
                </a:cubicBezTo>
                <a:cubicBezTo>
                  <a:pt x="298" y="342"/>
                  <a:pt x="299" y="348"/>
                  <a:pt x="299" y="349"/>
                </a:cubicBezTo>
                <a:cubicBezTo>
                  <a:pt x="298" y="351"/>
                  <a:pt x="295" y="353"/>
                  <a:pt x="293" y="353"/>
                </a:cubicBezTo>
                <a:cubicBezTo>
                  <a:pt x="292" y="353"/>
                  <a:pt x="288" y="350"/>
                  <a:pt x="283" y="344"/>
                </a:cubicBezTo>
                <a:cubicBezTo>
                  <a:pt x="281" y="342"/>
                  <a:pt x="279" y="340"/>
                  <a:pt x="277" y="339"/>
                </a:cubicBezTo>
                <a:cubicBezTo>
                  <a:pt x="272" y="334"/>
                  <a:pt x="272" y="333"/>
                  <a:pt x="271" y="333"/>
                </a:cubicBezTo>
                <a:cubicBezTo>
                  <a:pt x="270" y="333"/>
                  <a:pt x="268" y="333"/>
                  <a:pt x="265" y="335"/>
                </a:cubicBezTo>
                <a:cubicBezTo>
                  <a:pt x="263" y="335"/>
                  <a:pt x="263" y="335"/>
                  <a:pt x="263" y="335"/>
                </a:cubicBezTo>
                <a:cubicBezTo>
                  <a:pt x="263" y="336"/>
                  <a:pt x="263" y="336"/>
                  <a:pt x="263" y="336"/>
                </a:cubicBezTo>
                <a:cubicBezTo>
                  <a:pt x="260" y="337"/>
                  <a:pt x="258" y="338"/>
                  <a:pt x="258" y="340"/>
                </a:cubicBezTo>
                <a:cubicBezTo>
                  <a:pt x="258" y="340"/>
                  <a:pt x="258" y="341"/>
                  <a:pt x="258" y="341"/>
                </a:cubicBezTo>
                <a:cubicBezTo>
                  <a:pt x="258" y="342"/>
                  <a:pt x="258" y="344"/>
                  <a:pt x="258" y="348"/>
                </a:cubicBezTo>
                <a:cubicBezTo>
                  <a:pt x="259" y="350"/>
                  <a:pt x="259" y="353"/>
                  <a:pt x="259" y="356"/>
                </a:cubicBezTo>
                <a:cubicBezTo>
                  <a:pt x="260" y="360"/>
                  <a:pt x="260" y="365"/>
                  <a:pt x="260" y="368"/>
                </a:cubicBezTo>
                <a:cubicBezTo>
                  <a:pt x="260" y="369"/>
                  <a:pt x="260" y="370"/>
                  <a:pt x="260" y="370"/>
                </a:cubicBezTo>
                <a:cubicBezTo>
                  <a:pt x="259" y="371"/>
                  <a:pt x="255" y="373"/>
                  <a:pt x="253" y="372"/>
                </a:cubicBezTo>
                <a:cubicBezTo>
                  <a:pt x="252" y="371"/>
                  <a:pt x="249" y="368"/>
                  <a:pt x="245" y="361"/>
                </a:cubicBezTo>
                <a:cubicBezTo>
                  <a:pt x="244" y="359"/>
                  <a:pt x="242" y="357"/>
                  <a:pt x="241" y="355"/>
                </a:cubicBezTo>
                <a:cubicBezTo>
                  <a:pt x="237" y="349"/>
                  <a:pt x="237" y="348"/>
                  <a:pt x="236" y="348"/>
                </a:cubicBezTo>
                <a:cubicBezTo>
                  <a:pt x="235" y="347"/>
                  <a:pt x="233" y="347"/>
                  <a:pt x="229" y="348"/>
                </a:cubicBezTo>
                <a:cubicBezTo>
                  <a:pt x="227" y="347"/>
                  <a:pt x="227" y="347"/>
                  <a:pt x="227" y="347"/>
                </a:cubicBezTo>
                <a:cubicBezTo>
                  <a:pt x="227" y="349"/>
                  <a:pt x="227" y="349"/>
                  <a:pt x="227" y="349"/>
                </a:cubicBezTo>
                <a:cubicBezTo>
                  <a:pt x="224" y="349"/>
                  <a:pt x="223" y="350"/>
                  <a:pt x="222" y="351"/>
                </a:cubicBezTo>
                <a:cubicBezTo>
                  <a:pt x="221" y="352"/>
                  <a:pt x="221" y="353"/>
                  <a:pt x="221" y="359"/>
                </a:cubicBezTo>
                <a:cubicBezTo>
                  <a:pt x="220" y="361"/>
                  <a:pt x="220" y="364"/>
                  <a:pt x="220" y="367"/>
                </a:cubicBezTo>
                <a:cubicBezTo>
                  <a:pt x="218" y="375"/>
                  <a:pt x="217" y="380"/>
                  <a:pt x="217" y="381"/>
                </a:cubicBezTo>
                <a:cubicBezTo>
                  <a:pt x="215" y="382"/>
                  <a:pt x="211" y="382"/>
                  <a:pt x="210" y="382"/>
                </a:cubicBezTo>
                <a:cubicBezTo>
                  <a:pt x="209" y="381"/>
                  <a:pt x="207" y="376"/>
                  <a:pt x="204" y="369"/>
                </a:cubicBezTo>
                <a:cubicBezTo>
                  <a:pt x="204" y="366"/>
                  <a:pt x="203" y="364"/>
                  <a:pt x="202" y="362"/>
                </a:cubicBezTo>
                <a:cubicBezTo>
                  <a:pt x="200" y="355"/>
                  <a:pt x="200" y="354"/>
                  <a:pt x="199" y="354"/>
                </a:cubicBezTo>
                <a:cubicBezTo>
                  <a:pt x="198" y="353"/>
                  <a:pt x="197" y="352"/>
                  <a:pt x="192" y="353"/>
                </a:cubicBezTo>
                <a:cubicBezTo>
                  <a:pt x="191" y="352"/>
                  <a:pt x="191" y="352"/>
                  <a:pt x="191" y="352"/>
                </a:cubicBezTo>
                <a:cubicBezTo>
                  <a:pt x="190" y="353"/>
                  <a:pt x="190" y="353"/>
                  <a:pt x="190" y="353"/>
                </a:cubicBezTo>
                <a:cubicBezTo>
                  <a:pt x="186" y="352"/>
                  <a:pt x="185" y="353"/>
                  <a:pt x="184" y="354"/>
                </a:cubicBezTo>
                <a:cubicBezTo>
                  <a:pt x="183" y="354"/>
                  <a:pt x="183" y="355"/>
                  <a:pt x="181" y="361"/>
                </a:cubicBezTo>
                <a:cubicBezTo>
                  <a:pt x="180" y="363"/>
                  <a:pt x="179" y="366"/>
                  <a:pt x="178" y="369"/>
                </a:cubicBezTo>
                <a:cubicBezTo>
                  <a:pt x="175" y="376"/>
                  <a:pt x="173" y="380"/>
                  <a:pt x="173" y="382"/>
                </a:cubicBezTo>
                <a:cubicBezTo>
                  <a:pt x="171" y="382"/>
                  <a:pt x="167" y="382"/>
                  <a:pt x="165" y="381"/>
                </a:cubicBezTo>
                <a:cubicBezTo>
                  <a:pt x="165" y="380"/>
                  <a:pt x="164" y="375"/>
                  <a:pt x="163" y="367"/>
                </a:cubicBezTo>
                <a:cubicBezTo>
                  <a:pt x="163" y="364"/>
                  <a:pt x="163" y="362"/>
                  <a:pt x="163" y="360"/>
                </a:cubicBezTo>
                <a:cubicBezTo>
                  <a:pt x="162" y="353"/>
                  <a:pt x="162" y="352"/>
                  <a:pt x="161" y="351"/>
                </a:cubicBezTo>
                <a:cubicBezTo>
                  <a:pt x="160" y="350"/>
                  <a:pt x="158" y="349"/>
                  <a:pt x="155" y="349"/>
                </a:cubicBezTo>
                <a:cubicBezTo>
                  <a:pt x="154" y="347"/>
                  <a:pt x="154" y="347"/>
                  <a:pt x="154" y="347"/>
                </a:cubicBezTo>
                <a:cubicBezTo>
                  <a:pt x="153" y="348"/>
                  <a:pt x="153" y="348"/>
                  <a:pt x="153" y="348"/>
                </a:cubicBezTo>
                <a:cubicBezTo>
                  <a:pt x="149" y="347"/>
                  <a:pt x="148" y="347"/>
                  <a:pt x="147" y="348"/>
                </a:cubicBezTo>
                <a:cubicBezTo>
                  <a:pt x="146" y="348"/>
                  <a:pt x="146" y="349"/>
                  <a:pt x="142" y="354"/>
                </a:cubicBezTo>
                <a:cubicBezTo>
                  <a:pt x="141" y="356"/>
                  <a:pt x="139" y="359"/>
                  <a:pt x="138" y="361"/>
                </a:cubicBezTo>
                <a:cubicBezTo>
                  <a:pt x="133" y="367"/>
                  <a:pt x="130" y="371"/>
                  <a:pt x="129" y="372"/>
                </a:cubicBezTo>
                <a:cubicBezTo>
                  <a:pt x="128" y="372"/>
                  <a:pt x="123" y="371"/>
                  <a:pt x="122" y="370"/>
                </a:cubicBezTo>
                <a:cubicBezTo>
                  <a:pt x="122" y="369"/>
                  <a:pt x="122" y="369"/>
                  <a:pt x="122" y="368"/>
                </a:cubicBezTo>
                <a:cubicBezTo>
                  <a:pt x="122" y="368"/>
                  <a:pt x="122" y="368"/>
                  <a:pt x="122" y="368"/>
                </a:cubicBezTo>
                <a:cubicBezTo>
                  <a:pt x="122" y="366"/>
                  <a:pt x="123" y="361"/>
                  <a:pt x="124" y="356"/>
                </a:cubicBezTo>
                <a:cubicBezTo>
                  <a:pt x="124" y="353"/>
                  <a:pt x="124" y="351"/>
                  <a:pt x="125" y="348"/>
                </a:cubicBezTo>
                <a:cubicBezTo>
                  <a:pt x="125" y="344"/>
                  <a:pt x="125" y="342"/>
                  <a:pt x="125" y="341"/>
                </a:cubicBezTo>
                <a:cubicBezTo>
                  <a:pt x="125" y="341"/>
                  <a:pt x="125" y="340"/>
                  <a:pt x="125" y="340"/>
                </a:cubicBezTo>
                <a:cubicBezTo>
                  <a:pt x="124" y="338"/>
                  <a:pt x="123" y="337"/>
                  <a:pt x="120" y="336"/>
                </a:cubicBezTo>
                <a:cubicBezTo>
                  <a:pt x="119" y="334"/>
                  <a:pt x="119" y="334"/>
                  <a:pt x="119" y="334"/>
                </a:cubicBezTo>
                <a:cubicBezTo>
                  <a:pt x="118" y="335"/>
                  <a:pt x="118" y="335"/>
                  <a:pt x="118" y="335"/>
                </a:cubicBezTo>
                <a:cubicBezTo>
                  <a:pt x="115" y="333"/>
                  <a:pt x="114" y="333"/>
                  <a:pt x="112" y="333"/>
                </a:cubicBezTo>
                <a:cubicBezTo>
                  <a:pt x="111" y="334"/>
                  <a:pt x="110" y="334"/>
                  <a:pt x="106" y="338"/>
                </a:cubicBezTo>
                <a:cubicBezTo>
                  <a:pt x="104" y="340"/>
                  <a:pt x="102" y="342"/>
                  <a:pt x="100" y="344"/>
                </a:cubicBezTo>
                <a:cubicBezTo>
                  <a:pt x="94" y="349"/>
                  <a:pt x="90" y="352"/>
                  <a:pt x="89" y="353"/>
                </a:cubicBezTo>
                <a:cubicBezTo>
                  <a:pt x="88" y="353"/>
                  <a:pt x="84" y="350"/>
                  <a:pt x="83" y="349"/>
                </a:cubicBezTo>
                <a:cubicBezTo>
                  <a:pt x="83" y="347"/>
                  <a:pt x="85" y="342"/>
                  <a:pt x="88" y="335"/>
                </a:cubicBezTo>
                <a:cubicBezTo>
                  <a:pt x="88" y="333"/>
                  <a:pt x="89" y="331"/>
                  <a:pt x="90" y="329"/>
                </a:cubicBezTo>
                <a:cubicBezTo>
                  <a:pt x="92" y="323"/>
                  <a:pt x="93" y="322"/>
                  <a:pt x="93" y="321"/>
                </a:cubicBezTo>
                <a:cubicBezTo>
                  <a:pt x="93" y="321"/>
                  <a:pt x="93" y="321"/>
                  <a:pt x="93" y="321"/>
                </a:cubicBezTo>
                <a:cubicBezTo>
                  <a:pt x="93" y="320"/>
                  <a:pt x="93" y="320"/>
                  <a:pt x="93" y="320"/>
                </a:cubicBezTo>
                <a:cubicBezTo>
                  <a:pt x="93" y="319"/>
                  <a:pt x="92" y="318"/>
                  <a:pt x="88" y="315"/>
                </a:cubicBezTo>
                <a:cubicBezTo>
                  <a:pt x="88" y="314"/>
                  <a:pt x="88" y="314"/>
                  <a:pt x="88" y="314"/>
                </a:cubicBezTo>
                <a:cubicBezTo>
                  <a:pt x="87" y="314"/>
                  <a:pt x="87" y="314"/>
                  <a:pt x="87" y="314"/>
                </a:cubicBezTo>
                <a:cubicBezTo>
                  <a:pt x="84" y="311"/>
                  <a:pt x="83" y="311"/>
                  <a:pt x="82" y="311"/>
                </a:cubicBezTo>
                <a:cubicBezTo>
                  <a:pt x="81" y="311"/>
                  <a:pt x="80" y="312"/>
                  <a:pt x="75" y="315"/>
                </a:cubicBezTo>
                <a:cubicBezTo>
                  <a:pt x="73" y="316"/>
                  <a:pt x="70" y="317"/>
                  <a:pt x="67" y="319"/>
                </a:cubicBezTo>
                <a:cubicBezTo>
                  <a:pt x="61" y="322"/>
                  <a:pt x="56" y="325"/>
                  <a:pt x="55" y="325"/>
                </a:cubicBezTo>
                <a:cubicBezTo>
                  <a:pt x="53" y="324"/>
                  <a:pt x="50" y="321"/>
                  <a:pt x="50" y="320"/>
                </a:cubicBezTo>
                <a:cubicBezTo>
                  <a:pt x="50" y="319"/>
                  <a:pt x="53" y="314"/>
                  <a:pt x="57" y="308"/>
                </a:cubicBezTo>
                <a:cubicBezTo>
                  <a:pt x="59" y="305"/>
                  <a:pt x="60" y="303"/>
                  <a:pt x="61" y="302"/>
                </a:cubicBezTo>
                <a:cubicBezTo>
                  <a:pt x="65" y="296"/>
                  <a:pt x="66" y="295"/>
                  <a:pt x="66" y="294"/>
                </a:cubicBezTo>
                <a:cubicBezTo>
                  <a:pt x="66" y="293"/>
                  <a:pt x="65" y="292"/>
                  <a:pt x="63" y="288"/>
                </a:cubicBezTo>
                <a:cubicBezTo>
                  <a:pt x="63" y="286"/>
                  <a:pt x="63" y="286"/>
                  <a:pt x="63" y="286"/>
                </a:cubicBezTo>
                <a:cubicBezTo>
                  <a:pt x="61" y="286"/>
                  <a:pt x="61" y="286"/>
                  <a:pt x="61" y="286"/>
                </a:cubicBezTo>
                <a:cubicBezTo>
                  <a:pt x="59" y="283"/>
                  <a:pt x="58" y="283"/>
                  <a:pt x="57" y="283"/>
                </a:cubicBezTo>
                <a:cubicBezTo>
                  <a:pt x="56" y="282"/>
                  <a:pt x="55" y="283"/>
                  <a:pt x="49" y="284"/>
                </a:cubicBezTo>
                <a:cubicBezTo>
                  <a:pt x="47" y="285"/>
                  <a:pt x="44" y="286"/>
                  <a:pt x="41" y="287"/>
                </a:cubicBezTo>
                <a:cubicBezTo>
                  <a:pt x="34" y="289"/>
                  <a:pt x="29" y="290"/>
                  <a:pt x="28" y="290"/>
                </a:cubicBezTo>
                <a:cubicBezTo>
                  <a:pt x="27" y="289"/>
                  <a:pt x="24" y="285"/>
                  <a:pt x="24" y="284"/>
                </a:cubicBezTo>
                <a:cubicBezTo>
                  <a:pt x="25" y="283"/>
                  <a:pt x="28" y="279"/>
                  <a:pt x="34" y="274"/>
                </a:cubicBezTo>
                <a:cubicBezTo>
                  <a:pt x="36" y="272"/>
                  <a:pt x="38" y="270"/>
                  <a:pt x="39" y="269"/>
                </a:cubicBezTo>
                <a:cubicBezTo>
                  <a:pt x="45" y="264"/>
                  <a:pt x="45" y="263"/>
                  <a:pt x="45" y="262"/>
                </a:cubicBezTo>
                <a:cubicBezTo>
                  <a:pt x="46" y="262"/>
                  <a:pt x="46" y="262"/>
                  <a:pt x="46" y="261"/>
                </a:cubicBezTo>
                <a:cubicBezTo>
                  <a:pt x="46" y="260"/>
                  <a:pt x="45" y="259"/>
                  <a:pt x="44" y="256"/>
                </a:cubicBezTo>
                <a:cubicBezTo>
                  <a:pt x="44" y="254"/>
                  <a:pt x="44" y="254"/>
                  <a:pt x="44" y="254"/>
                </a:cubicBezTo>
                <a:cubicBezTo>
                  <a:pt x="43" y="254"/>
                  <a:pt x="43" y="254"/>
                  <a:pt x="43" y="254"/>
                </a:cubicBezTo>
                <a:cubicBezTo>
                  <a:pt x="42" y="250"/>
                  <a:pt x="41" y="250"/>
                  <a:pt x="40" y="249"/>
                </a:cubicBezTo>
                <a:cubicBezTo>
                  <a:pt x="39" y="249"/>
                  <a:pt x="38" y="249"/>
                  <a:pt x="32" y="249"/>
                </a:cubicBezTo>
                <a:cubicBezTo>
                  <a:pt x="29" y="249"/>
                  <a:pt x="26" y="249"/>
                  <a:pt x="24" y="250"/>
                </a:cubicBezTo>
                <a:cubicBezTo>
                  <a:pt x="16" y="250"/>
                  <a:pt x="11" y="250"/>
                  <a:pt x="9" y="249"/>
                </a:cubicBezTo>
                <a:cubicBezTo>
                  <a:pt x="9" y="248"/>
                  <a:pt x="7" y="245"/>
                  <a:pt x="7" y="243"/>
                </a:cubicBezTo>
                <a:cubicBezTo>
                  <a:pt x="7" y="243"/>
                  <a:pt x="7" y="243"/>
                  <a:pt x="7" y="243"/>
                </a:cubicBezTo>
                <a:cubicBezTo>
                  <a:pt x="8" y="242"/>
                  <a:pt x="12" y="239"/>
                  <a:pt x="19" y="235"/>
                </a:cubicBezTo>
                <a:cubicBezTo>
                  <a:pt x="22" y="234"/>
                  <a:pt x="24" y="233"/>
                  <a:pt x="26" y="231"/>
                </a:cubicBezTo>
                <a:cubicBezTo>
                  <a:pt x="32" y="228"/>
                  <a:pt x="33" y="228"/>
                  <a:pt x="33" y="227"/>
                </a:cubicBezTo>
                <a:cubicBezTo>
                  <a:pt x="33" y="226"/>
                  <a:pt x="33" y="225"/>
                  <a:pt x="33" y="225"/>
                </a:cubicBezTo>
                <a:cubicBezTo>
                  <a:pt x="33" y="223"/>
                  <a:pt x="33" y="221"/>
                  <a:pt x="33" y="220"/>
                </a:cubicBezTo>
                <a:cubicBezTo>
                  <a:pt x="34" y="218"/>
                  <a:pt x="34" y="218"/>
                  <a:pt x="34" y="218"/>
                </a:cubicBezTo>
                <a:cubicBezTo>
                  <a:pt x="33" y="218"/>
                  <a:pt x="33" y="218"/>
                  <a:pt x="33" y="218"/>
                </a:cubicBezTo>
                <a:cubicBezTo>
                  <a:pt x="32" y="214"/>
                  <a:pt x="31" y="213"/>
                  <a:pt x="30" y="213"/>
                </a:cubicBezTo>
                <a:cubicBezTo>
                  <a:pt x="30" y="212"/>
                  <a:pt x="29" y="212"/>
                  <a:pt x="23" y="211"/>
                </a:cubicBezTo>
                <a:cubicBezTo>
                  <a:pt x="20" y="210"/>
                  <a:pt x="18" y="210"/>
                  <a:pt x="15" y="209"/>
                </a:cubicBezTo>
                <a:cubicBezTo>
                  <a:pt x="7" y="208"/>
                  <a:pt x="2" y="206"/>
                  <a:pt x="1" y="206"/>
                </a:cubicBezTo>
                <a:cubicBezTo>
                  <a:pt x="1" y="205"/>
                  <a:pt x="0" y="203"/>
                  <a:pt x="0" y="201"/>
                </a:cubicBezTo>
                <a:close/>
                <a:moveTo>
                  <a:pt x="307" y="191"/>
                </a:moveTo>
                <a:cubicBezTo>
                  <a:pt x="307" y="127"/>
                  <a:pt x="255" y="76"/>
                  <a:pt x="191" y="76"/>
                </a:cubicBezTo>
                <a:cubicBezTo>
                  <a:pt x="128" y="76"/>
                  <a:pt x="76" y="127"/>
                  <a:pt x="76" y="191"/>
                </a:cubicBezTo>
                <a:cubicBezTo>
                  <a:pt x="76" y="255"/>
                  <a:pt x="128" y="306"/>
                  <a:pt x="191" y="306"/>
                </a:cubicBezTo>
                <a:cubicBezTo>
                  <a:pt x="255" y="306"/>
                  <a:pt x="307" y="255"/>
                  <a:pt x="307" y="191"/>
                </a:cubicBezTo>
                <a:close/>
              </a:path>
            </a:pathLst>
          </a:custGeom>
          <a:solidFill>
            <a:srgbClr val="1F7173"/>
          </a:solidFill>
          <a:ln>
            <a:noFill/>
          </a:ln>
        </p:spPr>
        <p:txBody>
          <a:bodyPr/>
          <a:lstStyle/>
          <a:p>
            <a:endParaRPr lang="zh-CN" altLang="en-US" sz="2400"/>
          </a:p>
        </p:txBody>
      </p:sp>
      <p:sp>
        <p:nvSpPr>
          <p:cNvPr id="8" name="矩形 7"/>
          <p:cNvSpPr/>
          <p:nvPr/>
        </p:nvSpPr>
        <p:spPr>
          <a:xfrm>
            <a:off x="5430574" y="2481490"/>
            <a:ext cx="527709" cy="461665"/>
          </a:xfrm>
          <a:prstGeom prst="rect">
            <a:avLst/>
          </a:prstGeom>
        </p:spPr>
        <p:txBody>
          <a:bodyPr wrap="none">
            <a:spAutoFit/>
          </a:bodyPr>
          <a:lstStyle/>
          <a:p>
            <a:pPr algn="ctr"/>
            <a:r>
              <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01</a:t>
            </a:r>
            <a:endPar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6256273" y="3464599"/>
            <a:ext cx="527709" cy="461665"/>
          </a:xfrm>
          <a:prstGeom prst="rect">
            <a:avLst/>
          </a:prstGeom>
        </p:spPr>
        <p:txBody>
          <a:bodyPr wrap="none">
            <a:spAutoFit/>
          </a:bodyPr>
          <a:lstStyle/>
          <a:p>
            <a:pPr algn="ctr"/>
            <a:r>
              <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02</a:t>
            </a:r>
            <a:endPar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5103746" y="3816180"/>
            <a:ext cx="527709" cy="461665"/>
          </a:xfrm>
          <a:prstGeom prst="rect">
            <a:avLst/>
          </a:prstGeom>
        </p:spPr>
        <p:txBody>
          <a:bodyPr wrap="none">
            <a:spAutoFit/>
          </a:bodyPr>
          <a:lstStyle/>
          <a:p>
            <a:pPr algn="ctr"/>
            <a:r>
              <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03</a:t>
            </a:r>
            <a:endPar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5823481" y="4743466"/>
            <a:ext cx="527709" cy="461665"/>
          </a:xfrm>
          <a:prstGeom prst="rect">
            <a:avLst/>
          </a:prstGeom>
        </p:spPr>
        <p:txBody>
          <a:bodyPr wrap="none">
            <a:spAutoFit/>
          </a:bodyPr>
          <a:lstStyle/>
          <a:p>
            <a:pPr algn="ctr"/>
            <a:r>
              <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04</a:t>
            </a:r>
            <a:endPar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34"/>
          <p:cNvSpPr>
            <a:spLocks noChangeArrowheads="1"/>
          </p:cNvSpPr>
          <p:nvPr/>
        </p:nvSpPr>
        <p:spPr bwMode="auto">
          <a:xfrm>
            <a:off x="840956" y="2044011"/>
            <a:ext cx="3580062" cy="131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50000"/>
              </a:lnSpc>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01.</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添加文本标题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添加适当的文字</a:t>
            </a:r>
            <a:endParaRPr lang="en-US" altLang="zh-CN" dirty="0">
              <a:solidFill>
                <a:srgbClr val="2F2637"/>
              </a:solidFill>
              <a:latin typeface="华文宋体" pitchFamily="2" charset="-122"/>
              <a:ea typeface="华文宋体" pitchFamily="2" charset="-122"/>
              <a:sym typeface="华文宋体" pitchFamily="2" charset="-122"/>
            </a:endParaRPr>
          </a:p>
        </p:txBody>
      </p:sp>
      <p:sp>
        <p:nvSpPr>
          <p:cNvPr id="13" name="文本框 34"/>
          <p:cNvSpPr>
            <a:spLocks noChangeArrowheads="1"/>
          </p:cNvSpPr>
          <p:nvPr/>
        </p:nvSpPr>
        <p:spPr bwMode="auto">
          <a:xfrm>
            <a:off x="7438983" y="3082757"/>
            <a:ext cx="3809154" cy="131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50000"/>
              </a:lnSpc>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02.</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添加文本标题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添加适当的文字</a:t>
            </a:r>
            <a:endParaRPr lang="en-US" altLang="zh-CN" dirty="0">
              <a:solidFill>
                <a:srgbClr val="2F2637"/>
              </a:solidFill>
              <a:latin typeface="华文宋体" pitchFamily="2" charset="-122"/>
              <a:ea typeface="华文宋体" pitchFamily="2" charset="-122"/>
              <a:sym typeface="华文宋体" pitchFamily="2" charset="-122"/>
            </a:endParaRPr>
          </a:p>
        </p:txBody>
      </p:sp>
      <p:sp>
        <p:nvSpPr>
          <p:cNvPr id="14" name="文本框 34"/>
          <p:cNvSpPr>
            <a:spLocks noChangeArrowheads="1"/>
          </p:cNvSpPr>
          <p:nvPr/>
        </p:nvSpPr>
        <p:spPr bwMode="auto">
          <a:xfrm>
            <a:off x="876845" y="3779666"/>
            <a:ext cx="3580062" cy="131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50000"/>
              </a:lnSpc>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03.</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添加文本标题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添加适当的文字</a:t>
            </a:r>
            <a:endParaRPr lang="en-US" altLang="zh-CN" dirty="0">
              <a:solidFill>
                <a:srgbClr val="2F2637"/>
              </a:solidFill>
              <a:latin typeface="华文宋体" pitchFamily="2" charset="-122"/>
              <a:ea typeface="华文宋体" pitchFamily="2" charset="-122"/>
              <a:sym typeface="华文宋体" pitchFamily="2" charset="-122"/>
            </a:endParaRPr>
          </a:p>
        </p:txBody>
      </p:sp>
      <p:sp>
        <p:nvSpPr>
          <p:cNvPr id="15" name="文本框 34"/>
          <p:cNvSpPr>
            <a:spLocks noChangeArrowheads="1"/>
          </p:cNvSpPr>
          <p:nvPr/>
        </p:nvSpPr>
        <p:spPr bwMode="auto">
          <a:xfrm>
            <a:off x="7071848" y="4889120"/>
            <a:ext cx="3809154" cy="131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50000"/>
              </a:lnSpc>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04.</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添加文本标题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添加适当的文字</a:t>
            </a:r>
            <a:endParaRPr lang="en-US" altLang="zh-CN" dirty="0">
              <a:solidFill>
                <a:srgbClr val="2F2637"/>
              </a:solidFill>
              <a:latin typeface="华文宋体" pitchFamily="2" charset="-122"/>
              <a:ea typeface="华文宋体" pitchFamily="2" charset="-122"/>
              <a:sym typeface="华文宋体"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8" presetClass="emph" presetSubtype="0" fill="hold" grpId="1" nodeType="withEffect">
                                  <p:stCondLst>
                                    <p:cond delay="0"/>
                                  </p:stCondLst>
                                  <p:childTnLst>
                                    <p:animRot by="21600000">
                                      <p:cBhvr>
                                        <p:cTn id="30" dur="2000" fill="hold"/>
                                        <p:tgtEl>
                                          <p:spTgt spid="7"/>
                                        </p:tgtEl>
                                        <p:attrNameLst>
                                          <p:attrName>r</p:attrName>
                                        </p:attrNameLst>
                                      </p:cBhvr>
                                    </p:animRot>
                                  </p:childTnLst>
                                </p:cTn>
                              </p:par>
                              <p:par>
                                <p:cTn id="31" presetID="8" presetClass="emph" presetSubtype="0" fill="hold" grpId="1" nodeType="withEffect">
                                  <p:stCondLst>
                                    <p:cond delay="0"/>
                                  </p:stCondLst>
                                  <p:childTnLst>
                                    <p:animRot by="-21600000">
                                      <p:cBhvr>
                                        <p:cTn id="32" dur="2000" fill="hold"/>
                                        <p:tgtEl>
                                          <p:spTgt spid="4"/>
                                        </p:tgtEl>
                                        <p:attrNameLst>
                                          <p:attrName>r</p:attrName>
                                        </p:attrNameLst>
                                      </p:cBhvr>
                                    </p:animRot>
                                  </p:childTnLst>
                                </p:cTn>
                              </p:par>
                              <p:par>
                                <p:cTn id="33" presetID="8" presetClass="emph" presetSubtype="0" fill="hold" grpId="1" nodeType="withEffect">
                                  <p:stCondLst>
                                    <p:cond delay="0"/>
                                  </p:stCondLst>
                                  <p:childTnLst>
                                    <p:animRot by="21600000">
                                      <p:cBhvr>
                                        <p:cTn id="34" dur="2000" fill="hold"/>
                                        <p:tgtEl>
                                          <p:spTgt spid="5"/>
                                        </p:tgtEl>
                                        <p:attrNameLst>
                                          <p:attrName>r</p:attrName>
                                        </p:attrNameLst>
                                      </p:cBhvr>
                                    </p:animRot>
                                  </p:childTnLst>
                                </p:cTn>
                              </p:par>
                              <p:par>
                                <p:cTn id="35" presetID="8" presetClass="emph" presetSubtype="0" fill="hold" grpId="1" nodeType="withEffect">
                                  <p:stCondLst>
                                    <p:cond delay="0"/>
                                  </p:stCondLst>
                                  <p:childTnLst>
                                    <p:animRot by="-21600000">
                                      <p:cBhvr>
                                        <p:cTn id="36" dur="2000" fill="hold"/>
                                        <p:tgtEl>
                                          <p:spTgt spid="6"/>
                                        </p:tgtEl>
                                        <p:attrNameLst>
                                          <p:attrName>r</p:attrName>
                                        </p:attrNameLst>
                                      </p:cBhvr>
                                    </p:animRo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par>
                                <p:cTn id="43" presetID="53" presetClass="entr" presetSubtype="16" fill="hold" grpId="0" nodeType="withEffect">
                                  <p:stCondLst>
                                    <p:cond delay="25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par>
                                <p:cTn id="48" presetID="53" presetClass="entr" presetSubtype="16" fill="hold" grpId="0" nodeType="withEffect">
                                  <p:stCondLst>
                                    <p:cond delay="50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par>
                                <p:cTn id="53" presetID="53" presetClass="entr" presetSubtype="16" fill="hold" grpId="0" nodeType="withEffect">
                                  <p:stCondLst>
                                    <p:cond delay="75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childTnLst>
                                </p:cTn>
                              </p:par>
                            </p:childTnLst>
                          </p:cTn>
                        </p:par>
                        <p:par>
                          <p:cTn id="58" fill="hold">
                            <p:stCondLst>
                              <p:cond delay="3000"/>
                            </p:stCondLst>
                            <p:childTnLst>
                              <p:par>
                                <p:cTn id="59" presetID="2" presetClass="entr" presetSubtype="8" decel="5330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750" fill="hold"/>
                                        <p:tgtEl>
                                          <p:spTgt spid="12"/>
                                        </p:tgtEl>
                                        <p:attrNameLst>
                                          <p:attrName>ppt_x</p:attrName>
                                        </p:attrNameLst>
                                      </p:cBhvr>
                                      <p:tavLst>
                                        <p:tav tm="0">
                                          <p:val>
                                            <p:strVal val="0-#ppt_w/2"/>
                                          </p:val>
                                        </p:tav>
                                        <p:tav tm="100000">
                                          <p:val>
                                            <p:strVal val="#ppt_x"/>
                                          </p:val>
                                        </p:tav>
                                      </p:tavLst>
                                    </p:anim>
                                    <p:anim calcmode="lin" valueType="num">
                                      <p:cBhvr additive="base">
                                        <p:cTn id="62" dur="750" fill="hold"/>
                                        <p:tgtEl>
                                          <p:spTgt spid="12"/>
                                        </p:tgtEl>
                                        <p:attrNameLst>
                                          <p:attrName>ppt_y</p:attrName>
                                        </p:attrNameLst>
                                      </p:cBhvr>
                                      <p:tavLst>
                                        <p:tav tm="0">
                                          <p:val>
                                            <p:strVal val="#ppt_y"/>
                                          </p:val>
                                        </p:tav>
                                        <p:tav tm="100000">
                                          <p:val>
                                            <p:strVal val="#ppt_y"/>
                                          </p:val>
                                        </p:tav>
                                      </p:tavLst>
                                    </p:anim>
                                  </p:childTnLst>
                                </p:cTn>
                              </p:par>
                              <p:par>
                                <p:cTn id="63" presetID="2" presetClass="entr" presetSubtype="2" decel="53300"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750" fill="hold"/>
                                        <p:tgtEl>
                                          <p:spTgt spid="13"/>
                                        </p:tgtEl>
                                        <p:attrNameLst>
                                          <p:attrName>ppt_x</p:attrName>
                                        </p:attrNameLst>
                                      </p:cBhvr>
                                      <p:tavLst>
                                        <p:tav tm="0">
                                          <p:val>
                                            <p:strVal val="1+#ppt_w/2"/>
                                          </p:val>
                                        </p:tav>
                                        <p:tav tm="100000">
                                          <p:val>
                                            <p:strVal val="#ppt_x"/>
                                          </p:val>
                                        </p:tav>
                                      </p:tavLst>
                                    </p:anim>
                                    <p:anim calcmode="lin" valueType="num">
                                      <p:cBhvr additive="base">
                                        <p:cTn id="66" dur="750" fill="hold"/>
                                        <p:tgtEl>
                                          <p:spTgt spid="13"/>
                                        </p:tgtEl>
                                        <p:attrNameLst>
                                          <p:attrName>ppt_y</p:attrName>
                                        </p:attrNameLst>
                                      </p:cBhvr>
                                      <p:tavLst>
                                        <p:tav tm="0">
                                          <p:val>
                                            <p:strVal val="#ppt_y"/>
                                          </p:val>
                                        </p:tav>
                                        <p:tav tm="100000">
                                          <p:val>
                                            <p:strVal val="#ppt_y"/>
                                          </p:val>
                                        </p:tav>
                                      </p:tavLst>
                                    </p:anim>
                                  </p:childTnLst>
                                </p:cTn>
                              </p:par>
                              <p:par>
                                <p:cTn id="67" presetID="2" presetClass="entr" presetSubtype="8" decel="5330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750" fill="hold"/>
                                        <p:tgtEl>
                                          <p:spTgt spid="14"/>
                                        </p:tgtEl>
                                        <p:attrNameLst>
                                          <p:attrName>ppt_x</p:attrName>
                                        </p:attrNameLst>
                                      </p:cBhvr>
                                      <p:tavLst>
                                        <p:tav tm="0">
                                          <p:val>
                                            <p:strVal val="0-#ppt_w/2"/>
                                          </p:val>
                                        </p:tav>
                                        <p:tav tm="100000">
                                          <p:val>
                                            <p:strVal val="#ppt_x"/>
                                          </p:val>
                                        </p:tav>
                                      </p:tavLst>
                                    </p:anim>
                                    <p:anim calcmode="lin" valueType="num">
                                      <p:cBhvr additive="base">
                                        <p:cTn id="70" dur="750" fill="hold"/>
                                        <p:tgtEl>
                                          <p:spTgt spid="14"/>
                                        </p:tgtEl>
                                        <p:attrNameLst>
                                          <p:attrName>ppt_y</p:attrName>
                                        </p:attrNameLst>
                                      </p:cBhvr>
                                      <p:tavLst>
                                        <p:tav tm="0">
                                          <p:val>
                                            <p:strVal val="#ppt_y"/>
                                          </p:val>
                                        </p:tav>
                                        <p:tav tm="100000">
                                          <p:val>
                                            <p:strVal val="#ppt_y"/>
                                          </p:val>
                                        </p:tav>
                                      </p:tavLst>
                                    </p:anim>
                                  </p:childTnLst>
                                </p:cTn>
                              </p:par>
                              <p:par>
                                <p:cTn id="71" presetID="2" presetClass="entr" presetSubtype="2" decel="53300"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750" fill="hold"/>
                                        <p:tgtEl>
                                          <p:spTgt spid="15"/>
                                        </p:tgtEl>
                                        <p:attrNameLst>
                                          <p:attrName>ppt_x</p:attrName>
                                        </p:attrNameLst>
                                      </p:cBhvr>
                                      <p:tavLst>
                                        <p:tav tm="0">
                                          <p:val>
                                            <p:strVal val="1+#ppt_w/2"/>
                                          </p:val>
                                        </p:tav>
                                        <p:tav tm="100000">
                                          <p:val>
                                            <p:strVal val="#ppt_x"/>
                                          </p:val>
                                        </p:tav>
                                      </p:tavLst>
                                    </p:anim>
                                    <p:anim calcmode="lin" valueType="num">
                                      <p:cBhvr additive="base">
                                        <p:cTn id="74" dur="75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4" grpId="1" animBg="1"/>
      <p:bldP spid="5" grpId="0" animBg="1"/>
      <p:bldP spid="5" grpId="1" animBg="1"/>
      <p:bldP spid="6" grpId="0" animBg="1"/>
      <p:bldP spid="6" grpId="1" animBg="1"/>
      <p:bldP spid="7" grpId="0" animBg="1"/>
      <p:bldP spid="7" grpId="1" animBg="1"/>
      <p:bldP spid="8" grpId="0"/>
      <p:bldP spid="9" grpId="0"/>
      <p:bldP spid="10" grpId="0"/>
      <p:bldP spid="11" grpId="0"/>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添加文本标题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Oval 65"/>
          <p:cNvSpPr>
            <a:spLocks noChangeArrowheads="1"/>
          </p:cNvSpPr>
          <p:nvPr/>
        </p:nvSpPr>
        <p:spPr bwMode="auto">
          <a:xfrm rot="10800000" flipV="1">
            <a:off x="1261272" y="2983447"/>
            <a:ext cx="1939121" cy="18436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34387" tIns="67195" rIns="134387" bIns="67195" anchor="ctr"/>
          <a:lstStyle/>
          <a:p>
            <a:pPr>
              <a:defRPr/>
            </a:pPr>
            <a:endParaRPr lang="zh-CN" altLang="en-US" sz="3200" kern="0">
              <a:solidFill>
                <a:sysClr val="windowText" lastClr="000000"/>
              </a:solidFill>
              <a:latin typeface="Arial" panose="020B0604020202020204" pitchFamily="34" charset="0"/>
            </a:endParaRPr>
          </a:p>
        </p:txBody>
      </p:sp>
      <p:sp>
        <p:nvSpPr>
          <p:cNvPr id="5" name="Oval 65"/>
          <p:cNvSpPr>
            <a:spLocks noChangeArrowheads="1"/>
          </p:cNvSpPr>
          <p:nvPr/>
        </p:nvSpPr>
        <p:spPr bwMode="auto">
          <a:xfrm rot="10800000" flipV="1">
            <a:off x="1302761" y="6190511"/>
            <a:ext cx="1939120" cy="18436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34387" tIns="67195" rIns="134387" bIns="67195" anchor="ctr"/>
          <a:lstStyle/>
          <a:p>
            <a:pPr>
              <a:defRPr/>
            </a:pPr>
            <a:endParaRPr lang="zh-CN" altLang="en-US" sz="3200" kern="0">
              <a:solidFill>
                <a:sysClr val="windowText" lastClr="000000"/>
              </a:solidFill>
              <a:latin typeface="Arial" panose="020B0604020202020204" pitchFamily="34" charset="0"/>
            </a:endParaRPr>
          </a:p>
        </p:txBody>
      </p:sp>
      <p:sp>
        <p:nvSpPr>
          <p:cNvPr id="6" name="Oval 65"/>
          <p:cNvSpPr>
            <a:spLocks noChangeArrowheads="1"/>
          </p:cNvSpPr>
          <p:nvPr/>
        </p:nvSpPr>
        <p:spPr bwMode="auto">
          <a:xfrm rot="10800000" flipV="1">
            <a:off x="8915137" y="4561112"/>
            <a:ext cx="1939121" cy="18436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34387" tIns="67195" rIns="134387" bIns="67195" anchor="ctr"/>
          <a:lstStyle/>
          <a:p>
            <a:pPr>
              <a:defRPr/>
            </a:pPr>
            <a:endParaRPr lang="zh-CN" altLang="en-US" sz="3200" kern="0">
              <a:solidFill>
                <a:sysClr val="windowText" lastClr="000000"/>
              </a:solidFill>
              <a:latin typeface="Arial" panose="020B0604020202020204" pitchFamily="34" charset="0"/>
            </a:endParaRPr>
          </a:p>
        </p:txBody>
      </p:sp>
      <p:grpSp>
        <p:nvGrpSpPr>
          <p:cNvPr id="7" name="组合 6"/>
          <p:cNvGrpSpPr/>
          <p:nvPr/>
        </p:nvGrpSpPr>
        <p:grpSpPr>
          <a:xfrm>
            <a:off x="1615771" y="1641909"/>
            <a:ext cx="1253451" cy="1334512"/>
            <a:chOff x="611306" y="1203674"/>
            <a:chExt cx="1328332" cy="1414234"/>
          </a:xfrm>
        </p:grpSpPr>
        <p:sp>
          <p:nvSpPr>
            <p:cNvPr id="8" name="菱形 7"/>
            <p:cNvSpPr/>
            <p:nvPr/>
          </p:nvSpPr>
          <p:spPr>
            <a:xfrm>
              <a:off x="723313" y="1289437"/>
              <a:ext cx="1104318" cy="1328471"/>
            </a:xfrm>
            <a:prstGeom prst="diamond">
              <a:avLst/>
            </a:prstGeom>
            <a:solidFill>
              <a:schemeClr val="accent5">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665"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9" name="菱形 8"/>
            <p:cNvSpPr/>
            <p:nvPr/>
          </p:nvSpPr>
          <p:spPr>
            <a:xfrm>
              <a:off x="611306" y="1203674"/>
              <a:ext cx="1328332" cy="1326722"/>
            </a:xfrm>
            <a:prstGeom prst="diamond">
              <a:avLst/>
            </a:prstGeom>
            <a:solidFill>
              <a:srgbClr val="1F7173"/>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265" dirty="0">
                  <a:latin typeface="Elephant" panose="02020904090505020303" pitchFamily="18" charset="0"/>
                  <a:ea typeface="Arial Unicode MS" panose="020B0604020202020204" pitchFamily="34" charset="-122"/>
                  <a:cs typeface="Arial Unicode MS" panose="020B0604020202020204" pitchFamily="34" charset="-122"/>
                </a:rPr>
                <a:t>A</a:t>
              </a:r>
              <a:endParaRPr lang="zh-CN" altLang="en-US" sz="4265" dirty="0">
                <a:latin typeface="Elephant" panose="02020904090505020303" pitchFamily="18" charset="0"/>
                <a:ea typeface="Arial Unicode MS" panose="020B0604020202020204" pitchFamily="34" charset="-122"/>
                <a:cs typeface="Arial Unicode MS" panose="020B0604020202020204" pitchFamily="34" charset="-122"/>
              </a:endParaRPr>
            </a:p>
          </p:txBody>
        </p:sp>
      </p:grpSp>
      <p:grpSp>
        <p:nvGrpSpPr>
          <p:cNvPr id="10" name="组合 9"/>
          <p:cNvGrpSpPr/>
          <p:nvPr/>
        </p:nvGrpSpPr>
        <p:grpSpPr>
          <a:xfrm>
            <a:off x="1645596" y="4833800"/>
            <a:ext cx="1253451" cy="1354333"/>
            <a:chOff x="1951890" y="2794690"/>
            <a:chExt cx="1328332" cy="1435240"/>
          </a:xfrm>
        </p:grpSpPr>
        <p:sp>
          <p:nvSpPr>
            <p:cNvPr id="11" name="菱形 10"/>
            <p:cNvSpPr/>
            <p:nvPr/>
          </p:nvSpPr>
          <p:spPr>
            <a:xfrm>
              <a:off x="2063897" y="2901458"/>
              <a:ext cx="1104318" cy="1328472"/>
            </a:xfrm>
            <a:prstGeom prst="diamond">
              <a:avLst/>
            </a:prstGeom>
            <a:solidFill>
              <a:schemeClr val="accent5">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665"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2" name="菱形 11"/>
            <p:cNvSpPr/>
            <p:nvPr/>
          </p:nvSpPr>
          <p:spPr>
            <a:xfrm>
              <a:off x="1951890" y="2794690"/>
              <a:ext cx="1328332" cy="1328471"/>
            </a:xfrm>
            <a:prstGeom prst="diamond">
              <a:avLst/>
            </a:prstGeom>
            <a:solidFill>
              <a:srgbClr val="1F7173"/>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265" dirty="0">
                  <a:latin typeface="Elephant" panose="02020904090505020303" pitchFamily="18" charset="0"/>
                  <a:ea typeface="Arial Unicode MS" panose="020B0604020202020204" pitchFamily="34" charset="-122"/>
                  <a:cs typeface="Arial Unicode MS" panose="020B0604020202020204" pitchFamily="34" charset="-122"/>
                </a:rPr>
                <a:t>C</a:t>
              </a:r>
              <a:endParaRPr lang="zh-CN" altLang="en-US" sz="4265" dirty="0">
                <a:latin typeface="Elephant" panose="02020904090505020303" pitchFamily="18" charset="0"/>
                <a:ea typeface="Arial Unicode MS" panose="020B0604020202020204" pitchFamily="34" charset="-122"/>
                <a:cs typeface="Arial Unicode MS" panose="020B0604020202020204" pitchFamily="34" charset="-122"/>
              </a:endParaRPr>
            </a:p>
          </p:txBody>
        </p:sp>
      </p:grpSp>
      <p:grpSp>
        <p:nvGrpSpPr>
          <p:cNvPr id="13" name="组合 12"/>
          <p:cNvGrpSpPr/>
          <p:nvPr/>
        </p:nvGrpSpPr>
        <p:grpSpPr>
          <a:xfrm>
            <a:off x="9257971" y="3237855"/>
            <a:ext cx="1253453" cy="1334512"/>
            <a:chOff x="4056282" y="1203598"/>
            <a:chExt cx="1328333" cy="1414234"/>
          </a:xfrm>
        </p:grpSpPr>
        <p:sp>
          <p:nvSpPr>
            <p:cNvPr id="14" name="菱形 13"/>
            <p:cNvSpPr/>
            <p:nvPr/>
          </p:nvSpPr>
          <p:spPr>
            <a:xfrm>
              <a:off x="4168289" y="1289361"/>
              <a:ext cx="1104319" cy="1328471"/>
            </a:xfrm>
            <a:prstGeom prst="diamond">
              <a:avLst/>
            </a:prstGeom>
            <a:solidFill>
              <a:schemeClr val="accent5">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665"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5" name="菱形 14"/>
            <p:cNvSpPr/>
            <p:nvPr/>
          </p:nvSpPr>
          <p:spPr>
            <a:xfrm>
              <a:off x="4056282" y="1203598"/>
              <a:ext cx="1328333" cy="1326722"/>
            </a:xfrm>
            <a:prstGeom prst="diamond">
              <a:avLst/>
            </a:prstGeom>
            <a:solidFill>
              <a:srgbClr val="1F7173"/>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265" dirty="0">
                  <a:latin typeface="Elephant" panose="02020904090505020303" pitchFamily="18" charset="0"/>
                  <a:ea typeface="Arial Unicode MS" panose="020B0604020202020204" pitchFamily="34" charset="-122"/>
                  <a:cs typeface="Arial Unicode MS" panose="020B0604020202020204" pitchFamily="34" charset="-122"/>
                </a:rPr>
                <a:t>B</a:t>
              </a:r>
              <a:endParaRPr lang="zh-CN" altLang="en-US" sz="4265" dirty="0">
                <a:latin typeface="Elephant" panose="02020904090505020303" pitchFamily="18" charset="0"/>
                <a:ea typeface="Arial Unicode MS" panose="020B0604020202020204" pitchFamily="34" charset="-122"/>
                <a:cs typeface="Arial Unicode MS" panose="020B0604020202020204" pitchFamily="34" charset="-122"/>
              </a:endParaRPr>
            </a:p>
          </p:txBody>
        </p:sp>
      </p:grpSp>
      <p:sp>
        <p:nvSpPr>
          <p:cNvPr id="16" name="文本框 15"/>
          <p:cNvSpPr txBox="1"/>
          <p:nvPr/>
        </p:nvSpPr>
        <p:spPr>
          <a:xfrm>
            <a:off x="2936980" y="1822896"/>
            <a:ext cx="5940221" cy="1151750"/>
          </a:xfrm>
          <a:prstGeom prst="rect">
            <a:avLst/>
          </a:prstGeom>
          <a:noFill/>
        </p:spPr>
        <p:txBody>
          <a:bodyPr wrap="square" lIns="134387" tIns="67195" rIns="134387" bIns="67195">
            <a:spAutoFit/>
          </a:bodyPr>
          <a:lstStyle/>
          <a:p>
            <a:pPr lvl="0" algn="just">
              <a:lnSpc>
                <a:spcPct val="150000"/>
              </a:lnSpc>
              <a:defRPr/>
            </a:pP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465" dirty="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1465" dirty="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添加适当的文字</a:t>
            </a:r>
            <a:endParaRPr lang="en-US" altLang="zh-CN" sz="800"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7" name="文本框 22"/>
          <p:cNvSpPr txBox="1"/>
          <p:nvPr/>
        </p:nvSpPr>
        <p:spPr>
          <a:xfrm>
            <a:off x="3077617" y="5119772"/>
            <a:ext cx="5658951" cy="1151750"/>
          </a:xfrm>
          <a:prstGeom prst="rect">
            <a:avLst/>
          </a:prstGeom>
          <a:noFill/>
        </p:spPr>
        <p:txBody>
          <a:bodyPr wrap="square" lIns="134387" tIns="67195" rIns="134387" bIns="67195">
            <a:spAutoFit/>
          </a:bodyPr>
          <a:lstStyle/>
          <a:p>
            <a:pPr lvl="0" algn="just">
              <a:lnSpc>
                <a:spcPct val="150000"/>
              </a:lnSpc>
              <a:defRPr/>
            </a:pP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465" dirty="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1465" dirty="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添加适当的文字</a:t>
            </a:r>
            <a:endParaRPr lang="en-US" altLang="zh-CN" sz="800"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8" name="文本框 23"/>
          <p:cNvSpPr txBox="1"/>
          <p:nvPr/>
        </p:nvSpPr>
        <p:spPr>
          <a:xfrm>
            <a:off x="2945614" y="3471335"/>
            <a:ext cx="5922956" cy="1151750"/>
          </a:xfrm>
          <a:prstGeom prst="rect">
            <a:avLst/>
          </a:prstGeom>
          <a:noFill/>
        </p:spPr>
        <p:txBody>
          <a:bodyPr wrap="square" lIns="134387" tIns="67195" rIns="134387" bIns="67195">
            <a:spAutoFit/>
          </a:bodyPr>
          <a:lstStyle/>
          <a:p>
            <a:pPr lvl="0" algn="just">
              <a:lnSpc>
                <a:spcPct val="150000"/>
              </a:lnSpc>
              <a:defRPr/>
            </a:pP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465" dirty="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1465" dirty="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添加适当的文字</a:t>
            </a:r>
            <a:endParaRPr lang="en-US" altLang="zh-CN" sz="800"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4000"/>
                            </p:stCondLst>
                            <p:childTnLst>
                              <p:par>
                                <p:cTn id="33" presetID="53" presetClass="entr" presetSubtype="16"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par>
                          <p:cTn id="38" fill="hold">
                            <p:stCondLst>
                              <p:cond delay="4500"/>
                            </p:stCondLst>
                            <p:childTnLst>
                              <p:par>
                                <p:cTn id="39" presetID="47" presetClass="entr" presetSubtype="0"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5500"/>
                            </p:stCondLst>
                            <p:childTnLst>
                              <p:par>
                                <p:cTn id="45" presetID="22" presetClass="entr" presetSubtype="2"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right)">
                                      <p:cBhvr>
                                        <p:cTn id="47" dur="500"/>
                                        <p:tgtEl>
                                          <p:spTgt spid="18"/>
                                        </p:tgtEl>
                                      </p:cBhvr>
                                    </p:animEffect>
                                  </p:childTnLst>
                                </p:cTn>
                              </p:par>
                            </p:childTnLst>
                          </p:cTn>
                        </p:par>
                        <p:par>
                          <p:cTn id="48" fill="hold">
                            <p:stCondLst>
                              <p:cond delay="6000"/>
                            </p:stCondLst>
                            <p:childTnLst>
                              <p:par>
                                <p:cTn id="49" presetID="53" presetClass="entr" presetSubtype="16"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ppt_w</p:attrName>
                                        </p:attrNameLst>
                                      </p:cBhvr>
                                      <p:tavLst>
                                        <p:tav tm="0">
                                          <p:val>
                                            <p:fltVal val="0"/>
                                          </p:val>
                                        </p:tav>
                                        <p:tav tm="100000">
                                          <p:val>
                                            <p:strVal val="#ppt_w"/>
                                          </p:val>
                                        </p:tav>
                                      </p:tavLst>
                                    </p:anim>
                                    <p:anim calcmode="lin" valueType="num">
                                      <p:cBhvr>
                                        <p:cTn id="52" dur="500" fill="hold"/>
                                        <p:tgtEl>
                                          <p:spTgt spid="5"/>
                                        </p:tgtEl>
                                        <p:attrNameLst>
                                          <p:attrName>ppt_h</p:attrName>
                                        </p:attrNameLst>
                                      </p:cBhvr>
                                      <p:tavLst>
                                        <p:tav tm="0">
                                          <p:val>
                                            <p:fltVal val="0"/>
                                          </p:val>
                                        </p:tav>
                                        <p:tav tm="100000">
                                          <p:val>
                                            <p:strVal val="#ppt_h"/>
                                          </p:val>
                                        </p:tav>
                                      </p:tavLst>
                                    </p:anim>
                                    <p:animEffect transition="in" filter="fade">
                                      <p:cBhvr>
                                        <p:cTn id="53" dur="500"/>
                                        <p:tgtEl>
                                          <p:spTgt spid="5"/>
                                        </p:tgtEl>
                                      </p:cBhvr>
                                    </p:animEffect>
                                  </p:childTnLst>
                                </p:cTn>
                              </p:par>
                            </p:childTnLst>
                          </p:cTn>
                        </p:par>
                        <p:par>
                          <p:cTn id="54" fill="hold">
                            <p:stCondLst>
                              <p:cond delay="6500"/>
                            </p:stCondLst>
                            <p:childTnLst>
                              <p:par>
                                <p:cTn id="55" presetID="47" presetClass="entr" presetSubtype="0" fill="hold"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1000"/>
                                        <p:tgtEl>
                                          <p:spTgt spid="10"/>
                                        </p:tgtEl>
                                      </p:cBhvr>
                                    </p:animEffect>
                                    <p:anim calcmode="lin" valueType="num">
                                      <p:cBhvr>
                                        <p:cTn id="58" dur="1000" fill="hold"/>
                                        <p:tgtEl>
                                          <p:spTgt spid="10"/>
                                        </p:tgtEl>
                                        <p:attrNameLst>
                                          <p:attrName>ppt_x</p:attrName>
                                        </p:attrNameLst>
                                      </p:cBhvr>
                                      <p:tavLst>
                                        <p:tav tm="0">
                                          <p:val>
                                            <p:strVal val="#ppt_x"/>
                                          </p:val>
                                        </p:tav>
                                        <p:tav tm="100000">
                                          <p:val>
                                            <p:strVal val="#ppt_x"/>
                                          </p:val>
                                        </p:tav>
                                      </p:tavLst>
                                    </p:anim>
                                    <p:anim calcmode="lin" valueType="num">
                                      <p:cBhvr>
                                        <p:cTn id="59" dur="1000" fill="hold"/>
                                        <p:tgtEl>
                                          <p:spTgt spid="10"/>
                                        </p:tgtEl>
                                        <p:attrNameLst>
                                          <p:attrName>ppt_y</p:attrName>
                                        </p:attrNameLst>
                                      </p:cBhvr>
                                      <p:tavLst>
                                        <p:tav tm="0">
                                          <p:val>
                                            <p:strVal val="#ppt_y-.1"/>
                                          </p:val>
                                        </p:tav>
                                        <p:tav tm="100000">
                                          <p:val>
                                            <p:strVal val="#ppt_y"/>
                                          </p:val>
                                        </p:tav>
                                      </p:tavLst>
                                    </p:anim>
                                  </p:childTnLst>
                                </p:cTn>
                              </p:par>
                            </p:childTnLst>
                          </p:cTn>
                        </p:par>
                        <p:par>
                          <p:cTn id="60" fill="hold">
                            <p:stCondLst>
                              <p:cond delay="7500"/>
                            </p:stCondLst>
                            <p:childTnLst>
                              <p:par>
                                <p:cTn id="61" presetID="22" presetClass="entr" presetSubtype="8"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left)">
                                      <p:cBhvr>
                                        <p:cTn id="6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0"/>
            <a:ext cx="12191999" cy="1750224"/>
          </a:xfrm>
          <a:prstGeom prst="rect">
            <a:avLst/>
          </a:prstGeom>
          <a:solidFill>
            <a:srgbClr val="004D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883310" y="294854"/>
            <a:ext cx="6425381" cy="1337498"/>
          </a:xfrm>
          <a:prstGeom prst="rect">
            <a:avLst/>
          </a:prstGeom>
        </p:spPr>
      </p:pic>
      <p:grpSp>
        <p:nvGrpSpPr>
          <p:cNvPr id="17" name="组合 16"/>
          <p:cNvGrpSpPr/>
          <p:nvPr/>
        </p:nvGrpSpPr>
        <p:grpSpPr>
          <a:xfrm>
            <a:off x="2498459" y="2815619"/>
            <a:ext cx="2416442" cy="2726466"/>
            <a:chOff x="1184011" y="4337050"/>
            <a:chExt cx="983554" cy="1109742"/>
          </a:xfrm>
        </p:grpSpPr>
        <p:sp>
          <p:nvSpPr>
            <p:cNvPr id="18" name="Freeform 5"/>
            <p:cNvSpPr/>
            <p:nvPr/>
          </p:nvSpPr>
          <p:spPr bwMode="auto">
            <a:xfrm rot="5400000" flipV="1">
              <a:off x="1120917" y="4400144"/>
              <a:ext cx="1109742" cy="98355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1F7173"/>
            </a:solidFill>
            <a:ln w="19050">
              <a:solidFill>
                <a:schemeClr val="bg1"/>
              </a:solidFill>
            </a:ln>
            <a:effectLst>
              <a:outerShdw blurRad="114300" dist="38100" dir="2700000" algn="tl" rotWithShape="0">
                <a:prstClr val="black">
                  <a:alpha val="40000"/>
                </a:prstClr>
              </a:outerShdw>
              <a:reflection blurRad="6350" stA="50000" endA="300" endPos="35000" dist="50800" dir="5400000" sy="-100000" algn="bl" rotWithShape="0"/>
            </a:effectLst>
          </p:spPr>
          <p:txBody>
            <a:bodyPr vert="horz" wrap="square" lIns="121920" tIns="60960" rIns="121920" bIns="60960" numCol="1" anchor="t" anchorCtr="0" compatLnSpc="1"/>
            <a:lstStyle/>
            <a:p>
              <a:endParaRPr lang="zh-CN" altLang="en-US" sz="9600" dirty="0">
                <a:solidFill>
                  <a:schemeClr val="bg1"/>
                </a:solidFill>
              </a:endParaRPr>
            </a:p>
          </p:txBody>
        </p:sp>
        <p:sp>
          <p:nvSpPr>
            <p:cNvPr id="19" name="文本框 32"/>
            <p:cNvSpPr txBox="1"/>
            <p:nvPr/>
          </p:nvSpPr>
          <p:spPr>
            <a:xfrm>
              <a:off x="1268677" y="4610826"/>
              <a:ext cx="814222" cy="588783"/>
            </a:xfrm>
            <a:prstGeom prst="rect">
              <a:avLst/>
            </a:prstGeom>
            <a:noFill/>
          </p:spPr>
          <p:txBody>
            <a:bodyPr wrap="square" rtlCol="0">
              <a:spAutoFit/>
            </a:bodyPr>
            <a:lstStyle/>
            <a:p>
              <a:pPr algn="ctr"/>
              <a:r>
                <a:rPr lang="en-US" altLang="zh-CN" sz="8800" dirty="0">
                  <a:solidFill>
                    <a:schemeClr val="bg1"/>
                  </a:solidFill>
                  <a:latin typeface="+mn-ea"/>
                </a:rPr>
                <a:t>02</a:t>
              </a:r>
              <a:endParaRPr lang="zh-CN" altLang="en-US" sz="8800" dirty="0">
                <a:solidFill>
                  <a:schemeClr val="bg1"/>
                </a:solidFill>
                <a:latin typeface="+mn-ea"/>
              </a:endParaRPr>
            </a:p>
          </p:txBody>
        </p:sp>
      </p:grpSp>
      <p:sp>
        <p:nvSpPr>
          <p:cNvPr id="20" name="TextBox 7"/>
          <p:cNvSpPr txBox="1"/>
          <p:nvPr/>
        </p:nvSpPr>
        <p:spPr>
          <a:xfrm>
            <a:off x="5668817" y="3177805"/>
            <a:ext cx="4057650" cy="96227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6000" spc="1200" dirty="0">
                <a:solidFill>
                  <a:srgbClr val="1F7173"/>
                </a:solidFill>
                <a:latin typeface="微软雅黑" panose="020B0503020204020204" pitchFamily="34" charset="-122"/>
                <a:ea typeface="微软雅黑" panose="020B0503020204020204" pitchFamily="34" charset="-122"/>
              </a:rPr>
              <a:t>教学策略</a:t>
            </a:r>
            <a:endParaRPr lang="zh-CN" altLang="zh-CN" sz="6000" spc="1200" dirty="0">
              <a:solidFill>
                <a:srgbClr val="1F7173"/>
              </a:solidFill>
              <a:latin typeface="微软雅黑" panose="020B0503020204020204" pitchFamily="34" charset="-122"/>
              <a:ea typeface="微软雅黑" panose="020B0503020204020204" pitchFamily="34" charset="-122"/>
            </a:endParaRPr>
          </a:p>
        </p:txBody>
      </p:sp>
      <p:sp>
        <p:nvSpPr>
          <p:cNvPr id="21" name="KSO_Shape"/>
          <p:cNvSpPr>
            <a:spLocks noChangeAspect="1"/>
          </p:cNvSpPr>
          <p:nvPr/>
        </p:nvSpPr>
        <p:spPr bwMode="auto">
          <a:xfrm>
            <a:off x="5771207" y="4379822"/>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22" name="KSO_Shape"/>
          <p:cNvSpPr>
            <a:spLocks noChangeAspect="1"/>
          </p:cNvSpPr>
          <p:nvPr/>
        </p:nvSpPr>
        <p:spPr bwMode="auto">
          <a:xfrm>
            <a:off x="7711132" y="4379822"/>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30" name="KSO_Shape"/>
          <p:cNvSpPr>
            <a:spLocks noChangeAspect="1"/>
          </p:cNvSpPr>
          <p:nvPr/>
        </p:nvSpPr>
        <p:spPr bwMode="auto">
          <a:xfrm>
            <a:off x="5771207" y="4895928"/>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31" name="KSO_Shape"/>
          <p:cNvSpPr>
            <a:spLocks noChangeAspect="1"/>
          </p:cNvSpPr>
          <p:nvPr/>
        </p:nvSpPr>
        <p:spPr bwMode="auto">
          <a:xfrm>
            <a:off x="7711132" y="4895928"/>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32" name="TextBox 7"/>
          <p:cNvSpPr txBox="1"/>
          <p:nvPr/>
        </p:nvSpPr>
        <p:spPr>
          <a:xfrm>
            <a:off x="6100618" y="4337587"/>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教学目标</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7"/>
          <p:cNvSpPr txBox="1"/>
          <p:nvPr/>
        </p:nvSpPr>
        <p:spPr>
          <a:xfrm>
            <a:off x="6100618" y="4863957"/>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重难点解析</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7"/>
          <p:cNvSpPr txBox="1"/>
          <p:nvPr/>
        </p:nvSpPr>
        <p:spPr>
          <a:xfrm>
            <a:off x="8047142" y="4337587"/>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教学方法</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7"/>
          <p:cNvSpPr txBox="1"/>
          <p:nvPr/>
        </p:nvSpPr>
        <p:spPr>
          <a:xfrm>
            <a:off x="8047142" y="4863957"/>
            <a:ext cx="2144608"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教学资源配置</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5771207" y="4159127"/>
            <a:ext cx="335374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0-#ppt_w/2"/>
                                          </p:val>
                                        </p:tav>
                                        <p:tav tm="100000">
                                          <p:val>
                                            <p:strVal val="#ppt_x"/>
                                          </p:val>
                                        </p:tav>
                                      </p:tavLst>
                                    </p:anim>
                                    <p:anim calcmode="lin" valueType="num">
                                      <p:cBhvr additive="base">
                                        <p:cTn id="8" dur="75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500"/>
                            </p:stCondLst>
                            <p:childTnLst>
                              <p:par>
                                <p:cTn id="16" presetID="2" presetClass="entr" presetSubtype="4" decel="5330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750" fill="hold"/>
                                        <p:tgtEl>
                                          <p:spTgt spid="17"/>
                                        </p:tgtEl>
                                        <p:attrNameLst>
                                          <p:attrName>ppt_x</p:attrName>
                                        </p:attrNameLst>
                                      </p:cBhvr>
                                      <p:tavLst>
                                        <p:tav tm="0">
                                          <p:val>
                                            <p:strVal val="#ppt_x"/>
                                          </p:val>
                                        </p:tav>
                                        <p:tav tm="100000">
                                          <p:val>
                                            <p:strVal val="#ppt_x"/>
                                          </p:val>
                                        </p:tav>
                                      </p:tavLst>
                                    </p:anim>
                                    <p:anim calcmode="lin" valueType="num">
                                      <p:cBhvr additive="base">
                                        <p:cTn id="19" dur="750" fill="hold"/>
                                        <p:tgtEl>
                                          <p:spTgt spid="17"/>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by="(-#ppt_w*2)" calcmode="lin" valueType="num">
                                      <p:cBhvr rctx="PPT">
                                        <p:cTn id="23" dur="500" autoRev="1" fill="hold">
                                          <p:stCondLst>
                                            <p:cond delay="0"/>
                                          </p:stCondLst>
                                        </p:cTn>
                                        <p:tgtEl>
                                          <p:spTgt spid="20"/>
                                        </p:tgtEl>
                                        <p:attrNameLst>
                                          <p:attrName>ppt_w</p:attrName>
                                        </p:attrNameLst>
                                      </p:cBhvr>
                                    </p:anim>
                                    <p:anim by="(#ppt_w*0.50)" calcmode="lin" valueType="num">
                                      <p:cBhvr>
                                        <p:cTn id="24" dur="500" decel="50000" autoRev="1" fill="hold">
                                          <p:stCondLst>
                                            <p:cond delay="0"/>
                                          </p:stCondLst>
                                        </p:cTn>
                                        <p:tgtEl>
                                          <p:spTgt spid="20"/>
                                        </p:tgtEl>
                                        <p:attrNameLst>
                                          <p:attrName>ppt_x</p:attrName>
                                        </p:attrNameLst>
                                      </p:cBhvr>
                                    </p:anim>
                                    <p:anim from="(-#ppt_h/2)" to="(#ppt_y)" calcmode="lin" valueType="num">
                                      <p:cBhvr>
                                        <p:cTn id="25" dur="1000" fill="hold">
                                          <p:stCondLst>
                                            <p:cond delay="0"/>
                                          </p:stCondLst>
                                        </p:cTn>
                                        <p:tgtEl>
                                          <p:spTgt spid="20"/>
                                        </p:tgtEl>
                                        <p:attrNameLst>
                                          <p:attrName>ppt_y</p:attrName>
                                        </p:attrNameLst>
                                      </p:cBhvr>
                                    </p:anim>
                                    <p:animRot by="21600000">
                                      <p:cBhvr>
                                        <p:cTn id="26" dur="1000" fill="hold">
                                          <p:stCondLst>
                                            <p:cond delay="0"/>
                                          </p:stCondLst>
                                        </p:cTn>
                                        <p:tgtEl>
                                          <p:spTgt spid="20"/>
                                        </p:tgtEl>
                                        <p:attrNameLst>
                                          <p:attrName>r</p:attrName>
                                        </p:attrNameLst>
                                      </p:cBhvr>
                                    </p:animRot>
                                  </p:childTnLst>
                                </p:cTn>
                              </p:par>
                            </p:childTnLst>
                          </p:cTn>
                        </p:par>
                        <p:par>
                          <p:cTn id="27" fill="hold">
                            <p:stCondLst>
                              <p:cond delay="3299"/>
                            </p:stCondLst>
                            <p:childTnLst>
                              <p:par>
                                <p:cTn id="28" presetID="22" presetClass="entr" presetSubtype="8"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500"/>
                                        <p:tgtEl>
                                          <p:spTgt spid="36"/>
                                        </p:tgtEl>
                                      </p:cBhvr>
                                    </p:animEffect>
                                  </p:childTnLst>
                                </p:cTn>
                              </p:par>
                            </p:childTnLst>
                          </p:cTn>
                        </p:par>
                        <p:par>
                          <p:cTn id="31" fill="hold">
                            <p:stCondLst>
                              <p:cond delay="3799"/>
                            </p:stCondLst>
                            <p:childTnLst>
                              <p:par>
                                <p:cTn id="32" presetID="2" presetClass="entr" presetSubtype="6" decel="5000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750" fill="hold"/>
                                        <p:tgtEl>
                                          <p:spTgt spid="21"/>
                                        </p:tgtEl>
                                        <p:attrNameLst>
                                          <p:attrName>ppt_x</p:attrName>
                                        </p:attrNameLst>
                                      </p:cBhvr>
                                      <p:tavLst>
                                        <p:tav tm="0">
                                          <p:val>
                                            <p:strVal val="1+#ppt_w/2"/>
                                          </p:val>
                                        </p:tav>
                                        <p:tav tm="100000">
                                          <p:val>
                                            <p:strVal val="#ppt_x"/>
                                          </p:val>
                                        </p:tav>
                                      </p:tavLst>
                                    </p:anim>
                                    <p:anim calcmode="lin" valueType="num">
                                      <p:cBhvr additive="base">
                                        <p:cTn id="35" dur="750" fill="hold"/>
                                        <p:tgtEl>
                                          <p:spTgt spid="21"/>
                                        </p:tgtEl>
                                        <p:attrNameLst>
                                          <p:attrName>ppt_y</p:attrName>
                                        </p:attrNameLst>
                                      </p:cBhvr>
                                      <p:tavLst>
                                        <p:tav tm="0">
                                          <p:val>
                                            <p:strVal val="1+#ppt_h/2"/>
                                          </p:val>
                                        </p:tav>
                                        <p:tav tm="100000">
                                          <p:val>
                                            <p:strVal val="#ppt_y"/>
                                          </p:val>
                                        </p:tav>
                                      </p:tavLst>
                                    </p:anim>
                                  </p:childTnLst>
                                </p:cTn>
                              </p:par>
                              <p:par>
                                <p:cTn id="36" presetID="2" presetClass="entr" presetSubtype="6" decel="50000" fill="hold" grpId="0" nodeType="withEffect">
                                  <p:stCondLst>
                                    <p:cond delay="25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750" fill="hold"/>
                                        <p:tgtEl>
                                          <p:spTgt spid="22"/>
                                        </p:tgtEl>
                                        <p:attrNameLst>
                                          <p:attrName>ppt_x</p:attrName>
                                        </p:attrNameLst>
                                      </p:cBhvr>
                                      <p:tavLst>
                                        <p:tav tm="0">
                                          <p:val>
                                            <p:strVal val="1+#ppt_w/2"/>
                                          </p:val>
                                        </p:tav>
                                        <p:tav tm="100000">
                                          <p:val>
                                            <p:strVal val="#ppt_x"/>
                                          </p:val>
                                        </p:tav>
                                      </p:tavLst>
                                    </p:anim>
                                    <p:anim calcmode="lin" valueType="num">
                                      <p:cBhvr additive="base">
                                        <p:cTn id="39" dur="75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6" decel="50000" fill="hold" grpId="0" nodeType="withEffect">
                                  <p:stCondLst>
                                    <p:cond delay="5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750" fill="hold"/>
                                        <p:tgtEl>
                                          <p:spTgt spid="30"/>
                                        </p:tgtEl>
                                        <p:attrNameLst>
                                          <p:attrName>ppt_x</p:attrName>
                                        </p:attrNameLst>
                                      </p:cBhvr>
                                      <p:tavLst>
                                        <p:tav tm="0">
                                          <p:val>
                                            <p:strVal val="1+#ppt_w/2"/>
                                          </p:val>
                                        </p:tav>
                                        <p:tav tm="100000">
                                          <p:val>
                                            <p:strVal val="#ppt_x"/>
                                          </p:val>
                                        </p:tav>
                                      </p:tavLst>
                                    </p:anim>
                                    <p:anim calcmode="lin" valueType="num">
                                      <p:cBhvr additive="base">
                                        <p:cTn id="43" dur="750" fill="hold"/>
                                        <p:tgtEl>
                                          <p:spTgt spid="30"/>
                                        </p:tgtEl>
                                        <p:attrNameLst>
                                          <p:attrName>ppt_y</p:attrName>
                                        </p:attrNameLst>
                                      </p:cBhvr>
                                      <p:tavLst>
                                        <p:tav tm="0">
                                          <p:val>
                                            <p:strVal val="1+#ppt_h/2"/>
                                          </p:val>
                                        </p:tav>
                                        <p:tav tm="100000">
                                          <p:val>
                                            <p:strVal val="#ppt_y"/>
                                          </p:val>
                                        </p:tav>
                                      </p:tavLst>
                                    </p:anim>
                                  </p:childTnLst>
                                </p:cTn>
                              </p:par>
                              <p:par>
                                <p:cTn id="44" presetID="2" presetClass="entr" presetSubtype="6" decel="50000" fill="hold" grpId="0" nodeType="withEffect">
                                  <p:stCondLst>
                                    <p:cond delay="75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750" fill="hold"/>
                                        <p:tgtEl>
                                          <p:spTgt spid="31"/>
                                        </p:tgtEl>
                                        <p:attrNameLst>
                                          <p:attrName>ppt_x</p:attrName>
                                        </p:attrNameLst>
                                      </p:cBhvr>
                                      <p:tavLst>
                                        <p:tav tm="0">
                                          <p:val>
                                            <p:strVal val="1+#ppt_w/2"/>
                                          </p:val>
                                        </p:tav>
                                        <p:tav tm="100000">
                                          <p:val>
                                            <p:strVal val="#ppt_x"/>
                                          </p:val>
                                        </p:tav>
                                      </p:tavLst>
                                    </p:anim>
                                    <p:anim calcmode="lin" valueType="num">
                                      <p:cBhvr additive="base">
                                        <p:cTn id="47" dur="750" fill="hold"/>
                                        <p:tgtEl>
                                          <p:spTgt spid="31"/>
                                        </p:tgtEl>
                                        <p:attrNameLst>
                                          <p:attrName>ppt_y</p:attrName>
                                        </p:attrNameLst>
                                      </p:cBhvr>
                                      <p:tavLst>
                                        <p:tav tm="0">
                                          <p:val>
                                            <p:strVal val="1+#ppt_h/2"/>
                                          </p:val>
                                        </p:tav>
                                        <p:tav tm="100000">
                                          <p:val>
                                            <p:strVal val="#ppt_y"/>
                                          </p:val>
                                        </p:tav>
                                      </p:tavLst>
                                    </p:anim>
                                  </p:childTnLst>
                                </p:cTn>
                              </p:par>
                            </p:childTnLst>
                          </p:cTn>
                        </p:par>
                        <p:par>
                          <p:cTn id="48" fill="hold">
                            <p:stCondLst>
                              <p:cond delay="4799"/>
                            </p:stCondLst>
                            <p:childTnLst>
                              <p:par>
                                <p:cTn id="49" presetID="22" presetClass="entr" presetSubtype="8"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500"/>
                                        <p:tgtEl>
                                          <p:spTgt spid="33"/>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p:bldP spid="21" grpId="0" animBg="1"/>
      <p:bldP spid="22" grpId="0" animBg="1"/>
      <p:bldP spid="30" grpId="0" animBg="1"/>
      <p:bldP spid="31" grpId="0" animBg="1"/>
      <p:bldP spid="32"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教学目标</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AutoShape 3"/>
          <p:cNvSpPr>
            <a:spLocks noChangeArrowheads="1"/>
          </p:cNvSpPr>
          <p:nvPr/>
        </p:nvSpPr>
        <p:spPr bwMode="gray">
          <a:xfrm>
            <a:off x="4680850" y="2563625"/>
            <a:ext cx="2937583" cy="3052057"/>
          </a:xfrm>
          <a:prstGeom prst="roundRect">
            <a:avLst>
              <a:gd name="adj" fmla="val 4639"/>
            </a:avLst>
          </a:prstGeom>
          <a:solidFill>
            <a:schemeClr val="bg1">
              <a:lumMod val="95000"/>
            </a:schemeClr>
          </a:solidFill>
          <a:ln w="19050">
            <a:noFill/>
            <a:round/>
          </a:ln>
          <a:effectLst>
            <a:outerShdw blurRad="63500" sx="102000" sy="102000" algn="ctr" rotWithShape="0">
              <a:prstClr val="black">
                <a:alpha val="40000"/>
              </a:prstClr>
            </a:outerShdw>
          </a:effectLst>
        </p:spPr>
        <p:txBody>
          <a:bodyPr wrap="none" anchor="ctr"/>
          <a:lstStyle/>
          <a:p>
            <a:pPr>
              <a:defRPr/>
            </a:pPr>
            <a:endParaRPr lang="zh-CN" altLang="en-US" sz="2420">
              <a:solidFill>
                <a:srgbClr val="000000"/>
              </a:solidFill>
            </a:endParaRPr>
          </a:p>
        </p:txBody>
      </p:sp>
      <p:sp>
        <p:nvSpPr>
          <p:cNvPr id="5" name="AutoShape 4"/>
          <p:cNvSpPr>
            <a:spLocks noChangeArrowheads="1"/>
          </p:cNvSpPr>
          <p:nvPr/>
        </p:nvSpPr>
        <p:spPr bwMode="gray">
          <a:xfrm>
            <a:off x="8058871" y="2563625"/>
            <a:ext cx="2937583" cy="3052057"/>
          </a:xfrm>
          <a:prstGeom prst="roundRect">
            <a:avLst>
              <a:gd name="adj" fmla="val 4639"/>
            </a:avLst>
          </a:prstGeom>
          <a:solidFill>
            <a:schemeClr val="bg1">
              <a:lumMod val="95000"/>
            </a:schemeClr>
          </a:solidFill>
          <a:ln w="19050">
            <a:noFill/>
            <a:round/>
          </a:ln>
          <a:effectLst>
            <a:outerShdw blurRad="63500" sx="102000" sy="102000" algn="ctr" rotWithShape="0">
              <a:prstClr val="black">
                <a:alpha val="40000"/>
              </a:prstClr>
            </a:outerShdw>
          </a:effectLst>
        </p:spPr>
        <p:txBody>
          <a:bodyPr wrap="none" anchor="ctr"/>
          <a:lstStyle/>
          <a:p>
            <a:pPr>
              <a:defRPr/>
            </a:pPr>
            <a:endParaRPr lang="zh-CN" altLang="en-US" sz="2420">
              <a:solidFill>
                <a:srgbClr val="000000"/>
              </a:solidFill>
            </a:endParaRPr>
          </a:p>
        </p:txBody>
      </p:sp>
      <p:sp>
        <p:nvSpPr>
          <p:cNvPr id="6" name="AutoShape 6"/>
          <p:cNvSpPr>
            <a:spLocks noChangeArrowheads="1"/>
          </p:cNvSpPr>
          <p:nvPr/>
        </p:nvSpPr>
        <p:spPr bwMode="ltGray">
          <a:xfrm>
            <a:off x="8219537" y="2257062"/>
            <a:ext cx="2674459" cy="640292"/>
          </a:xfrm>
          <a:prstGeom prst="roundRect">
            <a:avLst>
              <a:gd name="adj" fmla="val 16667"/>
            </a:avLst>
          </a:prstGeom>
          <a:solidFill>
            <a:srgbClr val="1F7173"/>
          </a:solidFill>
          <a:ln w="38100" algn="ctr">
            <a:noFill/>
            <a:round/>
          </a:ln>
          <a:effectLst/>
        </p:spPr>
        <p:txBody>
          <a:bodyPr wrap="none" anchor="ctr"/>
          <a:lstStyle/>
          <a:p>
            <a:pPr algn="ctr">
              <a:defRPr/>
            </a:pPr>
            <a:r>
              <a:rPr lang="zh-CN" altLang="en-US" sz="2445" dirty="0">
                <a:solidFill>
                  <a:schemeClr val="bg1"/>
                </a:solidFill>
                <a:latin typeface="微软雅黑" panose="020B0503020204020204" pitchFamily="34" charset="-122"/>
                <a:ea typeface="微软雅黑" panose="020B0503020204020204" pitchFamily="34" charset="-122"/>
              </a:rPr>
              <a:t>素质目标</a:t>
            </a:r>
            <a:endParaRPr lang="zh-CN" altLang="en-US" sz="2445" dirty="0">
              <a:solidFill>
                <a:schemeClr val="bg1"/>
              </a:solidFill>
              <a:latin typeface="微软雅黑" panose="020B0503020204020204" pitchFamily="34" charset="-122"/>
              <a:ea typeface="微软雅黑" panose="020B0503020204020204" pitchFamily="34" charset="-122"/>
            </a:endParaRPr>
          </a:p>
        </p:txBody>
      </p:sp>
      <p:sp>
        <p:nvSpPr>
          <p:cNvPr id="7" name="AutoShape 10"/>
          <p:cNvSpPr>
            <a:spLocks noChangeArrowheads="1"/>
          </p:cNvSpPr>
          <p:nvPr/>
        </p:nvSpPr>
        <p:spPr bwMode="ltGray">
          <a:xfrm>
            <a:off x="4806589" y="2257062"/>
            <a:ext cx="2674459" cy="640292"/>
          </a:xfrm>
          <a:prstGeom prst="roundRect">
            <a:avLst>
              <a:gd name="adj" fmla="val 16667"/>
            </a:avLst>
          </a:prstGeom>
          <a:solidFill>
            <a:srgbClr val="1F7173"/>
          </a:solidFill>
          <a:ln w="38100" algn="ctr">
            <a:noFill/>
            <a:round/>
          </a:ln>
          <a:effectLst/>
        </p:spPr>
        <p:txBody>
          <a:bodyPr wrap="none" anchor="ctr"/>
          <a:lstStyle/>
          <a:p>
            <a:pPr algn="ctr">
              <a:defRPr/>
            </a:pPr>
            <a:r>
              <a:rPr lang="zh-CN" altLang="en-US" sz="2445" dirty="0">
                <a:solidFill>
                  <a:schemeClr val="bg1"/>
                </a:solidFill>
                <a:latin typeface="微软雅黑" panose="020B0503020204020204" pitchFamily="34" charset="-122"/>
                <a:ea typeface="微软雅黑" panose="020B0503020204020204" pitchFamily="34" charset="-122"/>
              </a:rPr>
              <a:t>技能目标</a:t>
            </a:r>
            <a:endParaRPr lang="zh-CN" altLang="en-US" sz="2445" dirty="0">
              <a:solidFill>
                <a:schemeClr val="bg1"/>
              </a:solidFill>
              <a:latin typeface="微软雅黑" panose="020B0503020204020204" pitchFamily="34" charset="-122"/>
              <a:ea typeface="微软雅黑" panose="020B0503020204020204" pitchFamily="34" charset="-122"/>
            </a:endParaRPr>
          </a:p>
        </p:txBody>
      </p:sp>
      <p:sp>
        <p:nvSpPr>
          <p:cNvPr id="8" name="AutoShape 13"/>
          <p:cNvSpPr>
            <a:spLocks noChangeArrowheads="1"/>
          </p:cNvSpPr>
          <p:nvPr/>
        </p:nvSpPr>
        <p:spPr bwMode="gray">
          <a:xfrm>
            <a:off x="1304766" y="2563625"/>
            <a:ext cx="2937583" cy="3052057"/>
          </a:xfrm>
          <a:prstGeom prst="roundRect">
            <a:avLst>
              <a:gd name="adj" fmla="val 4639"/>
            </a:avLst>
          </a:prstGeom>
          <a:solidFill>
            <a:schemeClr val="bg1">
              <a:lumMod val="95000"/>
            </a:schemeClr>
          </a:solidFill>
          <a:ln w="19050">
            <a:noFill/>
            <a:round/>
          </a:ln>
          <a:effectLst>
            <a:outerShdw blurRad="63500" sx="102000" sy="102000" algn="ctr" rotWithShape="0">
              <a:prstClr val="black">
                <a:alpha val="40000"/>
              </a:prstClr>
            </a:outerShdw>
          </a:effectLst>
        </p:spPr>
        <p:txBody>
          <a:bodyPr wrap="none" anchor="ctr"/>
          <a:lstStyle/>
          <a:p>
            <a:pPr>
              <a:defRPr/>
            </a:pPr>
            <a:endParaRPr lang="zh-CN" altLang="en-US" sz="2420">
              <a:solidFill>
                <a:srgbClr val="000000"/>
              </a:solidFill>
            </a:endParaRPr>
          </a:p>
        </p:txBody>
      </p:sp>
      <p:sp>
        <p:nvSpPr>
          <p:cNvPr id="9" name="AutoShape 14"/>
          <p:cNvSpPr>
            <a:spLocks noChangeArrowheads="1"/>
          </p:cNvSpPr>
          <p:nvPr/>
        </p:nvSpPr>
        <p:spPr bwMode="ltGray">
          <a:xfrm>
            <a:off x="1414984" y="2257062"/>
            <a:ext cx="2674459" cy="640292"/>
          </a:xfrm>
          <a:prstGeom prst="roundRect">
            <a:avLst>
              <a:gd name="adj" fmla="val 16667"/>
            </a:avLst>
          </a:prstGeom>
          <a:solidFill>
            <a:srgbClr val="1F7173"/>
          </a:solidFill>
          <a:ln w="38100" algn="ctr">
            <a:noFill/>
            <a:round/>
          </a:ln>
          <a:effectLst/>
        </p:spPr>
        <p:txBody>
          <a:bodyPr wrap="none" anchor="ctr"/>
          <a:lstStyle/>
          <a:p>
            <a:pPr algn="ctr">
              <a:defRPr/>
            </a:pPr>
            <a:r>
              <a:rPr lang="zh-CN" altLang="en-US" sz="2445" dirty="0">
                <a:solidFill>
                  <a:schemeClr val="bg1"/>
                </a:solidFill>
                <a:latin typeface="微软雅黑" panose="020B0503020204020204" pitchFamily="34" charset="-122"/>
                <a:ea typeface="微软雅黑" panose="020B0503020204020204" pitchFamily="34" charset="-122"/>
              </a:rPr>
              <a:t>知识目标</a:t>
            </a:r>
            <a:endParaRPr lang="zh-CN" altLang="en-US" sz="2445" dirty="0">
              <a:solidFill>
                <a:schemeClr val="bg1"/>
              </a:solidFill>
              <a:latin typeface="微软雅黑" panose="020B0503020204020204" pitchFamily="34" charset="-122"/>
              <a:ea typeface="微软雅黑" panose="020B0503020204020204" pitchFamily="34" charset="-122"/>
            </a:endParaRPr>
          </a:p>
        </p:txBody>
      </p:sp>
      <p:sp>
        <p:nvSpPr>
          <p:cNvPr id="10" name="Text Box 10"/>
          <p:cNvSpPr txBox="1">
            <a:spLocks noChangeArrowheads="1"/>
          </p:cNvSpPr>
          <p:nvPr/>
        </p:nvSpPr>
        <p:spPr bwMode="auto">
          <a:xfrm>
            <a:off x="1414982" y="3215781"/>
            <a:ext cx="2674463" cy="2088520"/>
          </a:xfrm>
          <a:prstGeom prst="rect">
            <a:avLst/>
          </a:prstGeom>
          <a:noFill/>
          <a:ln w="9525">
            <a:noFill/>
            <a:miter lim="800000"/>
          </a:ln>
        </p:spPr>
        <p:txBody>
          <a:bodyPr wrap="square" lIns="55880" tIns="27940" rIns="55880" bIns="27940">
            <a:spAutoFit/>
          </a:bodyPr>
          <a:lstStyle/>
          <a:p>
            <a:pPr lvl="0" algn="ctr">
              <a:lnSpc>
                <a:spcPct val="150000"/>
              </a:lnSpc>
              <a:defRPr/>
            </a:pPr>
            <a:r>
              <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465"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465"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465"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1" name="Text Box 10"/>
          <p:cNvSpPr txBox="1">
            <a:spLocks noChangeArrowheads="1"/>
          </p:cNvSpPr>
          <p:nvPr/>
        </p:nvSpPr>
        <p:spPr bwMode="auto">
          <a:xfrm>
            <a:off x="4812410" y="3215781"/>
            <a:ext cx="2674463" cy="2088520"/>
          </a:xfrm>
          <a:prstGeom prst="rect">
            <a:avLst/>
          </a:prstGeom>
          <a:noFill/>
          <a:ln w="9525">
            <a:noFill/>
            <a:miter lim="800000"/>
          </a:ln>
        </p:spPr>
        <p:txBody>
          <a:bodyPr wrap="square" lIns="55880" tIns="27940" rIns="55880" bIns="27940">
            <a:spAutoFit/>
          </a:bodyPr>
          <a:lstStyle/>
          <a:p>
            <a:pPr lvl="0" algn="ctr">
              <a:lnSpc>
                <a:spcPct val="150000"/>
              </a:lnSpc>
              <a:defRPr/>
            </a:pPr>
            <a:r>
              <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465"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465"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465"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2" name="Text Box 10"/>
          <p:cNvSpPr txBox="1">
            <a:spLocks noChangeArrowheads="1"/>
          </p:cNvSpPr>
          <p:nvPr/>
        </p:nvSpPr>
        <p:spPr bwMode="auto">
          <a:xfrm>
            <a:off x="8190431" y="3215781"/>
            <a:ext cx="2674463" cy="2088520"/>
          </a:xfrm>
          <a:prstGeom prst="rect">
            <a:avLst/>
          </a:prstGeom>
          <a:noFill/>
          <a:ln w="9525">
            <a:noFill/>
            <a:miter lim="800000"/>
          </a:ln>
        </p:spPr>
        <p:txBody>
          <a:bodyPr wrap="square" lIns="55880" tIns="27940" rIns="55880" bIns="27940">
            <a:spAutoFit/>
          </a:bodyPr>
          <a:lstStyle/>
          <a:p>
            <a:pPr lvl="0" algn="ctr">
              <a:lnSpc>
                <a:spcPct val="150000"/>
              </a:lnSpc>
              <a:defRPr/>
            </a:pPr>
            <a:r>
              <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465"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465"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465"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3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par>
                          <p:cTn id="23" fill="hold">
                            <p:stCondLst>
                              <p:cond delay="2799"/>
                            </p:stCondLst>
                            <p:childTnLst>
                              <p:par>
                                <p:cTn id="24" presetID="31"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fltVal val="0"/>
                                          </p:val>
                                        </p:tav>
                                        <p:tav tm="100000">
                                          <p:val>
                                            <p:strVal val="#ppt_w"/>
                                          </p:val>
                                        </p:tav>
                                      </p:tavLst>
                                    </p:anim>
                                    <p:anim calcmode="lin" valueType="num">
                                      <p:cBhvr>
                                        <p:cTn id="27" dur="1000" fill="hold"/>
                                        <p:tgtEl>
                                          <p:spTgt spid="7"/>
                                        </p:tgtEl>
                                        <p:attrNameLst>
                                          <p:attrName>ppt_h</p:attrName>
                                        </p:attrNameLst>
                                      </p:cBhvr>
                                      <p:tavLst>
                                        <p:tav tm="0">
                                          <p:val>
                                            <p:fltVal val="0"/>
                                          </p:val>
                                        </p:tav>
                                        <p:tav tm="100000">
                                          <p:val>
                                            <p:strVal val="#ppt_h"/>
                                          </p:val>
                                        </p:tav>
                                      </p:tavLst>
                                    </p:anim>
                                    <p:anim calcmode="lin" valueType="num">
                                      <p:cBhvr>
                                        <p:cTn id="28" dur="1000" fill="hold"/>
                                        <p:tgtEl>
                                          <p:spTgt spid="7"/>
                                        </p:tgtEl>
                                        <p:attrNameLst>
                                          <p:attrName>style.rotation</p:attrName>
                                        </p:attrNameLst>
                                      </p:cBhvr>
                                      <p:tavLst>
                                        <p:tav tm="0">
                                          <p:val>
                                            <p:fltVal val="90"/>
                                          </p:val>
                                        </p:tav>
                                        <p:tav tm="100000">
                                          <p:val>
                                            <p:fltVal val="0"/>
                                          </p:val>
                                        </p:tav>
                                      </p:tavLst>
                                    </p:anim>
                                    <p:animEffect transition="in" filter="fade">
                                      <p:cBhvr>
                                        <p:cTn id="29" dur="1000"/>
                                        <p:tgtEl>
                                          <p:spTgt spid="7"/>
                                        </p:tgtEl>
                                      </p:cBhvr>
                                    </p:animEffect>
                                  </p:childTnLst>
                                </p:cTn>
                              </p:par>
                            </p:childTnLst>
                          </p:cTn>
                        </p:par>
                        <p:par>
                          <p:cTn id="30" fill="hold">
                            <p:stCondLst>
                              <p:cond delay="3799"/>
                            </p:stCondLst>
                            <p:childTnLst>
                              <p:par>
                                <p:cTn id="31" presetID="31" presetClass="entr" presetSubtype="0"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1000" fill="hold"/>
                                        <p:tgtEl>
                                          <p:spTgt spid="6"/>
                                        </p:tgtEl>
                                        <p:attrNameLst>
                                          <p:attrName>ppt_w</p:attrName>
                                        </p:attrNameLst>
                                      </p:cBhvr>
                                      <p:tavLst>
                                        <p:tav tm="0">
                                          <p:val>
                                            <p:fltVal val="0"/>
                                          </p:val>
                                        </p:tav>
                                        <p:tav tm="100000">
                                          <p:val>
                                            <p:strVal val="#ppt_w"/>
                                          </p:val>
                                        </p:tav>
                                      </p:tavLst>
                                    </p:anim>
                                    <p:anim calcmode="lin" valueType="num">
                                      <p:cBhvr>
                                        <p:cTn id="34" dur="1000" fill="hold"/>
                                        <p:tgtEl>
                                          <p:spTgt spid="6"/>
                                        </p:tgtEl>
                                        <p:attrNameLst>
                                          <p:attrName>ppt_h</p:attrName>
                                        </p:attrNameLst>
                                      </p:cBhvr>
                                      <p:tavLst>
                                        <p:tav tm="0">
                                          <p:val>
                                            <p:fltVal val="0"/>
                                          </p:val>
                                        </p:tav>
                                        <p:tav tm="100000">
                                          <p:val>
                                            <p:strVal val="#ppt_h"/>
                                          </p:val>
                                        </p:tav>
                                      </p:tavLst>
                                    </p:anim>
                                    <p:anim calcmode="lin" valueType="num">
                                      <p:cBhvr>
                                        <p:cTn id="35" dur="1000" fill="hold"/>
                                        <p:tgtEl>
                                          <p:spTgt spid="6"/>
                                        </p:tgtEl>
                                        <p:attrNameLst>
                                          <p:attrName>style.rotation</p:attrName>
                                        </p:attrNameLst>
                                      </p:cBhvr>
                                      <p:tavLst>
                                        <p:tav tm="0">
                                          <p:val>
                                            <p:fltVal val="90"/>
                                          </p:val>
                                        </p:tav>
                                        <p:tav tm="100000">
                                          <p:val>
                                            <p:fltVal val="0"/>
                                          </p:val>
                                        </p:tav>
                                      </p:tavLst>
                                    </p:anim>
                                    <p:animEffect transition="in" filter="fade">
                                      <p:cBhvr>
                                        <p:cTn id="36" dur="1000"/>
                                        <p:tgtEl>
                                          <p:spTgt spid="6"/>
                                        </p:tgtEl>
                                      </p:cBhvr>
                                    </p:animEffect>
                                  </p:childTnLst>
                                </p:cTn>
                              </p:par>
                            </p:childTnLst>
                          </p:cTn>
                        </p:par>
                        <p:par>
                          <p:cTn id="37" fill="hold">
                            <p:stCondLst>
                              <p:cond delay="4799"/>
                            </p:stCondLst>
                            <p:childTnLst>
                              <p:par>
                                <p:cTn id="38" presetID="22" presetClass="entr" presetSubtype="1"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up)">
                                      <p:cBhvr>
                                        <p:cTn id="40" dur="500"/>
                                        <p:tgtEl>
                                          <p:spTgt spid="8"/>
                                        </p:tgtEl>
                                      </p:cBhvr>
                                    </p:animEffect>
                                  </p:childTnLst>
                                </p:cTn>
                              </p:par>
                            </p:childTnLst>
                          </p:cTn>
                        </p:par>
                        <p:par>
                          <p:cTn id="41" fill="hold">
                            <p:stCondLst>
                              <p:cond delay="5299"/>
                            </p:stCondLst>
                            <p:childTnLst>
                              <p:par>
                                <p:cTn id="42" presetID="2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down)">
                                      <p:cBhvr>
                                        <p:cTn id="44" dur="500"/>
                                        <p:tgtEl>
                                          <p:spTgt spid="10"/>
                                        </p:tgtEl>
                                      </p:cBhvr>
                                    </p:animEffect>
                                  </p:childTnLst>
                                </p:cTn>
                              </p:par>
                            </p:childTnLst>
                          </p:cTn>
                        </p:par>
                        <p:par>
                          <p:cTn id="45" fill="hold">
                            <p:stCondLst>
                              <p:cond delay="5799"/>
                            </p:stCondLst>
                            <p:childTnLst>
                              <p:par>
                                <p:cTn id="46" presetID="22" presetClass="entr" presetSubtype="1" fill="hold" grpId="0"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up)">
                                      <p:cBhvr>
                                        <p:cTn id="48" dur="500"/>
                                        <p:tgtEl>
                                          <p:spTgt spid="4"/>
                                        </p:tgtEl>
                                      </p:cBhvr>
                                    </p:animEffect>
                                  </p:childTnLst>
                                </p:cTn>
                              </p:par>
                            </p:childTnLst>
                          </p:cTn>
                        </p:par>
                        <p:par>
                          <p:cTn id="49" fill="hold">
                            <p:stCondLst>
                              <p:cond delay="6299"/>
                            </p:stCondLst>
                            <p:childTnLst>
                              <p:par>
                                <p:cTn id="50" presetID="22" presetClass="entr" presetSubtype="4"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childTnLst>
                          </p:cTn>
                        </p:par>
                        <p:par>
                          <p:cTn id="53" fill="hold">
                            <p:stCondLst>
                              <p:cond delay="6799"/>
                            </p:stCondLst>
                            <p:childTnLst>
                              <p:par>
                                <p:cTn id="54" presetID="22" presetClass="entr" presetSubtype="1"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up)">
                                      <p:cBhvr>
                                        <p:cTn id="56" dur="500"/>
                                        <p:tgtEl>
                                          <p:spTgt spid="5"/>
                                        </p:tgtEl>
                                      </p:cBhvr>
                                    </p:animEffect>
                                  </p:childTnLst>
                                </p:cTn>
                              </p:par>
                            </p:childTnLst>
                          </p:cTn>
                        </p:par>
                        <p:par>
                          <p:cTn id="57" fill="hold">
                            <p:stCondLst>
                              <p:cond delay="7299"/>
                            </p:stCondLst>
                            <p:childTnLst>
                              <p:par>
                                <p:cTn id="58" presetID="22" presetClass="entr" presetSubtype="4"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down)">
                                      <p:cBhvr>
                                        <p:cTn id="6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animBg="1"/>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重难点解析</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矩形 2"/>
          <p:cNvSpPr/>
          <p:nvPr/>
        </p:nvSpPr>
        <p:spPr>
          <a:xfrm>
            <a:off x="2491138" y="3326498"/>
            <a:ext cx="5350757" cy="2350909"/>
          </a:xfrm>
          <a:custGeom>
            <a:avLst/>
            <a:gdLst/>
            <a:ahLst/>
            <a:cxnLst/>
            <a:rect l="l" t="t" r="r" b="b"/>
            <a:pathLst>
              <a:path w="3960440" h="1739745">
                <a:moveTo>
                  <a:pt x="1800200" y="0"/>
                </a:moveTo>
                <a:lnTo>
                  <a:pt x="3456384" y="0"/>
                </a:lnTo>
                <a:lnTo>
                  <a:pt x="3960440" y="0"/>
                </a:lnTo>
                <a:lnTo>
                  <a:pt x="3960440" y="504056"/>
                </a:lnTo>
                <a:lnTo>
                  <a:pt x="3960440" y="1025788"/>
                </a:lnTo>
                <a:lnTo>
                  <a:pt x="3960440" y="1152128"/>
                </a:lnTo>
                <a:lnTo>
                  <a:pt x="3960440" y="1517598"/>
                </a:lnTo>
                <a:lnTo>
                  <a:pt x="468052" y="1517598"/>
                </a:lnTo>
                <a:lnTo>
                  <a:pt x="468052" y="1739745"/>
                </a:lnTo>
                <a:lnTo>
                  <a:pt x="0" y="1271693"/>
                </a:lnTo>
                <a:lnTo>
                  <a:pt x="468052" y="803641"/>
                </a:lnTo>
                <a:lnTo>
                  <a:pt x="468052" y="1025788"/>
                </a:lnTo>
                <a:lnTo>
                  <a:pt x="3456384" y="1025788"/>
                </a:lnTo>
                <a:lnTo>
                  <a:pt x="3456384" y="504056"/>
                </a:lnTo>
                <a:lnTo>
                  <a:pt x="1800200" y="504056"/>
                </a:lnTo>
                <a:close/>
              </a:path>
            </a:pathLst>
          </a:custGeom>
          <a:solidFill>
            <a:srgbClr val="00C0DA"/>
          </a:solidFill>
          <a:ln w="3175" cap="flat" cmpd="sng" algn="ctr">
            <a:solidFill>
              <a:sysClr val="window" lastClr="FFFFFF"/>
            </a:solidFill>
            <a:prstDash val="solid"/>
            <a:miter lim="800000"/>
          </a:ln>
          <a:effectLst/>
        </p:spPr>
        <p:txBody>
          <a:bodyPr lIns="115205" tIns="57603" rIns="115205" bIns="57603" anchor="ctr"/>
          <a:lstStyle/>
          <a:p>
            <a:pPr algn="ctr">
              <a:defRPr/>
            </a:pPr>
            <a:endParaRPr lang="zh-CN" altLang="en-US" sz="3200" kern="0" dirty="0">
              <a:solidFill>
                <a:prstClr val="white"/>
              </a:solidFill>
              <a:latin typeface="Calibri" panose="020F0502020204030204"/>
              <a:ea typeface="宋体" panose="02010600030101010101" pitchFamily="2" charset="-122"/>
            </a:endParaRPr>
          </a:p>
        </p:txBody>
      </p:sp>
      <p:sp>
        <p:nvSpPr>
          <p:cNvPr id="5" name="矩形 2"/>
          <p:cNvSpPr/>
          <p:nvPr/>
        </p:nvSpPr>
        <p:spPr>
          <a:xfrm rot="10800000">
            <a:off x="4243242" y="2357308"/>
            <a:ext cx="5350759" cy="2348421"/>
          </a:xfrm>
          <a:custGeom>
            <a:avLst/>
            <a:gdLst/>
            <a:ahLst/>
            <a:cxnLst/>
            <a:rect l="l" t="t" r="r" b="b"/>
            <a:pathLst>
              <a:path w="3960440" h="1739745">
                <a:moveTo>
                  <a:pt x="1800200" y="0"/>
                </a:moveTo>
                <a:lnTo>
                  <a:pt x="3456384" y="0"/>
                </a:lnTo>
                <a:lnTo>
                  <a:pt x="3960440" y="0"/>
                </a:lnTo>
                <a:lnTo>
                  <a:pt x="3960440" y="504056"/>
                </a:lnTo>
                <a:lnTo>
                  <a:pt x="3960440" y="1025788"/>
                </a:lnTo>
                <a:lnTo>
                  <a:pt x="3960440" y="1152128"/>
                </a:lnTo>
                <a:lnTo>
                  <a:pt x="3960440" y="1517598"/>
                </a:lnTo>
                <a:lnTo>
                  <a:pt x="468052" y="1517598"/>
                </a:lnTo>
                <a:lnTo>
                  <a:pt x="468052" y="1739745"/>
                </a:lnTo>
                <a:lnTo>
                  <a:pt x="0" y="1271693"/>
                </a:lnTo>
                <a:lnTo>
                  <a:pt x="468052" y="803641"/>
                </a:lnTo>
                <a:lnTo>
                  <a:pt x="468052" y="1025788"/>
                </a:lnTo>
                <a:lnTo>
                  <a:pt x="3456384" y="1025788"/>
                </a:lnTo>
                <a:lnTo>
                  <a:pt x="3456384" y="504056"/>
                </a:lnTo>
                <a:lnTo>
                  <a:pt x="1800200" y="504056"/>
                </a:lnTo>
                <a:close/>
              </a:path>
            </a:pathLst>
          </a:custGeom>
          <a:solidFill>
            <a:srgbClr val="1F7173"/>
          </a:solidFill>
          <a:ln w="3175" cap="flat" cmpd="sng" algn="ctr">
            <a:solidFill>
              <a:sysClr val="window" lastClr="FFFFFF"/>
            </a:solidFill>
            <a:prstDash val="solid"/>
            <a:miter lim="800000"/>
          </a:ln>
          <a:effectLst/>
        </p:spPr>
        <p:txBody>
          <a:bodyPr lIns="115205" tIns="57603" rIns="115205" bIns="57603" anchor="ctr"/>
          <a:lstStyle/>
          <a:p>
            <a:pPr algn="ctr">
              <a:defRPr/>
            </a:pPr>
            <a:endParaRPr lang="zh-CN" altLang="en-US" sz="3200" kern="0" dirty="0">
              <a:solidFill>
                <a:prstClr val="white"/>
              </a:solidFill>
              <a:latin typeface="Calibri" panose="020F0502020204030204"/>
              <a:ea typeface="宋体" panose="02010600030101010101" pitchFamily="2" charset="-122"/>
            </a:endParaRPr>
          </a:p>
        </p:txBody>
      </p:sp>
      <p:sp>
        <p:nvSpPr>
          <p:cNvPr id="6" name="TextBox 11"/>
          <p:cNvSpPr txBox="1">
            <a:spLocks noChangeArrowheads="1"/>
          </p:cNvSpPr>
          <p:nvPr/>
        </p:nvSpPr>
        <p:spPr bwMode="auto">
          <a:xfrm flipH="1">
            <a:off x="5212139" y="2742498"/>
            <a:ext cx="2804075" cy="485663"/>
          </a:xfrm>
          <a:prstGeom prst="rect">
            <a:avLst/>
          </a:prstGeom>
          <a:noFill/>
          <a:ln>
            <a:noFill/>
          </a:ln>
          <a:effectLst/>
        </p:spPr>
        <p:txBody>
          <a:bodyPr wrap="square" lIns="115205" tIns="57603" rIns="115205" bIns="5760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2400" kern="0" dirty="0">
                <a:solidFill>
                  <a:prstClr val="white"/>
                </a:solidFill>
                <a:latin typeface="微软雅黑" panose="020B0503020204020204" pitchFamily="34" charset="-122"/>
                <a:ea typeface="微软雅黑" panose="020B0503020204020204" pitchFamily="34" charset="-122"/>
              </a:rPr>
              <a:t>难点知识解析</a:t>
            </a:r>
            <a:endParaRPr lang="en-US" altLang="zh-CN" sz="2400" kern="0" dirty="0">
              <a:solidFill>
                <a:prstClr val="white"/>
              </a:solidFill>
              <a:latin typeface="微软雅黑" panose="020B0503020204020204" pitchFamily="34" charset="-122"/>
              <a:ea typeface="微软雅黑" panose="020B0503020204020204" pitchFamily="34" charset="-122"/>
            </a:endParaRPr>
          </a:p>
        </p:txBody>
      </p:sp>
      <p:sp>
        <p:nvSpPr>
          <p:cNvPr id="7" name="TextBox 7"/>
          <p:cNvSpPr txBox="1">
            <a:spLocks noChangeArrowheads="1"/>
          </p:cNvSpPr>
          <p:nvPr/>
        </p:nvSpPr>
        <p:spPr bwMode="auto">
          <a:xfrm flipH="1">
            <a:off x="3627599" y="4792708"/>
            <a:ext cx="3716539" cy="485663"/>
          </a:xfrm>
          <a:prstGeom prst="rect">
            <a:avLst/>
          </a:prstGeom>
          <a:noFill/>
          <a:ln>
            <a:noFill/>
          </a:ln>
          <a:effectLst/>
        </p:spPr>
        <p:txBody>
          <a:bodyPr wrap="square" lIns="115205" tIns="57603" rIns="115205" bIns="5760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2400" kern="0" dirty="0">
                <a:solidFill>
                  <a:prstClr val="white"/>
                </a:solidFill>
                <a:latin typeface="微软雅黑" panose="020B0503020204020204" pitchFamily="34" charset="-122"/>
                <a:ea typeface="微软雅黑" panose="020B0503020204020204" pitchFamily="34" charset="-122"/>
              </a:rPr>
              <a:t>重点知识解析</a:t>
            </a:r>
            <a:endParaRPr lang="en-US" altLang="zh-CN" sz="2400" kern="0" dirty="0">
              <a:solidFill>
                <a:prstClr val="white"/>
              </a:solidFill>
              <a:latin typeface="微软雅黑" panose="020B0503020204020204" pitchFamily="34" charset="-122"/>
              <a:ea typeface="微软雅黑" panose="020B0503020204020204" pitchFamily="34" charset="-122"/>
            </a:endParaRPr>
          </a:p>
        </p:txBody>
      </p:sp>
      <p:sp>
        <p:nvSpPr>
          <p:cNvPr id="8" name="文本框 14"/>
          <p:cNvSpPr txBox="1"/>
          <p:nvPr/>
        </p:nvSpPr>
        <p:spPr>
          <a:xfrm>
            <a:off x="8208235" y="3621021"/>
            <a:ext cx="3260763" cy="2522379"/>
          </a:xfrm>
          <a:prstGeom prst="rect">
            <a:avLst/>
          </a:prstGeom>
          <a:noFill/>
        </p:spPr>
        <p:txBody>
          <a:bodyPr lIns="0" tIns="0" rIns="0" bIns="0" anchor="ctr"/>
          <a:lstStyle/>
          <a:p>
            <a:pPr algn="just">
              <a:lnSpc>
                <a:spcPct val="130000"/>
              </a:lnSpc>
              <a:spcBef>
                <a:spcPts val="755"/>
              </a:spcBef>
              <a:defRPr/>
            </a:pPr>
            <a:r>
              <a:rPr lang="zh-CN" altLang="en-US" sz="1865" dirty="0">
                <a:solidFill>
                  <a:schemeClr val="tx1">
                    <a:lumMod val="65000"/>
                    <a:lumOff val="35000"/>
                  </a:schemeClr>
                </a:solidFill>
                <a:latin typeface="微软雅黑" panose="020B0503020204020204" pitchFamily="34" charset="-122"/>
                <a:ea typeface="微软雅黑" panose="020B0503020204020204" pitchFamily="34" charset="-122"/>
              </a:rPr>
              <a:t>模板中的所有颜色板式均可编辑替换，可以根据自己的需要更换自己喜欢的颜色与修改图表的布局，适当的增加或删除部分内容，以让您的报告内容更加生动形象</a:t>
            </a:r>
            <a:endParaRPr lang="zh-CN" altLang="en-US" sz="21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文本框 14"/>
          <p:cNvSpPr txBox="1"/>
          <p:nvPr/>
        </p:nvSpPr>
        <p:spPr>
          <a:xfrm>
            <a:off x="626992" y="2065308"/>
            <a:ext cx="3260763" cy="2522379"/>
          </a:xfrm>
          <a:prstGeom prst="rect">
            <a:avLst/>
          </a:prstGeom>
          <a:noFill/>
        </p:spPr>
        <p:txBody>
          <a:bodyPr lIns="0" tIns="0" rIns="0" bIns="0" anchor="ctr"/>
          <a:lstStyle/>
          <a:p>
            <a:pPr algn="just">
              <a:lnSpc>
                <a:spcPct val="130000"/>
              </a:lnSpc>
              <a:spcBef>
                <a:spcPts val="755"/>
              </a:spcBef>
              <a:defRPr/>
            </a:pPr>
            <a:r>
              <a:rPr lang="zh-CN" altLang="en-US" sz="1865" dirty="0">
                <a:solidFill>
                  <a:schemeClr val="tx1">
                    <a:lumMod val="65000"/>
                    <a:lumOff val="35000"/>
                  </a:schemeClr>
                </a:solidFill>
                <a:latin typeface="微软雅黑" panose="020B0503020204020204" pitchFamily="34" charset="-122"/>
                <a:ea typeface="微软雅黑" panose="020B0503020204020204" pitchFamily="34" charset="-122"/>
              </a:rPr>
              <a:t>模板中的所有颜色板式均可编辑替换，可以根据自己的需要更换自己喜欢的颜色与修改图表的布局，适当的增加或删除部分内容，以让您的报告内容更加生动形象</a:t>
            </a:r>
            <a:endParaRPr lang="zh-CN" altLang="en-US" sz="21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899"/>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750"/>
                                        <p:tgtEl>
                                          <p:spTgt spid="5"/>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right)">
                                      <p:cBhvr>
                                        <p:cTn id="22" dur="750"/>
                                        <p:tgtEl>
                                          <p:spTgt spid="4"/>
                                        </p:tgtEl>
                                      </p:cBhvr>
                                    </p:animEffect>
                                  </p:childTnLst>
                                </p:cTn>
                              </p:par>
                            </p:childTnLst>
                          </p:cTn>
                        </p:par>
                        <p:par>
                          <p:cTn id="23" fill="hold">
                            <p:stCondLst>
                              <p:cond delay="2899"/>
                            </p:stCondLst>
                            <p:childTnLst>
                              <p:par>
                                <p:cTn id="24" presetID="53" presetClass="entr" presetSubtype="16"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3399"/>
                            </p:stCondLst>
                            <p:childTnLst>
                              <p:par>
                                <p:cTn id="35" presetID="22" presetClass="entr" presetSubtype="2"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right)">
                                      <p:cBhvr>
                                        <p:cTn id="37" dur="500"/>
                                        <p:tgtEl>
                                          <p:spTgt spid="9"/>
                                        </p:tgtEl>
                                      </p:cBhvr>
                                    </p:animEffect>
                                  </p:childTnLst>
                                </p:cTn>
                              </p:par>
                            </p:childTnLst>
                          </p:cTn>
                        </p:par>
                        <p:par>
                          <p:cTn id="38" fill="hold">
                            <p:stCondLst>
                              <p:cond delay="3899"/>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p:bldP spid="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教学方法</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7" name="Text Box 10"/>
          <p:cNvSpPr txBox="1">
            <a:spLocks noChangeArrowheads="1"/>
          </p:cNvSpPr>
          <p:nvPr/>
        </p:nvSpPr>
        <p:spPr bwMode="auto">
          <a:xfrm>
            <a:off x="1368278" y="4852033"/>
            <a:ext cx="1752600" cy="1015663"/>
          </a:xfrm>
          <a:prstGeom prst="rect">
            <a:avLst/>
          </a:prstGeom>
          <a:noFill/>
          <a:ln w="9525">
            <a:noFill/>
            <a:miter lim="800000"/>
          </a:ln>
        </p:spPr>
        <p:txBody>
          <a:bodyPr wrap="square" lIns="45720" tIns="22860" rIns="45720" bIns="22860">
            <a:spAutoFit/>
          </a:bodyPr>
          <a:lstStyle/>
          <a:p>
            <a:pPr algn="ctr" defTabSz="1088390">
              <a:lnSpc>
                <a:spcPct val="150000"/>
              </a:lnSpc>
            </a:pPr>
            <a:r>
              <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此处添加或多或少的文字简要介绍项目来源的相关情况</a:t>
            </a:r>
            <a:endParaRPr lang="en-US" sz="1100" dirty="0">
              <a:solidFill>
                <a:schemeClr val="tx1">
                  <a:lumMod val="85000"/>
                  <a:lumOff val="15000"/>
                </a:schemeClr>
              </a:solidFill>
              <a:latin typeface="Open Sans" pitchFamily="34" charset="0"/>
              <a:ea typeface="Open Sans" pitchFamily="34" charset="0"/>
              <a:cs typeface="Open Sans" pitchFamily="34" charset="0"/>
            </a:endParaRPr>
          </a:p>
        </p:txBody>
      </p:sp>
      <p:sp>
        <p:nvSpPr>
          <p:cNvPr id="28" name="Text Box 10"/>
          <p:cNvSpPr txBox="1">
            <a:spLocks noChangeArrowheads="1"/>
          </p:cNvSpPr>
          <p:nvPr/>
        </p:nvSpPr>
        <p:spPr bwMode="auto">
          <a:xfrm>
            <a:off x="3987540" y="4852033"/>
            <a:ext cx="1752600" cy="980461"/>
          </a:xfrm>
          <a:prstGeom prst="rect">
            <a:avLst/>
          </a:prstGeom>
          <a:noFill/>
          <a:ln w="9525">
            <a:noFill/>
            <a:miter lim="800000"/>
          </a:ln>
        </p:spPr>
        <p:txBody>
          <a:bodyPr wrap="square" lIns="45720" tIns="22860" rIns="45720" bIns="22860">
            <a:spAutoFit/>
          </a:bodyPr>
          <a:lstStyle/>
          <a:p>
            <a:pPr algn="ctr" defTabSz="1088390">
              <a:lnSpc>
                <a:spcPct val="150000"/>
              </a:lnSpc>
            </a:pPr>
            <a:r>
              <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此处添加或多或少的文字简要介绍项目来源的相关情况</a:t>
            </a:r>
            <a:endParaRPr lang="en-US" altLang="zh-CN" sz="1100" dirty="0">
              <a:solidFill>
                <a:schemeClr val="tx1">
                  <a:lumMod val="85000"/>
                  <a:lumOff val="15000"/>
                </a:schemeClr>
              </a:solidFill>
              <a:latin typeface="Open Sans" pitchFamily="34" charset="0"/>
              <a:ea typeface="Open Sans" pitchFamily="34" charset="0"/>
              <a:cs typeface="Open Sans" pitchFamily="34" charset="0"/>
            </a:endParaRPr>
          </a:p>
        </p:txBody>
      </p:sp>
      <p:sp>
        <p:nvSpPr>
          <p:cNvPr id="29" name="Text Box 10"/>
          <p:cNvSpPr txBox="1">
            <a:spLocks noChangeArrowheads="1"/>
          </p:cNvSpPr>
          <p:nvPr/>
        </p:nvSpPr>
        <p:spPr bwMode="auto">
          <a:xfrm>
            <a:off x="6445466" y="4852033"/>
            <a:ext cx="1752600" cy="1015663"/>
          </a:xfrm>
          <a:prstGeom prst="rect">
            <a:avLst/>
          </a:prstGeom>
          <a:noFill/>
          <a:ln w="9525">
            <a:noFill/>
            <a:miter lim="800000"/>
          </a:ln>
        </p:spPr>
        <p:txBody>
          <a:bodyPr wrap="square" lIns="45720" tIns="22860" rIns="45720" bIns="22860">
            <a:spAutoFit/>
          </a:bodyPr>
          <a:lstStyle/>
          <a:p>
            <a:pPr algn="ctr" defTabSz="1088390">
              <a:lnSpc>
                <a:spcPct val="150000"/>
              </a:lnSpc>
            </a:pPr>
            <a:r>
              <a:rPr lang="zh-CN" altLang="en-US" sz="1400" kern="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此处添加或多或少的文字简要介绍项目来源的相关情况</a:t>
            </a:r>
            <a:endParaRPr lang="en-US" altLang="zh-CN" sz="1100">
              <a:solidFill>
                <a:schemeClr val="tx1">
                  <a:lumMod val="85000"/>
                  <a:lumOff val="15000"/>
                </a:schemeClr>
              </a:solidFill>
              <a:latin typeface="Open Sans" pitchFamily="34" charset="0"/>
              <a:ea typeface="Open Sans" pitchFamily="34" charset="0"/>
              <a:cs typeface="Open Sans" pitchFamily="34" charset="0"/>
            </a:endParaRPr>
          </a:p>
        </p:txBody>
      </p:sp>
      <p:sp>
        <p:nvSpPr>
          <p:cNvPr id="30" name="Text Box 10"/>
          <p:cNvSpPr txBox="1">
            <a:spLocks noChangeArrowheads="1"/>
          </p:cNvSpPr>
          <p:nvPr/>
        </p:nvSpPr>
        <p:spPr bwMode="auto">
          <a:xfrm>
            <a:off x="8757663" y="4852033"/>
            <a:ext cx="1752600" cy="980461"/>
          </a:xfrm>
          <a:prstGeom prst="rect">
            <a:avLst/>
          </a:prstGeom>
          <a:noFill/>
          <a:ln w="9525">
            <a:noFill/>
            <a:miter lim="800000"/>
          </a:ln>
        </p:spPr>
        <p:txBody>
          <a:bodyPr wrap="square" lIns="45720" tIns="22860" rIns="45720" bIns="22860">
            <a:spAutoFit/>
          </a:bodyPr>
          <a:lstStyle/>
          <a:p>
            <a:pPr algn="ctr" defTabSz="1088390">
              <a:lnSpc>
                <a:spcPct val="150000"/>
              </a:lnSpc>
            </a:pPr>
            <a:r>
              <a:rPr lang="zh-CN" altLang="en-US" sz="1400" kern="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此处添加或多或少的文字简要介绍项目来源的相关情况</a:t>
            </a:r>
            <a:endParaRPr lang="en-US" altLang="zh-CN" sz="1100">
              <a:solidFill>
                <a:schemeClr val="tx1">
                  <a:lumMod val="85000"/>
                  <a:lumOff val="15000"/>
                </a:schemeClr>
              </a:solidFill>
              <a:latin typeface="Open Sans" pitchFamily="34" charset="0"/>
              <a:ea typeface="Open Sans" pitchFamily="34" charset="0"/>
              <a:cs typeface="Open Sans" pitchFamily="34" charset="0"/>
            </a:endParaRPr>
          </a:p>
        </p:txBody>
      </p:sp>
      <p:sp>
        <p:nvSpPr>
          <p:cNvPr id="31" name="Oval 11"/>
          <p:cNvSpPr/>
          <p:nvPr/>
        </p:nvSpPr>
        <p:spPr>
          <a:xfrm>
            <a:off x="5220970" y="1762305"/>
            <a:ext cx="1747016" cy="1757042"/>
          </a:xfrm>
          <a:prstGeom prst="ellipse">
            <a:avLst/>
          </a:prstGeom>
          <a:solidFill>
            <a:srgbClr val="1F7173"/>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32" name="Arc 12"/>
          <p:cNvSpPr/>
          <p:nvPr/>
        </p:nvSpPr>
        <p:spPr>
          <a:xfrm>
            <a:off x="5095338" y="2606879"/>
            <a:ext cx="4538625" cy="2046314"/>
          </a:xfrm>
          <a:prstGeom prst="arc">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Arc 13"/>
          <p:cNvSpPr/>
          <p:nvPr/>
        </p:nvSpPr>
        <p:spPr>
          <a:xfrm flipH="1">
            <a:off x="2246378" y="2606879"/>
            <a:ext cx="4815380" cy="2046314"/>
          </a:xfrm>
          <a:prstGeom prst="arc">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Arc 14"/>
          <p:cNvSpPr/>
          <p:nvPr/>
        </p:nvSpPr>
        <p:spPr>
          <a:xfrm>
            <a:off x="6390738" y="3140279"/>
            <a:ext cx="879373" cy="979514"/>
          </a:xfrm>
          <a:prstGeom prst="arc">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Arc 15"/>
          <p:cNvSpPr/>
          <p:nvPr/>
        </p:nvSpPr>
        <p:spPr>
          <a:xfrm flipH="1">
            <a:off x="4818583" y="3140279"/>
            <a:ext cx="932995" cy="979514"/>
          </a:xfrm>
          <a:prstGeom prst="arc">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Text Box 10"/>
          <p:cNvSpPr txBox="1">
            <a:spLocks noChangeArrowheads="1"/>
          </p:cNvSpPr>
          <p:nvPr/>
        </p:nvSpPr>
        <p:spPr bwMode="auto">
          <a:xfrm>
            <a:off x="5536851" y="2786907"/>
            <a:ext cx="1176214" cy="353943"/>
          </a:xfrm>
          <a:prstGeom prst="rect">
            <a:avLst/>
          </a:prstGeom>
          <a:noFill/>
          <a:ln w="9525">
            <a:noFill/>
            <a:miter lim="800000"/>
          </a:ln>
        </p:spPr>
        <p:txBody>
          <a:bodyPr wrap="square" lIns="45720" tIns="22860" rIns="45720" bIns="22860" anchor="ctr">
            <a:spAutoFit/>
          </a:bodyPr>
          <a:lstStyle/>
          <a:p>
            <a:pPr algn="ctr" defTabSz="1088390"/>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rPr>
              <a:t>网络平台</a:t>
            </a:r>
            <a:endParaRPr lang="en-US"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nvGrpSpPr>
          <p:cNvPr id="37" name="组合 36"/>
          <p:cNvGrpSpPr/>
          <p:nvPr/>
        </p:nvGrpSpPr>
        <p:grpSpPr>
          <a:xfrm>
            <a:off x="1686760" y="3700349"/>
            <a:ext cx="1176214" cy="1013460"/>
            <a:chOff x="1004282" y="2631135"/>
            <a:chExt cx="1176214" cy="1013460"/>
          </a:xfrm>
        </p:grpSpPr>
        <p:sp>
          <p:nvSpPr>
            <p:cNvPr id="38" name="Oval 3"/>
            <p:cNvSpPr/>
            <p:nvPr/>
          </p:nvSpPr>
          <p:spPr>
            <a:xfrm>
              <a:off x="1049722" y="2631135"/>
              <a:ext cx="1007678" cy="1013460"/>
            </a:xfrm>
            <a:prstGeom prst="ellipse">
              <a:avLst/>
            </a:prstGeom>
            <a:solidFill>
              <a:srgbClr val="00C0DA"/>
            </a:solidFill>
            <a:ln w="7620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39" name="Text Box 10"/>
            <p:cNvSpPr txBox="1">
              <a:spLocks noChangeArrowheads="1"/>
            </p:cNvSpPr>
            <p:nvPr/>
          </p:nvSpPr>
          <p:spPr bwMode="auto">
            <a:xfrm>
              <a:off x="1004282" y="2875645"/>
              <a:ext cx="1176214" cy="600164"/>
            </a:xfrm>
            <a:prstGeom prst="rect">
              <a:avLst/>
            </a:prstGeom>
            <a:noFill/>
            <a:ln w="9525">
              <a:noFill/>
              <a:miter lim="800000"/>
            </a:ln>
          </p:spPr>
          <p:txBody>
            <a:bodyPr wrap="square" lIns="45720" tIns="22860" rIns="45720" bIns="22860">
              <a:spAutoFit/>
            </a:bodyPr>
            <a:lstStyle/>
            <a:p>
              <a:pPr algn="ctr" defTabSz="1088390"/>
              <a:r>
                <a:rPr lang="zh-CN" altLang="en-US" b="1" dirty="0">
                  <a:solidFill>
                    <a:schemeClr val="bg1"/>
                  </a:solidFill>
                  <a:latin typeface="微软雅黑" panose="020B0503020204020204" pitchFamily="34" charset="-122"/>
                  <a:ea typeface="微软雅黑" panose="020B0503020204020204" pitchFamily="34" charset="-122"/>
                  <a:cs typeface="Open Sans" pitchFamily="34" charset="0"/>
                </a:rPr>
                <a:t>自主</a:t>
              </a:r>
              <a:endParaRPr lang="en-US" altLang="zh-CN" b="1" dirty="0">
                <a:solidFill>
                  <a:schemeClr val="bg1"/>
                </a:solidFill>
                <a:latin typeface="微软雅黑" panose="020B0503020204020204" pitchFamily="34" charset="-122"/>
                <a:ea typeface="微软雅黑" panose="020B0503020204020204" pitchFamily="34" charset="-122"/>
                <a:cs typeface="Open Sans" pitchFamily="34" charset="0"/>
              </a:endParaRPr>
            </a:p>
            <a:p>
              <a:pPr algn="ctr" defTabSz="1088390"/>
              <a:r>
                <a:rPr lang="zh-CN" altLang="en-US" b="1" dirty="0">
                  <a:solidFill>
                    <a:schemeClr val="bg1"/>
                  </a:solidFill>
                  <a:latin typeface="微软雅黑" panose="020B0503020204020204" pitchFamily="34" charset="-122"/>
                  <a:ea typeface="微软雅黑" panose="020B0503020204020204" pitchFamily="34" charset="-122"/>
                  <a:cs typeface="Open Sans" pitchFamily="34" charset="0"/>
                </a:rPr>
                <a:t>学习</a:t>
              </a:r>
              <a:endParaRPr lang="en-US"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nvGrpSpPr>
          <p:cNvPr id="40" name="组合 39"/>
          <p:cNvGrpSpPr/>
          <p:nvPr/>
        </p:nvGrpSpPr>
        <p:grpSpPr>
          <a:xfrm>
            <a:off x="4275733" y="3700349"/>
            <a:ext cx="1176214" cy="1013460"/>
            <a:chOff x="2946654" y="2631135"/>
            <a:chExt cx="1176214" cy="1013460"/>
          </a:xfrm>
        </p:grpSpPr>
        <p:sp>
          <p:nvSpPr>
            <p:cNvPr id="41" name="Oval 4"/>
            <p:cNvSpPr/>
            <p:nvPr/>
          </p:nvSpPr>
          <p:spPr>
            <a:xfrm>
              <a:off x="3030922" y="2631135"/>
              <a:ext cx="1007678" cy="1013460"/>
            </a:xfrm>
            <a:prstGeom prst="ellipse">
              <a:avLst/>
            </a:prstGeom>
            <a:solidFill>
              <a:srgbClr val="00C0DA"/>
            </a:solidFill>
            <a:ln w="7620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42" name="Text Box 10"/>
            <p:cNvSpPr txBox="1">
              <a:spLocks noChangeArrowheads="1"/>
            </p:cNvSpPr>
            <p:nvPr/>
          </p:nvSpPr>
          <p:spPr bwMode="auto">
            <a:xfrm>
              <a:off x="2946654" y="2828865"/>
              <a:ext cx="1176214" cy="600164"/>
            </a:xfrm>
            <a:prstGeom prst="rect">
              <a:avLst/>
            </a:prstGeom>
            <a:noFill/>
            <a:ln w="9525">
              <a:noFill/>
              <a:miter lim="800000"/>
            </a:ln>
          </p:spPr>
          <p:txBody>
            <a:bodyPr wrap="square" lIns="45720" tIns="22860" rIns="45720" bIns="22860">
              <a:spAutoFit/>
            </a:bodyPr>
            <a:lstStyle/>
            <a:p>
              <a:pPr algn="ctr" defTabSz="1088390"/>
              <a:r>
                <a:rPr lang="zh-CN" altLang="en-US" b="1" dirty="0">
                  <a:solidFill>
                    <a:schemeClr val="bg1"/>
                  </a:solidFill>
                  <a:latin typeface="微软雅黑" panose="020B0503020204020204" pitchFamily="34" charset="-122"/>
                  <a:ea typeface="微软雅黑" panose="020B0503020204020204" pitchFamily="34" charset="-122"/>
                  <a:cs typeface="Open Sans" pitchFamily="34" charset="0"/>
                </a:rPr>
                <a:t>直观</a:t>
              </a:r>
              <a:endParaRPr lang="en-US" altLang="zh-CN" b="1" dirty="0">
                <a:solidFill>
                  <a:schemeClr val="bg1"/>
                </a:solidFill>
                <a:latin typeface="微软雅黑" panose="020B0503020204020204" pitchFamily="34" charset="-122"/>
                <a:ea typeface="微软雅黑" panose="020B0503020204020204" pitchFamily="34" charset="-122"/>
                <a:cs typeface="Open Sans" pitchFamily="34" charset="0"/>
              </a:endParaRPr>
            </a:p>
            <a:p>
              <a:pPr algn="ctr" defTabSz="1088390"/>
              <a:r>
                <a:rPr lang="zh-CN" altLang="en-US" b="1" dirty="0">
                  <a:solidFill>
                    <a:schemeClr val="bg1"/>
                  </a:solidFill>
                  <a:latin typeface="微软雅黑" panose="020B0503020204020204" pitchFamily="34" charset="-122"/>
                  <a:ea typeface="微软雅黑" panose="020B0503020204020204" pitchFamily="34" charset="-122"/>
                  <a:cs typeface="Open Sans" pitchFamily="34" charset="0"/>
                </a:rPr>
                <a:t>演示</a:t>
              </a:r>
              <a:endParaRPr lang="en-US"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nvGrpSpPr>
          <p:cNvPr id="43" name="组合 42"/>
          <p:cNvGrpSpPr/>
          <p:nvPr/>
        </p:nvGrpSpPr>
        <p:grpSpPr>
          <a:xfrm>
            <a:off x="6733659" y="3700349"/>
            <a:ext cx="1176214" cy="1013460"/>
            <a:chOff x="5004054" y="2631135"/>
            <a:chExt cx="1176214" cy="1013460"/>
          </a:xfrm>
        </p:grpSpPr>
        <p:sp>
          <p:nvSpPr>
            <p:cNvPr id="44" name="Oval 5"/>
            <p:cNvSpPr/>
            <p:nvPr/>
          </p:nvSpPr>
          <p:spPr>
            <a:xfrm>
              <a:off x="5088322" y="2631135"/>
              <a:ext cx="1007678" cy="1013460"/>
            </a:xfrm>
            <a:prstGeom prst="ellipse">
              <a:avLst/>
            </a:prstGeom>
            <a:solidFill>
              <a:srgbClr val="00C0DA"/>
            </a:solidFill>
            <a:ln w="7620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45" name="Text Box 10"/>
            <p:cNvSpPr txBox="1">
              <a:spLocks noChangeArrowheads="1"/>
            </p:cNvSpPr>
            <p:nvPr/>
          </p:nvSpPr>
          <p:spPr bwMode="auto">
            <a:xfrm>
              <a:off x="5004054" y="2852634"/>
              <a:ext cx="1176214" cy="600164"/>
            </a:xfrm>
            <a:prstGeom prst="rect">
              <a:avLst/>
            </a:prstGeom>
            <a:noFill/>
            <a:ln w="9525">
              <a:noFill/>
              <a:miter lim="800000"/>
            </a:ln>
          </p:spPr>
          <p:txBody>
            <a:bodyPr wrap="square" lIns="45720" tIns="22860" rIns="45720" bIns="22860">
              <a:spAutoFit/>
            </a:bodyPr>
            <a:lstStyle/>
            <a:p>
              <a:pPr algn="ctr" defTabSz="1088390"/>
              <a:r>
                <a:rPr lang="zh-CN" altLang="en-US" b="1" dirty="0">
                  <a:solidFill>
                    <a:schemeClr val="bg1"/>
                  </a:solidFill>
                  <a:latin typeface="微软雅黑" panose="020B0503020204020204" pitchFamily="34" charset="-122"/>
                  <a:ea typeface="微软雅黑" panose="020B0503020204020204" pitchFamily="34" charset="-122"/>
                  <a:cs typeface="Open Sans" pitchFamily="34" charset="0"/>
                </a:rPr>
                <a:t>任务</a:t>
              </a:r>
              <a:endParaRPr lang="en-US" altLang="zh-CN" b="1" dirty="0">
                <a:solidFill>
                  <a:schemeClr val="bg1"/>
                </a:solidFill>
                <a:latin typeface="微软雅黑" panose="020B0503020204020204" pitchFamily="34" charset="-122"/>
                <a:ea typeface="微软雅黑" panose="020B0503020204020204" pitchFamily="34" charset="-122"/>
                <a:cs typeface="Open Sans" pitchFamily="34" charset="0"/>
              </a:endParaRPr>
            </a:p>
            <a:p>
              <a:pPr algn="ctr" defTabSz="1088390"/>
              <a:r>
                <a:rPr lang="zh-CN" altLang="en-US" b="1" dirty="0">
                  <a:solidFill>
                    <a:schemeClr val="bg1"/>
                  </a:solidFill>
                  <a:latin typeface="微软雅黑" panose="020B0503020204020204" pitchFamily="34" charset="-122"/>
                  <a:ea typeface="微软雅黑" panose="020B0503020204020204" pitchFamily="34" charset="-122"/>
                  <a:cs typeface="Open Sans" pitchFamily="34" charset="0"/>
                </a:rPr>
                <a:t>驱动</a:t>
              </a:r>
              <a:endParaRPr lang="en-US"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nvGrpSpPr>
          <p:cNvPr id="46" name="组合 45"/>
          <p:cNvGrpSpPr/>
          <p:nvPr/>
        </p:nvGrpSpPr>
        <p:grpSpPr>
          <a:xfrm>
            <a:off x="9045856" y="3700349"/>
            <a:ext cx="1176214" cy="1013460"/>
            <a:chOff x="6985254" y="2631135"/>
            <a:chExt cx="1176214" cy="1013460"/>
          </a:xfrm>
        </p:grpSpPr>
        <p:sp>
          <p:nvSpPr>
            <p:cNvPr id="47" name="Oval 6"/>
            <p:cNvSpPr/>
            <p:nvPr/>
          </p:nvSpPr>
          <p:spPr>
            <a:xfrm>
              <a:off x="7069522" y="2631135"/>
              <a:ext cx="1007678" cy="1013460"/>
            </a:xfrm>
            <a:prstGeom prst="ellipse">
              <a:avLst/>
            </a:prstGeom>
            <a:solidFill>
              <a:srgbClr val="00C0DA"/>
            </a:solidFill>
            <a:ln w="7620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48" name="Text Box 10"/>
            <p:cNvSpPr txBox="1">
              <a:spLocks noChangeArrowheads="1"/>
            </p:cNvSpPr>
            <p:nvPr/>
          </p:nvSpPr>
          <p:spPr bwMode="auto">
            <a:xfrm>
              <a:off x="6985254" y="2875645"/>
              <a:ext cx="1176214" cy="600164"/>
            </a:xfrm>
            <a:prstGeom prst="rect">
              <a:avLst/>
            </a:prstGeom>
            <a:noFill/>
            <a:ln w="9525">
              <a:noFill/>
              <a:miter lim="800000"/>
            </a:ln>
          </p:spPr>
          <p:txBody>
            <a:bodyPr wrap="square" lIns="45720" tIns="22860" rIns="45720" bIns="22860">
              <a:spAutoFit/>
            </a:bodyPr>
            <a:lstStyle/>
            <a:p>
              <a:pPr algn="ctr" defTabSz="1088390"/>
              <a:r>
                <a:rPr lang="zh-CN" altLang="en-US" b="1" dirty="0">
                  <a:solidFill>
                    <a:schemeClr val="bg1"/>
                  </a:solidFill>
                  <a:latin typeface="微软雅黑" panose="020B0503020204020204" pitchFamily="34" charset="-122"/>
                  <a:ea typeface="微软雅黑" panose="020B0503020204020204" pitchFamily="34" charset="-122"/>
                  <a:cs typeface="Open Sans" pitchFamily="34" charset="0"/>
                </a:rPr>
                <a:t>兴趣</a:t>
              </a:r>
              <a:endParaRPr lang="en-US" altLang="zh-CN" b="1" dirty="0">
                <a:solidFill>
                  <a:schemeClr val="bg1"/>
                </a:solidFill>
                <a:latin typeface="微软雅黑" panose="020B0503020204020204" pitchFamily="34" charset="-122"/>
                <a:ea typeface="微软雅黑" panose="020B0503020204020204" pitchFamily="34" charset="-122"/>
                <a:cs typeface="Open Sans" pitchFamily="34" charset="0"/>
              </a:endParaRPr>
            </a:p>
            <a:p>
              <a:pPr algn="ctr" defTabSz="1088390"/>
              <a:r>
                <a:rPr lang="zh-CN" altLang="en-US" b="1" dirty="0">
                  <a:solidFill>
                    <a:schemeClr val="bg1"/>
                  </a:solidFill>
                  <a:latin typeface="微软雅黑" panose="020B0503020204020204" pitchFamily="34" charset="-122"/>
                  <a:ea typeface="微软雅黑" panose="020B0503020204020204" pitchFamily="34" charset="-122"/>
                  <a:cs typeface="Open Sans" pitchFamily="34" charset="0"/>
                </a:rPr>
                <a:t>驱动</a:t>
              </a:r>
              <a:endParaRPr lang="en-US"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49" name="KSO_Shape"/>
          <p:cNvSpPr/>
          <p:nvPr/>
        </p:nvSpPr>
        <p:spPr bwMode="auto">
          <a:xfrm>
            <a:off x="5760958" y="2074352"/>
            <a:ext cx="667040" cy="548084"/>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7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21" presetClass="entr" presetSubtype="1"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heel(1)">
                                      <p:cBhvr>
                                        <p:cTn id="19" dur="750"/>
                                        <p:tgtEl>
                                          <p:spTgt spid="31"/>
                                        </p:tgtEl>
                                      </p:cBhvr>
                                    </p:animEffect>
                                  </p:childTnLst>
                                </p:cTn>
                              </p:par>
                            </p:childTnLst>
                          </p:cTn>
                        </p:par>
                        <p:par>
                          <p:cTn id="20" fill="hold">
                            <p:stCondLst>
                              <p:cond delay="2799"/>
                            </p:stCondLst>
                            <p:childTnLst>
                              <p:par>
                                <p:cTn id="21" presetID="53" presetClass="entr" presetSubtype="16" fill="hold" grpId="0"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Effect transition="in" filter="fade">
                                      <p:cBhvr>
                                        <p:cTn id="25" dur="500"/>
                                        <p:tgtEl>
                                          <p:spTgt spid="49"/>
                                        </p:tgtEl>
                                      </p:cBhvr>
                                    </p:animEffect>
                                  </p:childTnLst>
                                </p:cTn>
                              </p:par>
                            </p:childTnLst>
                          </p:cTn>
                        </p:par>
                        <p:par>
                          <p:cTn id="26" fill="hold">
                            <p:stCondLst>
                              <p:cond delay="3299"/>
                            </p:stCondLst>
                            <p:childTnLst>
                              <p:par>
                                <p:cTn id="27" presetID="16" presetClass="entr" presetSubtype="37"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barn(outVertical)">
                                      <p:cBhvr>
                                        <p:cTn id="29" dur="500"/>
                                        <p:tgtEl>
                                          <p:spTgt spid="36"/>
                                        </p:tgtEl>
                                      </p:cBhvr>
                                    </p:animEffect>
                                  </p:childTnLst>
                                </p:cTn>
                              </p:par>
                            </p:childTnLst>
                          </p:cTn>
                        </p:par>
                        <p:par>
                          <p:cTn id="30" fill="hold">
                            <p:stCondLst>
                              <p:cond delay="3799"/>
                            </p:stCondLst>
                            <p:childTnLst>
                              <p:par>
                                <p:cTn id="31" presetID="22" presetClass="entr" presetSubtype="1"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up)">
                                      <p:cBhvr>
                                        <p:cTn id="33" dur="500"/>
                                        <p:tgtEl>
                                          <p:spTgt spid="33"/>
                                        </p:tgtEl>
                                      </p:cBhvr>
                                    </p:animEffect>
                                  </p:childTnLst>
                                </p:cTn>
                              </p:par>
                            </p:childTnLst>
                          </p:cTn>
                        </p:par>
                        <p:par>
                          <p:cTn id="34" fill="hold">
                            <p:stCondLst>
                              <p:cond delay="4299"/>
                            </p:stCondLst>
                            <p:childTnLst>
                              <p:par>
                                <p:cTn id="35" presetID="53" presetClass="entr" presetSubtype="16"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par>
                          <p:cTn id="40" fill="hold">
                            <p:stCondLst>
                              <p:cond delay="4799"/>
                            </p:stCondLst>
                            <p:childTnLst>
                              <p:par>
                                <p:cTn id="41" presetID="2" presetClass="entr" presetSubtype="4"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250" fill="hold"/>
                                        <p:tgtEl>
                                          <p:spTgt spid="27"/>
                                        </p:tgtEl>
                                        <p:attrNameLst>
                                          <p:attrName>ppt_x</p:attrName>
                                        </p:attrNameLst>
                                      </p:cBhvr>
                                      <p:tavLst>
                                        <p:tav tm="0">
                                          <p:val>
                                            <p:strVal val="#ppt_x"/>
                                          </p:val>
                                        </p:tav>
                                        <p:tav tm="100000">
                                          <p:val>
                                            <p:strVal val="#ppt_x"/>
                                          </p:val>
                                        </p:tav>
                                      </p:tavLst>
                                    </p:anim>
                                    <p:anim calcmode="lin" valueType="num">
                                      <p:cBhvr additive="base">
                                        <p:cTn id="44" dur="250" fill="hold"/>
                                        <p:tgtEl>
                                          <p:spTgt spid="27"/>
                                        </p:tgtEl>
                                        <p:attrNameLst>
                                          <p:attrName>ppt_y</p:attrName>
                                        </p:attrNameLst>
                                      </p:cBhvr>
                                      <p:tavLst>
                                        <p:tav tm="0">
                                          <p:val>
                                            <p:strVal val="1+#ppt_h/2"/>
                                          </p:val>
                                        </p:tav>
                                        <p:tav tm="100000">
                                          <p:val>
                                            <p:strVal val="#ppt_y"/>
                                          </p:val>
                                        </p:tav>
                                      </p:tavLst>
                                    </p:anim>
                                  </p:childTnLst>
                                </p:cTn>
                              </p:par>
                            </p:childTnLst>
                          </p:cTn>
                        </p:par>
                        <p:par>
                          <p:cTn id="45" fill="hold">
                            <p:stCondLst>
                              <p:cond delay="5299"/>
                            </p:stCondLst>
                            <p:childTnLst>
                              <p:par>
                                <p:cTn id="46" presetID="22" presetClass="entr" presetSubtype="1"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up)">
                                      <p:cBhvr>
                                        <p:cTn id="48" dur="500"/>
                                        <p:tgtEl>
                                          <p:spTgt spid="35"/>
                                        </p:tgtEl>
                                      </p:cBhvr>
                                    </p:animEffect>
                                  </p:childTnLst>
                                </p:cTn>
                              </p:par>
                            </p:childTnLst>
                          </p:cTn>
                        </p:par>
                        <p:par>
                          <p:cTn id="49" fill="hold">
                            <p:stCondLst>
                              <p:cond delay="5799"/>
                            </p:stCondLst>
                            <p:childTnLst>
                              <p:par>
                                <p:cTn id="50" presetID="53" presetClass="entr" presetSubtype="16" fill="hold" nodeType="after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p:cTn id="52" dur="500" fill="hold"/>
                                        <p:tgtEl>
                                          <p:spTgt spid="40"/>
                                        </p:tgtEl>
                                        <p:attrNameLst>
                                          <p:attrName>ppt_w</p:attrName>
                                        </p:attrNameLst>
                                      </p:cBhvr>
                                      <p:tavLst>
                                        <p:tav tm="0">
                                          <p:val>
                                            <p:fltVal val="0"/>
                                          </p:val>
                                        </p:tav>
                                        <p:tav tm="100000">
                                          <p:val>
                                            <p:strVal val="#ppt_w"/>
                                          </p:val>
                                        </p:tav>
                                      </p:tavLst>
                                    </p:anim>
                                    <p:anim calcmode="lin" valueType="num">
                                      <p:cBhvr>
                                        <p:cTn id="53" dur="500" fill="hold"/>
                                        <p:tgtEl>
                                          <p:spTgt spid="40"/>
                                        </p:tgtEl>
                                        <p:attrNameLst>
                                          <p:attrName>ppt_h</p:attrName>
                                        </p:attrNameLst>
                                      </p:cBhvr>
                                      <p:tavLst>
                                        <p:tav tm="0">
                                          <p:val>
                                            <p:fltVal val="0"/>
                                          </p:val>
                                        </p:tav>
                                        <p:tav tm="100000">
                                          <p:val>
                                            <p:strVal val="#ppt_h"/>
                                          </p:val>
                                        </p:tav>
                                      </p:tavLst>
                                    </p:anim>
                                    <p:animEffect transition="in" filter="fade">
                                      <p:cBhvr>
                                        <p:cTn id="54" dur="500"/>
                                        <p:tgtEl>
                                          <p:spTgt spid="40"/>
                                        </p:tgtEl>
                                      </p:cBhvr>
                                    </p:animEffect>
                                  </p:childTnLst>
                                </p:cTn>
                              </p:par>
                            </p:childTnLst>
                          </p:cTn>
                        </p:par>
                        <p:par>
                          <p:cTn id="55" fill="hold">
                            <p:stCondLst>
                              <p:cond delay="6299"/>
                            </p:stCondLst>
                            <p:childTnLst>
                              <p:par>
                                <p:cTn id="56" presetID="2" presetClass="entr" presetSubtype="4"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250" fill="hold"/>
                                        <p:tgtEl>
                                          <p:spTgt spid="28"/>
                                        </p:tgtEl>
                                        <p:attrNameLst>
                                          <p:attrName>ppt_x</p:attrName>
                                        </p:attrNameLst>
                                      </p:cBhvr>
                                      <p:tavLst>
                                        <p:tav tm="0">
                                          <p:val>
                                            <p:strVal val="#ppt_x"/>
                                          </p:val>
                                        </p:tav>
                                        <p:tav tm="100000">
                                          <p:val>
                                            <p:strVal val="#ppt_x"/>
                                          </p:val>
                                        </p:tav>
                                      </p:tavLst>
                                    </p:anim>
                                    <p:anim calcmode="lin" valueType="num">
                                      <p:cBhvr additive="base">
                                        <p:cTn id="59" dur="250" fill="hold"/>
                                        <p:tgtEl>
                                          <p:spTgt spid="28"/>
                                        </p:tgtEl>
                                        <p:attrNameLst>
                                          <p:attrName>ppt_y</p:attrName>
                                        </p:attrNameLst>
                                      </p:cBhvr>
                                      <p:tavLst>
                                        <p:tav tm="0">
                                          <p:val>
                                            <p:strVal val="1+#ppt_h/2"/>
                                          </p:val>
                                        </p:tav>
                                        <p:tav tm="100000">
                                          <p:val>
                                            <p:strVal val="#ppt_y"/>
                                          </p:val>
                                        </p:tav>
                                      </p:tavLst>
                                    </p:anim>
                                  </p:childTnLst>
                                </p:cTn>
                              </p:par>
                            </p:childTnLst>
                          </p:cTn>
                        </p:par>
                        <p:par>
                          <p:cTn id="60" fill="hold">
                            <p:stCondLst>
                              <p:cond delay="6799"/>
                            </p:stCondLst>
                            <p:childTnLst>
                              <p:par>
                                <p:cTn id="61" presetID="22" presetClass="entr" presetSubtype="1"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up)">
                                      <p:cBhvr>
                                        <p:cTn id="63" dur="500"/>
                                        <p:tgtEl>
                                          <p:spTgt spid="34"/>
                                        </p:tgtEl>
                                      </p:cBhvr>
                                    </p:animEffect>
                                  </p:childTnLst>
                                </p:cTn>
                              </p:par>
                            </p:childTnLst>
                          </p:cTn>
                        </p:par>
                        <p:par>
                          <p:cTn id="64" fill="hold">
                            <p:stCondLst>
                              <p:cond delay="7299"/>
                            </p:stCondLst>
                            <p:childTnLst>
                              <p:par>
                                <p:cTn id="65" presetID="53" presetClass="entr" presetSubtype="16" fill="hold"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p:cTn id="67" dur="500" fill="hold"/>
                                        <p:tgtEl>
                                          <p:spTgt spid="43"/>
                                        </p:tgtEl>
                                        <p:attrNameLst>
                                          <p:attrName>ppt_w</p:attrName>
                                        </p:attrNameLst>
                                      </p:cBhvr>
                                      <p:tavLst>
                                        <p:tav tm="0">
                                          <p:val>
                                            <p:fltVal val="0"/>
                                          </p:val>
                                        </p:tav>
                                        <p:tav tm="100000">
                                          <p:val>
                                            <p:strVal val="#ppt_w"/>
                                          </p:val>
                                        </p:tav>
                                      </p:tavLst>
                                    </p:anim>
                                    <p:anim calcmode="lin" valueType="num">
                                      <p:cBhvr>
                                        <p:cTn id="68" dur="500" fill="hold"/>
                                        <p:tgtEl>
                                          <p:spTgt spid="43"/>
                                        </p:tgtEl>
                                        <p:attrNameLst>
                                          <p:attrName>ppt_h</p:attrName>
                                        </p:attrNameLst>
                                      </p:cBhvr>
                                      <p:tavLst>
                                        <p:tav tm="0">
                                          <p:val>
                                            <p:fltVal val="0"/>
                                          </p:val>
                                        </p:tav>
                                        <p:tav tm="100000">
                                          <p:val>
                                            <p:strVal val="#ppt_h"/>
                                          </p:val>
                                        </p:tav>
                                      </p:tavLst>
                                    </p:anim>
                                    <p:animEffect transition="in" filter="fade">
                                      <p:cBhvr>
                                        <p:cTn id="69" dur="500"/>
                                        <p:tgtEl>
                                          <p:spTgt spid="43"/>
                                        </p:tgtEl>
                                      </p:cBhvr>
                                    </p:animEffect>
                                  </p:childTnLst>
                                </p:cTn>
                              </p:par>
                            </p:childTnLst>
                          </p:cTn>
                        </p:par>
                        <p:par>
                          <p:cTn id="70" fill="hold">
                            <p:stCondLst>
                              <p:cond delay="7799"/>
                            </p:stCondLst>
                            <p:childTnLst>
                              <p:par>
                                <p:cTn id="71" presetID="2" presetClass="entr" presetSubtype="4"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250" fill="hold"/>
                                        <p:tgtEl>
                                          <p:spTgt spid="29"/>
                                        </p:tgtEl>
                                        <p:attrNameLst>
                                          <p:attrName>ppt_x</p:attrName>
                                        </p:attrNameLst>
                                      </p:cBhvr>
                                      <p:tavLst>
                                        <p:tav tm="0">
                                          <p:val>
                                            <p:strVal val="#ppt_x"/>
                                          </p:val>
                                        </p:tav>
                                        <p:tav tm="100000">
                                          <p:val>
                                            <p:strVal val="#ppt_x"/>
                                          </p:val>
                                        </p:tav>
                                      </p:tavLst>
                                    </p:anim>
                                    <p:anim calcmode="lin" valueType="num">
                                      <p:cBhvr additive="base">
                                        <p:cTn id="74" dur="250" fill="hold"/>
                                        <p:tgtEl>
                                          <p:spTgt spid="29"/>
                                        </p:tgtEl>
                                        <p:attrNameLst>
                                          <p:attrName>ppt_y</p:attrName>
                                        </p:attrNameLst>
                                      </p:cBhvr>
                                      <p:tavLst>
                                        <p:tav tm="0">
                                          <p:val>
                                            <p:strVal val="1+#ppt_h/2"/>
                                          </p:val>
                                        </p:tav>
                                        <p:tav tm="100000">
                                          <p:val>
                                            <p:strVal val="#ppt_y"/>
                                          </p:val>
                                        </p:tav>
                                      </p:tavLst>
                                    </p:anim>
                                  </p:childTnLst>
                                </p:cTn>
                              </p:par>
                            </p:childTnLst>
                          </p:cTn>
                        </p:par>
                        <p:par>
                          <p:cTn id="75" fill="hold">
                            <p:stCondLst>
                              <p:cond delay="8299"/>
                            </p:stCondLst>
                            <p:childTnLst>
                              <p:par>
                                <p:cTn id="76" presetID="22" presetClass="entr" presetSubtype="1"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wipe(up)">
                                      <p:cBhvr>
                                        <p:cTn id="78" dur="500"/>
                                        <p:tgtEl>
                                          <p:spTgt spid="32"/>
                                        </p:tgtEl>
                                      </p:cBhvr>
                                    </p:animEffect>
                                  </p:childTnLst>
                                </p:cTn>
                              </p:par>
                            </p:childTnLst>
                          </p:cTn>
                        </p:par>
                        <p:par>
                          <p:cTn id="79" fill="hold">
                            <p:stCondLst>
                              <p:cond delay="8799"/>
                            </p:stCondLst>
                            <p:childTnLst>
                              <p:par>
                                <p:cTn id="80" presetID="53" presetClass="entr" presetSubtype="16"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500" fill="hold"/>
                                        <p:tgtEl>
                                          <p:spTgt spid="46"/>
                                        </p:tgtEl>
                                        <p:attrNameLst>
                                          <p:attrName>ppt_w</p:attrName>
                                        </p:attrNameLst>
                                      </p:cBhvr>
                                      <p:tavLst>
                                        <p:tav tm="0">
                                          <p:val>
                                            <p:fltVal val="0"/>
                                          </p:val>
                                        </p:tav>
                                        <p:tav tm="100000">
                                          <p:val>
                                            <p:strVal val="#ppt_w"/>
                                          </p:val>
                                        </p:tav>
                                      </p:tavLst>
                                    </p:anim>
                                    <p:anim calcmode="lin" valueType="num">
                                      <p:cBhvr>
                                        <p:cTn id="83" dur="500" fill="hold"/>
                                        <p:tgtEl>
                                          <p:spTgt spid="46"/>
                                        </p:tgtEl>
                                        <p:attrNameLst>
                                          <p:attrName>ppt_h</p:attrName>
                                        </p:attrNameLst>
                                      </p:cBhvr>
                                      <p:tavLst>
                                        <p:tav tm="0">
                                          <p:val>
                                            <p:fltVal val="0"/>
                                          </p:val>
                                        </p:tav>
                                        <p:tav tm="100000">
                                          <p:val>
                                            <p:strVal val="#ppt_h"/>
                                          </p:val>
                                        </p:tav>
                                      </p:tavLst>
                                    </p:anim>
                                    <p:animEffect transition="in" filter="fade">
                                      <p:cBhvr>
                                        <p:cTn id="84" dur="500"/>
                                        <p:tgtEl>
                                          <p:spTgt spid="46"/>
                                        </p:tgtEl>
                                      </p:cBhvr>
                                    </p:animEffect>
                                  </p:childTnLst>
                                </p:cTn>
                              </p:par>
                            </p:childTnLst>
                          </p:cTn>
                        </p:par>
                        <p:par>
                          <p:cTn id="85" fill="hold">
                            <p:stCondLst>
                              <p:cond delay="9299"/>
                            </p:stCondLst>
                            <p:childTnLst>
                              <p:par>
                                <p:cTn id="86" presetID="2" presetClass="entr" presetSubtype="4"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additive="base">
                                        <p:cTn id="88" dur="250" fill="hold"/>
                                        <p:tgtEl>
                                          <p:spTgt spid="30"/>
                                        </p:tgtEl>
                                        <p:attrNameLst>
                                          <p:attrName>ppt_x</p:attrName>
                                        </p:attrNameLst>
                                      </p:cBhvr>
                                      <p:tavLst>
                                        <p:tav tm="0">
                                          <p:val>
                                            <p:strVal val="#ppt_x"/>
                                          </p:val>
                                        </p:tav>
                                        <p:tav tm="100000">
                                          <p:val>
                                            <p:strVal val="#ppt_x"/>
                                          </p:val>
                                        </p:tav>
                                      </p:tavLst>
                                    </p:anim>
                                    <p:anim calcmode="lin" valueType="num">
                                      <p:cBhvr additive="base">
                                        <p:cTn id="89"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7" grpId="0"/>
      <p:bldP spid="28" grpId="0"/>
      <p:bldP spid="29" grpId="0"/>
      <p:bldP spid="30" grpId="0"/>
      <p:bldP spid="31" grpId="0" animBg="1"/>
      <p:bldP spid="32" grpId="0" animBg="1"/>
      <p:bldP spid="33" grpId="0" animBg="1"/>
      <p:bldP spid="34" grpId="0" animBg="1"/>
      <p:bldP spid="35" grpId="0" animBg="1"/>
      <p:bldP spid="36" grpId="0"/>
      <p:bldP spid="4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教学资源配置</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503645" y="1785424"/>
            <a:ext cx="4225960" cy="2223580"/>
            <a:chOff x="278607" y="3160117"/>
            <a:chExt cx="1973261" cy="1294775"/>
          </a:xfrm>
        </p:grpSpPr>
        <p:sp>
          <p:nvSpPr>
            <p:cNvPr id="5" name="Rectangle 18">
              <a:hlinkClick r:id="rId1"/>
            </p:cNvPr>
            <p:cNvSpPr>
              <a:spLocks noChangeArrowheads="1"/>
            </p:cNvSpPr>
            <p:nvPr/>
          </p:nvSpPr>
          <p:spPr bwMode="auto">
            <a:xfrm>
              <a:off x="278607" y="3160117"/>
              <a:ext cx="1966912" cy="358775"/>
            </a:xfrm>
            <a:prstGeom prst="rect">
              <a:avLst/>
            </a:prstGeom>
            <a:solidFill>
              <a:srgbClr val="1F7173"/>
            </a:solidFill>
            <a:ln w="12700" algn="ctr">
              <a:solidFill>
                <a:schemeClr val="bg1">
                  <a:lumMod val="75000"/>
                </a:schemeClr>
              </a:solidFill>
              <a:miter lim="800000"/>
            </a:ln>
            <a:effectLst/>
          </p:spPr>
          <p:txBody>
            <a:bodyPr anchor="ctr" anchorCtr="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20000"/>
                </a:lnSpc>
                <a:defRPr/>
              </a:pPr>
              <a:r>
                <a:rPr lang="zh-CN" altLang="en-US" sz="2000" b="1" dirty="0">
                  <a:solidFill>
                    <a:schemeClr val="bg1"/>
                  </a:solidFill>
                  <a:latin typeface="微软雅黑" panose="020B0503020204020204" pitchFamily="34" charset="-122"/>
                  <a:ea typeface="微软雅黑" panose="020B0503020204020204" pitchFamily="34" charset="-122"/>
                </a:rPr>
                <a:t>数字资源</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6" name="Rectangle 19">
              <a:hlinkClick r:id="rId1"/>
            </p:cNvPr>
            <p:cNvSpPr>
              <a:spLocks noChangeArrowheads="1"/>
            </p:cNvSpPr>
            <p:nvPr/>
          </p:nvSpPr>
          <p:spPr bwMode="auto">
            <a:xfrm>
              <a:off x="281779" y="3518892"/>
              <a:ext cx="1970089" cy="936000"/>
            </a:xfrm>
            <a:prstGeom prst="rect">
              <a:avLst/>
            </a:prstGeom>
            <a:noFill/>
            <a:ln>
              <a:solidFill>
                <a:schemeClr val="bg1">
                  <a:lumMod val="75000"/>
                </a:schemeClr>
              </a:solidFill>
            </a:ln>
            <a:effectLst/>
          </p:spPr>
          <p:txBody>
            <a:bodyPr wrap="none" lIns="0" tIns="0" rIns="0" bIns="0" anchor="ctr">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spcBef>
                  <a:spcPct val="0"/>
                </a:spcBef>
                <a:buFontTx/>
                <a:buNone/>
              </a:pPr>
              <a:endParaRPr lang="en-GB" altLang="zh-CN" sz="1400" dirty="0">
                <a:solidFill>
                  <a:srgbClr val="333333"/>
                </a:solidFill>
                <a:cs typeface="Arial" panose="020B0604020202020204" pitchFamily="34" charset="0"/>
              </a:endParaRPr>
            </a:p>
          </p:txBody>
        </p:sp>
        <p:sp>
          <p:nvSpPr>
            <p:cNvPr id="7" name="矩形 6"/>
            <p:cNvSpPr/>
            <p:nvPr/>
          </p:nvSpPr>
          <p:spPr>
            <a:xfrm>
              <a:off x="306618" y="3568928"/>
              <a:ext cx="1841948" cy="618296"/>
            </a:xfrm>
            <a:prstGeom prst="rect">
              <a:avLst/>
            </a:prstGeom>
          </p:spPr>
          <p:txBody>
            <a:bodyPr wrap="square">
              <a:spAutoFit/>
            </a:bodyPr>
            <a:lstStyle/>
            <a:p>
              <a:pPr algn="ctr">
                <a:lnSpc>
                  <a:spcPct val="15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综合利用电子教材、多媒体课件、网络习题库、相关案例、教学影像资料以及模拟动画等数字资源</a:t>
              </a:r>
              <a:endParaRPr lang="en-GB"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7"/>
          <p:cNvGrpSpPr/>
          <p:nvPr/>
        </p:nvGrpSpPr>
        <p:grpSpPr>
          <a:xfrm>
            <a:off x="6213439" y="1785423"/>
            <a:ext cx="4225961" cy="2223579"/>
            <a:chOff x="2485232" y="3160117"/>
            <a:chExt cx="1973262" cy="1294775"/>
          </a:xfrm>
        </p:grpSpPr>
        <p:sp>
          <p:nvSpPr>
            <p:cNvPr id="9" name="Rectangle 37">
              <a:hlinkClick r:id="rId1"/>
            </p:cNvPr>
            <p:cNvSpPr>
              <a:spLocks noChangeArrowheads="1"/>
            </p:cNvSpPr>
            <p:nvPr/>
          </p:nvSpPr>
          <p:spPr bwMode="auto">
            <a:xfrm>
              <a:off x="2485232" y="3160117"/>
              <a:ext cx="1966912" cy="358775"/>
            </a:xfrm>
            <a:prstGeom prst="rect">
              <a:avLst/>
            </a:prstGeom>
            <a:solidFill>
              <a:srgbClr val="1F7173"/>
            </a:solidFill>
            <a:ln w="12700" algn="ctr">
              <a:solidFill>
                <a:srgbClr val="FFFFFF"/>
              </a:solidFill>
              <a:miter lim="800000"/>
            </a:ln>
            <a:effectLst/>
          </p:spPr>
          <p:txBody>
            <a:bodyPr anchor="ctr" anchorCtr="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20000"/>
                </a:lnSpc>
                <a:defRPr/>
              </a:pPr>
              <a:r>
                <a:rPr lang="zh-CN" altLang="en-US" sz="2000" b="1" dirty="0">
                  <a:solidFill>
                    <a:schemeClr val="bg1"/>
                  </a:solidFill>
                  <a:latin typeface="微软雅黑" panose="020B0503020204020204" pitchFamily="34" charset="-122"/>
                  <a:ea typeface="微软雅黑" panose="020B0503020204020204" pitchFamily="34" charset="-122"/>
                </a:rPr>
                <a:t>网络平台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Rectangle 38">
              <a:hlinkClick r:id="rId1"/>
            </p:cNvPr>
            <p:cNvSpPr>
              <a:spLocks noChangeArrowheads="1"/>
            </p:cNvSpPr>
            <p:nvPr/>
          </p:nvSpPr>
          <p:spPr bwMode="auto">
            <a:xfrm>
              <a:off x="2485232" y="3518892"/>
              <a:ext cx="1973262" cy="936000"/>
            </a:xfrm>
            <a:prstGeom prst="rect">
              <a:avLst/>
            </a:prstGeom>
            <a:noFill/>
            <a:ln>
              <a:solidFill>
                <a:schemeClr val="bg1">
                  <a:lumMod val="75000"/>
                </a:schemeClr>
              </a:solidFill>
            </a:ln>
            <a:effectLst/>
          </p:spPr>
          <p:txBody>
            <a:bodyPr wrap="none" lIns="0" tIns="0" rIns="0" bIns="0" anchor="ctr">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zh-CN" sz="1200" dirty="0">
                <a:solidFill>
                  <a:srgbClr val="5F5F5F"/>
                </a:solidFill>
              </a:endParaRPr>
            </a:p>
          </p:txBody>
        </p:sp>
        <p:sp>
          <p:nvSpPr>
            <p:cNvPr id="11" name="矩形 10"/>
            <p:cNvSpPr/>
            <p:nvPr/>
          </p:nvSpPr>
          <p:spPr>
            <a:xfrm>
              <a:off x="2550889" y="3568928"/>
              <a:ext cx="1841948" cy="618296"/>
            </a:xfrm>
            <a:prstGeom prst="rect">
              <a:avLst/>
            </a:prstGeom>
          </p:spPr>
          <p:txBody>
            <a:bodyPr wrap="square">
              <a:spAutoFit/>
            </a:bodyPr>
            <a:lstStyle/>
            <a:p>
              <a:pPr lvl="0" algn="ctr">
                <a:lnSpc>
                  <a:spcPct val="15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充分利用好现在的互联网等移动学习教育平台，如校园的图书管资源库、国家等相关的一些数据库等</a:t>
              </a:r>
              <a:endParaRPr lang="en-GB"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2" name="组合 11"/>
          <p:cNvGrpSpPr/>
          <p:nvPr/>
        </p:nvGrpSpPr>
        <p:grpSpPr>
          <a:xfrm>
            <a:off x="1503644" y="4244565"/>
            <a:ext cx="4225961" cy="2223579"/>
            <a:chOff x="4691857" y="3160117"/>
            <a:chExt cx="1973262" cy="1294775"/>
          </a:xfrm>
        </p:grpSpPr>
        <p:sp>
          <p:nvSpPr>
            <p:cNvPr id="13" name="Rectangle 40">
              <a:hlinkClick r:id="rId1"/>
            </p:cNvPr>
            <p:cNvSpPr>
              <a:spLocks noChangeArrowheads="1"/>
            </p:cNvSpPr>
            <p:nvPr/>
          </p:nvSpPr>
          <p:spPr bwMode="auto">
            <a:xfrm>
              <a:off x="4691857" y="3160117"/>
              <a:ext cx="1966912" cy="358775"/>
            </a:xfrm>
            <a:prstGeom prst="rect">
              <a:avLst/>
            </a:prstGeom>
            <a:solidFill>
              <a:srgbClr val="1F7173"/>
            </a:solidFill>
            <a:ln w="12700" algn="ctr">
              <a:solidFill>
                <a:srgbClr val="FFFFFF"/>
              </a:solidFill>
              <a:miter lim="800000"/>
            </a:ln>
            <a:effectLst/>
          </p:spPr>
          <p:txBody>
            <a:bodyPr anchor="ctr" anchorCtr="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20000"/>
                </a:lnSpc>
                <a:defRPr/>
              </a:pPr>
              <a:r>
                <a:rPr lang="zh-CN" altLang="en-US" sz="2000" b="1" dirty="0">
                  <a:solidFill>
                    <a:schemeClr val="bg1"/>
                  </a:solidFill>
                  <a:latin typeface="微软雅黑" panose="020B0503020204020204" pitchFamily="34" charset="-122"/>
                  <a:ea typeface="微软雅黑" panose="020B0503020204020204" pitchFamily="34" charset="-122"/>
                </a:rPr>
                <a:t>讨论组</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4" name="Rectangle 41">
              <a:hlinkClick r:id="rId1"/>
            </p:cNvPr>
            <p:cNvSpPr>
              <a:spLocks noChangeArrowheads="1"/>
            </p:cNvSpPr>
            <p:nvPr/>
          </p:nvSpPr>
          <p:spPr bwMode="auto">
            <a:xfrm>
              <a:off x="4691857" y="3518892"/>
              <a:ext cx="1973262" cy="936000"/>
            </a:xfrm>
            <a:prstGeom prst="rect">
              <a:avLst/>
            </a:prstGeom>
            <a:noFill/>
            <a:ln>
              <a:solidFill>
                <a:schemeClr val="bg1">
                  <a:lumMod val="75000"/>
                </a:schemeClr>
              </a:solidFill>
            </a:ln>
            <a:effectLst/>
          </p:spPr>
          <p:txBody>
            <a:bodyPr wrap="none" lIns="0" tIns="0" rIns="0" bIns="0" anchor="ctr">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zh-CN" sz="1200" dirty="0">
                <a:solidFill>
                  <a:srgbClr val="5F5F5F"/>
                </a:solidFill>
              </a:endParaRPr>
            </a:p>
          </p:txBody>
        </p:sp>
        <p:sp>
          <p:nvSpPr>
            <p:cNvPr id="15" name="矩形 14"/>
            <p:cNvSpPr/>
            <p:nvPr/>
          </p:nvSpPr>
          <p:spPr>
            <a:xfrm>
              <a:off x="4757514" y="3568928"/>
              <a:ext cx="1841948" cy="618296"/>
            </a:xfrm>
            <a:prstGeom prst="rect">
              <a:avLst/>
            </a:prstGeom>
          </p:spPr>
          <p:txBody>
            <a:bodyPr wrap="square">
              <a:spAutoFit/>
            </a:bodyPr>
            <a:lstStyle/>
            <a:p>
              <a:pPr lvl="0" algn="ctr">
                <a:lnSpc>
                  <a:spcPct val="15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可以组织相关的讨论组等可以为学生提供相关的平台，也可以组建班级讨论群，兴趣爱好小组等</a:t>
              </a:r>
              <a:endParaRPr lang="en-GB"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6" name="组合 15"/>
          <p:cNvGrpSpPr/>
          <p:nvPr/>
        </p:nvGrpSpPr>
        <p:grpSpPr>
          <a:xfrm>
            <a:off x="6213439" y="4244565"/>
            <a:ext cx="4225961" cy="2223579"/>
            <a:chOff x="6898482" y="3160117"/>
            <a:chExt cx="1973262" cy="1294775"/>
          </a:xfrm>
        </p:grpSpPr>
        <p:sp>
          <p:nvSpPr>
            <p:cNvPr id="17" name="Rectangle 43">
              <a:hlinkClick r:id="rId1"/>
            </p:cNvPr>
            <p:cNvSpPr>
              <a:spLocks noChangeArrowheads="1"/>
            </p:cNvSpPr>
            <p:nvPr/>
          </p:nvSpPr>
          <p:spPr bwMode="auto">
            <a:xfrm>
              <a:off x="6898482" y="3160117"/>
              <a:ext cx="1966912" cy="358775"/>
            </a:xfrm>
            <a:prstGeom prst="rect">
              <a:avLst/>
            </a:prstGeom>
            <a:solidFill>
              <a:srgbClr val="1F7173"/>
            </a:solidFill>
            <a:ln w="12700" algn="ctr">
              <a:solidFill>
                <a:srgbClr val="FFFFFF"/>
              </a:solidFill>
              <a:miter lim="800000"/>
            </a:ln>
            <a:effectLst/>
          </p:spPr>
          <p:txBody>
            <a:bodyPr anchor="ctr" anchorCtr="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20000"/>
                </a:lnSpc>
                <a:defRPr/>
              </a:pPr>
              <a:r>
                <a:rPr lang="zh-CN" altLang="en-US" sz="2000" b="1" dirty="0">
                  <a:solidFill>
                    <a:schemeClr val="bg1"/>
                  </a:solidFill>
                  <a:latin typeface="微软雅黑" panose="020B0503020204020204" pitchFamily="34" charset="-122"/>
                  <a:ea typeface="微软雅黑" panose="020B0503020204020204" pitchFamily="34" charset="-122"/>
                </a:rPr>
                <a:t>学习终端</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8" name="Rectangle 44">
              <a:hlinkClick r:id="rId1"/>
            </p:cNvPr>
            <p:cNvSpPr>
              <a:spLocks noChangeArrowheads="1"/>
            </p:cNvSpPr>
            <p:nvPr/>
          </p:nvSpPr>
          <p:spPr bwMode="auto">
            <a:xfrm>
              <a:off x="6898482" y="3518892"/>
              <a:ext cx="1973262" cy="936000"/>
            </a:xfrm>
            <a:prstGeom prst="rect">
              <a:avLst/>
            </a:prstGeom>
            <a:noFill/>
            <a:ln>
              <a:solidFill>
                <a:schemeClr val="bg1">
                  <a:lumMod val="75000"/>
                </a:schemeClr>
              </a:solidFill>
            </a:ln>
            <a:effectLst/>
          </p:spPr>
          <p:txBody>
            <a:bodyPr wrap="none" lIns="0" tIns="0" rIns="0" bIns="0" anchor="ctr">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zh-CN" sz="1200" dirty="0">
                <a:solidFill>
                  <a:srgbClr val="5F5F5F"/>
                </a:solidFill>
              </a:endParaRPr>
            </a:p>
          </p:txBody>
        </p:sp>
        <p:sp>
          <p:nvSpPr>
            <p:cNvPr id="19" name="矩形 18"/>
            <p:cNvSpPr/>
            <p:nvPr/>
          </p:nvSpPr>
          <p:spPr>
            <a:xfrm>
              <a:off x="6964139" y="3552224"/>
              <a:ext cx="1841948" cy="786684"/>
            </a:xfrm>
            <a:prstGeom prst="rect">
              <a:avLst/>
            </a:prstGeom>
          </p:spPr>
          <p:txBody>
            <a:bodyPr wrap="square">
              <a:spAutoFit/>
            </a:bodyPr>
            <a:lstStyle/>
            <a:p>
              <a:pPr algn="ctr">
                <a:lnSpc>
                  <a:spcPct val="150000"/>
                </a:lnSpc>
                <a:spcBef>
                  <a:spcPct val="0"/>
                </a:spcBef>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添加适当的文字</a:t>
              </a:r>
              <a:endParaRPr lang="en-GB" altLang="zh-CN" sz="1400" dirty="0">
                <a:solidFill>
                  <a:srgbClr val="333333"/>
                </a:solidFill>
                <a:cs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2000"/>
                            </p:stCondLst>
                            <p:childTnLst>
                              <p:par>
                                <p:cTn id="17" presetID="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2500"/>
                            </p:stCondLst>
                            <p:childTnLst>
                              <p:par>
                                <p:cTn id="22" presetID="2" presetClass="entr" presetSubtype="4"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 presetClass="entr" presetSubtype="4"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 presetClass="entr" presetSubtype="4"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添加文本标题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圆角矩形标注 3"/>
          <p:cNvSpPr/>
          <p:nvPr/>
        </p:nvSpPr>
        <p:spPr>
          <a:xfrm>
            <a:off x="3704449" y="3738057"/>
            <a:ext cx="2146800" cy="624000"/>
          </a:xfrm>
          <a:prstGeom prst="wedgeRoundRectCallout">
            <a:avLst>
              <a:gd name="adj1" fmla="val -20833"/>
              <a:gd name="adj2" fmla="val 101383"/>
              <a:gd name="adj3" fmla="val 16667"/>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134404" tIns="67203" rIns="134404" bIns="67203" anchor="ctr"/>
          <a:lstStyle/>
          <a:p>
            <a:pPr algn="ctr">
              <a:defRPr/>
            </a:pPr>
            <a:r>
              <a:rPr lang="zh-CN" altLang="en-US" sz="2000">
                <a:latin typeface="微软雅黑" panose="020B0503020204020204" pitchFamily="34" charset="-122"/>
                <a:ea typeface="微软雅黑" panose="020B0503020204020204" pitchFamily="34" charset="-122"/>
              </a:rPr>
              <a:t>标题二</a:t>
            </a:r>
            <a:endParaRPr lang="zh-CN" altLang="en-US" sz="2000" dirty="0">
              <a:latin typeface="微软雅黑" panose="020B0503020204020204" pitchFamily="34" charset="-122"/>
              <a:ea typeface="微软雅黑" panose="020B0503020204020204" pitchFamily="34" charset="-122"/>
            </a:endParaRPr>
          </a:p>
        </p:txBody>
      </p:sp>
      <p:sp>
        <p:nvSpPr>
          <p:cNvPr id="5" name="圆角矩形标注 4"/>
          <p:cNvSpPr/>
          <p:nvPr/>
        </p:nvSpPr>
        <p:spPr>
          <a:xfrm>
            <a:off x="8744761" y="3738057"/>
            <a:ext cx="2146800" cy="624000"/>
          </a:xfrm>
          <a:prstGeom prst="wedgeRoundRectCallout">
            <a:avLst>
              <a:gd name="adj1" fmla="val -20833"/>
              <a:gd name="adj2" fmla="val 101383"/>
              <a:gd name="adj3" fmla="val 16667"/>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134404" tIns="67203" rIns="134404" bIns="67203" anchor="ctr"/>
          <a:lstStyle/>
          <a:p>
            <a:pPr algn="ctr">
              <a:defRPr/>
            </a:pPr>
            <a:r>
              <a:rPr lang="zh-CN" altLang="en-US" sz="2000">
                <a:latin typeface="微软雅黑" panose="020B0503020204020204" pitchFamily="34" charset="-122"/>
                <a:ea typeface="微软雅黑" panose="020B0503020204020204" pitchFamily="34" charset="-122"/>
              </a:rPr>
              <a:t>标题四</a:t>
            </a:r>
            <a:endParaRPr lang="zh-CN" altLang="en-US" sz="2000">
              <a:latin typeface="微软雅黑" panose="020B0503020204020204" pitchFamily="34" charset="-122"/>
              <a:ea typeface="微软雅黑" panose="020B0503020204020204" pitchFamily="34" charset="-122"/>
            </a:endParaRPr>
          </a:p>
        </p:txBody>
      </p:sp>
      <p:sp>
        <p:nvSpPr>
          <p:cNvPr id="6" name="任意多边形 5"/>
          <p:cNvSpPr/>
          <p:nvPr/>
        </p:nvSpPr>
        <p:spPr>
          <a:xfrm>
            <a:off x="1184293" y="3376329"/>
            <a:ext cx="2146800" cy="96000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134404" tIns="423321" rIns="134404" bIns="67203" anchor="ctr"/>
          <a:lstStyle/>
          <a:p>
            <a:pPr algn="ctr">
              <a:defRPr/>
            </a:pPr>
            <a:r>
              <a:rPr lang="zh-CN" altLang="en-US" sz="2000">
                <a:latin typeface="微软雅黑" panose="020B0503020204020204" pitchFamily="34" charset="-122"/>
                <a:ea typeface="微软雅黑" panose="020B0503020204020204" pitchFamily="34" charset="-122"/>
              </a:rPr>
              <a:t>标题一</a:t>
            </a:r>
            <a:endParaRPr lang="zh-CN" altLang="en-US" sz="2000" dirty="0">
              <a:latin typeface="微软雅黑" panose="020B0503020204020204" pitchFamily="34" charset="-122"/>
              <a:ea typeface="微软雅黑" panose="020B0503020204020204" pitchFamily="34" charset="-122"/>
            </a:endParaRPr>
          </a:p>
        </p:txBody>
      </p:sp>
      <p:sp>
        <p:nvSpPr>
          <p:cNvPr id="7" name="任意多边形 6"/>
          <p:cNvSpPr/>
          <p:nvPr/>
        </p:nvSpPr>
        <p:spPr>
          <a:xfrm>
            <a:off x="6224605" y="3376329"/>
            <a:ext cx="2146800" cy="96000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134404" tIns="423321" rIns="134404" bIns="67203" anchor="ctr"/>
          <a:lstStyle/>
          <a:p>
            <a:pPr algn="ctr">
              <a:defRPr/>
            </a:pPr>
            <a:r>
              <a:rPr lang="zh-CN" altLang="en-US" sz="2000">
                <a:latin typeface="微软雅黑" panose="020B0503020204020204" pitchFamily="34" charset="-122"/>
                <a:ea typeface="微软雅黑" panose="020B0503020204020204" pitchFamily="34" charset="-122"/>
              </a:rPr>
              <a:t>标题三</a:t>
            </a:r>
            <a:endParaRPr lang="zh-CN" altLang="en-US" sz="2000">
              <a:latin typeface="微软雅黑" panose="020B0503020204020204" pitchFamily="34" charset="-122"/>
              <a:ea typeface="微软雅黑" panose="020B0503020204020204" pitchFamily="34" charset="-122"/>
            </a:endParaRPr>
          </a:p>
        </p:txBody>
      </p:sp>
      <p:sp>
        <p:nvSpPr>
          <p:cNvPr id="8" name="矩形 7"/>
          <p:cNvSpPr/>
          <p:nvPr/>
        </p:nvSpPr>
        <p:spPr>
          <a:xfrm>
            <a:off x="1017341" y="1939019"/>
            <a:ext cx="3061740" cy="1164656"/>
          </a:xfrm>
          <a:prstGeom prst="rect">
            <a:avLst/>
          </a:prstGeom>
        </p:spPr>
        <p:txBody>
          <a:bodyPr lIns="68789" tIns="68789" rIns="68789" bIns="68789" anchor="ctr"/>
          <a:lstStyle/>
          <a:p>
            <a:pPr algn="ctr">
              <a:lnSpc>
                <a:spcPct val="120000"/>
              </a:lnSpc>
              <a:spcBef>
                <a:spcPts val="880"/>
              </a:spcBef>
              <a:spcAft>
                <a:spcPts val="880"/>
              </a:spcAft>
              <a:defRPr/>
            </a:pP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3331093" y="4858648"/>
            <a:ext cx="3061740" cy="1238528"/>
          </a:xfrm>
          <a:prstGeom prst="rect">
            <a:avLst/>
          </a:prstGeom>
        </p:spPr>
        <p:txBody>
          <a:bodyPr lIns="68789" tIns="68789" rIns="68789" bIns="68789" anchor="ctr"/>
          <a:lstStyle/>
          <a:p>
            <a:pPr algn="ctr">
              <a:lnSpc>
                <a:spcPct val="120000"/>
              </a:lnSpc>
              <a:spcBef>
                <a:spcPts val="880"/>
              </a:spcBef>
              <a:spcAft>
                <a:spcPts val="880"/>
              </a:spcAft>
              <a:defRPr/>
            </a:pP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6057655" y="1939019"/>
            <a:ext cx="3061740" cy="1164656"/>
          </a:xfrm>
          <a:prstGeom prst="rect">
            <a:avLst/>
          </a:prstGeom>
        </p:spPr>
        <p:txBody>
          <a:bodyPr lIns="68789" tIns="68789" rIns="68789" bIns="68789" anchor="ctr"/>
          <a:lstStyle/>
          <a:p>
            <a:pPr algn="ctr">
              <a:lnSpc>
                <a:spcPct val="120000"/>
              </a:lnSpc>
              <a:spcBef>
                <a:spcPts val="880"/>
              </a:spcBef>
              <a:spcAft>
                <a:spcPts val="880"/>
              </a:spcAft>
              <a:defRPr/>
            </a:pP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8371405" y="4806837"/>
            <a:ext cx="3061740" cy="1238528"/>
          </a:xfrm>
          <a:prstGeom prst="rect">
            <a:avLst/>
          </a:prstGeom>
        </p:spPr>
        <p:txBody>
          <a:bodyPr lIns="68789" tIns="68789" rIns="68789" bIns="68789" anchor="ctr"/>
          <a:lstStyle/>
          <a:p>
            <a:pPr algn="ctr">
              <a:lnSpc>
                <a:spcPct val="120000"/>
              </a:lnSpc>
              <a:spcBef>
                <a:spcPts val="880"/>
              </a:spcBef>
              <a:spcAft>
                <a:spcPts val="880"/>
              </a:spcAft>
              <a:defRPr/>
            </a:pP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2000"/>
                            </p:stCondLst>
                            <p:childTnLst>
                              <p:par>
                                <p:cTn id="17" presetID="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par>
                          <p:cTn id="21" fill="hold">
                            <p:stCondLst>
                              <p:cond delay="2500"/>
                            </p:stCondLst>
                            <p:childTnLst>
                              <p:par>
                                <p:cTn id="22" presetID="22" presetClass="entr" presetSubtype="4"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par>
                          <p:cTn id="25" fill="hold">
                            <p:stCondLst>
                              <p:cond delay="3000"/>
                            </p:stCondLst>
                            <p:childTnLst>
                              <p:par>
                                <p:cTn id="26" presetID="2" presetClass="entr" presetSubtype="1"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0-#ppt_h/2"/>
                                          </p:val>
                                        </p:tav>
                                        <p:tav tm="100000">
                                          <p:val>
                                            <p:strVal val="#ppt_y"/>
                                          </p:val>
                                        </p:tav>
                                      </p:tavLst>
                                    </p:anim>
                                  </p:childTnLst>
                                </p:cTn>
                              </p:par>
                            </p:childTnLst>
                          </p:cTn>
                        </p:par>
                        <p:par>
                          <p:cTn id="30" fill="hold">
                            <p:stCondLst>
                              <p:cond delay="35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par>
                          <p:cTn id="34" fill="hold">
                            <p:stCondLst>
                              <p:cond delay="4000"/>
                            </p:stCondLst>
                            <p:childTnLst>
                              <p:par>
                                <p:cTn id="35" presetID="2" presetClass="entr" presetSubtype="4"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4500"/>
                            </p:stCondLst>
                            <p:childTnLst>
                              <p:par>
                                <p:cTn id="40" presetID="22" presetClass="entr" presetSubtype="4"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childTnLst>
                          </p:cTn>
                        </p:par>
                        <p:par>
                          <p:cTn id="43" fill="hold">
                            <p:stCondLst>
                              <p:cond delay="5000"/>
                            </p:stCondLst>
                            <p:childTnLst>
                              <p:par>
                                <p:cTn id="44" presetID="2" presetClass="entr" presetSubtype="1"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0-#ppt_h/2"/>
                                          </p:val>
                                        </p:tav>
                                        <p:tav tm="100000">
                                          <p:val>
                                            <p:strVal val="#ppt_y"/>
                                          </p:val>
                                        </p:tav>
                                      </p:tavLst>
                                    </p:anim>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up)">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添加文本标题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6140277" y="2798443"/>
            <a:ext cx="4928548" cy="3344371"/>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
        <p:nvSpPr>
          <p:cNvPr id="18" name="矩形 17"/>
          <p:cNvSpPr/>
          <p:nvPr/>
        </p:nvSpPr>
        <p:spPr>
          <a:xfrm>
            <a:off x="1146287" y="2798443"/>
            <a:ext cx="4928548" cy="3344371"/>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
        <p:nvSpPr>
          <p:cNvPr id="19" name="右箭头 18"/>
          <p:cNvSpPr/>
          <p:nvPr/>
        </p:nvSpPr>
        <p:spPr>
          <a:xfrm>
            <a:off x="6121919" y="1871498"/>
            <a:ext cx="3067701" cy="1860621"/>
          </a:xfrm>
          <a:prstGeom prst="rightArrow">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831512" tIns="0" rIns="0" bIns="0" rtlCol="0" anchor="ctr"/>
          <a:lstStyle/>
          <a:p>
            <a:pPr algn="ctr">
              <a:lnSpc>
                <a:spcPct val="120000"/>
              </a:lnSpc>
            </a:pPr>
            <a:r>
              <a:rPr lang="zh-CN" altLang="en-US" sz="2325" dirty="0">
                <a:latin typeface="微软雅黑" panose="020B0503020204020204" pitchFamily="34" charset="-122"/>
                <a:ea typeface="微软雅黑" panose="020B0503020204020204" pitchFamily="34" charset="-122"/>
              </a:rPr>
              <a:t>小标题</a:t>
            </a:r>
            <a:endParaRPr lang="zh-CN" altLang="en-US" sz="2325" dirty="0">
              <a:latin typeface="微软雅黑" panose="020B0503020204020204" pitchFamily="34" charset="-122"/>
              <a:ea typeface="微软雅黑" panose="020B0503020204020204" pitchFamily="34" charset="-122"/>
            </a:endParaRPr>
          </a:p>
        </p:txBody>
      </p:sp>
      <p:sp>
        <p:nvSpPr>
          <p:cNvPr id="20" name="右箭头 19"/>
          <p:cNvSpPr/>
          <p:nvPr/>
        </p:nvSpPr>
        <p:spPr>
          <a:xfrm flipH="1">
            <a:off x="3003930" y="1871498"/>
            <a:ext cx="3067701" cy="1860621"/>
          </a:xfrm>
          <a:prstGeom prst="rightArrow">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31512" bIns="0" rtlCol="0" anchor="ctr"/>
          <a:lstStyle/>
          <a:p>
            <a:pPr algn="ctr">
              <a:lnSpc>
                <a:spcPct val="120000"/>
              </a:lnSpc>
            </a:pPr>
            <a:r>
              <a:rPr lang="zh-CN" altLang="en-US" sz="2325" dirty="0">
                <a:latin typeface="微软雅黑" panose="020B0503020204020204" pitchFamily="34" charset="-122"/>
                <a:ea typeface="微软雅黑" panose="020B0503020204020204" pitchFamily="34" charset="-122"/>
              </a:rPr>
              <a:t>小标题</a:t>
            </a:r>
            <a:endParaRPr lang="zh-CN" altLang="en-US" sz="2325" dirty="0">
              <a:latin typeface="微软雅黑" panose="020B0503020204020204" pitchFamily="34" charset="-122"/>
              <a:ea typeface="微软雅黑" panose="020B0503020204020204" pitchFamily="34" charset="-122"/>
            </a:endParaRPr>
          </a:p>
        </p:txBody>
      </p:sp>
      <p:sp>
        <p:nvSpPr>
          <p:cNvPr id="21" name="圆角矩形 20"/>
          <p:cNvSpPr/>
          <p:nvPr/>
        </p:nvSpPr>
        <p:spPr>
          <a:xfrm>
            <a:off x="5166400" y="2458173"/>
            <a:ext cx="1793683" cy="7040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5603" tIns="52801" rIns="105603" bIns="52801" rtlCol="0" anchor="ctr"/>
          <a:lstStyle/>
          <a:p>
            <a:pPr algn="ctr"/>
            <a:r>
              <a:rPr lang="zh-CN" altLang="en-US" sz="281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81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Rectangle 5">
            <a:hlinkClick r:id="rId1"/>
          </p:cNvPr>
          <p:cNvSpPr>
            <a:spLocks noChangeArrowheads="1"/>
          </p:cNvSpPr>
          <p:nvPr/>
        </p:nvSpPr>
        <p:spPr bwMode="gray">
          <a:xfrm>
            <a:off x="1410316" y="3631087"/>
            <a:ext cx="4553941" cy="23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32000" rIns="176000" bIns="880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spcAft>
                <a:spcPct val="40000"/>
              </a:spcAft>
              <a:buClr>
                <a:schemeClr val="tx1"/>
              </a:buClr>
              <a:buFont typeface="Wingdings" panose="05000000000000000000" pitchFamily="2" charset="2"/>
              <a:buChar char="§"/>
            </a:pPr>
            <a:r>
              <a:rPr lang="zh-CN" altLang="en-US" sz="171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71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710"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71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710" dirty="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71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71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根据需要添加适当的文字根据需要添加适当的文字，一页的文字最好不要超过</a:t>
            </a:r>
            <a:r>
              <a:rPr lang="en-US" altLang="zh-CN" sz="1710" dirty="0">
                <a:solidFill>
                  <a:prstClr val="black">
                    <a:lumMod val="75000"/>
                    <a:lumOff val="25000"/>
                  </a:prstClr>
                </a:solidFill>
                <a:latin typeface="微软雅黑" panose="020B0503020204020204" pitchFamily="34" charset="-122"/>
                <a:ea typeface="微软雅黑" panose="020B0503020204020204" pitchFamily="34" charset="-122"/>
              </a:rPr>
              <a:t>200</a:t>
            </a:r>
            <a:endParaRPr lang="en-US" altLang="zh-CN" sz="1710" noProof="1">
              <a:solidFill>
                <a:srgbClr val="333333"/>
              </a:solidFill>
              <a:cs typeface="Arial" panose="020B0604020202020204" pitchFamily="34" charset="0"/>
            </a:endParaRPr>
          </a:p>
        </p:txBody>
      </p:sp>
      <p:sp>
        <p:nvSpPr>
          <p:cNvPr id="23" name="Rectangle 5">
            <a:hlinkClick r:id="rId1"/>
          </p:cNvPr>
          <p:cNvSpPr>
            <a:spLocks noChangeArrowheads="1"/>
          </p:cNvSpPr>
          <p:nvPr/>
        </p:nvSpPr>
        <p:spPr bwMode="gray">
          <a:xfrm>
            <a:off x="6327580" y="3631087"/>
            <a:ext cx="4553941" cy="23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32000" rIns="176000" bIns="880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spcAft>
                <a:spcPct val="40000"/>
              </a:spcAft>
              <a:buClr>
                <a:schemeClr val="tx1"/>
              </a:buClr>
              <a:buFont typeface="Wingdings" panose="05000000000000000000" pitchFamily="2" charset="2"/>
              <a:buChar char="§"/>
            </a:pPr>
            <a:r>
              <a:rPr lang="zh-CN" altLang="en-US" sz="171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71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710"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71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710" dirty="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71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71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根据需要添加适当的文字根据需要添加适当的文字，一页的文字最好不要超过</a:t>
            </a:r>
            <a:r>
              <a:rPr lang="en-US" altLang="zh-CN" sz="1710" dirty="0">
                <a:solidFill>
                  <a:prstClr val="black">
                    <a:lumMod val="75000"/>
                    <a:lumOff val="25000"/>
                  </a:prstClr>
                </a:solidFill>
                <a:latin typeface="微软雅黑" panose="020B0503020204020204" pitchFamily="34" charset="-122"/>
                <a:ea typeface="微软雅黑" panose="020B0503020204020204" pitchFamily="34" charset="-122"/>
              </a:rPr>
              <a:t>200</a:t>
            </a:r>
            <a:endParaRPr lang="en-US" altLang="zh-CN" sz="1710" noProof="1">
              <a:solidFill>
                <a:srgbClr val="333333"/>
              </a:solidFill>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2000"/>
                            </p:stCondLst>
                            <p:childTnLst>
                              <p:par>
                                <p:cTn id="17" presetID="12" presetClass="entr" presetSubtype="2"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slide(fromRight)">
                                      <p:cBhvr>
                                        <p:cTn id="19" dur="500"/>
                                        <p:tgtEl>
                                          <p:spTgt spid="20"/>
                                        </p:tgtEl>
                                      </p:cBhvr>
                                    </p:animEffect>
                                  </p:childTnLst>
                                </p:cTn>
                              </p:par>
                              <p:par>
                                <p:cTn id="20" presetID="12" presetClass="entr" presetSubtype="8"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slide(fromLeft)">
                                      <p:cBhvr>
                                        <p:cTn id="22" dur="500"/>
                                        <p:tgtEl>
                                          <p:spTgt spid="19"/>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up)">
                                      <p:cBhvr>
                                        <p:cTn id="35" dur="500"/>
                                        <p:tgtEl>
                                          <p:spTgt spid="17"/>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7" grpId="0" animBg="1"/>
      <p:bldP spid="18" grpId="0" animBg="1"/>
      <p:bldP spid="19" grpId="0" animBg="1"/>
      <p:bldP spid="20" grpId="0" animBg="1"/>
      <p:bldP spid="21" grpId="0" animBg="1"/>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0"/>
            <a:ext cx="12191999" cy="1750224"/>
          </a:xfrm>
          <a:prstGeom prst="rect">
            <a:avLst/>
          </a:prstGeom>
          <a:solidFill>
            <a:srgbClr val="004D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883310" y="294854"/>
            <a:ext cx="6425381" cy="1337498"/>
          </a:xfrm>
          <a:prstGeom prst="rect">
            <a:avLst/>
          </a:prstGeom>
        </p:spPr>
      </p:pic>
      <p:grpSp>
        <p:nvGrpSpPr>
          <p:cNvPr id="17" name="组合 16"/>
          <p:cNvGrpSpPr/>
          <p:nvPr/>
        </p:nvGrpSpPr>
        <p:grpSpPr>
          <a:xfrm>
            <a:off x="2498459" y="2756625"/>
            <a:ext cx="2416442" cy="2726466"/>
            <a:chOff x="1184011" y="4337050"/>
            <a:chExt cx="983554" cy="1109742"/>
          </a:xfrm>
        </p:grpSpPr>
        <p:sp>
          <p:nvSpPr>
            <p:cNvPr id="18" name="Freeform 5"/>
            <p:cNvSpPr/>
            <p:nvPr/>
          </p:nvSpPr>
          <p:spPr bwMode="auto">
            <a:xfrm rot="5400000" flipV="1">
              <a:off x="1120917" y="4400144"/>
              <a:ext cx="1109742" cy="98355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1F7173"/>
            </a:solidFill>
            <a:ln w="19050">
              <a:solidFill>
                <a:schemeClr val="bg1"/>
              </a:solidFill>
            </a:ln>
            <a:effectLst>
              <a:outerShdw blurRad="114300" dist="38100" dir="2700000" algn="tl" rotWithShape="0">
                <a:prstClr val="black">
                  <a:alpha val="40000"/>
                </a:prstClr>
              </a:outerShdw>
              <a:reflection blurRad="6350" stA="50000" endA="300" endPos="35000" dist="50800" dir="5400000" sy="-100000" algn="bl" rotWithShape="0"/>
            </a:effectLst>
          </p:spPr>
          <p:txBody>
            <a:bodyPr vert="horz" wrap="square" lIns="121920" tIns="60960" rIns="121920" bIns="60960" numCol="1" anchor="t" anchorCtr="0" compatLnSpc="1"/>
            <a:lstStyle/>
            <a:p>
              <a:endParaRPr lang="zh-CN" altLang="en-US" sz="9600" dirty="0">
                <a:solidFill>
                  <a:schemeClr val="bg1"/>
                </a:solidFill>
              </a:endParaRPr>
            </a:p>
          </p:txBody>
        </p:sp>
        <p:sp>
          <p:nvSpPr>
            <p:cNvPr id="19" name="文本框 32"/>
            <p:cNvSpPr txBox="1"/>
            <p:nvPr/>
          </p:nvSpPr>
          <p:spPr>
            <a:xfrm>
              <a:off x="1268677" y="4610826"/>
              <a:ext cx="814222" cy="588783"/>
            </a:xfrm>
            <a:prstGeom prst="rect">
              <a:avLst/>
            </a:prstGeom>
            <a:noFill/>
          </p:spPr>
          <p:txBody>
            <a:bodyPr wrap="square" rtlCol="0">
              <a:spAutoFit/>
            </a:bodyPr>
            <a:lstStyle/>
            <a:p>
              <a:pPr algn="ctr"/>
              <a:r>
                <a:rPr lang="en-US" altLang="zh-CN" sz="8800" dirty="0">
                  <a:solidFill>
                    <a:schemeClr val="bg1"/>
                  </a:solidFill>
                  <a:latin typeface="+mn-ea"/>
                </a:rPr>
                <a:t>03</a:t>
              </a:r>
              <a:endParaRPr lang="zh-CN" altLang="en-US" sz="8800" dirty="0">
                <a:solidFill>
                  <a:schemeClr val="bg1"/>
                </a:solidFill>
                <a:latin typeface="+mn-ea"/>
              </a:endParaRPr>
            </a:p>
          </p:txBody>
        </p:sp>
      </p:grpSp>
      <p:sp>
        <p:nvSpPr>
          <p:cNvPr id="20" name="TextBox 7"/>
          <p:cNvSpPr txBox="1"/>
          <p:nvPr/>
        </p:nvSpPr>
        <p:spPr>
          <a:xfrm>
            <a:off x="5668817" y="3118811"/>
            <a:ext cx="4057650" cy="96227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6000" spc="1200" dirty="0">
                <a:solidFill>
                  <a:srgbClr val="1F7173"/>
                </a:solidFill>
                <a:latin typeface="微软雅黑" panose="020B0503020204020204" pitchFamily="34" charset="-122"/>
                <a:ea typeface="微软雅黑" panose="020B0503020204020204" pitchFamily="34" charset="-122"/>
              </a:rPr>
              <a:t>教学过程</a:t>
            </a:r>
            <a:endParaRPr lang="zh-CN" altLang="zh-CN" sz="6000" spc="1200" dirty="0">
              <a:solidFill>
                <a:srgbClr val="1F7173"/>
              </a:solidFill>
              <a:latin typeface="微软雅黑" panose="020B0503020204020204" pitchFamily="34" charset="-122"/>
              <a:ea typeface="微软雅黑" panose="020B0503020204020204" pitchFamily="34" charset="-122"/>
            </a:endParaRPr>
          </a:p>
        </p:txBody>
      </p:sp>
      <p:sp>
        <p:nvSpPr>
          <p:cNvPr id="21" name="KSO_Shape"/>
          <p:cNvSpPr>
            <a:spLocks noChangeAspect="1"/>
          </p:cNvSpPr>
          <p:nvPr/>
        </p:nvSpPr>
        <p:spPr bwMode="auto">
          <a:xfrm>
            <a:off x="5771207" y="4320828"/>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22" name="KSO_Shape"/>
          <p:cNvSpPr>
            <a:spLocks noChangeAspect="1"/>
          </p:cNvSpPr>
          <p:nvPr/>
        </p:nvSpPr>
        <p:spPr bwMode="auto">
          <a:xfrm>
            <a:off x="7711132" y="4320828"/>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30" name="KSO_Shape"/>
          <p:cNvSpPr>
            <a:spLocks noChangeAspect="1"/>
          </p:cNvSpPr>
          <p:nvPr/>
        </p:nvSpPr>
        <p:spPr bwMode="auto">
          <a:xfrm>
            <a:off x="5771207" y="4836934"/>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31" name="KSO_Shape"/>
          <p:cNvSpPr>
            <a:spLocks noChangeAspect="1"/>
          </p:cNvSpPr>
          <p:nvPr/>
        </p:nvSpPr>
        <p:spPr bwMode="auto">
          <a:xfrm>
            <a:off x="7711132" y="4836934"/>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32" name="TextBox 7"/>
          <p:cNvSpPr txBox="1"/>
          <p:nvPr/>
        </p:nvSpPr>
        <p:spPr>
          <a:xfrm>
            <a:off x="6100618" y="4278593"/>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课前学习</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7"/>
          <p:cNvSpPr txBox="1"/>
          <p:nvPr/>
        </p:nvSpPr>
        <p:spPr>
          <a:xfrm>
            <a:off x="6100618" y="4804963"/>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教学流程</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7"/>
          <p:cNvSpPr txBox="1"/>
          <p:nvPr/>
        </p:nvSpPr>
        <p:spPr>
          <a:xfrm>
            <a:off x="8047142" y="4278593"/>
            <a:ext cx="1896958"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教学实施</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7"/>
          <p:cNvSpPr txBox="1"/>
          <p:nvPr/>
        </p:nvSpPr>
        <p:spPr>
          <a:xfrm>
            <a:off x="8047142" y="4804963"/>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学后总结</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5771207" y="4100133"/>
            <a:ext cx="335374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0-#ppt_w/2"/>
                                          </p:val>
                                        </p:tav>
                                        <p:tav tm="100000">
                                          <p:val>
                                            <p:strVal val="#ppt_x"/>
                                          </p:val>
                                        </p:tav>
                                      </p:tavLst>
                                    </p:anim>
                                    <p:anim calcmode="lin" valueType="num">
                                      <p:cBhvr additive="base">
                                        <p:cTn id="8" dur="75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500"/>
                            </p:stCondLst>
                            <p:childTnLst>
                              <p:par>
                                <p:cTn id="16" presetID="2" presetClass="entr" presetSubtype="4" decel="5330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750" fill="hold"/>
                                        <p:tgtEl>
                                          <p:spTgt spid="17"/>
                                        </p:tgtEl>
                                        <p:attrNameLst>
                                          <p:attrName>ppt_x</p:attrName>
                                        </p:attrNameLst>
                                      </p:cBhvr>
                                      <p:tavLst>
                                        <p:tav tm="0">
                                          <p:val>
                                            <p:strVal val="#ppt_x"/>
                                          </p:val>
                                        </p:tav>
                                        <p:tav tm="100000">
                                          <p:val>
                                            <p:strVal val="#ppt_x"/>
                                          </p:val>
                                        </p:tav>
                                      </p:tavLst>
                                    </p:anim>
                                    <p:anim calcmode="lin" valueType="num">
                                      <p:cBhvr additive="base">
                                        <p:cTn id="19" dur="750" fill="hold"/>
                                        <p:tgtEl>
                                          <p:spTgt spid="17"/>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by="(-#ppt_w*2)" calcmode="lin" valueType="num">
                                      <p:cBhvr rctx="PPT">
                                        <p:cTn id="23" dur="500" autoRev="1" fill="hold">
                                          <p:stCondLst>
                                            <p:cond delay="0"/>
                                          </p:stCondLst>
                                        </p:cTn>
                                        <p:tgtEl>
                                          <p:spTgt spid="20"/>
                                        </p:tgtEl>
                                        <p:attrNameLst>
                                          <p:attrName>ppt_w</p:attrName>
                                        </p:attrNameLst>
                                      </p:cBhvr>
                                    </p:anim>
                                    <p:anim by="(#ppt_w*0.50)" calcmode="lin" valueType="num">
                                      <p:cBhvr>
                                        <p:cTn id="24" dur="500" decel="50000" autoRev="1" fill="hold">
                                          <p:stCondLst>
                                            <p:cond delay="0"/>
                                          </p:stCondLst>
                                        </p:cTn>
                                        <p:tgtEl>
                                          <p:spTgt spid="20"/>
                                        </p:tgtEl>
                                        <p:attrNameLst>
                                          <p:attrName>ppt_x</p:attrName>
                                        </p:attrNameLst>
                                      </p:cBhvr>
                                    </p:anim>
                                    <p:anim from="(-#ppt_h/2)" to="(#ppt_y)" calcmode="lin" valueType="num">
                                      <p:cBhvr>
                                        <p:cTn id="25" dur="1000" fill="hold">
                                          <p:stCondLst>
                                            <p:cond delay="0"/>
                                          </p:stCondLst>
                                        </p:cTn>
                                        <p:tgtEl>
                                          <p:spTgt spid="20"/>
                                        </p:tgtEl>
                                        <p:attrNameLst>
                                          <p:attrName>ppt_y</p:attrName>
                                        </p:attrNameLst>
                                      </p:cBhvr>
                                    </p:anim>
                                    <p:animRot by="21600000">
                                      <p:cBhvr>
                                        <p:cTn id="26" dur="1000" fill="hold">
                                          <p:stCondLst>
                                            <p:cond delay="0"/>
                                          </p:stCondLst>
                                        </p:cTn>
                                        <p:tgtEl>
                                          <p:spTgt spid="20"/>
                                        </p:tgtEl>
                                        <p:attrNameLst>
                                          <p:attrName>r</p:attrName>
                                        </p:attrNameLst>
                                      </p:cBhvr>
                                    </p:animRot>
                                  </p:childTnLst>
                                </p:cTn>
                              </p:par>
                            </p:childTnLst>
                          </p:cTn>
                        </p:par>
                        <p:par>
                          <p:cTn id="27" fill="hold">
                            <p:stCondLst>
                              <p:cond delay="3299"/>
                            </p:stCondLst>
                            <p:childTnLst>
                              <p:par>
                                <p:cTn id="28" presetID="22" presetClass="entr" presetSubtype="8"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500"/>
                                        <p:tgtEl>
                                          <p:spTgt spid="36"/>
                                        </p:tgtEl>
                                      </p:cBhvr>
                                    </p:animEffect>
                                  </p:childTnLst>
                                </p:cTn>
                              </p:par>
                            </p:childTnLst>
                          </p:cTn>
                        </p:par>
                        <p:par>
                          <p:cTn id="31" fill="hold">
                            <p:stCondLst>
                              <p:cond delay="3799"/>
                            </p:stCondLst>
                            <p:childTnLst>
                              <p:par>
                                <p:cTn id="32" presetID="2" presetClass="entr" presetSubtype="6" decel="5000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750" fill="hold"/>
                                        <p:tgtEl>
                                          <p:spTgt spid="21"/>
                                        </p:tgtEl>
                                        <p:attrNameLst>
                                          <p:attrName>ppt_x</p:attrName>
                                        </p:attrNameLst>
                                      </p:cBhvr>
                                      <p:tavLst>
                                        <p:tav tm="0">
                                          <p:val>
                                            <p:strVal val="1+#ppt_w/2"/>
                                          </p:val>
                                        </p:tav>
                                        <p:tav tm="100000">
                                          <p:val>
                                            <p:strVal val="#ppt_x"/>
                                          </p:val>
                                        </p:tav>
                                      </p:tavLst>
                                    </p:anim>
                                    <p:anim calcmode="lin" valueType="num">
                                      <p:cBhvr additive="base">
                                        <p:cTn id="35" dur="750" fill="hold"/>
                                        <p:tgtEl>
                                          <p:spTgt spid="21"/>
                                        </p:tgtEl>
                                        <p:attrNameLst>
                                          <p:attrName>ppt_y</p:attrName>
                                        </p:attrNameLst>
                                      </p:cBhvr>
                                      <p:tavLst>
                                        <p:tav tm="0">
                                          <p:val>
                                            <p:strVal val="1+#ppt_h/2"/>
                                          </p:val>
                                        </p:tav>
                                        <p:tav tm="100000">
                                          <p:val>
                                            <p:strVal val="#ppt_y"/>
                                          </p:val>
                                        </p:tav>
                                      </p:tavLst>
                                    </p:anim>
                                  </p:childTnLst>
                                </p:cTn>
                              </p:par>
                              <p:par>
                                <p:cTn id="36" presetID="2" presetClass="entr" presetSubtype="6" decel="50000" fill="hold" grpId="0" nodeType="withEffect">
                                  <p:stCondLst>
                                    <p:cond delay="25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750" fill="hold"/>
                                        <p:tgtEl>
                                          <p:spTgt spid="22"/>
                                        </p:tgtEl>
                                        <p:attrNameLst>
                                          <p:attrName>ppt_x</p:attrName>
                                        </p:attrNameLst>
                                      </p:cBhvr>
                                      <p:tavLst>
                                        <p:tav tm="0">
                                          <p:val>
                                            <p:strVal val="1+#ppt_w/2"/>
                                          </p:val>
                                        </p:tav>
                                        <p:tav tm="100000">
                                          <p:val>
                                            <p:strVal val="#ppt_x"/>
                                          </p:val>
                                        </p:tav>
                                      </p:tavLst>
                                    </p:anim>
                                    <p:anim calcmode="lin" valueType="num">
                                      <p:cBhvr additive="base">
                                        <p:cTn id="39" dur="75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6" decel="50000" fill="hold" grpId="0" nodeType="withEffect">
                                  <p:stCondLst>
                                    <p:cond delay="5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750" fill="hold"/>
                                        <p:tgtEl>
                                          <p:spTgt spid="30"/>
                                        </p:tgtEl>
                                        <p:attrNameLst>
                                          <p:attrName>ppt_x</p:attrName>
                                        </p:attrNameLst>
                                      </p:cBhvr>
                                      <p:tavLst>
                                        <p:tav tm="0">
                                          <p:val>
                                            <p:strVal val="1+#ppt_w/2"/>
                                          </p:val>
                                        </p:tav>
                                        <p:tav tm="100000">
                                          <p:val>
                                            <p:strVal val="#ppt_x"/>
                                          </p:val>
                                        </p:tav>
                                      </p:tavLst>
                                    </p:anim>
                                    <p:anim calcmode="lin" valueType="num">
                                      <p:cBhvr additive="base">
                                        <p:cTn id="43" dur="750" fill="hold"/>
                                        <p:tgtEl>
                                          <p:spTgt spid="30"/>
                                        </p:tgtEl>
                                        <p:attrNameLst>
                                          <p:attrName>ppt_y</p:attrName>
                                        </p:attrNameLst>
                                      </p:cBhvr>
                                      <p:tavLst>
                                        <p:tav tm="0">
                                          <p:val>
                                            <p:strVal val="1+#ppt_h/2"/>
                                          </p:val>
                                        </p:tav>
                                        <p:tav tm="100000">
                                          <p:val>
                                            <p:strVal val="#ppt_y"/>
                                          </p:val>
                                        </p:tav>
                                      </p:tavLst>
                                    </p:anim>
                                  </p:childTnLst>
                                </p:cTn>
                              </p:par>
                              <p:par>
                                <p:cTn id="44" presetID="2" presetClass="entr" presetSubtype="6" decel="50000" fill="hold" grpId="0" nodeType="withEffect">
                                  <p:stCondLst>
                                    <p:cond delay="75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750" fill="hold"/>
                                        <p:tgtEl>
                                          <p:spTgt spid="31"/>
                                        </p:tgtEl>
                                        <p:attrNameLst>
                                          <p:attrName>ppt_x</p:attrName>
                                        </p:attrNameLst>
                                      </p:cBhvr>
                                      <p:tavLst>
                                        <p:tav tm="0">
                                          <p:val>
                                            <p:strVal val="1+#ppt_w/2"/>
                                          </p:val>
                                        </p:tav>
                                        <p:tav tm="100000">
                                          <p:val>
                                            <p:strVal val="#ppt_x"/>
                                          </p:val>
                                        </p:tav>
                                      </p:tavLst>
                                    </p:anim>
                                    <p:anim calcmode="lin" valueType="num">
                                      <p:cBhvr additive="base">
                                        <p:cTn id="47" dur="750" fill="hold"/>
                                        <p:tgtEl>
                                          <p:spTgt spid="31"/>
                                        </p:tgtEl>
                                        <p:attrNameLst>
                                          <p:attrName>ppt_y</p:attrName>
                                        </p:attrNameLst>
                                      </p:cBhvr>
                                      <p:tavLst>
                                        <p:tav tm="0">
                                          <p:val>
                                            <p:strVal val="1+#ppt_h/2"/>
                                          </p:val>
                                        </p:tav>
                                        <p:tav tm="100000">
                                          <p:val>
                                            <p:strVal val="#ppt_y"/>
                                          </p:val>
                                        </p:tav>
                                      </p:tavLst>
                                    </p:anim>
                                  </p:childTnLst>
                                </p:cTn>
                              </p:par>
                            </p:childTnLst>
                          </p:cTn>
                        </p:par>
                        <p:par>
                          <p:cTn id="48" fill="hold">
                            <p:stCondLst>
                              <p:cond delay="4799"/>
                            </p:stCondLst>
                            <p:childTnLst>
                              <p:par>
                                <p:cTn id="49" presetID="22" presetClass="entr" presetSubtype="8"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500"/>
                                        <p:tgtEl>
                                          <p:spTgt spid="33"/>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p:bldP spid="21" grpId="0" animBg="1"/>
      <p:bldP spid="22" grpId="0" animBg="1"/>
      <p:bldP spid="30" grpId="0" animBg="1"/>
      <p:bldP spid="31" grpId="0" animBg="1"/>
      <p:bldP spid="32" grpId="0"/>
      <p:bldP spid="33"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课前学习</a:t>
            </a:r>
            <a:endParaRPr lang="zh-CN" altLang="en-US" sz="320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9612" r="11160" b="7647"/>
          <a:stretch>
            <a:fillRect/>
          </a:stretch>
        </p:blipFill>
        <p:spPr>
          <a:xfrm>
            <a:off x="5495075" y="2095500"/>
            <a:ext cx="6284050" cy="4191000"/>
          </a:xfrm>
          <a:prstGeom prst="rect">
            <a:avLst/>
          </a:prstGeom>
        </p:spPr>
      </p:pic>
      <p:sp>
        <p:nvSpPr>
          <p:cNvPr id="5" name="矩形 4"/>
          <p:cNvSpPr/>
          <p:nvPr/>
        </p:nvSpPr>
        <p:spPr>
          <a:xfrm>
            <a:off x="840956" y="2312816"/>
            <a:ext cx="4282417" cy="1585272"/>
          </a:xfrm>
          <a:prstGeom prst="rect">
            <a:avLst/>
          </a:prstGeom>
          <a:solidFill>
            <a:srgbClr val="F5F5F5"/>
          </a:solidFill>
          <a:ln>
            <a:solidFill>
              <a:srgbClr val="1F71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59293" y="2436038"/>
            <a:ext cx="4045742" cy="1338828"/>
          </a:xfrm>
          <a:prstGeom prst="rect">
            <a:avLst/>
          </a:prstGeom>
          <a:noFill/>
        </p:spPr>
        <p:txBody>
          <a:bodyPr wrap="square">
            <a:spAutoFit/>
          </a:bodyPr>
          <a:lstStyle/>
          <a:p>
            <a:pPr>
              <a:lnSpc>
                <a:spcPct val="15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通过课前不知相关题目，让学生自主查阅资料，了解相关内容，为进一步的后续学习提供一定基础</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Rectangle 19"/>
          <p:cNvSpPr/>
          <p:nvPr/>
        </p:nvSpPr>
        <p:spPr>
          <a:xfrm>
            <a:off x="840956" y="4524318"/>
            <a:ext cx="1283623" cy="1283623"/>
          </a:xfrm>
          <a:prstGeom prst="rect">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Open Sans" pitchFamily="34" charset="0"/>
                <a:ea typeface="Open Sans" pitchFamily="34" charset="0"/>
                <a:cs typeface="Open Sans" pitchFamily="34" charset="0"/>
              </a:rPr>
              <a:t>内容</a:t>
            </a:r>
            <a:endParaRPr lang="en-US" altLang="zh-CN" sz="2000" b="1" dirty="0">
              <a:latin typeface="Open Sans" pitchFamily="34" charset="0"/>
              <a:ea typeface="Open Sans" pitchFamily="34" charset="0"/>
              <a:cs typeface="Open Sans" pitchFamily="34" charset="0"/>
            </a:endParaRPr>
          </a:p>
          <a:p>
            <a:pPr algn="ctr"/>
            <a:r>
              <a:rPr lang="zh-CN" altLang="en-US" sz="2000" b="1" dirty="0">
                <a:latin typeface="Open Sans" pitchFamily="34" charset="0"/>
                <a:ea typeface="Open Sans" pitchFamily="34" charset="0"/>
                <a:cs typeface="Open Sans" pitchFamily="34" charset="0"/>
              </a:rPr>
              <a:t>熟悉</a:t>
            </a:r>
            <a:endParaRPr lang="en-US" sz="2000" b="1" dirty="0">
              <a:latin typeface="Open Sans" pitchFamily="34" charset="0"/>
              <a:ea typeface="Open Sans" pitchFamily="34" charset="0"/>
              <a:cs typeface="Open Sans" pitchFamily="34" charset="0"/>
            </a:endParaRPr>
          </a:p>
        </p:txBody>
      </p:sp>
      <p:sp>
        <p:nvSpPr>
          <p:cNvPr id="8" name="Rectangle 22"/>
          <p:cNvSpPr/>
          <p:nvPr/>
        </p:nvSpPr>
        <p:spPr>
          <a:xfrm>
            <a:off x="2340353" y="4524318"/>
            <a:ext cx="1283623" cy="1283623"/>
          </a:xfrm>
          <a:prstGeom prst="rect">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Open Sans" pitchFamily="34" charset="0"/>
                <a:ea typeface="Open Sans" pitchFamily="34" charset="0"/>
                <a:cs typeface="Open Sans" pitchFamily="34" charset="0"/>
              </a:rPr>
              <a:t>知识点</a:t>
            </a:r>
            <a:endParaRPr lang="en-US" altLang="zh-CN" sz="2000" b="1" dirty="0">
              <a:latin typeface="Open Sans" pitchFamily="34" charset="0"/>
              <a:ea typeface="Open Sans" pitchFamily="34" charset="0"/>
              <a:cs typeface="Open Sans" pitchFamily="34" charset="0"/>
            </a:endParaRPr>
          </a:p>
          <a:p>
            <a:pPr algn="ctr"/>
            <a:r>
              <a:rPr lang="zh-CN" altLang="en-US" sz="2000" b="1" dirty="0">
                <a:latin typeface="Open Sans" pitchFamily="34" charset="0"/>
                <a:ea typeface="Open Sans" pitchFamily="34" charset="0"/>
                <a:cs typeface="Open Sans" pitchFamily="34" charset="0"/>
              </a:rPr>
              <a:t>了解</a:t>
            </a:r>
            <a:endParaRPr lang="en-US" altLang="zh-CN" sz="2000" b="1" dirty="0">
              <a:latin typeface="Open Sans" pitchFamily="34" charset="0"/>
              <a:ea typeface="Open Sans" pitchFamily="34" charset="0"/>
              <a:cs typeface="Open Sans" pitchFamily="34" charset="0"/>
            </a:endParaRPr>
          </a:p>
        </p:txBody>
      </p:sp>
      <p:sp>
        <p:nvSpPr>
          <p:cNvPr id="9" name="Rectangle 25"/>
          <p:cNvSpPr/>
          <p:nvPr/>
        </p:nvSpPr>
        <p:spPr>
          <a:xfrm>
            <a:off x="3839750" y="4524318"/>
            <a:ext cx="1283623" cy="1283623"/>
          </a:xfrm>
          <a:prstGeom prst="rect">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latin typeface="Open Sans" pitchFamily="34" charset="0"/>
                <a:ea typeface="Open Sans" pitchFamily="34" charset="0"/>
                <a:cs typeface="Open Sans" pitchFamily="34" charset="0"/>
              </a:rPr>
              <a:t>重难点</a:t>
            </a:r>
            <a:endParaRPr lang="en-US" altLang="zh-CN" sz="2000" b="1">
              <a:latin typeface="Open Sans" pitchFamily="34" charset="0"/>
              <a:ea typeface="Open Sans" pitchFamily="34" charset="0"/>
              <a:cs typeface="Open Sans" pitchFamily="34" charset="0"/>
            </a:endParaRPr>
          </a:p>
          <a:p>
            <a:pPr algn="ctr"/>
            <a:r>
              <a:rPr lang="zh-CN" altLang="en-US" sz="2000" b="1">
                <a:latin typeface="Open Sans" pitchFamily="34" charset="0"/>
                <a:ea typeface="Open Sans" pitchFamily="34" charset="0"/>
                <a:cs typeface="Open Sans" pitchFamily="34" charset="0"/>
              </a:rPr>
              <a:t>明了</a:t>
            </a:r>
            <a:endParaRPr lang="en-US" altLang="zh-CN" sz="2000" b="1" dirty="0">
              <a:latin typeface="Open Sans" pitchFamily="34" charset="0"/>
              <a:ea typeface="Open Sans" pitchFamily="34" charset="0"/>
              <a:cs typeface="Open Sans"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2299"/>
                            </p:stCondLst>
                            <p:childTnLst>
                              <p:par>
                                <p:cTn id="22" presetID="53"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par>
                          <p:cTn id="27" fill="hold">
                            <p:stCondLst>
                              <p:cond delay="2799"/>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6"/>
                                        </p:tgtEl>
                                        <p:attrNameLst>
                                          <p:attrName>ppt_y</p:attrName>
                                        </p:attrNameLst>
                                      </p:cBhvr>
                                      <p:tavLst>
                                        <p:tav tm="0">
                                          <p:val>
                                            <p:strVal val="#ppt_y"/>
                                          </p:val>
                                        </p:tav>
                                        <p:tav tm="100000">
                                          <p:val>
                                            <p:strVal val="#ppt_y"/>
                                          </p:val>
                                        </p:tav>
                                      </p:tavLst>
                                    </p:anim>
                                    <p:anim calcmode="lin" valueType="num">
                                      <p:cBhvr>
                                        <p:cTn id="3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6"/>
                                        </p:tgtEl>
                                      </p:cBhvr>
                                    </p:animEffect>
                                  </p:childTnLst>
                                </p:cTn>
                              </p:par>
                            </p:childTnLst>
                          </p:cTn>
                        </p:par>
                        <p:par>
                          <p:cTn id="35" fill="hold">
                            <p:stCondLst>
                              <p:cond delay="5399"/>
                            </p:stCondLst>
                            <p:childTnLst>
                              <p:par>
                                <p:cTn id="36" presetID="2" presetClass="entr" presetSubtype="4"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250" fill="hold"/>
                                        <p:tgtEl>
                                          <p:spTgt spid="7"/>
                                        </p:tgtEl>
                                        <p:attrNameLst>
                                          <p:attrName>ppt_x</p:attrName>
                                        </p:attrNameLst>
                                      </p:cBhvr>
                                      <p:tavLst>
                                        <p:tav tm="0">
                                          <p:val>
                                            <p:strVal val="#ppt_x"/>
                                          </p:val>
                                        </p:tav>
                                        <p:tav tm="100000">
                                          <p:val>
                                            <p:strVal val="#ppt_x"/>
                                          </p:val>
                                        </p:tav>
                                      </p:tavLst>
                                    </p:anim>
                                    <p:anim calcmode="lin" valueType="num">
                                      <p:cBhvr additive="base">
                                        <p:cTn id="39" dur="250" fill="hold"/>
                                        <p:tgtEl>
                                          <p:spTgt spid="7"/>
                                        </p:tgtEl>
                                        <p:attrNameLst>
                                          <p:attrName>ppt_y</p:attrName>
                                        </p:attrNameLst>
                                      </p:cBhvr>
                                      <p:tavLst>
                                        <p:tav tm="0">
                                          <p:val>
                                            <p:strVal val="1+#ppt_h/2"/>
                                          </p:val>
                                        </p:tav>
                                        <p:tav tm="100000">
                                          <p:val>
                                            <p:strVal val="#ppt_y"/>
                                          </p:val>
                                        </p:tav>
                                      </p:tavLst>
                                    </p:anim>
                                  </p:childTnLst>
                                </p:cTn>
                              </p:par>
                            </p:childTnLst>
                          </p:cTn>
                        </p:par>
                        <p:par>
                          <p:cTn id="40" fill="hold">
                            <p:stCondLst>
                              <p:cond delay="5899"/>
                            </p:stCondLst>
                            <p:childTnLst>
                              <p:par>
                                <p:cTn id="41" presetID="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250" fill="hold"/>
                                        <p:tgtEl>
                                          <p:spTgt spid="8"/>
                                        </p:tgtEl>
                                        <p:attrNameLst>
                                          <p:attrName>ppt_x</p:attrName>
                                        </p:attrNameLst>
                                      </p:cBhvr>
                                      <p:tavLst>
                                        <p:tav tm="0">
                                          <p:val>
                                            <p:strVal val="#ppt_x"/>
                                          </p:val>
                                        </p:tav>
                                        <p:tav tm="100000">
                                          <p:val>
                                            <p:strVal val="#ppt_x"/>
                                          </p:val>
                                        </p:tav>
                                      </p:tavLst>
                                    </p:anim>
                                    <p:anim calcmode="lin" valueType="num">
                                      <p:cBhvr additive="base">
                                        <p:cTn id="44" dur="25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6399"/>
                            </p:stCondLst>
                            <p:childTnLst>
                              <p:par>
                                <p:cTn id="46" presetID="2" presetClass="entr" presetSubtype="4"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250" fill="hold"/>
                                        <p:tgtEl>
                                          <p:spTgt spid="9"/>
                                        </p:tgtEl>
                                        <p:attrNameLst>
                                          <p:attrName>ppt_x</p:attrName>
                                        </p:attrNameLst>
                                      </p:cBhvr>
                                      <p:tavLst>
                                        <p:tav tm="0">
                                          <p:val>
                                            <p:strVal val="#ppt_x"/>
                                          </p:val>
                                        </p:tav>
                                        <p:tav tm="100000">
                                          <p:val>
                                            <p:strVal val="#ppt_x"/>
                                          </p:val>
                                        </p:tav>
                                      </p:tavLst>
                                    </p:anim>
                                    <p:anim calcmode="lin" valueType="num">
                                      <p:cBhvr additive="base">
                                        <p:cTn id="49" dur="2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animBg="1"/>
      <p:bldP spid="6" grpId="0"/>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教学流程</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MH_Other_1"/>
          <p:cNvSpPr/>
          <p:nvPr>
            <p:custDataLst>
              <p:tags r:id="rId1"/>
            </p:custDataLst>
          </p:nvPr>
        </p:nvSpPr>
        <p:spPr>
          <a:xfrm>
            <a:off x="9069792" y="3490745"/>
            <a:ext cx="396000" cy="396000"/>
          </a:xfrm>
          <a:custGeom>
            <a:avLst/>
            <a:gdLst>
              <a:gd name="connsiteX0" fmla="*/ 0 w 339494"/>
              <a:gd name="connsiteY0" fmla="*/ 79429 h 397144"/>
              <a:gd name="connsiteX1" fmla="*/ 169747 w 339494"/>
              <a:gd name="connsiteY1" fmla="*/ 79429 h 397144"/>
              <a:gd name="connsiteX2" fmla="*/ 169747 w 339494"/>
              <a:gd name="connsiteY2" fmla="*/ 0 h 397144"/>
              <a:gd name="connsiteX3" fmla="*/ 339494 w 339494"/>
              <a:gd name="connsiteY3" fmla="*/ 198572 h 397144"/>
              <a:gd name="connsiteX4" fmla="*/ 169747 w 339494"/>
              <a:gd name="connsiteY4" fmla="*/ 397144 h 397144"/>
              <a:gd name="connsiteX5" fmla="*/ 169747 w 339494"/>
              <a:gd name="connsiteY5" fmla="*/ 317715 h 397144"/>
              <a:gd name="connsiteX6" fmla="*/ 0 w 339494"/>
              <a:gd name="connsiteY6" fmla="*/ 317715 h 397144"/>
              <a:gd name="connsiteX7" fmla="*/ 0 w 339494"/>
              <a:gd name="connsiteY7" fmla="*/ 79429 h 39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494" h="397144">
                <a:moveTo>
                  <a:pt x="271595" y="0"/>
                </a:moveTo>
                <a:lnTo>
                  <a:pt x="271595" y="198572"/>
                </a:lnTo>
                <a:lnTo>
                  <a:pt x="339494" y="198572"/>
                </a:lnTo>
                <a:lnTo>
                  <a:pt x="169747" y="397144"/>
                </a:lnTo>
                <a:lnTo>
                  <a:pt x="0" y="198572"/>
                </a:lnTo>
                <a:lnTo>
                  <a:pt x="67899" y="198572"/>
                </a:lnTo>
                <a:lnTo>
                  <a:pt x="67899" y="0"/>
                </a:lnTo>
                <a:lnTo>
                  <a:pt x="271595" y="0"/>
                </a:lnTo>
                <a:close/>
              </a:path>
            </a:pathLst>
          </a:custGeom>
          <a:solidFill>
            <a:srgbClr val="00B0F0"/>
          </a:solidFill>
          <a:ln w="9525">
            <a:noFill/>
            <a:round/>
          </a:ln>
          <a:effectLst>
            <a:outerShdw blurRad="63500" sx="101000" sy="101000" algn="ctr" rotWithShape="0">
              <a:prstClr val="black">
                <a:alpha val="18000"/>
              </a:prstClr>
            </a:outerShdw>
          </a:effectLst>
        </p:spPr>
        <p:txBody>
          <a:bodyPr lIns="79429" tIns="0" rIns="79429" bIns="101848" spcCol="1270" anchor="ctr">
            <a:normAutofit fontScale="92500" lnSpcReduction="10000"/>
          </a:bodyPr>
          <a:lstStyle/>
          <a:p>
            <a:pPr algn="ctr" defTabSz="755650">
              <a:lnSpc>
                <a:spcPct val="90000"/>
              </a:lnSpc>
              <a:spcAft>
                <a:spcPct val="35000"/>
              </a:spcAft>
              <a:defRPr/>
            </a:pPr>
            <a:endParaRPr lang="zh-CN" altLang="en-US" sz="2400" dirty="0">
              <a:solidFill>
                <a:srgbClr val="FFFFFF"/>
              </a:solidFill>
            </a:endParaRPr>
          </a:p>
        </p:txBody>
      </p:sp>
      <p:sp>
        <p:nvSpPr>
          <p:cNvPr id="5" name="MH_Other_2"/>
          <p:cNvSpPr/>
          <p:nvPr>
            <p:custDataLst>
              <p:tags r:id="rId2"/>
            </p:custDataLst>
          </p:nvPr>
        </p:nvSpPr>
        <p:spPr>
          <a:xfrm>
            <a:off x="3922441" y="2386814"/>
            <a:ext cx="360000" cy="396000"/>
          </a:xfrm>
          <a:custGeom>
            <a:avLst/>
            <a:gdLst>
              <a:gd name="connsiteX0" fmla="*/ 0 w 339494"/>
              <a:gd name="connsiteY0" fmla="*/ 79429 h 397144"/>
              <a:gd name="connsiteX1" fmla="*/ 169747 w 339494"/>
              <a:gd name="connsiteY1" fmla="*/ 79429 h 397144"/>
              <a:gd name="connsiteX2" fmla="*/ 169747 w 339494"/>
              <a:gd name="connsiteY2" fmla="*/ 0 h 397144"/>
              <a:gd name="connsiteX3" fmla="*/ 339494 w 339494"/>
              <a:gd name="connsiteY3" fmla="*/ 198572 h 397144"/>
              <a:gd name="connsiteX4" fmla="*/ 169747 w 339494"/>
              <a:gd name="connsiteY4" fmla="*/ 397144 h 397144"/>
              <a:gd name="connsiteX5" fmla="*/ 169747 w 339494"/>
              <a:gd name="connsiteY5" fmla="*/ 317715 h 397144"/>
              <a:gd name="connsiteX6" fmla="*/ 0 w 339494"/>
              <a:gd name="connsiteY6" fmla="*/ 317715 h 397144"/>
              <a:gd name="connsiteX7" fmla="*/ 0 w 339494"/>
              <a:gd name="connsiteY7" fmla="*/ 79429 h 39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494" h="397144">
                <a:moveTo>
                  <a:pt x="0" y="79429"/>
                </a:moveTo>
                <a:lnTo>
                  <a:pt x="169747" y="79429"/>
                </a:lnTo>
                <a:lnTo>
                  <a:pt x="169747" y="0"/>
                </a:lnTo>
                <a:lnTo>
                  <a:pt x="339494" y="198572"/>
                </a:lnTo>
                <a:lnTo>
                  <a:pt x="169747" y="397144"/>
                </a:lnTo>
                <a:lnTo>
                  <a:pt x="169747" y="317715"/>
                </a:lnTo>
                <a:lnTo>
                  <a:pt x="0" y="317715"/>
                </a:lnTo>
                <a:lnTo>
                  <a:pt x="0" y="79429"/>
                </a:lnTo>
                <a:close/>
              </a:path>
            </a:pathLst>
          </a:custGeom>
          <a:solidFill>
            <a:srgbClr val="00B0F0"/>
          </a:solidFill>
          <a:ln w="9525">
            <a:noFill/>
            <a:round/>
          </a:ln>
          <a:effectLst>
            <a:outerShdw blurRad="63500" sx="101000" sy="101000" algn="ctr" rotWithShape="0">
              <a:prstClr val="black">
                <a:alpha val="18000"/>
              </a:prstClr>
            </a:outerShdw>
          </a:effectLst>
        </p:spPr>
        <p:txBody>
          <a:bodyPr lIns="0" tIns="79429" rIns="101848" bIns="79429" spcCol="1270" anchor="ctr">
            <a:normAutofit fontScale="85000" lnSpcReduction="20000"/>
          </a:bodyPr>
          <a:lstStyle/>
          <a:p>
            <a:pPr algn="ctr" defTabSz="755650">
              <a:lnSpc>
                <a:spcPct val="90000"/>
              </a:lnSpc>
              <a:spcAft>
                <a:spcPct val="35000"/>
              </a:spcAft>
              <a:defRPr/>
            </a:pPr>
            <a:endParaRPr lang="zh-CN" altLang="en-US" sz="2400" dirty="0">
              <a:solidFill>
                <a:srgbClr val="FFFFFF"/>
              </a:solidFill>
            </a:endParaRPr>
          </a:p>
        </p:txBody>
      </p:sp>
      <p:sp>
        <p:nvSpPr>
          <p:cNvPr id="6" name="MH_Other_3"/>
          <p:cNvSpPr/>
          <p:nvPr>
            <p:custDataLst>
              <p:tags r:id="rId3"/>
            </p:custDataLst>
          </p:nvPr>
        </p:nvSpPr>
        <p:spPr>
          <a:xfrm>
            <a:off x="7366009" y="2386814"/>
            <a:ext cx="360000" cy="396000"/>
          </a:xfrm>
          <a:custGeom>
            <a:avLst/>
            <a:gdLst>
              <a:gd name="connsiteX0" fmla="*/ 0 w 339494"/>
              <a:gd name="connsiteY0" fmla="*/ 79429 h 397144"/>
              <a:gd name="connsiteX1" fmla="*/ 169747 w 339494"/>
              <a:gd name="connsiteY1" fmla="*/ 79429 h 397144"/>
              <a:gd name="connsiteX2" fmla="*/ 169747 w 339494"/>
              <a:gd name="connsiteY2" fmla="*/ 0 h 397144"/>
              <a:gd name="connsiteX3" fmla="*/ 339494 w 339494"/>
              <a:gd name="connsiteY3" fmla="*/ 198572 h 397144"/>
              <a:gd name="connsiteX4" fmla="*/ 169747 w 339494"/>
              <a:gd name="connsiteY4" fmla="*/ 397144 h 397144"/>
              <a:gd name="connsiteX5" fmla="*/ 169747 w 339494"/>
              <a:gd name="connsiteY5" fmla="*/ 317715 h 397144"/>
              <a:gd name="connsiteX6" fmla="*/ 0 w 339494"/>
              <a:gd name="connsiteY6" fmla="*/ 317715 h 397144"/>
              <a:gd name="connsiteX7" fmla="*/ 0 w 339494"/>
              <a:gd name="connsiteY7" fmla="*/ 79429 h 39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494" h="397144">
                <a:moveTo>
                  <a:pt x="0" y="79429"/>
                </a:moveTo>
                <a:lnTo>
                  <a:pt x="169747" y="79429"/>
                </a:lnTo>
                <a:lnTo>
                  <a:pt x="169747" y="0"/>
                </a:lnTo>
                <a:lnTo>
                  <a:pt x="339494" y="198572"/>
                </a:lnTo>
                <a:lnTo>
                  <a:pt x="169747" y="397144"/>
                </a:lnTo>
                <a:lnTo>
                  <a:pt x="169747" y="317715"/>
                </a:lnTo>
                <a:lnTo>
                  <a:pt x="0" y="317715"/>
                </a:lnTo>
                <a:lnTo>
                  <a:pt x="0" y="79429"/>
                </a:lnTo>
                <a:close/>
              </a:path>
            </a:pathLst>
          </a:custGeom>
          <a:solidFill>
            <a:srgbClr val="00B0F0"/>
          </a:solidFill>
          <a:ln w="9525">
            <a:noFill/>
            <a:round/>
          </a:ln>
          <a:effectLst>
            <a:outerShdw blurRad="63500" sx="101000" sy="101000" algn="ctr" rotWithShape="0">
              <a:prstClr val="black">
                <a:alpha val="18000"/>
              </a:prstClr>
            </a:outerShdw>
          </a:effectLst>
        </p:spPr>
        <p:txBody>
          <a:bodyPr lIns="0" tIns="79429" rIns="101848" bIns="79429" spcCol="1270" anchor="ctr">
            <a:normAutofit fontScale="85000" lnSpcReduction="20000"/>
          </a:bodyPr>
          <a:lstStyle/>
          <a:p>
            <a:pPr algn="ctr" defTabSz="755650">
              <a:lnSpc>
                <a:spcPct val="90000"/>
              </a:lnSpc>
              <a:spcAft>
                <a:spcPct val="35000"/>
              </a:spcAft>
              <a:defRPr/>
            </a:pPr>
            <a:endParaRPr lang="zh-CN" altLang="en-US" sz="2400" dirty="0">
              <a:solidFill>
                <a:srgbClr val="FFFFFF"/>
              </a:solidFill>
            </a:endParaRPr>
          </a:p>
        </p:txBody>
      </p:sp>
      <p:sp>
        <p:nvSpPr>
          <p:cNvPr id="7" name="MH_Other_4"/>
          <p:cNvSpPr/>
          <p:nvPr>
            <p:custDataLst>
              <p:tags r:id="rId4"/>
            </p:custDataLst>
          </p:nvPr>
        </p:nvSpPr>
        <p:spPr>
          <a:xfrm>
            <a:off x="7366009" y="4553433"/>
            <a:ext cx="360000" cy="396000"/>
          </a:xfrm>
          <a:custGeom>
            <a:avLst/>
            <a:gdLst>
              <a:gd name="connsiteX0" fmla="*/ 0 w 339494"/>
              <a:gd name="connsiteY0" fmla="*/ 79429 h 397144"/>
              <a:gd name="connsiteX1" fmla="*/ 169747 w 339494"/>
              <a:gd name="connsiteY1" fmla="*/ 79429 h 397144"/>
              <a:gd name="connsiteX2" fmla="*/ 169747 w 339494"/>
              <a:gd name="connsiteY2" fmla="*/ 0 h 397144"/>
              <a:gd name="connsiteX3" fmla="*/ 339494 w 339494"/>
              <a:gd name="connsiteY3" fmla="*/ 198572 h 397144"/>
              <a:gd name="connsiteX4" fmla="*/ 169747 w 339494"/>
              <a:gd name="connsiteY4" fmla="*/ 397144 h 397144"/>
              <a:gd name="connsiteX5" fmla="*/ 169747 w 339494"/>
              <a:gd name="connsiteY5" fmla="*/ 317715 h 397144"/>
              <a:gd name="connsiteX6" fmla="*/ 0 w 339494"/>
              <a:gd name="connsiteY6" fmla="*/ 317715 h 397144"/>
              <a:gd name="connsiteX7" fmla="*/ 0 w 339494"/>
              <a:gd name="connsiteY7" fmla="*/ 79429 h 39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494" h="397144">
                <a:moveTo>
                  <a:pt x="339494" y="317715"/>
                </a:moveTo>
                <a:lnTo>
                  <a:pt x="169747" y="317715"/>
                </a:lnTo>
                <a:lnTo>
                  <a:pt x="169747" y="397144"/>
                </a:lnTo>
                <a:lnTo>
                  <a:pt x="0" y="198572"/>
                </a:lnTo>
                <a:lnTo>
                  <a:pt x="169747" y="0"/>
                </a:lnTo>
                <a:lnTo>
                  <a:pt x="169747" y="79429"/>
                </a:lnTo>
                <a:lnTo>
                  <a:pt x="339494" y="79429"/>
                </a:lnTo>
                <a:lnTo>
                  <a:pt x="339494" y="317715"/>
                </a:lnTo>
                <a:close/>
              </a:path>
            </a:pathLst>
          </a:custGeom>
          <a:solidFill>
            <a:srgbClr val="00B0F0"/>
          </a:solidFill>
          <a:ln w="9525">
            <a:noFill/>
            <a:round/>
          </a:ln>
          <a:effectLst>
            <a:outerShdw blurRad="63500" sx="101000" sy="101000" algn="ctr" rotWithShape="0">
              <a:prstClr val="black">
                <a:alpha val="18000"/>
              </a:prstClr>
            </a:outerShdw>
          </a:effectLst>
        </p:spPr>
        <p:txBody>
          <a:bodyPr lIns="101847" tIns="79430" rIns="0" bIns="79429" spcCol="1270" anchor="ctr">
            <a:normAutofit fontScale="85000" lnSpcReduction="20000"/>
          </a:bodyPr>
          <a:lstStyle/>
          <a:p>
            <a:pPr algn="ctr" defTabSz="755650">
              <a:lnSpc>
                <a:spcPct val="90000"/>
              </a:lnSpc>
              <a:spcAft>
                <a:spcPct val="35000"/>
              </a:spcAft>
              <a:defRPr/>
            </a:pPr>
            <a:endParaRPr lang="zh-CN" altLang="en-US" sz="2400" dirty="0">
              <a:solidFill>
                <a:srgbClr val="FFFFFF"/>
              </a:solidFill>
            </a:endParaRPr>
          </a:p>
        </p:txBody>
      </p:sp>
      <p:sp>
        <p:nvSpPr>
          <p:cNvPr id="8" name="MH_Other_5"/>
          <p:cNvSpPr/>
          <p:nvPr>
            <p:custDataLst>
              <p:tags r:id="rId5"/>
            </p:custDataLst>
          </p:nvPr>
        </p:nvSpPr>
        <p:spPr>
          <a:xfrm>
            <a:off x="3922441" y="4553433"/>
            <a:ext cx="360000" cy="396000"/>
          </a:xfrm>
          <a:custGeom>
            <a:avLst/>
            <a:gdLst>
              <a:gd name="connsiteX0" fmla="*/ 0 w 339494"/>
              <a:gd name="connsiteY0" fmla="*/ 79429 h 397144"/>
              <a:gd name="connsiteX1" fmla="*/ 169747 w 339494"/>
              <a:gd name="connsiteY1" fmla="*/ 79429 h 397144"/>
              <a:gd name="connsiteX2" fmla="*/ 169747 w 339494"/>
              <a:gd name="connsiteY2" fmla="*/ 0 h 397144"/>
              <a:gd name="connsiteX3" fmla="*/ 339494 w 339494"/>
              <a:gd name="connsiteY3" fmla="*/ 198572 h 397144"/>
              <a:gd name="connsiteX4" fmla="*/ 169747 w 339494"/>
              <a:gd name="connsiteY4" fmla="*/ 397144 h 397144"/>
              <a:gd name="connsiteX5" fmla="*/ 169747 w 339494"/>
              <a:gd name="connsiteY5" fmla="*/ 317715 h 397144"/>
              <a:gd name="connsiteX6" fmla="*/ 0 w 339494"/>
              <a:gd name="connsiteY6" fmla="*/ 317715 h 397144"/>
              <a:gd name="connsiteX7" fmla="*/ 0 w 339494"/>
              <a:gd name="connsiteY7" fmla="*/ 79429 h 39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494" h="397144">
                <a:moveTo>
                  <a:pt x="339494" y="317715"/>
                </a:moveTo>
                <a:lnTo>
                  <a:pt x="169747" y="317715"/>
                </a:lnTo>
                <a:lnTo>
                  <a:pt x="169747" y="397144"/>
                </a:lnTo>
                <a:lnTo>
                  <a:pt x="0" y="198572"/>
                </a:lnTo>
                <a:lnTo>
                  <a:pt x="169747" y="0"/>
                </a:lnTo>
                <a:lnTo>
                  <a:pt x="169747" y="79429"/>
                </a:lnTo>
                <a:lnTo>
                  <a:pt x="339494" y="79429"/>
                </a:lnTo>
                <a:lnTo>
                  <a:pt x="339494" y="317715"/>
                </a:lnTo>
                <a:close/>
              </a:path>
            </a:pathLst>
          </a:custGeom>
          <a:solidFill>
            <a:srgbClr val="00B0F0"/>
          </a:solidFill>
          <a:ln w="9525">
            <a:noFill/>
            <a:round/>
          </a:ln>
          <a:effectLst>
            <a:outerShdw blurRad="63500" sx="101000" sy="101000" algn="ctr" rotWithShape="0">
              <a:prstClr val="black">
                <a:alpha val="18000"/>
              </a:prstClr>
            </a:outerShdw>
          </a:effectLst>
        </p:spPr>
        <p:txBody>
          <a:bodyPr lIns="101848" tIns="79430" rIns="1" bIns="79429" spcCol="1270" anchor="ctr">
            <a:normAutofit fontScale="85000" lnSpcReduction="20000"/>
          </a:bodyPr>
          <a:lstStyle/>
          <a:p>
            <a:pPr algn="ctr" defTabSz="755650">
              <a:lnSpc>
                <a:spcPct val="90000"/>
              </a:lnSpc>
              <a:spcAft>
                <a:spcPct val="35000"/>
              </a:spcAft>
              <a:defRPr/>
            </a:pPr>
            <a:endParaRPr lang="zh-CN" altLang="en-US" sz="2400" dirty="0">
              <a:solidFill>
                <a:srgbClr val="FFFFFF"/>
              </a:solidFill>
            </a:endParaRPr>
          </a:p>
        </p:txBody>
      </p:sp>
      <p:grpSp>
        <p:nvGrpSpPr>
          <p:cNvPr id="18" name="组合 17"/>
          <p:cNvGrpSpPr/>
          <p:nvPr/>
        </p:nvGrpSpPr>
        <p:grpSpPr>
          <a:xfrm>
            <a:off x="1068351" y="3964583"/>
            <a:ext cx="2624613" cy="1573700"/>
            <a:chOff x="1206500" y="3166092"/>
            <a:chExt cx="1770937" cy="1061842"/>
          </a:xfrm>
        </p:grpSpPr>
        <p:sp>
          <p:nvSpPr>
            <p:cNvPr id="19" name="MH_SubTitle_6"/>
            <p:cNvSpPr/>
            <p:nvPr>
              <p:custDataLst>
                <p:tags r:id="rId6"/>
              </p:custDataLst>
            </p:nvPr>
          </p:nvSpPr>
          <p:spPr>
            <a:xfrm>
              <a:off x="1206500" y="3166092"/>
              <a:ext cx="1770937" cy="1061842"/>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solidFill>
              <a:srgbClr val="1F7173"/>
            </a:solidFill>
            <a:ln w="9525">
              <a:noFill/>
              <a:round/>
            </a:ln>
            <a:effectLst>
              <a:outerShdw blurRad="63500" sx="101000" sy="101000" algn="ctr" rotWithShape="0">
                <a:prstClr val="black">
                  <a:alpha val="8000"/>
                </a:prstClr>
              </a:outerShdw>
            </a:effectLst>
          </p:spPr>
          <p:txBody>
            <a:bodyPr anchor="ctr">
              <a:normAutofit/>
            </a:bodyPr>
            <a:lstStyle/>
            <a:p>
              <a:pPr algn="ctr">
                <a:defRPr/>
              </a:pPr>
              <a:endParaRPr lang="zh-CN" altLang="en-US" kern="0" dirty="0">
                <a:solidFill>
                  <a:srgbClr val="FFFFFF"/>
                </a:solidFill>
              </a:endParaRPr>
            </a:p>
          </p:txBody>
        </p:sp>
        <p:sp>
          <p:nvSpPr>
            <p:cNvPr id="20" name="矩形 19"/>
            <p:cNvSpPr/>
            <p:nvPr/>
          </p:nvSpPr>
          <p:spPr>
            <a:xfrm>
              <a:off x="1455609" y="3396816"/>
              <a:ext cx="1272717" cy="623010"/>
            </a:xfrm>
            <a:prstGeom prst="rect">
              <a:avLst/>
            </a:prstGeom>
          </p:spPr>
          <p:txBody>
            <a:bodyPr wrap="square">
              <a:spAutoFit/>
            </a:bodyPr>
            <a:lstStyle/>
            <a:p>
              <a:pPr lvl="0" algn="ctr">
                <a:lnSpc>
                  <a:spcPct val="150000"/>
                </a:lnSpc>
              </a:pPr>
              <a:r>
                <a:rPr lang="zh-CN" altLang="en-US" dirty="0">
                  <a:solidFill>
                    <a:schemeClr val="bg1"/>
                  </a:solidFill>
                </a:rPr>
                <a:t>总结回顾</a:t>
              </a:r>
              <a:endParaRPr lang="en-US" altLang="zh-CN" dirty="0">
                <a:solidFill>
                  <a:schemeClr val="bg1"/>
                </a:solidFill>
              </a:endParaRPr>
            </a:p>
            <a:p>
              <a:pPr lvl="0" algn="ctr">
                <a:lnSpc>
                  <a:spcPct val="150000"/>
                </a:lnSpc>
              </a:pPr>
              <a:r>
                <a:rPr lang="en-US" altLang="zh-CN" dirty="0">
                  <a:solidFill>
                    <a:schemeClr val="bg1"/>
                  </a:solidFill>
                </a:rPr>
                <a:t>15</a:t>
              </a:r>
              <a:r>
                <a:rPr lang="zh-CN" altLang="en-US" dirty="0">
                  <a:solidFill>
                    <a:schemeClr val="bg1"/>
                  </a:solidFill>
                </a:rPr>
                <a:t>分钟</a:t>
              </a:r>
              <a:endParaRPr lang="zh-CN" altLang="en-US" dirty="0">
                <a:solidFill>
                  <a:schemeClr val="bg1"/>
                </a:solidFill>
              </a:endParaRPr>
            </a:p>
          </p:txBody>
        </p:sp>
      </p:grpSp>
      <p:grpSp>
        <p:nvGrpSpPr>
          <p:cNvPr id="9" name="组合 8"/>
          <p:cNvGrpSpPr/>
          <p:nvPr/>
        </p:nvGrpSpPr>
        <p:grpSpPr>
          <a:xfrm>
            <a:off x="1068351" y="1796630"/>
            <a:ext cx="2624613" cy="1576368"/>
            <a:chOff x="1206500" y="1393356"/>
            <a:chExt cx="1770937" cy="1063641"/>
          </a:xfrm>
        </p:grpSpPr>
        <p:sp>
          <p:nvSpPr>
            <p:cNvPr id="10" name="MH_SubTitle_1"/>
            <p:cNvSpPr/>
            <p:nvPr>
              <p:custDataLst>
                <p:tags r:id="rId7"/>
              </p:custDataLst>
            </p:nvPr>
          </p:nvSpPr>
          <p:spPr>
            <a:xfrm>
              <a:off x="1206500" y="1393356"/>
              <a:ext cx="1770937" cy="1063641"/>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solidFill>
              <a:srgbClr val="1F7173"/>
            </a:solidFill>
            <a:ln w="9525">
              <a:noFill/>
              <a:round/>
            </a:ln>
            <a:effectLst>
              <a:outerShdw blurRad="63500" sx="101000" sy="101000" algn="ctr" rotWithShape="0">
                <a:prstClr val="black">
                  <a:alpha val="8000"/>
                </a:prstClr>
              </a:outerShdw>
            </a:effectLst>
          </p:spPr>
          <p:txBody>
            <a:bodyPr anchor="ctr">
              <a:normAutofit/>
            </a:bodyPr>
            <a:lstStyle/>
            <a:p>
              <a:pPr algn="ctr">
                <a:defRPr/>
              </a:pPr>
              <a:endParaRPr lang="zh-CN" altLang="en-US" kern="0" dirty="0">
                <a:solidFill>
                  <a:srgbClr val="FFFFFF"/>
                </a:solidFill>
              </a:endParaRPr>
            </a:p>
          </p:txBody>
        </p:sp>
        <p:sp>
          <p:nvSpPr>
            <p:cNvPr id="11" name="矩形 10"/>
            <p:cNvSpPr/>
            <p:nvPr/>
          </p:nvSpPr>
          <p:spPr>
            <a:xfrm>
              <a:off x="1455611" y="1608843"/>
              <a:ext cx="1272715" cy="623009"/>
            </a:xfrm>
            <a:prstGeom prst="rect">
              <a:avLst/>
            </a:prstGeom>
          </p:spPr>
          <p:txBody>
            <a:bodyPr wrap="square">
              <a:spAutoFit/>
            </a:bodyPr>
            <a:lstStyle/>
            <a:p>
              <a:pPr lvl="0" algn="ctr">
                <a:lnSpc>
                  <a:spcPct val="150000"/>
                </a:lnSpc>
              </a:pPr>
              <a:r>
                <a:rPr lang="zh-CN" altLang="en-US" dirty="0">
                  <a:solidFill>
                    <a:schemeClr val="bg1"/>
                  </a:solidFill>
                </a:rPr>
                <a:t>任务导入</a:t>
              </a:r>
              <a:endParaRPr lang="en-US" altLang="zh-CN" dirty="0">
                <a:solidFill>
                  <a:schemeClr val="bg1"/>
                </a:solidFill>
              </a:endParaRPr>
            </a:p>
            <a:p>
              <a:pPr lvl="0" algn="ctr">
                <a:lnSpc>
                  <a:spcPct val="150000"/>
                </a:lnSpc>
              </a:pPr>
              <a:r>
                <a:rPr lang="en-US" altLang="zh-CN" dirty="0">
                  <a:solidFill>
                    <a:schemeClr val="bg1"/>
                  </a:solidFill>
                </a:rPr>
                <a:t>5</a:t>
              </a:r>
              <a:r>
                <a:rPr lang="zh-CN" altLang="en-US" dirty="0">
                  <a:solidFill>
                    <a:schemeClr val="bg1"/>
                  </a:solidFill>
                </a:rPr>
                <a:t>分钟</a:t>
              </a:r>
              <a:endParaRPr lang="zh-CN" altLang="en-US" dirty="0">
                <a:solidFill>
                  <a:schemeClr val="bg1"/>
                </a:solidFill>
              </a:endParaRPr>
            </a:p>
          </p:txBody>
        </p:sp>
      </p:grpSp>
      <p:grpSp>
        <p:nvGrpSpPr>
          <p:cNvPr id="12" name="组合 11"/>
          <p:cNvGrpSpPr/>
          <p:nvPr/>
        </p:nvGrpSpPr>
        <p:grpSpPr>
          <a:xfrm>
            <a:off x="4511919" y="1796630"/>
            <a:ext cx="2624613" cy="1576368"/>
            <a:chOff x="3686532" y="1393356"/>
            <a:chExt cx="1770937" cy="1063641"/>
          </a:xfrm>
        </p:grpSpPr>
        <p:sp>
          <p:nvSpPr>
            <p:cNvPr id="13" name="MH_SubTitle_2"/>
            <p:cNvSpPr/>
            <p:nvPr>
              <p:custDataLst>
                <p:tags r:id="rId8"/>
              </p:custDataLst>
            </p:nvPr>
          </p:nvSpPr>
          <p:spPr>
            <a:xfrm>
              <a:off x="3686532" y="1393356"/>
              <a:ext cx="1770937" cy="1063641"/>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solidFill>
              <a:srgbClr val="1F7173"/>
            </a:solidFill>
            <a:ln w="9525">
              <a:noFill/>
              <a:round/>
            </a:ln>
            <a:effectLst>
              <a:outerShdw blurRad="63500" sx="101000" sy="101000" algn="ctr" rotWithShape="0">
                <a:prstClr val="black">
                  <a:alpha val="8000"/>
                </a:prstClr>
              </a:outerShdw>
            </a:effectLst>
          </p:spPr>
          <p:txBody>
            <a:bodyPr anchor="ctr">
              <a:normAutofit/>
            </a:bodyPr>
            <a:lstStyle/>
            <a:p>
              <a:pPr algn="ctr">
                <a:defRPr/>
              </a:pPr>
              <a:endParaRPr lang="zh-CN" altLang="en-US" kern="0" dirty="0">
                <a:solidFill>
                  <a:srgbClr val="FFFFFF"/>
                </a:solidFill>
              </a:endParaRPr>
            </a:p>
          </p:txBody>
        </p:sp>
        <p:sp>
          <p:nvSpPr>
            <p:cNvPr id="14" name="矩形 13"/>
            <p:cNvSpPr/>
            <p:nvPr/>
          </p:nvSpPr>
          <p:spPr>
            <a:xfrm>
              <a:off x="3928333" y="1571239"/>
              <a:ext cx="1287335" cy="623009"/>
            </a:xfrm>
            <a:prstGeom prst="rect">
              <a:avLst/>
            </a:prstGeom>
          </p:spPr>
          <p:txBody>
            <a:bodyPr wrap="square">
              <a:spAutoFit/>
            </a:bodyPr>
            <a:lstStyle/>
            <a:p>
              <a:pPr lvl="0" algn="ctr">
                <a:lnSpc>
                  <a:spcPct val="150000"/>
                </a:lnSpc>
              </a:pPr>
              <a:r>
                <a:rPr lang="zh-CN" altLang="en-US" dirty="0">
                  <a:solidFill>
                    <a:schemeClr val="bg1"/>
                  </a:solidFill>
                </a:rPr>
                <a:t>尝试探究</a:t>
              </a:r>
              <a:endParaRPr lang="en-US" altLang="zh-CN" dirty="0">
                <a:solidFill>
                  <a:schemeClr val="bg1"/>
                </a:solidFill>
              </a:endParaRPr>
            </a:p>
            <a:p>
              <a:pPr lvl="0" algn="ctr">
                <a:lnSpc>
                  <a:spcPct val="150000"/>
                </a:lnSpc>
              </a:pPr>
              <a:r>
                <a:rPr lang="en-US" altLang="zh-CN" dirty="0">
                  <a:solidFill>
                    <a:schemeClr val="bg1"/>
                  </a:solidFill>
                </a:rPr>
                <a:t>14</a:t>
              </a:r>
              <a:r>
                <a:rPr lang="zh-CN" altLang="en-US" dirty="0">
                  <a:solidFill>
                    <a:schemeClr val="bg1"/>
                  </a:solidFill>
                </a:rPr>
                <a:t>分钟</a:t>
              </a:r>
              <a:endParaRPr lang="zh-CN" altLang="en-US" dirty="0">
                <a:solidFill>
                  <a:schemeClr val="bg1"/>
                </a:solidFill>
              </a:endParaRPr>
            </a:p>
          </p:txBody>
        </p:sp>
      </p:grpSp>
      <p:grpSp>
        <p:nvGrpSpPr>
          <p:cNvPr id="15" name="组合 14"/>
          <p:cNvGrpSpPr/>
          <p:nvPr/>
        </p:nvGrpSpPr>
        <p:grpSpPr>
          <a:xfrm>
            <a:off x="7955485" y="1796630"/>
            <a:ext cx="2624613" cy="1576368"/>
            <a:chOff x="6166563" y="1393356"/>
            <a:chExt cx="1770937" cy="1063641"/>
          </a:xfrm>
        </p:grpSpPr>
        <p:sp>
          <p:nvSpPr>
            <p:cNvPr id="16" name="MH_SubTitle_3"/>
            <p:cNvSpPr/>
            <p:nvPr>
              <p:custDataLst>
                <p:tags r:id="rId9"/>
              </p:custDataLst>
            </p:nvPr>
          </p:nvSpPr>
          <p:spPr>
            <a:xfrm>
              <a:off x="6166563" y="1393356"/>
              <a:ext cx="1770937" cy="1063641"/>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solidFill>
              <a:srgbClr val="1F7173"/>
            </a:solidFill>
            <a:ln w="9525">
              <a:noFill/>
              <a:round/>
            </a:ln>
            <a:effectLst>
              <a:outerShdw blurRad="63500" sx="101000" sy="101000" algn="ctr" rotWithShape="0">
                <a:prstClr val="black">
                  <a:alpha val="8000"/>
                </a:prstClr>
              </a:outerShdw>
            </a:effectLst>
          </p:spPr>
          <p:txBody>
            <a:bodyPr anchor="ctr">
              <a:normAutofit/>
            </a:bodyPr>
            <a:lstStyle/>
            <a:p>
              <a:pPr algn="ctr">
                <a:defRPr/>
              </a:pPr>
              <a:endParaRPr lang="zh-CN" altLang="en-US" kern="0" dirty="0">
                <a:solidFill>
                  <a:srgbClr val="FFFFFF"/>
                </a:solidFill>
              </a:endParaRPr>
            </a:p>
          </p:txBody>
        </p:sp>
        <p:sp>
          <p:nvSpPr>
            <p:cNvPr id="17" name="矩形 16"/>
            <p:cNvSpPr/>
            <p:nvPr/>
          </p:nvSpPr>
          <p:spPr>
            <a:xfrm>
              <a:off x="6459813" y="1590539"/>
              <a:ext cx="1184436" cy="623009"/>
            </a:xfrm>
            <a:prstGeom prst="rect">
              <a:avLst/>
            </a:prstGeom>
          </p:spPr>
          <p:txBody>
            <a:bodyPr wrap="square">
              <a:spAutoFit/>
            </a:bodyPr>
            <a:lstStyle/>
            <a:p>
              <a:pPr lvl="0" algn="ctr">
                <a:lnSpc>
                  <a:spcPct val="150000"/>
                </a:lnSpc>
              </a:pPr>
              <a:r>
                <a:rPr lang="zh-CN" altLang="en-US" dirty="0">
                  <a:solidFill>
                    <a:schemeClr val="bg1"/>
                  </a:solidFill>
                </a:rPr>
                <a:t>技能培训</a:t>
              </a:r>
              <a:endParaRPr lang="en-US" altLang="zh-CN" dirty="0">
                <a:solidFill>
                  <a:schemeClr val="bg1"/>
                </a:solidFill>
              </a:endParaRPr>
            </a:p>
            <a:p>
              <a:pPr lvl="0" algn="ctr">
                <a:lnSpc>
                  <a:spcPct val="150000"/>
                </a:lnSpc>
              </a:pPr>
              <a:r>
                <a:rPr lang="en-US" altLang="zh-CN" dirty="0">
                  <a:solidFill>
                    <a:schemeClr val="bg1"/>
                  </a:solidFill>
                </a:rPr>
                <a:t>50</a:t>
              </a:r>
              <a:r>
                <a:rPr lang="zh-CN" altLang="en-US" dirty="0">
                  <a:solidFill>
                    <a:schemeClr val="bg1"/>
                  </a:solidFill>
                </a:rPr>
                <a:t>分钟</a:t>
              </a:r>
              <a:endParaRPr lang="zh-CN" altLang="en-US" dirty="0">
                <a:solidFill>
                  <a:schemeClr val="bg1"/>
                </a:solidFill>
              </a:endParaRPr>
            </a:p>
          </p:txBody>
        </p:sp>
      </p:grpSp>
      <p:grpSp>
        <p:nvGrpSpPr>
          <p:cNvPr id="21" name="组合 20"/>
          <p:cNvGrpSpPr/>
          <p:nvPr/>
        </p:nvGrpSpPr>
        <p:grpSpPr>
          <a:xfrm>
            <a:off x="4511919" y="3964580"/>
            <a:ext cx="2624613" cy="1573699"/>
            <a:chOff x="3686532" y="3166092"/>
            <a:chExt cx="1770937" cy="1061842"/>
          </a:xfrm>
        </p:grpSpPr>
        <p:sp>
          <p:nvSpPr>
            <p:cNvPr id="22" name="MH_SubTitle_5"/>
            <p:cNvSpPr/>
            <p:nvPr>
              <p:custDataLst>
                <p:tags r:id="rId10"/>
              </p:custDataLst>
            </p:nvPr>
          </p:nvSpPr>
          <p:spPr>
            <a:xfrm>
              <a:off x="3686532" y="3166092"/>
              <a:ext cx="1770937" cy="1061842"/>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solidFill>
              <a:srgbClr val="1F7173"/>
            </a:solidFill>
            <a:ln w="9525">
              <a:noFill/>
              <a:round/>
            </a:ln>
            <a:effectLst>
              <a:outerShdw blurRad="63500" sx="101000" sy="101000" algn="ctr" rotWithShape="0">
                <a:prstClr val="black">
                  <a:alpha val="8000"/>
                </a:prstClr>
              </a:outerShdw>
            </a:effectLst>
          </p:spPr>
          <p:txBody>
            <a:bodyPr anchor="ctr">
              <a:normAutofit/>
            </a:bodyPr>
            <a:lstStyle/>
            <a:p>
              <a:pPr algn="ctr">
                <a:defRPr/>
              </a:pPr>
              <a:endParaRPr lang="zh-CN" altLang="en-US" kern="0" dirty="0">
                <a:solidFill>
                  <a:srgbClr val="FFFFFF"/>
                </a:solidFill>
              </a:endParaRPr>
            </a:p>
          </p:txBody>
        </p:sp>
        <p:sp>
          <p:nvSpPr>
            <p:cNvPr id="23" name="矩形 22"/>
            <p:cNvSpPr/>
            <p:nvPr/>
          </p:nvSpPr>
          <p:spPr>
            <a:xfrm>
              <a:off x="3928332" y="3382242"/>
              <a:ext cx="1287335" cy="623010"/>
            </a:xfrm>
            <a:prstGeom prst="rect">
              <a:avLst/>
            </a:prstGeom>
          </p:spPr>
          <p:txBody>
            <a:bodyPr wrap="square">
              <a:spAutoFit/>
            </a:bodyPr>
            <a:lstStyle/>
            <a:p>
              <a:pPr lvl="0" algn="ctr">
                <a:lnSpc>
                  <a:spcPct val="150000"/>
                </a:lnSpc>
              </a:pPr>
              <a:r>
                <a:rPr lang="zh-CN" altLang="en-US" dirty="0">
                  <a:solidFill>
                    <a:schemeClr val="bg1"/>
                  </a:solidFill>
                </a:rPr>
                <a:t>成果展示</a:t>
              </a:r>
              <a:endParaRPr lang="en-US" altLang="zh-CN" dirty="0">
                <a:solidFill>
                  <a:schemeClr val="bg1"/>
                </a:solidFill>
              </a:endParaRPr>
            </a:p>
            <a:p>
              <a:pPr lvl="0" algn="ctr">
                <a:lnSpc>
                  <a:spcPct val="150000"/>
                </a:lnSpc>
              </a:pPr>
              <a:r>
                <a:rPr lang="en-US" altLang="zh-CN" dirty="0">
                  <a:solidFill>
                    <a:schemeClr val="bg1"/>
                  </a:solidFill>
                </a:rPr>
                <a:t>5</a:t>
              </a:r>
              <a:r>
                <a:rPr lang="zh-CN" altLang="en-US" dirty="0">
                  <a:solidFill>
                    <a:schemeClr val="bg1"/>
                  </a:solidFill>
                </a:rPr>
                <a:t>分钟</a:t>
              </a:r>
              <a:endParaRPr lang="zh-CN" altLang="en-US" dirty="0">
                <a:solidFill>
                  <a:schemeClr val="bg1"/>
                </a:solidFill>
              </a:endParaRPr>
            </a:p>
          </p:txBody>
        </p:sp>
      </p:grpSp>
      <p:grpSp>
        <p:nvGrpSpPr>
          <p:cNvPr id="24" name="组合 23"/>
          <p:cNvGrpSpPr/>
          <p:nvPr/>
        </p:nvGrpSpPr>
        <p:grpSpPr>
          <a:xfrm>
            <a:off x="7955485" y="3964583"/>
            <a:ext cx="2624613" cy="1573700"/>
            <a:chOff x="6166563" y="3166092"/>
            <a:chExt cx="1770937" cy="1061842"/>
          </a:xfrm>
        </p:grpSpPr>
        <p:sp>
          <p:nvSpPr>
            <p:cNvPr id="25" name="MH_SubTitle_4"/>
            <p:cNvSpPr/>
            <p:nvPr>
              <p:custDataLst>
                <p:tags r:id="rId11"/>
              </p:custDataLst>
            </p:nvPr>
          </p:nvSpPr>
          <p:spPr>
            <a:xfrm>
              <a:off x="6166563" y="3166092"/>
              <a:ext cx="1770937" cy="1061842"/>
            </a:xfrm>
            <a:custGeom>
              <a:avLst/>
              <a:gdLst>
                <a:gd name="connsiteX0" fmla="*/ 0 w 1601390"/>
                <a:gd name="connsiteY0" fmla="*/ 96083 h 960834"/>
                <a:gd name="connsiteX1" fmla="*/ 96083 w 1601390"/>
                <a:gd name="connsiteY1" fmla="*/ 0 h 960834"/>
                <a:gd name="connsiteX2" fmla="*/ 1505307 w 1601390"/>
                <a:gd name="connsiteY2" fmla="*/ 0 h 960834"/>
                <a:gd name="connsiteX3" fmla="*/ 1601390 w 1601390"/>
                <a:gd name="connsiteY3" fmla="*/ 96083 h 960834"/>
                <a:gd name="connsiteX4" fmla="*/ 1601390 w 1601390"/>
                <a:gd name="connsiteY4" fmla="*/ 864751 h 960834"/>
                <a:gd name="connsiteX5" fmla="*/ 1505307 w 1601390"/>
                <a:gd name="connsiteY5" fmla="*/ 960834 h 960834"/>
                <a:gd name="connsiteX6" fmla="*/ 96083 w 1601390"/>
                <a:gd name="connsiteY6" fmla="*/ 960834 h 960834"/>
                <a:gd name="connsiteX7" fmla="*/ 0 w 1601390"/>
                <a:gd name="connsiteY7" fmla="*/ 864751 h 960834"/>
                <a:gd name="connsiteX8" fmla="*/ 0 w 1601390"/>
                <a:gd name="connsiteY8" fmla="*/ 96083 h 9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390" h="960834">
                  <a:moveTo>
                    <a:pt x="0" y="96083"/>
                  </a:moveTo>
                  <a:cubicBezTo>
                    <a:pt x="0" y="43018"/>
                    <a:pt x="43018" y="0"/>
                    <a:pt x="96083" y="0"/>
                  </a:cubicBezTo>
                  <a:lnTo>
                    <a:pt x="1505307" y="0"/>
                  </a:lnTo>
                  <a:cubicBezTo>
                    <a:pt x="1558372" y="0"/>
                    <a:pt x="1601390" y="43018"/>
                    <a:pt x="1601390" y="96083"/>
                  </a:cubicBezTo>
                  <a:lnTo>
                    <a:pt x="1601390" y="864751"/>
                  </a:lnTo>
                  <a:cubicBezTo>
                    <a:pt x="1601390" y="917816"/>
                    <a:pt x="1558372" y="960834"/>
                    <a:pt x="1505307" y="960834"/>
                  </a:cubicBezTo>
                  <a:lnTo>
                    <a:pt x="96083" y="960834"/>
                  </a:lnTo>
                  <a:cubicBezTo>
                    <a:pt x="43018" y="960834"/>
                    <a:pt x="0" y="917816"/>
                    <a:pt x="0" y="864751"/>
                  </a:cubicBezTo>
                  <a:lnTo>
                    <a:pt x="0" y="96083"/>
                  </a:lnTo>
                  <a:close/>
                </a:path>
              </a:pathLst>
            </a:custGeom>
            <a:solidFill>
              <a:srgbClr val="1F7173"/>
            </a:solidFill>
            <a:ln w="9525">
              <a:noFill/>
              <a:round/>
            </a:ln>
            <a:effectLst>
              <a:outerShdw blurRad="63500" sx="101000" sy="101000" algn="ctr" rotWithShape="0">
                <a:prstClr val="black">
                  <a:alpha val="8000"/>
                </a:prstClr>
              </a:outerShdw>
            </a:effectLst>
          </p:spPr>
          <p:txBody>
            <a:bodyPr anchor="ctr">
              <a:normAutofit/>
            </a:bodyPr>
            <a:lstStyle/>
            <a:p>
              <a:pPr algn="ctr">
                <a:defRPr/>
              </a:pPr>
              <a:endParaRPr lang="zh-CN" altLang="en-US" kern="0" dirty="0">
                <a:solidFill>
                  <a:srgbClr val="FFFFFF"/>
                </a:solidFill>
              </a:endParaRPr>
            </a:p>
          </p:txBody>
        </p:sp>
        <p:sp>
          <p:nvSpPr>
            <p:cNvPr id="26" name="矩形 25"/>
            <p:cNvSpPr/>
            <p:nvPr/>
          </p:nvSpPr>
          <p:spPr>
            <a:xfrm>
              <a:off x="6391260" y="3324404"/>
              <a:ext cx="1321543" cy="623010"/>
            </a:xfrm>
            <a:prstGeom prst="rect">
              <a:avLst/>
            </a:prstGeom>
          </p:spPr>
          <p:txBody>
            <a:bodyPr wrap="square">
              <a:spAutoFit/>
            </a:bodyPr>
            <a:lstStyle/>
            <a:p>
              <a:pPr lvl="0" algn="ctr">
                <a:lnSpc>
                  <a:spcPct val="150000"/>
                </a:lnSpc>
              </a:pPr>
              <a:r>
                <a:rPr lang="zh-CN" altLang="en-US" dirty="0">
                  <a:solidFill>
                    <a:schemeClr val="bg1"/>
                  </a:solidFill>
                </a:rPr>
                <a:t>作业布置</a:t>
              </a:r>
              <a:endParaRPr lang="en-US" altLang="zh-CN" dirty="0">
                <a:solidFill>
                  <a:schemeClr val="bg1"/>
                </a:solidFill>
              </a:endParaRPr>
            </a:p>
            <a:p>
              <a:pPr lvl="0" algn="ctr">
                <a:lnSpc>
                  <a:spcPct val="150000"/>
                </a:lnSpc>
              </a:pPr>
              <a:r>
                <a:rPr lang="en-US" altLang="zh-CN" dirty="0">
                  <a:solidFill>
                    <a:schemeClr val="bg1"/>
                  </a:solidFill>
                </a:rPr>
                <a:t>1</a:t>
              </a:r>
              <a:r>
                <a:rPr lang="zh-CN" altLang="en-US" dirty="0">
                  <a:solidFill>
                    <a:schemeClr val="bg1"/>
                  </a:solidFill>
                </a:rPr>
                <a:t>分钟</a:t>
              </a:r>
              <a:endParaRPr lang="zh-CN" altLang="en-US" dirty="0">
                <a:solidFill>
                  <a:schemeClr val="bg1"/>
                </a:solidFill>
              </a:endParaRPr>
            </a:p>
          </p:txBody>
        </p:sp>
      </p:grpSp>
      <p:sp>
        <p:nvSpPr>
          <p:cNvPr id="27" name="KSO_Shape"/>
          <p:cNvSpPr/>
          <p:nvPr/>
        </p:nvSpPr>
        <p:spPr bwMode="auto">
          <a:xfrm>
            <a:off x="4397422" y="5829539"/>
            <a:ext cx="537976" cy="537976"/>
          </a:xfrm>
          <a:custGeom>
            <a:avLst/>
            <a:gdLst>
              <a:gd name="T0" fmla="*/ 1726800 w 2775"/>
              <a:gd name="T1" fmla="*/ 1800397 h 2775"/>
              <a:gd name="T2" fmla="*/ 1007300 w 2775"/>
              <a:gd name="T3" fmla="*/ 1731625 h 2775"/>
              <a:gd name="T4" fmla="*/ 1187499 w 2775"/>
              <a:gd name="T5" fmla="*/ 1728381 h 2775"/>
              <a:gd name="T6" fmla="*/ 1280191 w 2775"/>
              <a:gd name="T7" fmla="*/ 1548017 h 2775"/>
              <a:gd name="T8" fmla="*/ 1367050 w 2775"/>
              <a:gd name="T9" fmla="*/ 1728381 h 2775"/>
              <a:gd name="T10" fmla="*/ 1546601 w 2775"/>
              <a:gd name="T11" fmla="*/ 1548017 h 2775"/>
              <a:gd name="T12" fmla="*/ 1726800 w 2775"/>
              <a:gd name="T13" fmla="*/ 1368302 h 2775"/>
              <a:gd name="T14" fmla="*/ 1546601 w 2775"/>
              <a:gd name="T15" fmla="*/ 1187938 h 2775"/>
              <a:gd name="T16" fmla="*/ 1726800 w 2775"/>
              <a:gd name="T17" fmla="*/ 1008222 h 2775"/>
              <a:gd name="T18" fmla="*/ 1546601 w 2775"/>
              <a:gd name="T19" fmla="*/ 828507 h 2775"/>
              <a:gd name="T20" fmla="*/ 1477892 w 2775"/>
              <a:gd name="T21" fmla="*/ 755842 h 2775"/>
              <a:gd name="T22" fmla="*/ 1726800 w 2775"/>
              <a:gd name="T23" fmla="*/ 755842 h 2775"/>
              <a:gd name="T24" fmla="*/ 1798750 w 2775"/>
              <a:gd name="T25" fmla="*/ 1800397 h 2775"/>
              <a:gd name="T26" fmla="*/ 1367050 w 2775"/>
              <a:gd name="T27" fmla="*/ 1548017 h 2775"/>
              <a:gd name="T28" fmla="*/ 1413720 w 2775"/>
              <a:gd name="T29" fmla="*/ 1368302 h 2775"/>
              <a:gd name="T30" fmla="*/ 1546601 w 2775"/>
              <a:gd name="T31" fmla="*/ 1548017 h 2775"/>
              <a:gd name="T32" fmla="*/ 1483726 w 2775"/>
              <a:gd name="T33" fmla="*/ 1187938 h 2775"/>
              <a:gd name="T34" fmla="*/ 1546601 w 2775"/>
              <a:gd name="T35" fmla="*/ 1008222 h 2775"/>
              <a:gd name="T36" fmla="*/ 1483726 w 2775"/>
              <a:gd name="T37" fmla="*/ 1187938 h 2775"/>
              <a:gd name="T38" fmla="*/ 1726800 w 2775"/>
              <a:gd name="T39" fmla="*/ 755842 h 2775"/>
              <a:gd name="T40" fmla="*/ 1413720 w 2775"/>
              <a:gd name="T41" fmla="*/ 968646 h 2775"/>
              <a:gd name="T42" fmla="*/ 0 w 2775"/>
              <a:gd name="T43" fmla="*/ 968646 h 2775"/>
              <a:gd name="T44" fmla="*/ 631345 w 2775"/>
              <a:gd name="T45" fmla="*/ 103158 h 2775"/>
              <a:gd name="T46" fmla="*/ 530226 w 2775"/>
              <a:gd name="T47" fmla="*/ 60338 h 2775"/>
              <a:gd name="T48" fmla="*/ 836176 w 2775"/>
              <a:gd name="T49" fmla="*/ 0 h 2775"/>
              <a:gd name="T50" fmla="*/ 836176 w 2775"/>
              <a:gd name="T51" fmla="*/ 105104 h 2775"/>
              <a:gd name="T52" fmla="*/ 783672 w 2775"/>
              <a:gd name="T53" fmla="*/ 260165 h 2775"/>
              <a:gd name="T54" fmla="*/ 1174535 w 2775"/>
              <a:gd name="T55" fmla="*/ 298444 h 2775"/>
              <a:gd name="T56" fmla="*/ 1186203 w 2775"/>
              <a:gd name="T57" fmla="*/ 209560 h 2775"/>
              <a:gd name="T58" fmla="*/ 1267876 w 2775"/>
              <a:gd name="T59" fmla="*/ 369811 h 2775"/>
              <a:gd name="T60" fmla="*/ 1166109 w 2775"/>
              <a:gd name="T61" fmla="*/ 428851 h 2775"/>
              <a:gd name="T62" fmla="*/ 1145366 w 2775"/>
              <a:gd name="T63" fmla="*/ 631923 h 2775"/>
              <a:gd name="T64" fmla="*/ 1033876 w 2775"/>
              <a:gd name="T65" fmla="*/ 637113 h 2775"/>
              <a:gd name="T66" fmla="*/ 709129 w 2775"/>
              <a:gd name="T67" fmla="*/ 416524 h 2775"/>
              <a:gd name="T68" fmla="*/ 372066 w 2775"/>
              <a:gd name="T69" fmla="*/ 631274 h 2775"/>
              <a:gd name="T70" fmla="*/ 269002 w 2775"/>
              <a:gd name="T71" fmla="*/ 629328 h 2775"/>
              <a:gd name="T72" fmla="*/ 261872 w 2775"/>
              <a:gd name="T73" fmla="*/ 942694 h 2775"/>
              <a:gd name="T74" fmla="*/ 156216 w 2775"/>
              <a:gd name="T75" fmla="*/ 993949 h 2775"/>
              <a:gd name="T76" fmla="*/ 335767 w 2775"/>
              <a:gd name="T77" fmla="*/ 1254114 h 2775"/>
              <a:gd name="T78" fmla="*/ 316969 w 2775"/>
              <a:gd name="T79" fmla="*/ 1359867 h 2775"/>
              <a:gd name="T80" fmla="*/ 680608 w 2775"/>
              <a:gd name="T81" fmla="*/ 1520768 h 2775"/>
              <a:gd name="T82" fmla="*/ 731816 w 2775"/>
              <a:gd name="T83" fmla="*/ 1413717 h 2775"/>
              <a:gd name="T84" fmla="*/ 1099344 w 2775"/>
              <a:gd name="T85" fmla="*/ 1360516 h 2775"/>
              <a:gd name="T86" fmla="*/ 1067582 w 2775"/>
              <a:gd name="T87" fmla="*/ 1254763 h 2775"/>
              <a:gd name="T88" fmla="*/ 1260097 w 2775"/>
              <a:gd name="T89" fmla="*/ 995246 h 2775"/>
              <a:gd name="T90" fmla="*/ 1149255 w 2775"/>
              <a:gd name="T91" fmla="*/ 942694 h 2775"/>
              <a:gd name="T92" fmla="*/ 1145366 w 2775"/>
              <a:gd name="T93" fmla="*/ 631923 h 2775"/>
              <a:gd name="T94" fmla="*/ 626808 w 2775"/>
              <a:gd name="T95" fmla="*/ 1022496 h 2775"/>
              <a:gd name="T96" fmla="*/ 680608 w 2775"/>
              <a:gd name="T97" fmla="*/ 497623 h 2775"/>
              <a:gd name="T98" fmla="*/ 733112 w 2775"/>
              <a:gd name="T99" fmla="*/ 497623 h 2775"/>
              <a:gd name="T100" fmla="*/ 784968 w 2775"/>
              <a:gd name="T101" fmla="*/ 1022496 h 27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75" h="2775">
                <a:moveTo>
                  <a:pt x="2664" y="2775"/>
                </a:moveTo>
                <a:cubicBezTo>
                  <a:pt x="2664" y="2775"/>
                  <a:pt x="2664" y="2775"/>
                  <a:pt x="2664" y="2775"/>
                </a:cubicBezTo>
                <a:cubicBezTo>
                  <a:pt x="2427" y="2775"/>
                  <a:pt x="1974" y="2775"/>
                  <a:pt x="1554" y="2775"/>
                </a:cubicBezTo>
                <a:cubicBezTo>
                  <a:pt x="1554" y="2669"/>
                  <a:pt x="1554" y="2669"/>
                  <a:pt x="1554" y="2669"/>
                </a:cubicBezTo>
                <a:cubicBezTo>
                  <a:pt x="1559" y="2667"/>
                  <a:pt x="1564" y="2666"/>
                  <a:pt x="1568" y="2664"/>
                </a:cubicBezTo>
                <a:cubicBezTo>
                  <a:pt x="1832" y="2664"/>
                  <a:pt x="1832" y="2664"/>
                  <a:pt x="1832" y="2664"/>
                </a:cubicBezTo>
                <a:cubicBezTo>
                  <a:pt x="1832" y="2511"/>
                  <a:pt x="1832" y="2511"/>
                  <a:pt x="1832" y="2511"/>
                </a:cubicBezTo>
                <a:cubicBezTo>
                  <a:pt x="1882" y="2473"/>
                  <a:pt x="1931" y="2432"/>
                  <a:pt x="1975" y="2386"/>
                </a:cubicBezTo>
                <a:cubicBezTo>
                  <a:pt x="2109" y="2386"/>
                  <a:pt x="2109" y="2386"/>
                  <a:pt x="2109" y="2386"/>
                </a:cubicBezTo>
                <a:cubicBezTo>
                  <a:pt x="2109" y="2664"/>
                  <a:pt x="2109" y="2664"/>
                  <a:pt x="2109" y="2664"/>
                </a:cubicBezTo>
                <a:cubicBezTo>
                  <a:pt x="2386" y="2664"/>
                  <a:pt x="2386" y="2664"/>
                  <a:pt x="2386" y="2664"/>
                </a:cubicBezTo>
                <a:cubicBezTo>
                  <a:pt x="2386" y="2386"/>
                  <a:pt x="2386" y="2386"/>
                  <a:pt x="2386" y="2386"/>
                </a:cubicBezTo>
                <a:cubicBezTo>
                  <a:pt x="2664" y="2386"/>
                  <a:pt x="2664" y="2386"/>
                  <a:pt x="2664" y="2386"/>
                </a:cubicBezTo>
                <a:cubicBezTo>
                  <a:pt x="2664" y="2109"/>
                  <a:pt x="2664" y="2109"/>
                  <a:pt x="2664" y="2109"/>
                </a:cubicBezTo>
                <a:cubicBezTo>
                  <a:pt x="2386" y="2109"/>
                  <a:pt x="2386" y="2109"/>
                  <a:pt x="2386" y="2109"/>
                </a:cubicBezTo>
                <a:cubicBezTo>
                  <a:pt x="2386" y="1831"/>
                  <a:pt x="2386" y="1831"/>
                  <a:pt x="2386" y="1831"/>
                </a:cubicBezTo>
                <a:cubicBezTo>
                  <a:pt x="2664" y="1831"/>
                  <a:pt x="2664" y="1831"/>
                  <a:pt x="2664" y="1831"/>
                </a:cubicBezTo>
                <a:cubicBezTo>
                  <a:pt x="2664" y="1554"/>
                  <a:pt x="2664" y="1554"/>
                  <a:pt x="2664" y="1554"/>
                </a:cubicBezTo>
                <a:cubicBezTo>
                  <a:pt x="2386" y="1554"/>
                  <a:pt x="2386" y="1554"/>
                  <a:pt x="2386" y="1554"/>
                </a:cubicBezTo>
                <a:cubicBezTo>
                  <a:pt x="2386" y="1277"/>
                  <a:pt x="2386" y="1277"/>
                  <a:pt x="2386" y="1277"/>
                </a:cubicBezTo>
                <a:cubicBezTo>
                  <a:pt x="2307" y="1277"/>
                  <a:pt x="2307" y="1277"/>
                  <a:pt x="2307" y="1277"/>
                </a:cubicBezTo>
                <a:cubicBezTo>
                  <a:pt x="2300" y="1238"/>
                  <a:pt x="2291" y="1202"/>
                  <a:pt x="2280" y="1165"/>
                </a:cubicBezTo>
                <a:cubicBezTo>
                  <a:pt x="2433" y="1165"/>
                  <a:pt x="2566" y="1165"/>
                  <a:pt x="2664" y="1165"/>
                </a:cubicBezTo>
                <a:cubicBezTo>
                  <a:pt x="2664" y="1165"/>
                  <a:pt x="2664" y="1165"/>
                  <a:pt x="2664" y="1165"/>
                </a:cubicBezTo>
                <a:cubicBezTo>
                  <a:pt x="2775" y="1165"/>
                  <a:pt x="2775" y="1165"/>
                  <a:pt x="2775" y="1165"/>
                </a:cubicBezTo>
                <a:cubicBezTo>
                  <a:pt x="2775" y="2775"/>
                  <a:pt x="2775" y="2775"/>
                  <a:pt x="2775" y="2775"/>
                </a:cubicBezTo>
                <a:lnTo>
                  <a:pt x="2664" y="2775"/>
                </a:lnTo>
                <a:close/>
                <a:moveTo>
                  <a:pt x="2109" y="2386"/>
                </a:moveTo>
                <a:cubicBezTo>
                  <a:pt x="2109" y="2224"/>
                  <a:pt x="2109" y="2224"/>
                  <a:pt x="2109" y="2224"/>
                </a:cubicBezTo>
                <a:cubicBezTo>
                  <a:pt x="2135" y="2187"/>
                  <a:pt x="2159" y="2149"/>
                  <a:pt x="2181" y="2109"/>
                </a:cubicBezTo>
                <a:cubicBezTo>
                  <a:pt x="2386" y="2109"/>
                  <a:pt x="2386" y="2109"/>
                  <a:pt x="2386" y="2109"/>
                </a:cubicBezTo>
                <a:cubicBezTo>
                  <a:pt x="2386" y="2386"/>
                  <a:pt x="2386" y="2386"/>
                  <a:pt x="2386" y="2386"/>
                </a:cubicBezTo>
                <a:lnTo>
                  <a:pt x="2109" y="2386"/>
                </a:lnTo>
                <a:close/>
                <a:moveTo>
                  <a:pt x="2289" y="1831"/>
                </a:moveTo>
                <a:cubicBezTo>
                  <a:pt x="2312" y="1742"/>
                  <a:pt x="2326" y="1650"/>
                  <a:pt x="2329" y="1554"/>
                </a:cubicBezTo>
                <a:cubicBezTo>
                  <a:pt x="2386" y="1554"/>
                  <a:pt x="2386" y="1554"/>
                  <a:pt x="2386" y="1554"/>
                </a:cubicBezTo>
                <a:cubicBezTo>
                  <a:pt x="2386" y="1831"/>
                  <a:pt x="2386" y="1831"/>
                  <a:pt x="2386" y="1831"/>
                </a:cubicBezTo>
                <a:lnTo>
                  <a:pt x="2289" y="1831"/>
                </a:lnTo>
                <a:close/>
                <a:moveTo>
                  <a:pt x="2664" y="1165"/>
                </a:moveTo>
                <a:cubicBezTo>
                  <a:pt x="2664" y="1165"/>
                  <a:pt x="2664" y="1165"/>
                  <a:pt x="2664" y="1165"/>
                </a:cubicBezTo>
                <a:cubicBezTo>
                  <a:pt x="2566" y="1165"/>
                  <a:pt x="2336" y="1165"/>
                  <a:pt x="2664" y="1165"/>
                </a:cubicBezTo>
                <a:close/>
                <a:moveTo>
                  <a:pt x="2181" y="1493"/>
                </a:moveTo>
                <a:cubicBezTo>
                  <a:pt x="2181" y="2097"/>
                  <a:pt x="1697" y="2587"/>
                  <a:pt x="1093" y="2587"/>
                </a:cubicBezTo>
                <a:cubicBezTo>
                  <a:pt x="489" y="2587"/>
                  <a:pt x="0" y="2097"/>
                  <a:pt x="0" y="1493"/>
                </a:cubicBezTo>
                <a:cubicBezTo>
                  <a:pt x="0" y="906"/>
                  <a:pt x="506" y="401"/>
                  <a:pt x="974" y="401"/>
                </a:cubicBezTo>
                <a:cubicBezTo>
                  <a:pt x="974" y="159"/>
                  <a:pt x="974" y="159"/>
                  <a:pt x="974" y="159"/>
                </a:cubicBezTo>
                <a:cubicBezTo>
                  <a:pt x="894" y="159"/>
                  <a:pt x="894" y="159"/>
                  <a:pt x="894" y="159"/>
                </a:cubicBezTo>
                <a:cubicBezTo>
                  <a:pt x="894" y="159"/>
                  <a:pt x="818" y="162"/>
                  <a:pt x="818" y="93"/>
                </a:cubicBezTo>
                <a:cubicBezTo>
                  <a:pt x="818" y="93"/>
                  <a:pt x="808" y="0"/>
                  <a:pt x="899" y="0"/>
                </a:cubicBezTo>
                <a:cubicBezTo>
                  <a:pt x="1290" y="0"/>
                  <a:pt x="1290" y="0"/>
                  <a:pt x="1290" y="0"/>
                </a:cubicBezTo>
                <a:cubicBezTo>
                  <a:pt x="1290" y="0"/>
                  <a:pt x="1376" y="5"/>
                  <a:pt x="1376" y="83"/>
                </a:cubicBezTo>
                <a:cubicBezTo>
                  <a:pt x="1376" y="83"/>
                  <a:pt x="1370" y="162"/>
                  <a:pt x="1290" y="162"/>
                </a:cubicBezTo>
                <a:cubicBezTo>
                  <a:pt x="1209" y="162"/>
                  <a:pt x="1209" y="162"/>
                  <a:pt x="1209" y="162"/>
                </a:cubicBezTo>
                <a:cubicBezTo>
                  <a:pt x="1209" y="401"/>
                  <a:pt x="1209" y="401"/>
                  <a:pt x="1209" y="401"/>
                </a:cubicBezTo>
                <a:cubicBezTo>
                  <a:pt x="1428" y="421"/>
                  <a:pt x="1539" y="493"/>
                  <a:pt x="1692" y="580"/>
                </a:cubicBezTo>
                <a:cubicBezTo>
                  <a:pt x="1812" y="460"/>
                  <a:pt x="1812" y="460"/>
                  <a:pt x="1812" y="460"/>
                </a:cubicBezTo>
                <a:cubicBezTo>
                  <a:pt x="1753" y="406"/>
                  <a:pt x="1753" y="406"/>
                  <a:pt x="1753" y="406"/>
                </a:cubicBezTo>
                <a:cubicBezTo>
                  <a:pt x="1830" y="323"/>
                  <a:pt x="1830" y="323"/>
                  <a:pt x="1830" y="323"/>
                </a:cubicBezTo>
                <a:cubicBezTo>
                  <a:pt x="2034" y="492"/>
                  <a:pt x="2034" y="492"/>
                  <a:pt x="2034" y="492"/>
                </a:cubicBezTo>
                <a:cubicBezTo>
                  <a:pt x="1956" y="570"/>
                  <a:pt x="1956" y="570"/>
                  <a:pt x="1956" y="570"/>
                </a:cubicBezTo>
                <a:cubicBezTo>
                  <a:pt x="1908" y="532"/>
                  <a:pt x="1908" y="532"/>
                  <a:pt x="1908" y="532"/>
                </a:cubicBezTo>
                <a:cubicBezTo>
                  <a:pt x="1799" y="661"/>
                  <a:pt x="1799" y="661"/>
                  <a:pt x="1799" y="661"/>
                </a:cubicBezTo>
                <a:cubicBezTo>
                  <a:pt x="2033" y="861"/>
                  <a:pt x="2181" y="1160"/>
                  <a:pt x="2181" y="1493"/>
                </a:cubicBezTo>
                <a:close/>
                <a:moveTo>
                  <a:pt x="1767" y="974"/>
                </a:moveTo>
                <a:cubicBezTo>
                  <a:pt x="1761" y="966"/>
                  <a:pt x="1653" y="1052"/>
                  <a:pt x="1653" y="1052"/>
                </a:cubicBezTo>
                <a:cubicBezTo>
                  <a:pt x="1595" y="982"/>
                  <a:pt x="1595" y="982"/>
                  <a:pt x="1595" y="982"/>
                </a:cubicBezTo>
                <a:cubicBezTo>
                  <a:pt x="1595" y="982"/>
                  <a:pt x="1671" y="912"/>
                  <a:pt x="1698" y="894"/>
                </a:cubicBezTo>
                <a:cubicBezTo>
                  <a:pt x="1545" y="741"/>
                  <a:pt x="1328" y="642"/>
                  <a:pt x="1094" y="642"/>
                </a:cubicBezTo>
                <a:cubicBezTo>
                  <a:pt x="856" y="642"/>
                  <a:pt x="641" y="741"/>
                  <a:pt x="486" y="897"/>
                </a:cubicBezTo>
                <a:cubicBezTo>
                  <a:pt x="499" y="913"/>
                  <a:pt x="574" y="973"/>
                  <a:pt x="574" y="973"/>
                </a:cubicBezTo>
                <a:cubicBezTo>
                  <a:pt x="510" y="1059"/>
                  <a:pt x="510" y="1059"/>
                  <a:pt x="510" y="1059"/>
                </a:cubicBezTo>
                <a:cubicBezTo>
                  <a:pt x="510" y="1059"/>
                  <a:pt x="420" y="964"/>
                  <a:pt x="415" y="970"/>
                </a:cubicBezTo>
                <a:cubicBezTo>
                  <a:pt x="320" y="1101"/>
                  <a:pt x="249" y="1284"/>
                  <a:pt x="241" y="1456"/>
                </a:cubicBezTo>
                <a:cubicBezTo>
                  <a:pt x="311" y="1454"/>
                  <a:pt x="404" y="1453"/>
                  <a:pt x="404" y="1453"/>
                </a:cubicBezTo>
                <a:cubicBezTo>
                  <a:pt x="402" y="1534"/>
                  <a:pt x="402" y="1534"/>
                  <a:pt x="402" y="1534"/>
                </a:cubicBezTo>
                <a:cubicBezTo>
                  <a:pt x="402" y="1534"/>
                  <a:pt x="240" y="1527"/>
                  <a:pt x="241" y="1532"/>
                </a:cubicBezTo>
                <a:cubicBezTo>
                  <a:pt x="248" y="1711"/>
                  <a:pt x="310" y="1875"/>
                  <a:pt x="411" y="2008"/>
                </a:cubicBezTo>
                <a:cubicBezTo>
                  <a:pt x="449" y="1983"/>
                  <a:pt x="518" y="1933"/>
                  <a:pt x="518" y="1933"/>
                </a:cubicBezTo>
                <a:cubicBezTo>
                  <a:pt x="578" y="1999"/>
                  <a:pt x="578" y="1999"/>
                  <a:pt x="578" y="1999"/>
                </a:cubicBezTo>
                <a:cubicBezTo>
                  <a:pt x="578" y="1999"/>
                  <a:pt x="479" y="2087"/>
                  <a:pt x="489" y="2096"/>
                </a:cubicBezTo>
                <a:cubicBezTo>
                  <a:pt x="513" y="2121"/>
                  <a:pt x="540" y="2144"/>
                  <a:pt x="567" y="2165"/>
                </a:cubicBezTo>
                <a:cubicBezTo>
                  <a:pt x="702" y="2270"/>
                  <a:pt x="868" y="2335"/>
                  <a:pt x="1050" y="2344"/>
                </a:cubicBezTo>
                <a:cubicBezTo>
                  <a:pt x="1049" y="2284"/>
                  <a:pt x="1053" y="2178"/>
                  <a:pt x="1053" y="2178"/>
                </a:cubicBezTo>
                <a:cubicBezTo>
                  <a:pt x="1129" y="2179"/>
                  <a:pt x="1129" y="2179"/>
                  <a:pt x="1129" y="2179"/>
                </a:cubicBezTo>
                <a:cubicBezTo>
                  <a:pt x="1129" y="2179"/>
                  <a:pt x="1125" y="2344"/>
                  <a:pt x="1131" y="2344"/>
                </a:cubicBezTo>
                <a:cubicBezTo>
                  <a:pt x="1352" y="2335"/>
                  <a:pt x="1550" y="2243"/>
                  <a:pt x="1696" y="2097"/>
                </a:cubicBezTo>
                <a:cubicBezTo>
                  <a:pt x="1710" y="2084"/>
                  <a:pt x="1599" y="2002"/>
                  <a:pt x="1599" y="2002"/>
                </a:cubicBezTo>
                <a:cubicBezTo>
                  <a:pt x="1647" y="1934"/>
                  <a:pt x="1647" y="1934"/>
                  <a:pt x="1647" y="1934"/>
                </a:cubicBezTo>
                <a:cubicBezTo>
                  <a:pt x="1647" y="1934"/>
                  <a:pt x="1764" y="2021"/>
                  <a:pt x="1771" y="2012"/>
                </a:cubicBezTo>
                <a:cubicBezTo>
                  <a:pt x="1873" y="1879"/>
                  <a:pt x="1936" y="1714"/>
                  <a:pt x="1944" y="1534"/>
                </a:cubicBezTo>
                <a:cubicBezTo>
                  <a:pt x="1944" y="1527"/>
                  <a:pt x="1776" y="1535"/>
                  <a:pt x="1776" y="1535"/>
                </a:cubicBezTo>
                <a:cubicBezTo>
                  <a:pt x="1773" y="1453"/>
                  <a:pt x="1773" y="1453"/>
                  <a:pt x="1773" y="1453"/>
                </a:cubicBezTo>
                <a:cubicBezTo>
                  <a:pt x="1773" y="1453"/>
                  <a:pt x="1909" y="1453"/>
                  <a:pt x="1944" y="1451"/>
                </a:cubicBezTo>
                <a:cubicBezTo>
                  <a:pt x="1934" y="1272"/>
                  <a:pt x="1870" y="1107"/>
                  <a:pt x="1767" y="974"/>
                </a:cubicBezTo>
                <a:close/>
                <a:moveTo>
                  <a:pt x="1087" y="1696"/>
                </a:moveTo>
                <a:cubicBezTo>
                  <a:pt x="1018" y="1696"/>
                  <a:pt x="967" y="1645"/>
                  <a:pt x="967" y="1576"/>
                </a:cubicBezTo>
                <a:cubicBezTo>
                  <a:pt x="967" y="1457"/>
                  <a:pt x="1050" y="1451"/>
                  <a:pt x="1050" y="1451"/>
                </a:cubicBezTo>
                <a:cubicBezTo>
                  <a:pt x="1050" y="1295"/>
                  <a:pt x="1050" y="767"/>
                  <a:pt x="1050" y="767"/>
                </a:cubicBezTo>
                <a:cubicBezTo>
                  <a:pt x="1050" y="745"/>
                  <a:pt x="1068" y="727"/>
                  <a:pt x="1090" y="727"/>
                </a:cubicBezTo>
                <a:cubicBezTo>
                  <a:pt x="1113" y="727"/>
                  <a:pt x="1131" y="745"/>
                  <a:pt x="1131" y="767"/>
                </a:cubicBezTo>
                <a:cubicBezTo>
                  <a:pt x="1131" y="767"/>
                  <a:pt x="1131" y="1289"/>
                  <a:pt x="1131" y="1449"/>
                </a:cubicBezTo>
                <a:cubicBezTo>
                  <a:pt x="1131" y="1449"/>
                  <a:pt x="1211" y="1460"/>
                  <a:pt x="1211" y="1576"/>
                </a:cubicBezTo>
                <a:cubicBezTo>
                  <a:pt x="1211" y="1645"/>
                  <a:pt x="1156" y="1696"/>
                  <a:pt x="1087" y="1696"/>
                </a:cubicBezTo>
                <a:close/>
              </a:path>
            </a:pathLst>
          </a:custGeom>
          <a:solidFill>
            <a:srgbClr val="1F7173"/>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8" name="TextBox 7"/>
          <p:cNvSpPr txBox="1"/>
          <p:nvPr/>
        </p:nvSpPr>
        <p:spPr>
          <a:xfrm>
            <a:off x="5132148" y="5981474"/>
            <a:ext cx="2872662" cy="408274"/>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2400" dirty="0">
                <a:solidFill>
                  <a:srgbClr val="1F7173"/>
                </a:solidFill>
                <a:latin typeface="微软雅黑" panose="020B0503020204020204" pitchFamily="34" charset="-122"/>
                <a:ea typeface="微软雅黑" panose="020B0503020204020204" pitchFamily="34" charset="-122"/>
              </a:rPr>
              <a:t>计时：</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共计两学时</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299"/>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2799"/>
                            </p:stCondLst>
                            <p:childTnLst>
                              <p:par>
                                <p:cTn id="27" presetID="22" presetClass="entr" presetSubtype="8"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3299"/>
                            </p:stCondLst>
                            <p:childTnLst>
                              <p:par>
                                <p:cTn id="31" presetID="53" presetClass="entr" presetSubtype="16"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childTnLst>
                          </p:cTn>
                        </p:par>
                        <p:par>
                          <p:cTn id="36" fill="hold">
                            <p:stCondLst>
                              <p:cond delay="3799"/>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4299"/>
                            </p:stCondLst>
                            <p:childTnLst>
                              <p:par>
                                <p:cTn id="41" presetID="53" presetClass="entr" presetSubtype="16"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Effect transition="in" filter="fade">
                                      <p:cBhvr>
                                        <p:cTn id="45" dur="500"/>
                                        <p:tgtEl>
                                          <p:spTgt spid="4"/>
                                        </p:tgtEl>
                                      </p:cBhvr>
                                    </p:animEffect>
                                  </p:childTnLst>
                                </p:cTn>
                              </p:par>
                            </p:childTnLst>
                          </p:cTn>
                        </p:par>
                        <p:par>
                          <p:cTn id="46" fill="hold">
                            <p:stCondLst>
                              <p:cond delay="4799"/>
                            </p:stCondLst>
                            <p:childTnLst>
                              <p:par>
                                <p:cTn id="47" presetID="22" presetClass="entr" presetSubtype="2"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right)">
                                      <p:cBhvr>
                                        <p:cTn id="49" dur="500"/>
                                        <p:tgtEl>
                                          <p:spTgt spid="24"/>
                                        </p:tgtEl>
                                      </p:cBhvr>
                                    </p:animEffect>
                                  </p:childTnLst>
                                </p:cTn>
                              </p:par>
                            </p:childTnLst>
                          </p:cTn>
                        </p:par>
                        <p:par>
                          <p:cTn id="50" fill="hold">
                            <p:stCondLst>
                              <p:cond delay="5299"/>
                            </p:stCondLst>
                            <p:childTnLst>
                              <p:par>
                                <p:cTn id="51" presetID="53" presetClass="entr" presetSubtype="16"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childTnLst>
                          </p:cTn>
                        </p:par>
                        <p:par>
                          <p:cTn id="56" fill="hold">
                            <p:stCondLst>
                              <p:cond delay="5799"/>
                            </p:stCondLst>
                            <p:childTnLst>
                              <p:par>
                                <p:cTn id="57" presetID="22" presetClass="entr" presetSubtype="2"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right)">
                                      <p:cBhvr>
                                        <p:cTn id="59" dur="500"/>
                                        <p:tgtEl>
                                          <p:spTgt spid="21"/>
                                        </p:tgtEl>
                                      </p:cBhvr>
                                    </p:animEffect>
                                  </p:childTnLst>
                                </p:cTn>
                              </p:par>
                            </p:childTnLst>
                          </p:cTn>
                        </p:par>
                        <p:par>
                          <p:cTn id="60" fill="hold">
                            <p:stCondLst>
                              <p:cond delay="6299"/>
                            </p:stCondLst>
                            <p:childTnLst>
                              <p:par>
                                <p:cTn id="61" presetID="53" presetClass="entr" presetSubtype="16"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ppt_w</p:attrName>
                                        </p:attrNameLst>
                                      </p:cBhvr>
                                      <p:tavLst>
                                        <p:tav tm="0">
                                          <p:val>
                                            <p:fltVal val="0"/>
                                          </p:val>
                                        </p:tav>
                                        <p:tav tm="100000">
                                          <p:val>
                                            <p:strVal val="#ppt_w"/>
                                          </p:val>
                                        </p:tav>
                                      </p:tavLst>
                                    </p:anim>
                                    <p:anim calcmode="lin" valueType="num">
                                      <p:cBhvr>
                                        <p:cTn id="64" dur="500" fill="hold"/>
                                        <p:tgtEl>
                                          <p:spTgt spid="8"/>
                                        </p:tgtEl>
                                        <p:attrNameLst>
                                          <p:attrName>ppt_h</p:attrName>
                                        </p:attrNameLst>
                                      </p:cBhvr>
                                      <p:tavLst>
                                        <p:tav tm="0">
                                          <p:val>
                                            <p:fltVal val="0"/>
                                          </p:val>
                                        </p:tav>
                                        <p:tav tm="100000">
                                          <p:val>
                                            <p:strVal val="#ppt_h"/>
                                          </p:val>
                                        </p:tav>
                                      </p:tavLst>
                                    </p:anim>
                                    <p:animEffect transition="in" filter="fade">
                                      <p:cBhvr>
                                        <p:cTn id="65" dur="500"/>
                                        <p:tgtEl>
                                          <p:spTgt spid="8"/>
                                        </p:tgtEl>
                                      </p:cBhvr>
                                    </p:animEffect>
                                  </p:childTnLst>
                                </p:cTn>
                              </p:par>
                            </p:childTnLst>
                          </p:cTn>
                        </p:par>
                        <p:par>
                          <p:cTn id="66" fill="hold">
                            <p:stCondLst>
                              <p:cond delay="6799"/>
                            </p:stCondLst>
                            <p:childTnLst>
                              <p:par>
                                <p:cTn id="67" presetID="22" presetClass="entr" presetSubtype="2"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right)">
                                      <p:cBhvr>
                                        <p:cTn id="69" dur="500"/>
                                        <p:tgtEl>
                                          <p:spTgt spid="18"/>
                                        </p:tgtEl>
                                      </p:cBhvr>
                                    </p:animEffect>
                                  </p:childTnLst>
                                </p:cTn>
                              </p:par>
                            </p:childTnLst>
                          </p:cTn>
                        </p:par>
                        <p:par>
                          <p:cTn id="70" fill="hold">
                            <p:stCondLst>
                              <p:cond delay="7299"/>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28"/>
                                        </p:tgtEl>
                                        <p:attrNameLst>
                                          <p:attrName>style.visibility</p:attrName>
                                        </p:attrNameLst>
                                      </p:cBhvr>
                                      <p:to>
                                        <p:strVal val="visible"/>
                                      </p:to>
                                    </p:set>
                                    <p:anim by="(-#ppt_w*2)" calcmode="lin" valueType="num">
                                      <p:cBhvr rctx="PPT">
                                        <p:cTn id="73" dur="500" autoRev="1" fill="hold">
                                          <p:stCondLst>
                                            <p:cond delay="0"/>
                                          </p:stCondLst>
                                        </p:cTn>
                                        <p:tgtEl>
                                          <p:spTgt spid="28"/>
                                        </p:tgtEl>
                                        <p:attrNameLst>
                                          <p:attrName>ppt_w</p:attrName>
                                        </p:attrNameLst>
                                      </p:cBhvr>
                                    </p:anim>
                                    <p:anim by="(#ppt_w*0.50)" calcmode="lin" valueType="num">
                                      <p:cBhvr>
                                        <p:cTn id="74" dur="500" decel="50000" autoRev="1" fill="hold">
                                          <p:stCondLst>
                                            <p:cond delay="0"/>
                                          </p:stCondLst>
                                        </p:cTn>
                                        <p:tgtEl>
                                          <p:spTgt spid="28"/>
                                        </p:tgtEl>
                                        <p:attrNameLst>
                                          <p:attrName>ppt_x</p:attrName>
                                        </p:attrNameLst>
                                      </p:cBhvr>
                                    </p:anim>
                                    <p:anim from="(-#ppt_h/2)" to="(#ppt_y)" calcmode="lin" valueType="num">
                                      <p:cBhvr>
                                        <p:cTn id="75" dur="1000" fill="hold">
                                          <p:stCondLst>
                                            <p:cond delay="0"/>
                                          </p:stCondLst>
                                        </p:cTn>
                                        <p:tgtEl>
                                          <p:spTgt spid="28"/>
                                        </p:tgtEl>
                                        <p:attrNameLst>
                                          <p:attrName>ppt_y</p:attrName>
                                        </p:attrNameLst>
                                      </p:cBhvr>
                                    </p:anim>
                                    <p:animRot by="21600000">
                                      <p:cBhvr>
                                        <p:cTn id="76" dur="1000" fill="hold">
                                          <p:stCondLst>
                                            <p:cond delay="0"/>
                                          </p:stCondLst>
                                        </p:cTn>
                                        <p:tgtEl>
                                          <p:spTgt spid="28"/>
                                        </p:tgtEl>
                                        <p:attrNameLst>
                                          <p:attrName>r</p:attrName>
                                        </p:attrNameLst>
                                      </p:cBhvr>
                                    </p:animRot>
                                  </p:childTnLst>
                                </p:cTn>
                              </p:par>
                            </p:childTnLst>
                          </p:cTn>
                        </p:par>
                        <p:par>
                          <p:cTn id="77" fill="hold">
                            <p:stCondLst>
                              <p:cond delay="9000"/>
                            </p:stCondLst>
                            <p:childTnLst>
                              <p:par>
                                <p:cTn id="78" presetID="53" presetClass="entr" presetSubtype="16"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p:cTn id="80" dur="500" fill="hold"/>
                                        <p:tgtEl>
                                          <p:spTgt spid="27"/>
                                        </p:tgtEl>
                                        <p:attrNameLst>
                                          <p:attrName>ppt_w</p:attrName>
                                        </p:attrNameLst>
                                      </p:cBhvr>
                                      <p:tavLst>
                                        <p:tav tm="0">
                                          <p:val>
                                            <p:fltVal val="0"/>
                                          </p:val>
                                        </p:tav>
                                        <p:tav tm="100000">
                                          <p:val>
                                            <p:strVal val="#ppt_w"/>
                                          </p:val>
                                        </p:tav>
                                      </p:tavLst>
                                    </p:anim>
                                    <p:anim calcmode="lin" valueType="num">
                                      <p:cBhvr>
                                        <p:cTn id="81" dur="500" fill="hold"/>
                                        <p:tgtEl>
                                          <p:spTgt spid="27"/>
                                        </p:tgtEl>
                                        <p:attrNameLst>
                                          <p:attrName>ppt_h</p:attrName>
                                        </p:attrNameLst>
                                      </p:cBhvr>
                                      <p:tavLst>
                                        <p:tav tm="0">
                                          <p:val>
                                            <p:fltVal val="0"/>
                                          </p:val>
                                        </p:tav>
                                        <p:tav tm="100000">
                                          <p:val>
                                            <p:strVal val="#ppt_h"/>
                                          </p:val>
                                        </p:tav>
                                      </p:tavLst>
                                    </p:anim>
                                    <p:animEffect transition="in" filter="fade">
                                      <p:cBhvr>
                                        <p:cTn id="82" dur="500"/>
                                        <p:tgtEl>
                                          <p:spTgt spid="27"/>
                                        </p:tgtEl>
                                      </p:cBhvr>
                                    </p:animEffect>
                                  </p:childTnLst>
                                </p:cTn>
                              </p:par>
                            </p:childTnLst>
                          </p:cTn>
                        </p:par>
                        <p:par>
                          <p:cTn id="83" fill="hold">
                            <p:stCondLst>
                              <p:cond delay="9500"/>
                            </p:stCondLst>
                            <p:childTnLst>
                              <p:par>
                                <p:cTn id="84" presetID="22" presetClass="entr" presetSubtype="8" fill="hold" grpId="1" nodeType="afterEffect">
                                  <p:stCondLst>
                                    <p:cond delay="0"/>
                                  </p:stCondLst>
                                  <p:iterate type="lt">
                                    <p:tmPct val="0"/>
                                  </p:iterate>
                                  <p:childTnLst>
                                    <p:set>
                                      <p:cBhvr>
                                        <p:cTn id="85" dur="1" fill="hold">
                                          <p:stCondLst>
                                            <p:cond delay="0"/>
                                          </p:stCondLst>
                                        </p:cTn>
                                        <p:tgtEl>
                                          <p:spTgt spid="28"/>
                                        </p:tgtEl>
                                        <p:attrNameLst>
                                          <p:attrName>style.visibility</p:attrName>
                                        </p:attrNameLst>
                                      </p:cBhvr>
                                      <p:to>
                                        <p:strVal val="visible"/>
                                      </p:to>
                                    </p:set>
                                    <p:animEffect transition="in" filter="wipe(left)">
                                      <p:cBhvr>
                                        <p:cTn id="8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27" grpId="0" animBg="1"/>
      <p:bldP spid="28" grpId="0"/>
      <p:bldP spid="28"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教学流程</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6351270" y="1946017"/>
            <a:ext cx="4647430" cy="4217242"/>
            <a:chOff x="512440" y="949532"/>
            <a:chExt cx="3771528" cy="3422418"/>
          </a:xfrm>
        </p:grpSpPr>
        <p:pic>
          <p:nvPicPr>
            <p:cNvPr id="5" name="Picture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12440" y="949532"/>
              <a:ext cx="3771528" cy="3422418"/>
            </a:xfrm>
            <a:prstGeom prst="rect">
              <a:avLst/>
            </a:prstGeom>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8144" y="1156746"/>
              <a:ext cx="3374656" cy="215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透明"/>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 name="KSO_Shape"/>
          <p:cNvSpPr>
            <a:spLocks noChangeAspect="1"/>
          </p:cNvSpPr>
          <p:nvPr/>
        </p:nvSpPr>
        <p:spPr bwMode="auto">
          <a:xfrm>
            <a:off x="1161244" y="1899717"/>
            <a:ext cx="350846" cy="350261"/>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9" name="文本框 21"/>
          <p:cNvSpPr txBox="1"/>
          <p:nvPr/>
        </p:nvSpPr>
        <p:spPr>
          <a:xfrm>
            <a:off x="1588289" y="1842462"/>
            <a:ext cx="2641093" cy="502766"/>
          </a:xfrm>
          <a:prstGeom prst="rect">
            <a:avLst/>
          </a:prstGeom>
          <a:noFill/>
        </p:spPr>
        <p:txBody>
          <a:bodyPr wrap="square" lIns="91440" tIns="45720" rIns="91440" bIns="45720" rtlCol="0">
            <a:spAutoFit/>
          </a:bodyPr>
          <a:lstStyle/>
          <a:p>
            <a:r>
              <a:rPr lang="zh-CN" altLang="en-US" sz="2665" dirty="0">
                <a:solidFill>
                  <a:schemeClr val="tx1">
                    <a:lumMod val="75000"/>
                    <a:lumOff val="25000"/>
                  </a:schemeClr>
                </a:solidFill>
                <a:latin typeface="微软雅黑" panose="020B0503020204020204" pitchFamily="34" charset="-122"/>
                <a:ea typeface="微软雅黑" panose="020B0503020204020204" pitchFamily="34" charset="-122"/>
              </a:rPr>
              <a:t>课前自学</a:t>
            </a:r>
            <a:endParaRPr lang="en-US" altLang="zh-CN" sz="26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965918" y="2613447"/>
            <a:ext cx="3406182" cy="882934"/>
          </a:xfrm>
          <a:prstGeom prst="rect">
            <a:avLst/>
          </a:prstGeom>
          <a:noFill/>
        </p:spPr>
        <p:txBody>
          <a:bodyPr wrap="square" rtlCol="0">
            <a:spAutoFit/>
          </a:bodyPr>
          <a:lstStyle/>
          <a:p>
            <a:pPr>
              <a:lnSpc>
                <a:spcPct val="120000"/>
              </a:lnSpc>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查阅相关的学习资料</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14"/>
          <p:cNvSpPr txBox="1"/>
          <p:nvPr/>
        </p:nvSpPr>
        <p:spPr>
          <a:xfrm>
            <a:off x="1967820" y="3783745"/>
            <a:ext cx="3406182" cy="882934"/>
          </a:xfrm>
          <a:prstGeom prst="rect">
            <a:avLst/>
          </a:prstGeom>
          <a:noFill/>
        </p:spPr>
        <p:txBody>
          <a:bodyPr wrap="square" rtlCol="0">
            <a:spAutoFit/>
          </a:bodyPr>
          <a:lstStyle/>
          <a:p>
            <a:pPr>
              <a:lnSpc>
                <a:spcPct val="120000"/>
              </a:lnSpc>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做好相关的自学笔记</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TextBox 15"/>
          <p:cNvSpPr txBox="1"/>
          <p:nvPr/>
        </p:nvSpPr>
        <p:spPr>
          <a:xfrm>
            <a:off x="1967820" y="4993518"/>
            <a:ext cx="3406182" cy="882934"/>
          </a:xfrm>
          <a:prstGeom prst="rect">
            <a:avLst/>
          </a:prstGeom>
          <a:noFill/>
        </p:spPr>
        <p:txBody>
          <a:bodyPr wrap="square" rtlCol="0">
            <a:spAutoFit/>
          </a:bodyPr>
          <a:lstStyle/>
          <a:p>
            <a:pPr>
              <a:lnSpc>
                <a:spcPct val="120000"/>
              </a:lnSpc>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记录自学不懂之处</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1283820" y="3611055"/>
            <a:ext cx="3564000" cy="0"/>
          </a:xfrm>
          <a:prstGeom prst="line">
            <a:avLst/>
          </a:prstGeom>
          <a:noFill/>
          <a:ln w="9525" cap="flat" cmpd="sng" algn="ctr">
            <a:solidFill>
              <a:schemeClr val="tx1">
                <a:lumMod val="50000"/>
                <a:lumOff val="50000"/>
              </a:schemeClr>
            </a:solidFill>
            <a:prstDash val="dash"/>
          </a:ln>
          <a:effectLst/>
        </p:spPr>
      </p:cxnSp>
      <p:cxnSp>
        <p:nvCxnSpPr>
          <p:cNvPr id="14" name="直接连接符 13"/>
          <p:cNvCxnSpPr/>
          <p:nvPr/>
        </p:nvCxnSpPr>
        <p:spPr>
          <a:xfrm>
            <a:off x="1283820" y="4782615"/>
            <a:ext cx="3564000" cy="0"/>
          </a:xfrm>
          <a:prstGeom prst="line">
            <a:avLst/>
          </a:prstGeom>
          <a:noFill/>
          <a:ln w="9525" cap="flat" cmpd="sng" algn="ctr">
            <a:solidFill>
              <a:schemeClr val="tx1">
                <a:lumMod val="50000"/>
                <a:lumOff val="50000"/>
              </a:schemeClr>
            </a:solidFill>
            <a:prstDash val="dash"/>
          </a:ln>
          <a:effectLst/>
        </p:spPr>
      </p:cxnSp>
      <p:grpSp>
        <p:nvGrpSpPr>
          <p:cNvPr id="15" name="组合 14"/>
          <p:cNvGrpSpPr/>
          <p:nvPr/>
        </p:nvGrpSpPr>
        <p:grpSpPr>
          <a:xfrm>
            <a:off x="1242619" y="2856909"/>
            <a:ext cx="599448" cy="599448"/>
            <a:chOff x="4955424" y="1457564"/>
            <a:chExt cx="599448" cy="599448"/>
          </a:xfrm>
        </p:grpSpPr>
        <p:sp>
          <p:nvSpPr>
            <p:cNvPr id="16" name="椭圆 15"/>
            <p:cNvSpPr/>
            <p:nvPr/>
          </p:nvSpPr>
          <p:spPr>
            <a:xfrm>
              <a:off x="4955424" y="1457564"/>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17" name="Freeform 13"/>
            <p:cNvSpPr>
              <a:spLocks noEditPoints="1"/>
            </p:cNvSpPr>
            <p:nvPr/>
          </p:nvSpPr>
          <p:spPr bwMode="auto">
            <a:xfrm>
              <a:off x="5110341" y="1644432"/>
              <a:ext cx="289613" cy="2274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1F7173"/>
            </a:solidFill>
            <a:ln>
              <a:noFill/>
            </a:ln>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1258049" y="3943445"/>
            <a:ext cx="599448" cy="599448"/>
            <a:chOff x="4970854" y="2513407"/>
            <a:chExt cx="599448" cy="599448"/>
          </a:xfrm>
        </p:grpSpPr>
        <p:sp>
          <p:nvSpPr>
            <p:cNvPr id="19" name="椭圆 18"/>
            <p:cNvSpPr/>
            <p:nvPr/>
          </p:nvSpPr>
          <p:spPr>
            <a:xfrm>
              <a:off x="4970854" y="2513407"/>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20" name="Freeform 17"/>
            <p:cNvSpPr>
              <a:spLocks noEditPoints="1"/>
            </p:cNvSpPr>
            <p:nvPr/>
          </p:nvSpPr>
          <p:spPr bwMode="auto">
            <a:xfrm>
              <a:off x="5110341" y="2641777"/>
              <a:ext cx="289614" cy="309707"/>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1F7173"/>
            </a:solidFill>
            <a:ln>
              <a:noFill/>
            </a:ln>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1275804" y="4997974"/>
            <a:ext cx="599448" cy="599448"/>
            <a:chOff x="4988609" y="3551062"/>
            <a:chExt cx="599448" cy="599448"/>
          </a:xfrm>
        </p:grpSpPr>
        <p:sp>
          <p:nvSpPr>
            <p:cNvPr id="22" name="椭圆 21"/>
            <p:cNvSpPr/>
            <p:nvPr/>
          </p:nvSpPr>
          <p:spPr>
            <a:xfrm>
              <a:off x="4988609" y="3551062"/>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23" name="Freeform 19"/>
            <p:cNvSpPr>
              <a:spLocks noEditPoints="1"/>
            </p:cNvSpPr>
            <p:nvPr/>
          </p:nvSpPr>
          <p:spPr bwMode="auto">
            <a:xfrm>
              <a:off x="5140570" y="3710860"/>
              <a:ext cx="295526" cy="27985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rgbClr val="1F7173"/>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2299"/>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2799"/>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9"/>
                                        </p:tgtEl>
                                        <p:attrNameLst>
                                          <p:attrName>style.visibility</p:attrName>
                                        </p:attrNameLst>
                                      </p:cBhvr>
                                      <p:to>
                                        <p:strVal val="visible"/>
                                      </p:to>
                                    </p:set>
                                    <p:anim by="(-#ppt_w*2)" calcmode="lin" valueType="num">
                                      <p:cBhvr rctx="PPT">
                                        <p:cTn id="30" dur="375" autoRev="1" fill="hold">
                                          <p:stCondLst>
                                            <p:cond delay="0"/>
                                          </p:stCondLst>
                                        </p:cTn>
                                        <p:tgtEl>
                                          <p:spTgt spid="9"/>
                                        </p:tgtEl>
                                        <p:attrNameLst>
                                          <p:attrName>ppt_w</p:attrName>
                                        </p:attrNameLst>
                                      </p:cBhvr>
                                    </p:anim>
                                    <p:anim by="(#ppt_w*0.50)" calcmode="lin" valueType="num">
                                      <p:cBhvr>
                                        <p:cTn id="31" dur="375" decel="50000" autoRev="1" fill="hold">
                                          <p:stCondLst>
                                            <p:cond delay="0"/>
                                          </p:stCondLst>
                                        </p:cTn>
                                        <p:tgtEl>
                                          <p:spTgt spid="9"/>
                                        </p:tgtEl>
                                        <p:attrNameLst>
                                          <p:attrName>ppt_x</p:attrName>
                                        </p:attrNameLst>
                                      </p:cBhvr>
                                    </p:anim>
                                    <p:anim from="(-#ppt_h/2)" to="(#ppt_y)" calcmode="lin" valueType="num">
                                      <p:cBhvr>
                                        <p:cTn id="32" dur="750" fill="hold">
                                          <p:stCondLst>
                                            <p:cond delay="0"/>
                                          </p:stCondLst>
                                        </p:cTn>
                                        <p:tgtEl>
                                          <p:spTgt spid="9"/>
                                        </p:tgtEl>
                                        <p:attrNameLst>
                                          <p:attrName>ppt_y</p:attrName>
                                        </p:attrNameLst>
                                      </p:cBhvr>
                                    </p:anim>
                                    <p:animRot by="21600000">
                                      <p:cBhvr>
                                        <p:cTn id="33" dur="750" fill="hold">
                                          <p:stCondLst>
                                            <p:cond delay="0"/>
                                          </p:stCondLst>
                                        </p:cTn>
                                        <p:tgtEl>
                                          <p:spTgt spid="9"/>
                                        </p:tgtEl>
                                        <p:attrNameLst>
                                          <p:attrName>r</p:attrName>
                                        </p:attrNameLst>
                                      </p:cBhvr>
                                    </p:animRot>
                                  </p:childTnLst>
                                </p:cTn>
                              </p:par>
                            </p:childTnLst>
                          </p:cTn>
                        </p:par>
                        <p:par>
                          <p:cTn id="34" fill="hold">
                            <p:stCondLst>
                              <p:cond delay="3775"/>
                            </p:stCondLst>
                            <p:childTnLst>
                              <p:par>
                                <p:cTn id="35" presetID="10"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10"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63" presetClass="path" presetSubtype="0" fill="hold" nodeType="withEffect">
                                  <p:stCondLst>
                                    <p:cond delay="0"/>
                                  </p:stCondLst>
                                  <p:childTnLst>
                                    <p:animMotion origin="layout" path="M -0.26367 0.15023 L -2.29167E-6 4.81481E-6 " pathEditMode="relative" rAng="0" ptsTypes="AA">
                                      <p:cBhvr>
                                        <p:cTn id="45" dur="1000" fill="hold"/>
                                        <p:tgtEl>
                                          <p:spTgt spid="15"/>
                                        </p:tgtEl>
                                        <p:attrNameLst>
                                          <p:attrName>ppt_x</p:attrName>
                                          <p:attrName>ppt_y</p:attrName>
                                        </p:attrNameLst>
                                      </p:cBhvr>
                                      <p:rCtr x="13190" y="-7523"/>
                                    </p:animMotion>
                                  </p:childTnLst>
                                </p:cTn>
                              </p:par>
                              <p:par>
                                <p:cTn id="46" presetID="63" presetClass="path" presetSubtype="0" fill="hold" nodeType="withEffect">
                                  <p:stCondLst>
                                    <p:cond delay="0"/>
                                  </p:stCondLst>
                                  <p:childTnLst>
                                    <p:animMotion origin="layout" path="M -0.26549 -0.00116 L -4.375E-6 1.11022E-16 " pathEditMode="relative" rAng="0" ptsTypes="AA">
                                      <p:cBhvr>
                                        <p:cTn id="47" dur="1000" fill="hold"/>
                                        <p:tgtEl>
                                          <p:spTgt spid="18"/>
                                        </p:tgtEl>
                                        <p:attrNameLst>
                                          <p:attrName>ppt_x</p:attrName>
                                          <p:attrName>ppt_y</p:attrName>
                                        </p:attrNameLst>
                                      </p:cBhvr>
                                      <p:rCtr x="13281" y="46"/>
                                    </p:animMotion>
                                  </p:childTnLst>
                                </p:cTn>
                              </p:par>
                              <p:par>
                                <p:cTn id="48" presetID="63" presetClass="path" presetSubtype="0" fill="hold" nodeType="withEffect">
                                  <p:stCondLst>
                                    <p:cond delay="0"/>
                                  </p:stCondLst>
                                  <p:childTnLst>
                                    <p:animMotion origin="layout" path="M -0.26732 -0.16041 L 3.33333E-6 -3.7037E-6 " pathEditMode="relative" rAng="0" ptsTypes="AA">
                                      <p:cBhvr>
                                        <p:cTn id="49" dur="1000" fill="hold"/>
                                        <p:tgtEl>
                                          <p:spTgt spid="21"/>
                                        </p:tgtEl>
                                        <p:attrNameLst>
                                          <p:attrName>ppt_x</p:attrName>
                                          <p:attrName>ppt_y</p:attrName>
                                        </p:attrNameLst>
                                      </p:cBhvr>
                                      <p:rCtr x="13372" y="8009"/>
                                    </p:animMotion>
                                  </p:childTnLst>
                                </p:cTn>
                              </p:par>
                              <p:par>
                                <p:cTn id="50" presetID="8" presetClass="emph" presetSubtype="0" fill="hold" nodeType="withEffect">
                                  <p:stCondLst>
                                    <p:cond delay="0"/>
                                  </p:stCondLst>
                                  <p:childTnLst>
                                    <p:animRot by="21600000">
                                      <p:cBhvr>
                                        <p:cTn id="51" dur="1000" fill="hold"/>
                                        <p:tgtEl>
                                          <p:spTgt spid="18"/>
                                        </p:tgtEl>
                                        <p:attrNameLst>
                                          <p:attrName>r</p:attrName>
                                        </p:attrNameLst>
                                      </p:cBhvr>
                                    </p:animRot>
                                  </p:childTnLst>
                                </p:cTn>
                              </p:par>
                              <p:par>
                                <p:cTn id="52" presetID="8" presetClass="emph" presetSubtype="0" fill="hold" nodeType="withEffect">
                                  <p:stCondLst>
                                    <p:cond delay="0"/>
                                  </p:stCondLst>
                                  <p:childTnLst>
                                    <p:animRot by="21600000">
                                      <p:cBhvr>
                                        <p:cTn id="53" dur="1000" fill="hold"/>
                                        <p:tgtEl>
                                          <p:spTgt spid="15"/>
                                        </p:tgtEl>
                                        <p:attrNameLst>
                                          <p:attrName>r</p:attrName>
                                        </p:attrNameLst>
                                      </p:cBhvr>
                                    </p:animRot>
                                  </p:childTnLst>
                                </p:cTn>
                              </p:par>
                              <p:par>
                                <p:cTn id="54" presetID="8" presetClass="emph" presetSubtype="0" fill="hold" nodeType="withEffect">
                                  <p:stCondLst>
                                    <p:cond delay="0"/>
                                  </p:stCondLst>
                                  <p:childTnLst>
                                    <p:animRot by="21600000">
                                      <p:cBhvr>
                                        <p:cTn id="55" dur="1000" fill="hold"/>
                                        <p:tgtEl>
                                          <p:spTgt spid="21"/>
                                        </p:tgtEl>
                                        <p:attrNameLst>
                                          <p:attrName>r</p:attrName>
                                        </p:attrNameLst>
                                      </p:cBhvr>
                                    </p:animRot>
                                  </p:childTnLst>
                                </p:cTn>
                              </p:par>
                            </p:childTnLst>
                          </p:cTn>
                        </p:par>
                        <p:par>
                          <p:cTn id="56" fill="hold">
                            <p:stCondLst>
                              <p:cond delay="4275"/>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childTnLst>
                                </p:cTn>
                              </p:par>
                              <p:par>
                                <p:cTn id="60" presetID="22" presetClass="entr" presetSubtype="8" fill="hold"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500"/>
                                        <p:tgtEl>
                                          <p:spTgt spid="13"/>
                                        </p:tgtEl>
                                      </p:cBhvr>
                                    </p:animEffect>
                                  </p:childTnLst>
                                </p:cTn>
                              </p:par>
                              <p:par>
                                <p:cTn id="63" presetID="10" presetClass="entr" presetSubtype="0" fill="hold" grpId="0" nodeType="withEffect">
                                  <p:stCondLst>
                                    <p:cond delay="50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par>
                                <p:cTn id="66" presetID="22" presetClass="entr" presetSubtype="8" fill="hold" nodeType="withEffect">
                                  <p:stCondLst>
                                    <p:cond delay="500"/>
                                  </p:stCondLst>
                                  <p:childTnLst>
                                    <p:set>
                                      <p:cBhvr>
                                        <p:cTn id="67" dur="1" fill="hold">
                                          <p:stCondLst>
                                            <p:cond delay="0"/>
                                          </p:stCondLst>
                                        </p:cTn>
                                        <p:tgtEl>
                                          <p:spTgt spid="14"/>
                                        </p:tgtEl>
                                        <p:attrNameLst>
                                          <p:attrName>style.visibility</p:attrName>
                                        </p:attrNameLst>
                                      </p:cBhvr>
                                      <p:to>
                                        <p:strVal val="visible"/>
                                      </p:to>
                                    </p:set>
                                    <p:animEffect transition="in" filter="wipe(left)">
                                      <p:cBhvr>
                                        <p:cTn id="68" dur="500"/>
                                        <p:tgtEl>
                                          <p:spTgt spid="14"/>
                                        </p:tgtEl>
                                      </p:cBhvr>
                                    </p:animEffect>
                                  </p:childTnLst>
                                </p:cTn>
                              </p:par>
                              <p:par>
                                <p:cTn id="69" presetID="10" presetClass="entr" presetSubtype="0" fill="hold" grpId="0" nodeType="withEffect">
                                  <p:stCondLst>
                                    <p:cond delay="100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animBg="1"/>
      <p:bldP spid="9" grpId="0"/>
      <p:bldP spid="10"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教学流程</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KSO_Shape"/>
          <p:cNvSpPr>
            <a:spLocks noChangeAspect="1"/>
          </p:cNvSpPr>
          <p:nvPr/>
        </p:nvSpPr>
        <p:spPr bwMode="auto">
          <a:xfrm>
            <a:off x="1024265" y="1665232"/>
            <a:ext cx="350846" cy="350261"/>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00B0F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5" name="文本框 21"/>
          <p:cNvSpPr txBox="1"/>
          <p:nvPr/>
        </p:nvSpPr>
        <p:spPr>
          <a:xfrm>
            <a:off x="1451310" y="1607977"/>
            <a:ext cx="2641093" cy="502766"/>
          </a:xfrm>
          <a:prstGeom prst="rect">
            <a:avLst/>
          </a:prstGeom>
          <a:noFill/>
        </p:spPr>
        <p:txBody>
          <a:bodyPr wrap="square" lIns="91440" tIns="45720" rIns="91440" bIns="45720" rtlCol="0">
            <a:spAutoFit/>
          </a:bodyPr>
          <a:lstStyle/>
          <a:p>
            <a:r>
              <a:rPr lang="zh-CN" altLang="en-US" sz="2665" dirty="0">
                <a:solidFill>
                  <a:schemeClr val="tx1">
                    <a:lumMod val="75000"/>
                    <a:lumOff val="25000"/>
                  </a:schemeClr>
                </a:solidFill>
                <a:latin typeface="微软雅黑" panose="020B0503020204020204" pitchFamily="34" charset="-122"/>
                <a:ea typeface="微软雅黑" panose="020B0503020204020204" pitchFamily="34" charset="-122"/>
              </a:rPr>
              <a:t>课堂学习</a:t>
            </a:r>
            <a:endParaRPr lang="en-US" altLang="zh-CN" sz="26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016202" y="2442907"/>
            <a:ext cx="6854997" cy="1846475"/>
            <a:chOff x="3347864" y="945054"/>
            <a:chExt cx="4752528" cy="1854590"/>
          </a:xfrm>
        </p:grpSpPr>
        <p:sp>
          <p:nvSpPr>
            <p:cNvPr id="7" name="矩形 6"/>
            <p:cNvSpPr/>
            <p:nvPr/>
          </p:nvSpPr>
          <p:spPr>
            <a:xfrm>
              <a:off x="3347864" y="945054"/>
              <a:ext cx="4752528" cy="433899"/>
            </a:xfrm>
            <a:prstGeom prst="rect">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目标之一</a:t>
              </a:r>
              <a:endParaRPr lang="en-US" altLang="zh-CN" sz="2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8" name="矩形 7"/>
            <p:cNvSpPr/>
            <p:nvPr/>
          </p:nvSpPr>
          <p:spPr>
            <a:xfrm>
              <a:off x="3347864" y="1376411"/>
              <a:ext cx="4752528" cy="14232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30">
                <a:lnSpc>
                  <a:spcPct val="130000"/>
                </a:lnSpc>
                <a:spcBef>
                  <a:spcPts val="575"/>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a:t>
              </a:r>
              <a:endParaRPr lang="zh-CN" altLang="en-US" sz="1200" dirty="0">
                <a:solidFill>
                  <a:schemeClr val="tx1">
                    <a:lumMod val="75000"/>
                    <a:lumOff val="25000"/>
                  </a:schemeClr>
                </a:solidFill>
              </a:endParaRPr>
            </a:p>
          </p:txBody>
        </p:sp>
      </p:grpSp>
      <p:grpSp>
        <p:nvGrpSpPr>
          <p:cNvPr id="9" name="组合 8"/>
          <p:cNvGrpSpPr/>
          <p:nvPr/>
        </p:nvGrpSpPr>
        <p:grpSpPr>
          <a:xfrm>
            <a:off x="4016202" y="4524114"/>
            <a:ext cx="6854997" cy="1749043"/>
            <a:chOff x="3347864" y="978372"/>
            <a:chExt cx="4752528" cy="1756730"/>
          </a:xfrm>
        </p:grpSpPr>
        <p:sp>
          <p:nvSpPr>
            <p:cNvPr id="10" name="矩形 9"/>
            <p:cNvSpPr/>
            <p:nvPr/>
          </p:nvSpPr>
          <p:spPr>
            <a:xfrm>
              <a:off x="3347864" y="978372"/>
              <a:ext cx="4752528" cy="433898"/>
            </a:xfrm>
            <a:prstGeom prst="rect">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目标之二</a:t>
              </a:r>
              <a:endParaRPr lang="en-US" altLang="zh-CN" sz="20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1" name="矩形 10"/>
            <p:cNvSpPr/>
            <p:nvPr/>
          </p:nvSpPr>
          <p:spPr>
            <a:xfrm>
              <a:off x="3347864" y="1419622"/>
              <a:ext cx="4752528" cy="13154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30">
                <a:lnSpc>
                  <a:spcPct val="130000"/>
                </a:lnSpc>
                <a:spcBef>
                  <a:spcPts val="575"/>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a:t>
              </a:r>
              <a:endParaRPr lang="zh-CN" altLang="en-US" sz="1200" dirty="0">
                <a:solidFill>
                  <a:schemeClr val="tx1">
                    <a:lumMod val="75000"/>
                    <a:lumOff val="25000"/>
                  </a:schemeClr>
                </a:solidFill>
              </a:endParaRPr>
            </a:p>
          </p:txBody>
        </p:sp>
      </p:grpSp>
      <p:sp>
        <p:nvSpPr>
          <p:cNvPr id="12" name="矩形 11"/>
          <p:cNvSpPr/>
          <p:nvPr/>
        </p:nvSpPr>
        <p:spPr>
          <a:xfrm>
            <a:off x="1373555" y="2442907"/>
            <a:ext cx="2509016" cy="1749043"/>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3" name="矩形 12"/>
          <p:cNvSpPr/>
          <p:nvPr/>
        </p:nvSpPr>
        <p:spPr>
          <a:xfrm>
            <a:off x="1373555" y="4524114"/>
            <a:ext cx="2509016" cy="174904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2299"/>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5"/>
                                        </p:tgtEl>
                                        <p:attrNameLst>
                                          <p:attrName>style.visibility</p:attrName>
                                        </p:attrNameLst>
                                      </p:cBhvr>
                                      <p:to>
                                        <p:strVal val="visible"/>
                                      </p:to>
                                    </p:set>
                                    <p:anim by="(-#ppt_w*2)" calcmode="lin" valueType="num">
                                      <p:cBhvr rctx="PPT">
                                        <p:cTn id="25" dur="375" autoRev="1" fill="hold">
                                          <p:stCondLst>
                                            <p:cond delay="0"/>
                                          </p:stCondLst>
                                        </p:cTn>
                                        <p:tgtEl>
                                          <p:spTgt spid="5"/>
                                        </p:tgtEl>
                                        <p:attrNameLst>
                                          <p:attrName>ppt_w</p:attrName>
                                        </p:attrNameLst>
                                      </p:cBhvr>
                                    </p:anim>
                                    <p:anim by="(#ppt_w*0.50)" calcmode="lin" valueType="num">
                                      <p:cBhvr>
                                        <p:cTn id="26" dur="375" decel="50000" autoRev="1" fill="hold">
                                          <p:stCondLst>
                                            <p:cond delay="0"/>
                                          </p:stCondLst>
                                        </p:cTn>
                                        <p:tgtEl>
                                          <p:spTgt spid="5"/>
                                        </p:tgtEl>
                                        <p:attrNameLst>
                                          <p:attrName>ppt_x</p:attrName>
                                        </p:attrNameLst>
                                      </p:cBhvr>
                                    </p:anim>
                                    <p:anim from="(-#ppt_h/2)" to="(#ppt_y)" calcmode="lin" valueType="num">
                                      <p:cBhvr>
                                        <p:cTn id="27" dur="750" fill="hold">
                                          <p:stCondLst>
                                            <p:cond delay="0"/>
                                          </p:stCondLst>
                                        </p:cTn>
                                        <p:tgtEl>
                                          <p:spTgt spid="5"/>
                                        </p:tgtEl>
                                        <p:attrNameLst>
                                          <p:attrName>ppt_y</p:attrName>
                                        </p:attrNameLst>
                                      </p:cBhvr>
                                    </p:anim>
                                    <p:animRot by="21600000">
                                      <p:cBhvr>
                                        <p:cTn id="28" dur="750" fill="hold">
                                          <p:stCondLst>
                                            <p:cond delay="0"/>
                                          </p:stCondLst>
                                        </p:cTn>
                                        <p:tgtEl>
                                          <p:spTgt spid="5"/>
                                        </p:tgtEl>
                                        <p:attrNameLst>
                                          <p:attrName>r</p:attrName>
                                        </p:attrNameLst>
                                      </p:cBhvr>
                                    </p:animRot>
                                  </p:childTnLst>
                                </p:cTn>
                              </p:par>
                              <p:par>
                                <p:cTn id="29" presetID="2" presetClass="entr" presetSubtype="8"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0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3275"/>
                            </p:stCondLst>
                            <p:childTnLst>
                              <p:par>
                                <p:cTn id="38" presetID="22" presetClass="entr" presetSubtype="1"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up)">
                                      <p:cBhvr>
                                        <p:cTn id="40" dur="500"/>
                                        <p:tgtEl>
                                          <p:spTgt spid="6"/>
                                        </p:tgtEl>
                                      </p:cBhvr>
                                    </p:animEffect>
                                  </p:childTnLst>
                                </p:cTn>
                              </p:par>
                              <p:par>
                                <p:cTn id="41" presetID="22" presetClass="entr" presetSubtype="1" fill="hold" nodeType="withEffect">
                                  <p:stCondLst>
                                    <p:cond delay="20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教学流程</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KSO_Shape"/>
          <p:cNvSpPr>
            <a:spLocks noChangeAspect="1"/>
          </p:cNvSpPr>
          <p:nvPr/>
        </p:nvSpPr>
        <p:spPr bwMode="auto">
          <a:xfrm>
            <a:off x="952297" y="1694257"/>
            <a:ext cx="350846" cy="350261"/>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00B0F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5" name="文本框 21"/>
          <p:cNvSpPr txBox="1"/>
          <p:nvPr/>
        </p:nvSpPr>
        <p:spPr>
          <a:xfrm>
            <a:off x="1379342" y="1637002"/>
            <a:ext cx="2641093" cy="502766"/>
          </a:xfrm>
          <a:prstGeom prst="rect">
            <a:avLst/>
          </a:prstGeom>
          <a:noFill/>
        </p:spPr>
        <p:txBody>
          <a:bodyPr wrap="square" lIns="91440" tIns="45720" rIns="91440" bIns="45720" rtlCol="0">
            <a:spAutoFit/>
          </a:bodyPr>
          <a:lstStyle/>
          <a:p>
            <a:r>
              <a:rPr lang="zh-CN" altLang="en-US" sz="2665" dirty="0">
                <a:solidFill>
                  <a:schemeClr val="tx1">
                    <a:lumMod val="75000"/>
                    <a:lumOff val="25000"/>
                  </a:schemeClr>
                </a:solidFill>
                <a:latin typeface="微软雅黑" panose="020B0503020204020204" pitchFamily="34" charset="-122"/>
                <a:ea typeface="微软雅黑" panose="020B0503020204020204" pitchFamily="34" charset="-122"/>
              </a:rPr>
              <a:t>课后学习</a:t>
            </a:r>
            <a:endParaRPr lang="en-US" altLang="zh-CN" sz="26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l="19590"/>
          <a:stretch>
            <a:fillRect/>
          </a:stretch>
        </p:blipFill>
        <p:spPr bwMode="auto">
          <a:xfrm>
            <a:off x="909903" y="2489912"/>
            <a:ext cx="4591011" cy="354486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组合 6"/>
          <p:cNvGrpSpPr/>
          <p:nvPr/>
        </p:nvGrpSpPr>
        <p:grpSpPr>
          <a:xfrm>
            <a:off x="6041268" y="2535648"/>
            <a:ext cx="816410" cy="756490"/>
            <a:chOff x="3108276" y="1499353"/>
            <a:chExt cx="1196335" cy="1108531"/>
          </a:xfrm>
        </p:grpSpPr>
        <p:sp>
          <p:nvSpPr>
            <p:cNvPr id="8" name="椭圆 1"/>
            <p:cNvSpPr/>
            <p:nvPr/>
          </p:nvSpPr>
          <p:spPr>
            <a:xfrm rot="16200000">
              <a:off x="3163813" y="1467086"/>
              <a:ext cx="1095032" cy="1186564"/>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358095"/>
            </a:solidFill>
            <a:ln w="12700" cap="flat" cmpd="sng" algn="ctr">
              <a:noFill/>
              <a:prstDash val="solid"/>
            </a:ln>
            <a:effectLst/>
          </p:spPr>
          <p:txBody>
            <a:bodyPr lIns="86404" tIns="43202" rIns="86404" bIns="43202" anchor="ctr"/>
            <a:lstStyle/>
            <a:p>
              <a:pPr algn="ctr">
                <a:defRPr/>
              </a:pPr>
              <a:endParaRPr lang="en-US" sz="1000" kern="0" dirty="0">
                <a:solidFill>
                  <a:sysClr val="window" lastClr="FFFFFF"/>
                </a:solidFill>
                <a:latin typeface="Calibri" panose="020F0502020204030204"/>
              </a:endParaRPr>
            </a:p>
          </p:txBody>
        </p:sp>
        <p:sp>
          <p:nvSpPr>
            <p:cNvPr id="9" name="椭圆 8"/>
            <p:cNvSpPr/>
            <p:nvPr/>
          </p:nvSpPr>
          <p:spPr>
            <a:xfrm>
              <a:off x="3108276" y="1499353"/>
              <a:ext cx="1107097" cy="1108531"/>
            </a:xfrm>
            <a:prstGeom prst="ellipse">
              <a:avLst/>
            </a:prstGeom>
            <a:solidFill>
              <a:srgbClr val="1F7173"/>
            </a:solidFill>
            <a:ln w="25400" cap="flat" cmpd="sng" algn="ctr">
              <a:noFill/>
              <a:prstDash val="solid"/>
            </a:ln>
            <a:effectLst/>
          </p:spPr>
          <p:txBody>
            <a:bodyPr lIns="0" tIns="0" rIns="0" bIns="0" anchor="ctr"/>
            <a:lstStyle/>
            <a:p>
              <a:pPr algn="ctr">
                <a:defRPr/>
              </a:pPr>
              <a:r>
                <a:rPr lang="zh-CN" altLang="en-US" sz="1400" b="1" kern="0" dirty="0">
                  <a:solidFill>
                    <a:sysClr val="window" lastClr="FFFFFF"/>
                  </a:solidFill>
                  <a:latin typeface="微软雅黑" panose="020B0503020204020204" pitchFamily="34" charset="-122"/>
                  <a:ea typeface="微软雅黑" panose="020B0503020204020204" pitchFamily="34" charset="-122"/>
                </a:rPr>
                <a:t>多温习</a:t>
              </a:r>
              <a:endParaRPr lang="en-US" sz="1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6041268" y="3435534"/>
            <a:ext cx="816410" cy="756490"/>
            <a:chOff x="3108276" y="1499353"/>
            <a:chExt cx="1196335" cy="1108531"/>
          </a:xfrm>
        </p:grpSpPr>
        <p:sp>
          <p:nvSpPr>
            <p:cNvPr id="11" name="椭圆 1"/>
            <p:cNvSpPr/>
            <p:nvPr/>
          </p:nvSpPr>
          <p:spPr>
            <a:xfrm rot="16200000">
              <a:off x="3163813" y="1467086"/>
              <a:ext cx="1095032" cy="1186564"/>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1F7173"/>
            </a:solidFill>
            <a:ln w="12700" cap="flat" cmpd="sng" algn="ctr">
              <a:noFill/>
              <a:prstDash val="solid"/>
            </a:ln>
            <a:effectLst/>
          </p:spPr>
          <p:txBody>
            <a:bodyPr lIns="86404" tIns="43202" rIns="86404" bIns="43202" anchor="ctr"/>
            <a:lstStyle/>
            <a:p>
              <a:pPr algn="ctr">
                <a:defRPr/>
              </a:pPr>
              <a:endParaRPr lang="en-US" sz="1000" kern="0" dirty="0">
                <a:solidFill>
                  <a:sysClr val="window" lastClr="FFFFFF"/>
                </a:solidFill>
                <a:latin typeface="Calibri" panose="020F0502020204030204"/>
              </a:endParaRPr>
            </a:p>
          </p:txBody>
        </p:sp>
        <p:sp>
          <p:nvSpPr>
            <p:cNvPr id="12" name="椭圆 11"/>
            <p:cNvSpPr/>
            <p:nvPr/>
          </p:nvSpPr>
          <p:spPr>
            <a:xfrm>
              <a:off x="3108276" y="1499353"/>
              <a:ext cx="1107097" cy="1108531"/>
            </a:xfrm>
            <a:prstGeom prst="ellipse">
              <a:avLst/>
            </a:prstGeom>
            <a:noFill/>
            <a:ln w="25400" cap="flat" cmpd="sng" algn="ctr">
              <a:noFill/>
              <a:prstDash val="solid"/>
            </a:ln>
            <a:effectLst/>
          </p:spPr>
          <p:txBody>
            <a:bodyPr lIns="0" tIns="0" rIns="0" bIns="0" anchor="ctr"/>
            <a:lstStyle/>
            <a:p>
              <a:pPr algn="ctr">
                <a:defRPr/>
              </a:pPr>
              <a:r>
                <a:rPr lang="zh-CN" altLang="en-US" sz="1400" b="1" kern="0" dirty="0">
                  <a:solidFill>
                    <a:sysClr val="window" lastClr="FFFFFF"/>
                  </a:solidFill>
                  <a:latin typeface="微软雅黑" panose="020B0503020204020204" pitchFamily="34" charset="-122"/>
                  <a:ea typeface="微软雅黑" panose="020B0503020204020204" pitchFamily="34" charset="-122"/>
                </a:rPr>
                <a:t>多思考</a:t>
              </a:r>
              <a:endParaRPr lang="en-US" sz="1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041268" y="4335420"/>
            <a:ext cx="816410" cy="756490"/>
            <a:chOff x="3108276" y="1499353"/>
            <a:chExt cx="1196335" cy="1108531"/>
          </a:xfrm>
        </p:grpSpPr>
        <p:sp>
          <p:nvSpPr>
            <p:cNvPr id="14" name="椭圆 1"/>
            <p:cNvSpPr/>
            <p:nvPr/>
          </p:nvSpPr>
          <p:spPr>
            <a:xfrm rot="16200000">
              <a:off x="3163813" y="1467086"/>
              <a:ext cx="1095032" cy="1186564"/>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1F7173"/>
            </a:solidFill>
            <a:ln w="12700" cap="flat" cmpd="sng" algn="ctr">
              <a:noFill/>
              <a:prstDash val="solid"/>
            </a:ln>
            <a:effectLst/>
          </p:spPr>
          <p:txBody>
            <a:bodyPr lIns="86404" tIns="43202" rIns="86404" bIns="43202" anchor="ctr"/>
            <a:lstStyle/>
            <a:p>
              <a:pPr algn="ctr">
                <a:defRPr/>
              </a:pPr>
              <a:endParaRPr lang="en-US" sz="1000" kern="0" dirty="0">
                <a:solidFill>
                  <a:sysClr val="window" lastClr="FFFFFF"/>
                </a:solidFill>
                <a:latin typeface="Calibri" panose="020F0502020204030204"/>
              </a:endParaRPr>
            </a:p>
          </p:txBody>
        </p:sp>
        <p:sp>
          <p:nvSpPr>
            <p:cNvPr id="15" name="椭圆 14"/>
            <p:cNvSpPr/>
            <p:nvPr/>
          </p:nvSpPr>
          <p:spPr>
            <a:xfrm>
              <a:off x="3108276" y="1499353"/>
              <a:ext cx="1107097" cy="1108531"/>
            </a:xfrm>
            <a:prstGeom prst="ellipse">
              <a:avLst/>
            </a:prstGeom>
            <a:noFill/>
            <a:ln w="25400" cap="flat" cmpd="sng" algn="ctr">
              <a:noFill/>
              <a:prstDash val="solid"/>
            </a:ln>
            <a:effectLst/>
          </p:spPr>
          <p:txBody>
            <a:bodyPr lIns="0" tIns="0" rIns="0" bIns="0" anchor="ctr"/>
            <a:lstStyle/>
            <a:p>
              <a:pPr algn="ctr">
                <a:defRPr/>
              </a:pPr>
              <a:r>
                <a:rPr lang="zh-CN" altLang="en-US" sz="1400" b="1" kern="0" dirty="0">
                  <a:solidFill>
                    <a:sysClr val="window" lastClr="FFFFFF"/>
                  </a:solidFill>
                  <a:latin typeface="微软雅黑" panose="020B0503020204020204" pitchFamily="34" charset="-122"/>
                  <a:ea typeface="微软雅黑" panose="020B0503020204020204" pitchFamily="34" charset="-122"/>
                </a:rPr>
                <a:t>多请教</a:t>
              </a:r>
              <a:endParaRPr lang="en-US" altLang="zh-CN" sz="1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041268" y="5206277"/>
            <a:ext cx="816410" cy="756490"/>
            <a:chOff x="3108276" y="1499353"/>
            <a:chExt cx="1196335" cy="1108531"/>
          </a:xfrm>
        </p:grpSpPr>
        <p:sp>
          <p:nvSpPr>
            <p:cNvPr id="17" name="椭圆 1"/>
            <p:cNvSpPr/>
            <p:nvPr/>
          </p:nvSpPr>
          <p:spPr>
            <a:xfrm rot="16200000">
              <a:off x="3163813" y="1467086"/>
              <a:ext cx="1095032" cy="1186564"/>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1F7173"/>
            </a:solidFill>
            <a:ln w="12700" cap="flat" cmpd="sng" algn="ctr">
              <a:noFill/>
              <a:prstDash val="solid"/>
            </a:ln>
            <a:effectLst/>
          </p:spPr>
          <p:txBody>
            <a:bodyPr lIns="86404" tIns="43202" rIns="86404" bIns="43202" anchor="ctr"/>
            <a:lstStyle/>
            <a:p>
              <a:pPr algn="ctr">
                <a:defRPr/>
              </a:pPr>
              <a:endParaRPr lang="en-US" sz="1000" kern="0" dirty="0">
                <a:solidFill>
                  <a:sysClr val="window" lastClr="FFFFFF"/>
                </a:solidFill>
                <a:latin typeface="Calibri" panose="020F0502020204030204"/>
              </a:endParaRPr>
            </a:p>
          </p:txBody>
        </p:sp>
        <p:sp>
          <p:nvSpPr>
            <p:cNvPr id="18" name="椭圆 17"/>
            <p:cNvSpPr/>
            <p:nvPr/>
          </p:nvSpPr>
          <p:spPr>
            <a:xfrm>
              <a:off x="3108276" y="1499353"/>
              <a:ext cx="1107097" cy="1108531"/>
            </a:xfrm>
            <a:prstGeom prst="ellipse">
              <a:avLst/>
            </a:prstGeom>
            <a:noFill/>
            <a:ln w="25400" cap="flat" cmpd="sng" algn="ctr">
              <a:noFill/>
              <a:prstDash val="solid"/>
            </a:ln>
            <a:effectLst/>
          </p:spPr>
          <p:txBody>
            <a:bodyPr lIns="0" tIns="0" rIns="0" bIns="0" anchor="ctr"/>
            <a:lstStyle/>
            <a:p>
              <a:pPr algn="ctr">
                <a:defRPr/>
              </a:pPr>
              <a:r>
                <a:rPr lang="zh-CN" altLang="en-US" sz="1400" b="1" kern="0" dirty="0">
                  <a:solidFill>
                    <a:sysClr val="window" lastClr="FFFFFF"/>
                  </a:solidFill>
                  <a:latin typeface="微软雅黑" panose="020B0503020204020204" pitchFamily="34" charset="-122"/>
                  <a:ea typeface="微软雅黑" panose="020B0503020204020204" pitchFamily="34" charset="-122"/>
                </a:rPr>
                <a:t>多训练</a:t>
              </a:r>
              <a:endParaRPr lang="en-US" altLang="zh-CN" sz="1400" b="1" kern="0" dirty="0">
                <a:solidFill>
                  <a:sysClr val="window" lastClr="FFFFFF"/>
                </a:solidFill>
                <a:latin typeface="微软雅黑" panose="020B0503020204020204" pitchFamily="34" charset="-122"/>
                <a:ea typeface="微软雅黑" panose="020B0503020204020204" pitchFamily="34" charset="-122"/>
              </a:endParaRPr>
            </a:p>
          </p:txBody>
        </p:sp>
      </p:grpSp>
      <p:sp>
        <p:nvSpPr>
          <p:cNvPr id="19" name="TextBox 15"/>
          <p:cNvSpPr txBox="1"/>
          <p:nvPr/>
        </p:nvSpPr>
        <p:spPr>
          <a:xfrm>
            <a:off x="6863234" y="2604339"/>
            <a:ext cx="4204815" cy="590593"/>
          </a:xfrm>
          <a:prstGeom prst="rect">
            <a:avLst/>
          </a:prstGeom>
          <a:noFill/>
        </p:spPr>
        <p:txBody>
          <a:bodyPr wrap="square" lIns="68562" tIns="34281" rIns="68562" bIns="34281"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16"/>
          <p:cNvSpPr txBox="1"/>
          <p:nvPr/>
        </p:nvSpPr>
        <p:spPr>
          <a:xfrm>
            <a:off x="6863235" y="3548128"/>
            <a:ext cx="4204814" cy="590593"/>
          </a:xfrm>
          <a:prstGeom prst="rect">
            <a:avLst/>
          </a:prstGeom>
          <a:noFill/>
        </p:spPr>
        <p:txBody>
          <a:bodyPr wrap="square" lIns="68562" tIns="34281" rIns="68562" bIns="34281"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17"/>
          <p:cNvSpPr txBox="1"/>
          <p:nvPr/>
        </p:nvSpPr>
        <p:spPr>
          <a:xfrm>
            <a:off x="6863235" y="4455290"/>
            <a:ext cx="4204814" cy="590593"/>
          </a:xfrm>
          <a:prstGeom prst="rect">
            <a:avLst/>
          </a:prstGeom>
          <a:noFill/>
        </p:spPr>
        <p:txBody>
          <a:bodyPr wrap="square" lIns="68562" tIns="34281" rIns="68562" bIns="34281"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18"/>
          <p:cNvSpPr txBox="1"/>
          <p:nvPr/>
        </p:nvSpPr>
        <p:spPr>
          <a:xfrm>
            <a:off x="6863234" y="5321542"/>
            <a:ext cx="4204816" cy="590593"/>
          </a:xfrm>
          <a:prstGeom prst="rect">
            <a:avLst/>
          </a:prstGeom>
          <a:noFill/>
        </p:spPr>
        <p:txBody>
          <a:bodyPr wrap="square" lIns="68562" tIns="34281" rIns="68562" bIns="34281"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2299"/>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5"/>
                                        </p:tgtEl>
                                        <p:attrNameLst>
                                          <p:attrName>style.visibility</p:attrName>
                                        </p:attrNameLst>
                                      </p:cBhvr>
                                      <p:to>
                                        <p:strVal val="visible"/>
                                      </p:to>
                                    </p:set>
                                    <p:anim by="(-#ppt_w*2)" calcmode="lin" valueType="num">
                                      <p:cBhvr rctx="PPT">
                                        <p:cTn id="25" dur="375" autoRev="1" fill="hold">
                                          <p:stCondLst>
                                            <p:cond delay="0"/>
                                          </p:stCondLst>
                                        </p:cTn>
                                        <p:tgtEl>
                                          <p:spTgt spid="5"/>
                                        </p:tgtEl>
                                        <p:attrNameLst>
                                          <p:attrName>ppt_w</p:attrName>
                                        </p:attrNameLst>
                                      </p:cBhvr>
                                    </p:anim>
                                    <p:anim by="(#ppt_w*0.50)" calcmode="lin" valueType="num">
                                      <p:cBhvr>
                                        <p:cTn id="26" dur="375" decel="50000" autoRev="1" fill="hold">
                                          <p:stCondLst>
                                            <p:cond delay="0"/>
                                          </p:stCondLst>
                                        </p:cTn>
                                        <p:tgtEl>
                                          <p:spTgt spid="5"/>
                                        </p:tgtEl>
                                        <p:attrNameLst>
                                          <p:attrName>ppt_x</p:attrName>
                                        </p:attrNameLst>
                                      </p:cBhvr>
                                    </p:anim>
                                    <p:anim from="(-#ppt_h/2)" to="(#ppt_y)" calcmode="lin" valueType="num">
                                      <p:cBhvr>
                                        <p:cTn id="27" dur="750" fill="hold">
                                          <p:stCondLst>
                                            <p:cond delay="0"/>
                                          </p:stCondLst>
                                        </p:cTn>
                                        <p:tgtEl>
                                          <p:spTgt spid="5"/>
                                        </p:tgtEl>
                                        <p:attrNameLst>
                                          <p:attrName>ppt_y</p:attrName>
                                        </p:attrNameLst>
                                      </p:cBhvr>
                                    </p:anim>
                                    <p:animRot by="21600000">
                                      <p:cBhvr>
                                        <p:cTn id="28" dur="750" fill="hold">
                                          <p:stCondLst>
                                            <p:cond delay="0"/>
                                          </p:stCondLst>
                                        </p:cTn>
                                        <p:tgtEl>
                                          <p:spTgt spid="5"/>
                                        </p:tgtEl>
                                        <p:attrNameLst>
                                          <p:attrName>r</p:attrName>
                                        </p:attrNameLst>
                                      </p:cBhvr>
                                    </p:animRot>
                                  </p:childTnLst>
                                </p:cTn>
                              </p:par>
                            </p:childTnLst>
                          </p:cTn>
                        </p:par>
                        <p:par>
                          <p:cTn id="29" fill="hold">
                            <p:stCondLst>
                              <p:cond delay="3275"/>
                            </p:stCondLst>
                            <p:childTnLst>
                              <p:par>
                                <p:cTn id="30" presetID="42"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par>
                          <p:cTn id="35" fill="hold">
                            <p:stCondLst>
                              <p:cond delay="4275"/>
                            </p:stCondLst>
                            <p:childTnLst>
                              <p:par>
                                <p:cTn id="36" presetID="21" presetClass="entr" presetSubtype="1"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heel(1)">
                                      <p:cBhvr>
                                        <p:cTn id="38" dur="750"/>
                                        <p:tgtEl>
                                          <p:spTgt spid="7"/>
                                        </p:tgtEl>
                                      </p:cBhvr>
                                    </p:animEffect>
                                  </p:childTnLst>
                                </p:cTn>
                              </p:par>
                            </p:childTnLst>
                          </p:cTn>
                        </p:par>
                        <p:par>
                          <p:cTn id="39" fill="hold">
                            <p:stCondLst>
                              <p:cond delay="5275"/>
                            </p:stCondLst>
                            <p:childTnLst>
                              <p:par>
                                <p:cTn id="40" presetID="22" presetClass="entr" presetSubtype="8"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par>
                          <p:cTn id="43" fill="hold">
                            <p:stCondLst>
                              <p:cond delay="5775"/>
                            </p:stCondLst>
                            <p:childTnLst>
                              <p:par>
                                <p:cTn id="44" presetID="21" presetClass="entr" presetSubtype="1"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heel(1)">
                                      <p:cBhvr>
                                        <p:cTn id="46" dur="750"/>
                                        <p:tgtEl>
                                          <p:spTgt spid="10"/>
                                        </p:tgtEl>
                                      </p:cBhvr>
                                    </p:animEffect>
                                  </p:childTnLst>
                                </p:cTn>
                              </p:par>
                            </p:childTnLst>
                          </p:cTn>
                        </p:par>
                        <p:par>
                          <p:cTn id="47" fill="hold">
                            <p:stCondLst>
                              <p:cond delay="6775"/>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7275"/>
                            </p:stCondLst>
                            <p:childTnLst>
                              <p:par>
                                <p:cTn id="52" presetID="21" presetClass="entr" presetSubtype="1" fill="hold"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heel(1)">
                                      <p:cBhvr>
                                        <p:cTn id="54" dur="750"/>
                                        <p:tgtEl>
                                          <p:spTgt spid="13"/>
                                        </p:tgtEl>
                                      </p:cBhvr>
                                    </p:animEffect>
                                  </p:childTnLst>
                                </p:cTn>
                              </p:par>
                            </p:childTnLst>
                          </p:cTn>
                        </p:par>
                        <p:par>
                          <p:cTn id="55" fill="hold">
                            <p:stCondLst>
                              <p:cond delay="8275"/>
                            </p:stCondLst>
                            <p:childTnLst>
                              <p:par>
                                <p:cTn id="56" presetID="22" presetClass="entr" presetSubtype="8"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childTnLst>
                          </p:cTn>
                        </p:par>
                        <p:par>
                          <p:cTn id="59" fill="hold">
                            <p:stCondLst>
                              <p:cond delay="8775"/>
                            </p:stCondLst>
                            <p:childTnLst>
                              <p:par>
                                <p:cTn id="60" presetID="21" presetClass="entr" presetSubtype="1" fill="hold"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heel(1)">
                                      <p:cBhvr>
                                        <p:cTn id="62" dur="750"/>
                                        <p:tgtEl>
                                          <p:spTgt spid="16"/>
                                        </p:tgtEl>
                                      </p:cBhvr>
                                    </p:animEffect>
                                  </p:childTnLst>
                                </p:cTn>
                              </p:par>
                            </p:childTnLst>
                          </p:cTn>
                        </p:par>
                        <p:par>
                          <p:cTn id="63" fill="hold">
                            <p:stCondLst>
                              <p:cond delay="9775"/>
                            </p:stCondLst>
                            <p:childTnLst>
                              <p:par>
                                <p:cTn id="64" presetID="22" presetClass="entr" presetSubtype="8"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left)">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19" grpId="0"/>
      <p:bldP spid="20" grpId="0"/>
      <p:bldP spid="21"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教学流程</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KSO_Shape"/>
          <p:cNvSpPr>
            <a:spLocks noChangeAspect="1"/>
          </p:cNvSpPr>
          <p:nvPr/>
        </p:nvSpPr>
        <p:spPr bwMode="auto">
          <a:xfrm>
            <a:off x="1085043" y="1962775"/>
            <a:ext cx="352733" cy="350261"/>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5" name="文本框 21"/>
          <p:cNvSpPr txBox="1"/>
          <p:nvPr/>
        </p:nvSpPr>
        <p:spPr>
          <a:xfrm>
            <a:off x="1512089" y="1905520"/>
            <a:ext cx="2655296" cy="502766"/>
          </a:xfrm>
          <a:prstGeom prst="rect">
            <a:avLst/>
          </a:prstGeom>
          <a:noFill/>
        </p:spPr>
        <p:txBody>
          <a:bodyPr wrap="square" lIns="91440" tIns="45720" rIns="91440" bIns="45720" rtlCol="0">
            <a:spAutoFit/>
          </a:bodyPr>
          <a:lstStyle/>
          <a:p>
            <a:r>
              <a:rPr lang="zh-CN" altLang="en-US" sz="2665" dirty="0">
                <a:solidFill>
                  <a:schemeClr val="tx1">
                    <a:lumMod val="75000"/>
                    <a:lumOff val="25000"/>
                  </a:schemeClr>
                </a:solidFill>
                <a:latin typeface="微软雅黑" panose="020B0503020204020204" pitchFamily="34" charset="-122"/>
                <a:ea typeface="微软雅黑" panose="020B0503020204020204" pitchFamily="34" charset="-122"/>
              </a:rPr>
              <a:t>交流与讨论</a:t>
            </a:r>
            <a:endParaRPr lang="en-US" altLang="zh-CN" sz="26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圆角矩形 5"/>
          <p:cNvSpPr/>
          <p:nvPr/>
        </p:nvSpPr>
        <p:spPr>
          <a:xfrm>
            <a:off x="1512089" y="3279332"/>
            <a:ext cx="8832061" cy="2752771"/>
          </a:xfrm>
          <a:prstGeom prst="roundRect">
            <a:avLst>
              <a:gd name="adj" fmla="val 3195"/>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681994" y="2830084"/>
            <a:ext cx="2306902" cy="3455708"/>
          </a:xfrm>
          <a:prstGeom prst="rect">
            <a:avLst/>
          </a:prstGeom>
        </p:spPr>
      </p:pic>
      <p:sp>
        <p:nvSpPr>
          <p:cNvPr id="8" name="文本框 21"/>
          <p:cNvSpPr txBox="1"/>
          <p:nvPr/>
        </p:nvSpPr>
        <p:spPr>
          <a:xfrm>
            <a:off x="1573049" y="2679372"/>
            <a:ext cx="4727308" cy="400110"/>
          </a:xfrm>
          <a:prstGeom prst="rect">
            <a:avLst/>
          </a:prstGeom>
          <a:noFill/>
        </p:spPr>
        <p:txBody>
          <a:bodyPr wrap="square" lIns="91440" tIns="45720" rIns="91440" bIns="45720" rtlCol="0">
            <a:spAutoFit/>
          </a:bodyPr>
          <a:lstStyle/>
          <a:p>
            <a:r>
              <a:rPr lang="zh-CN" altLang="en-US" sz="2000" b="1" dirty="0">
                <a:solidFill>
                  <a:srgbClr val="1F7173"/>
                </a:solidFill>
                <a:latin typeface="微软雅黑" panose="020B0503020204020204" pitchFamily="34" charset="-122"/>
                <a:ea typeface="微软雅黑" panose="020B0503020204020204" pitchFamily="34" charset="-122"/>
              </a:rPr>
              <a:t>通过交流讨论对问题进行深入的探索：</a:t>
            </a:r>
            <a:endParaRPr lang="en-US" altLang="zh-CN" sz="2000" b="1" dirty="0">
              <a:solidFill>
                <a:srgbClr val="1F7173"/>
              </a:solidFill>
              <a:latin typeface="微软雅黑" panose="020B0503020204020204" pitchFamily="34" charset="-122"/>
              <a:ea typeface="微软雅黑" panose="020B0503020204020204" pitchFamily="34" charset="-122"/>
            </a:endParaRPr>
          </a:p>
        </p:txBody>
      </p:sp>
      <p:sp>
        <p:nvSpPr>
          <p:cNvPr id="9" name="文本框 21"/>
          <p:cNvSpPr txBox="1"/>
          <p:nvPr/>
        </p:nvSpPr>
        <p:spPr>
          <a:xfrm>
            <a:off x="1705857" y="3522773"/>
            <a:ext cx="4771143" cy="400110"/>
          </a:xfrm>
          <a:prstGeom prst="rect">
            <a:avLst/>
          </a:prstGeom>
          <a:noFill/>
        </p:spPr>
        <p:txBody>
          <a:bodyPr wrap="square" lIns="91440" tIns="45720" rIns="91440" bIns="45720" rtlCol="0">
            <a:spAutoFit/>
          </a:bodyPr>
          <a:lstStyle/>
          <a:p>
            <a:pPr algn="ct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回忆课程的要点，思考一下几个问题</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TextBox 15"/>
          <p:cNvSpPr txBox="1"/>
          <p:nvPr/>
        </p:nvSpPr>
        <p:spPr>
          <a:xfrm>
            <a:off x="1831132" y="4068758"/>
            <a:ext cx="6206115" cy="392397"/>
          </a:xfrm>
          <a:prstGeom prst="rect">
            <a:avLst/>
          </a:prstGeom>
          <a:noFill/>
        </p:spPr>
        <p:txBody>
          <a:bodyPr wrap="square" lIns="68562" tIns="34281" rIns="68562" bIns="34281" rtlCol="0">
            <a:spAutoFit/>
          </a:bodyPr>
          <a:lstStyle/>
          <a:p>
            <a:pPr marL="171450" indent="-171450">
              <a:lnSpc>
                <a:spcPct val="150000"/>
              </a:lnSpc>
              <a:buFont typeface="Wingdings" panose="05000000000000000000" pitchFamily="2" charset="2"/>
              <a:buChar char="ü"/>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15"/>
          <p:cNvSpPr txBox="1"/>
          <p:nvPr/>
        </p:nvSpPr>
        <p:spPr>
          <a:xfrm>
            <a:off x="1831132" y="4496855"/>
            <a:ext cx="6206115" cy="354310"/>
          </a:xfrm>
          <a:prstGeom prst="rect">
            <a:avLst/>
          </a:prstGeom>
          <a:noFill/>
        </p:spPr>
        <p:txBody>
          <a:bodyPr wrap="square" lIns="68562" tIns="34281" rIns="68562" bIns="34281" rtlCol="0">
            <a:spAutoFit/>
          </a:bodyPr>
          <a:lstStyle/>
          <a:p>
            <a:pPr marL="171450" indent="-171450">
              <a:lnSpc>
                <a:spcPct val="150000"/>
              </a:lnSpc>
              <a:buFont typeface="Wingdings" panose="05000000000000000000" pitchFamily="2" charset="2"/>
              <a:buChar char="ü"/>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TextBox 15"/>
          <p:cNvSpPr txBox="1"/>
          <p:nvPr/>
        </p:nvSpPr>
        <p:spPr>
          <a:xfrm>
            <a:off x="1831132" y="4924952"/>
            <a:ext cx="6206115" cy="354310"/>
          </a:xfrm>
          <a:prstGeom prst="rect">
            <a:avLst/>
          </a:prstGeom>
          <a:noFill/>
        </p:spPr>
        <p:txBody>
          <a:bodyPr wrap="square" lIns="68562" tIns="34281" rIns="68562" bIns="34281" rtlCol="0">
            <a:spAutoFit/>
          </a:bodyPr>
          <a:lstStyle/>
          <a:p>
            <a:pPr marL="171450" indent="-171450">
              <a:lnSpc>
                <a:spcPct val="150000"/>
              </a:lnSpc>
              <a:buFont typeface="Wingdings" panose="05000000000000000000" pitchFamily="2" charset="2"/>
              <a:buChar char="ü"/>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TextBox 15"/>
          <p:cNvSpPr txBox="1"/>
          <p:nvPr/>
        </p:nvSpPr>
        <p:spPr>
          <a:xfrm>
            <a:off x="1831132" y="5353050"/>
            <a:ext cx="6206115" cy="354310"/>
          </a:xfrm>
          <a:prstGeom prst="rect">
            <a:avLst/>
          </a:prstGeom>
          <a:noFill/>
        </p:spPr>
        <p:txBody>
          <a:bodyPr wrap="square" lIns="68562" tIns="34281" rIns="68562" bIns="34281" rtlCol="0">
            <a:spAutoFit/>
          </a:bodyPr>
          <a:lstStyle/>
          <a:p>
            <a:pPr marL="171450" indent="-171450">
              <a:lnSpc>
                <a:spcPct val="150000"/>
              </a:lnSpc>
              <a:buFont typeface="Wingdings" panose="05000000000000000000" pitchFamily="2" charset="2"/>
              <a:buChar char="ü"/>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2299"/>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5"/>
                                        </p:tgtEl>
                                        <p:attrNameLst>
                                          <p:attrName>style.visibility</p:attrName>
                                        </p:attrNameLst>
                                      </p:cBhvr>
                                      <p:to>
                                        <p:strVal val="visible"/>
                                      </p:to>
                                    </p:set>
                                    <p:anim by="(-#ppt_w*2)" calcmode="lin" valueType="num">
                                      <p:cBhvr rctx="PPT">
                                        <p:cTn id="25" dur="375" autoRev="1" fill="hold">
                                          <p:stCondLst>
                                            <p:cond delay="0"/>
                                          </p:stCondLst>
                                        </p:cTn>
                                        <p:tgtEl>
                                          <p:spTgt spid="5"/>
                                        </p:tgtEl>
                                        <p:attrNameLst>
                                          <p:attrName>ppt_w</p:attrName>
                                        </p:attrNameLst>
                                      </p:cBhvr>
                                    </p:anim>
                                    <p:anim by="(#ppt_w*0.50)" calcmode="lin" valueType="num">
                                      <p:cBhvr>
                                        <p:cTn id="26" dur="375" decel="50000" autoRev="1" fill="hold">
                                          <p:stCondLst>
                                            <p:cond delay="0"/>
                                          </p:stCondLst>
                                        </p:cTn>
                                        <p:tgtEl>
                                          <p:spTgt spid="5"/>
                                        </p:tgtEl>
                                        <p:attrNameLst>
                                          <p:attrName>ppt_x</p:attrName>
                                        </p:attrNameLst>
                                      </p:cBhvr>
                                    </p:anim>
                                    <p:anim from="(-#ppt_h/2)" to="(#ppt_y)" calcmode="lin" valueType="num">
                                      <p:cBhvr>
                                        <p:cTn id="27" dur="750" fill="hold">
                                          <p:stCondLst>
                                            <p:cond delay="0"/>
                                          </p:stCondLst>
                                        </p:cTn>
                                        <p:tgtEl>
                                          <p:spTgt spid="5"/>
                                        </p:tgtEl>
                                        <p:attrNameLst>
                                          <p:attrName>ppt_y</p:attrName>
                                        </p:attrNameLst>
                                      </p:cBhvr>
                                    </p:anim>
                                    <p:animRot by="21600000">
                                      <p:cBhvr>
                                        <p:cTn id="28" dur="750" fill="hold">
                                          <p:stCondLst>
                                            <p:cond delay="0"/>
                                          </p:stCondLst>
                                        </p:cTn>
                                        <p:tgtEl>
                                          <p:spTgt spid="5"/>
                                        </p:tgtEl>
                                        <p:attrNameLst>
                                          <p:attrName>r</p:attrName>
                                        </p:attrNameLst>
                                      </p:cBhvr>
                                    </p:animRot>
                                  </p:childTnLst>
                                </p:cTn>
                              </p:par>
                            </p:childTnLst>
                          </p:cTn>
                        </p:par>
                        <p:par>
                          <p:cTn id="29" fill="hold">
                            <p:stCondLst>
                              <p:cond delay="3349"/>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8"/>
                                        </p:tgtEl>
                                        <p:attrNameLst>
                                          <p:attrName>style.visibility</p:attrName>
                                        </p:attrNameLst>
                                      </p:cBhvr>
                                      <p:to>
                                        <p:strVal val="visible"/>
                                      </p:to>
                                    </p:set>
                                    <p:anim by="(-#ppt_w*2)" calcmode="lin" valueType="num">
                                      <p:cBhvr rctx="PPT">
                                        <p:cTn id="32" dur="375" autoRev="1" fill="hold">
                                          <p:stCondLst>
                                            <p:cond delay="0"/>
                                          </p:stCondLst>
                                        </p:cTn>
                                        <p:tgtEl>
                                          <p:spTgt spid="8"/>
                                        </p:tgtEl>
                                        <p:attrNameLst>
                                          <p:attrName>ppt_w</p:attrName>
                                        </p:attrNameLst>
                                      </p:cBhvr>
                                    </p:anim>
                                    <p:anim by="(#ppt_w*0.50)" calcmode="lin" valueType="num">
                                      <p:cBhvr>
                                        <p:cTn id="33" dur="375" decel="50000" autoRev="1" fill="hold">
                                          <p:stCondLst>
                                            <p:cond delay="0"/>
                                          </p:stCondLst>
                                        </p:cTn>
                                        <p:tgtEl>
                                          <p:spTgt spid="8"/>
                                        </p:tgtEl>
                                        <p:attrNameLst>
                                          <p:attrName>ppt_x</p:attrName>
                                        </p:attrNameLst>
                                      </p:cBhvr>
                                    </p:anim>
                                    <p:anim from="(-#ppt_h/2)" to="(#ppt_y)" calcmode="lin" valueType="num">
                                      <p:cBhvr>
                                        <p:cTn id="34" dur="750" fill="hold">
                                          <p:stCondLst>
                                            <p:cond delay="0"/>
                                          </p:stCondLst>
                                        </p:cTn>
                                        <p:tgtEl>
                                          <p:spTgt spid="8"/>
                                        </p:tgtEl>
                                        <p:attrNameLst>
                                          <p:attrName>ppt_y</p:attrName>
                                        </p:attrNameLst>
                                      </p:cBhvr>
                                    </p:anim>
                                    <p:animRot by="21600000">
                                      <p:cBhvr>
                                        <p:cTn id="35" dur="750" fill="hold">
                                          <p:stCondLst>
                                            <p:cond delay="0"/>
                                          </p:stCondLst>
                                        </p:cTn>
                                        <p:tgtEl>
                                          <p:spTgt spid="8"/>
                                        </p:tgtEl>
                                        <p:attrNameLst>
                                          <p:attrName>r</p:attrName>
                                        </p:attrNameLst>
                                      </p:cBhvr>
                                    </p:animRot>
                                  </p:childTnLst>
                                </p:cTn>
                              </p:par>
                            </p:childTnLst>
                          </p:cTn>
                        </p:par>
                        <p:par>
                          <p:cTn id="36" fill="hold">
                            <p:stCondLst>
                              <p:cond delay="5300"/>
                            </p:stCondLst>
                            <p:childTnLst>
                              <p:par>
                                <p:cTn id="37" presetID="42" presetClass="entr" presetSubtype="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6300"/>
                            </p:stCondLst>
                            <p:childTnLst>
                              <p:par>
                                <p:cTn id="43" presetID="22" presetClass="entr" presetSubtype="2"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right)">
                                      <p:cBhvr>
                                        <p:cTn id="45" dur="500"/>
                                        <p:tgtEl>
                                          <p:spTgt spid="6"/>
                                        </p:tgtEl>
                                      </p:cBhvr>
                                    </p:animEffect>
                                  </p:childTnLst>
                                </p:cTn>
                              </p:par>
                            </p:childTnLst>
                          </p:cTn>
                        </p:par>
                        <p:par>
                          <p:cTn id="46" fill="hold">
                            <p:stCondLst>
                              <p:cond delay="680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8100"/>
                            </p:stCondLst>
                            <p:childTnLst>
                              <p:par>
                                <p:cTn id="53" presetID="22" presetClass="entr" presetSubtype="8"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left)">
                                      <p:cBhvr>
                                        <p:cTn id="55" dur="500"/>
                                        <p:tgtEl>
                                          <p:spTgt spid="10"/>
                                        </p:tgtEl>
                                      </p:cBhvr>
                                    </p:animEffect>
                                  </p:childTnLst>
                                </p:cTn>
                              </p:par>
                            </p:childTnLst>
                          </p:cTn>
                        </p:par>
                        <p:par>
                          <p:cTn id="56" fill="hold">
                            <p:stCondLst>
                              <p:cond delay="8600"/>
                            </p:stCondLst>
                            <p:childTnLst>
                              <p:par>
                                <p:cTn id="57" presetID="22" presetClass="entr" presetSubtype="8"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left)">
                                      <p:cBhvr>
                                        <p:cTn id="59" dur="500"/>
                                        <p:tgtEl>
                                          <p:spTgt spid="11"/>
                                        </p:tgtEl>
                                      </p:cBhvr>
                                    </p:animEffect>
                                  </p:childTnLst>
                                </p:cTn>
                              </p:par>
                            </p:childTnLst>
                          </p:cTn>
                        </p:par>
                        <p:par>
                          <p:cTn id="60" fill="hold">
                            <p:stCondLst>
                              <p:cond delay="9100"/>
                            </p:stCondLst>
                            <p:childTnLst>
                              <p:par>
                                <p:cTn id="61" presetID="22" presetClass="entr" presetSubtype="8"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left)">
                                      <p:cBhvr>
                                        <p:cTn id="63" dur="500"/>
                                        <p:tgtEl>
                                          <p:spTgt spid="12"/>
                                        </p:tgtEl>
                                      </p:cBhvr>
                                    </p:animEffect>
                                  </p:childTnLst>
                                </p:cTn>
                              </p:par>
                            </p:childTnLst>
                          </p:cTn>
                        </p:par>
                        <p:par>
                          <p:cTn id="64" fill="hold">
                            <p:stCondLst>
                              <p:cond delay="9600"/>
                            </p:stCondLst>
                            <p:childTnLst>
                              <p:par>
                                <p:cTn id="65" presetID="22" presetClass="entr" presetSubtype="8"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animBg="1"/>
      <p:bldP spid="8" grpId="0"/>
      <p:bldP spid="9" grpId="0"/>
      <p:bldP spid="10" grpId="0"/>
      <p:bldP spid="11"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教学实施</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KSO_Shape"/>
          <p:cNvSpPr>
            <a:spLocks noChangeAspect="1"/>
          </p:cNvSpPr>
          <p:nvPr/>
        </p:nvSpPr>
        <p:spPr bwMode="auto">
          <a:xfrm>
            <a:off x="1138348" y="1829425"/>
            <a:ext cx="350846" cy="350261"/>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5" name="文本框 4"/>
          <p:cNvSpPr txBox="1"/>
          <p:nvPr/>
        </p:nvSpPr>
        <p:spPr>
          <a:xfrm>
            <a:off x="1565393" y="1772170"/>
            <a:ext cx="2641093" cy="502766"/>
          </a:xfrm>
          <a:prstGeom prst="rect">
            <a:avLst/>
          </a:prstGeom>
          <a:noFill/>
        </p:spPr>
        <p:txBody>
          <a:bodyPr wrap="square" lIns="91440" tIns="45720" rIns="91440" bIns="45720" rtlCol="0">
            <a:spAutoFit/>
          </a:bodyPr>
          <a:lstStyle/>
          <a:p>
            <a:r>
              <a:rPr lang="zh-CN" altLang="en-US" sz="2665" dirty="0">
                <a:solidFill>
                  <a:schemeClr val="tx1">
                    <a:lumMod val="75000"/>
                    <a:lumOff val="25000"/>
                  </a:schemeClr>
                </a:solidFill>
                <a:latin typeface="微软雅黑" panose="020B0503020204020204" pitchFamily="34" charset="-122"/>
                <a:ea typeface="微软雅黑" panose="020B0503020204020204" pitchFamily="34" charset="-122"/>
              </a:rPr>
              <a:t>能力实训</a:t>
            </a:r>
            <a:endParaRPr lang="en-US" altLang="zh-CN" sz="26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393406" y="5301535"/>
            <a:ext cx="1152000" cy="90010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000203" y="5301535"/>
            <a:ext cx="1152000" cy="9001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696804" y="5301535"/>
            <a:ext cx="1152000" cy="9001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393406" y="2817259"/>
            <a:ext cx="3758797" cy="234001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bwMode="auto">
          <a:xfrm>
            <a:off x="5690931" y="2626759"/>
            <a:ext cx="4248472" cy="369332"/>
          </a:xfrm>
          <a:prstGeom prst="rect">
            <a:avLst/>
          </a:prstGeom>
        </p:spPr>
        <p:txBody>
          <a:bodyPr wrap="square">
            <a:spAutoFit/>
          </a:bodyPr>
          <a:lstStyle/>
          <a:p>
            <a:pPr fontAlgn="auto">
              <a:spcBef>
                <a:spcPts val="0"/>
              </a:spcBef>
              <a:spcAft>
                <a:spcPts val="0"/>
              </a:spcAft>
              <a:defRPr/>
            </a:pPr>
            <a:r>
              <a:rPr lang="zh-CN" altLang="en-US" b="1" dirty="0">
                <a:solidFill>
                  <a:srgbClr val="1F7173"/>
                </a:solidFill>
                <a:latin typeface="微软雅黑" panose="020B0503020204020204" pitchFamily="34" charset="-122"/>
                <a:ea typeface="微软雅黑" panose="020B0503020204020204" pitchFamily="34" charset="-122"/>
              </a:rPr>
              <a:t>单击添加文本标题</a:t>
            </a:r>
            <a:endParaRPr lang="zh-CN" altLang="en-US" b="1" dirty="0">
              <a:solidFill>
                <a:srgbClr val="1F7173"/>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5710574" y="3000458"/>
            <a:ext cx="5700375" cy="3154693"/>
          </a:xfrm>
          <a:prstGeom prst="roundRect">
            <a:avLst>
              <a:gd name="adj" fmla="val 1139"/>
            </a:avLst>
          </a:prstGeom>
          <a:no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54"/>
          <p:cNvSpPr txBox="1"/>
          <p:nvPr/>
        </p:nvSpPr>
        <p:spPr>
          <a:xfrm>
            <a:off x="5891687" y="3164228"/>
            <a:ext cx="5328763" cy="812530"/>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defTabSz="457200">
              <a:lnSpc>
                <a:spcPct val="120000"/>
              </a:lnSpc>
            </a:pPr>
            <a:r>
              <a:rPr lang="zh-CN" altLang="en-US" sz="1600" b="1" dirty="0">
                <a:solidFill>
                  <a:srgbClr val="1F7173"/>
                </a:solidFill>
              </a:rPr>
              <a:t>添加文本</a:t>
            </a:r>
            <a:endParaRPr lang="en-US" altLang="zh-CN" sz="1600" b="1" dirty="0">
              <a:solidFill>
                <a:srgbClr val="1F7173"/>
              </a:solidFill>
            </a:endParaRPr>
          </a:p>
          <a:p>
            <a:pPr lvl="0" defTabSz="457200">
              <a:lnSpc>
                <a:spcPct val="120000"/>
              </a:lnSpc>
            </a:pPr>
            <a:r>
              <a:rPr lang="zh-CN" altLang="en-US" sz="1400" dirty="0">
                <a:solidFill>
                  <a:prstClr val="black">
                    <a:lumMod val="65000"/>
                    <a:lumOff val="35000"/>
                  </a:prstClr>
                </a:solidFill>
              </a:rPr>
              <a:t>添加适当的文字，一页的文字最好不要超过</a:t>
            </a:r>
            <a:r>
              <a:rPr lang="en-US" altLang="zh-CN" sz="1400" dirty="0">
                <a:solidFill>
                  <a:prstClr val="black">
                    <a:lumMod val="65000"/>
                    <a:lumOff val="35000"/>
                  </a:prstClr>
                </a:solidFill>
              </a:rPr>
              <a:t>200,</a:t>
            </a:r>
            <a:r>
              <a:rPr lang="zh-CN" altLang="en-US" sz="1400" dirty="0">
                <a:solidFill>
                  <a:prstClr val="black">
                    <a:lumMod val="65000"/>
                    <a:lumOff val="35000"/>
                  </a:prstClr>
                </a:solidFill>
              </a:rPr>
              <a:t>添加适当的文字添加适当的文字添加适当的文字</a:t>
            </a:r>
            <a:endParaRPr lang="en-US" altLang="zh-CN" sz="1400" dirty="0">
              <a:solidFill>
                <a:srgbClr val="2F2637"/>
              </a:solidFill>
              <a:latin typeface="华文宋体" pitchFamily="2" charset="-122"/>
              <a:ea typeface="华文宋体" pitchFamily="2" charset="-122"/>
              <a:sym typeface="华文宋体" pitchFamily="2" charset="-122"/>
            </a:endParaRPr>
          </a:p>
        </p:txBody>
      </p:sp>
      <p:sp>
        <p:nvSpPr>
          <p:cNvPr id="13" name="TextBox 64"/>
          <p:cNvSpPr txBox="1"/>
          <p:nvPr/>
        </p:nvSpPr>
        <p:spPr>
          <a:xfrm>
            <a:off x="5891687" y="4190601"/>
            <a:ext cx="5328763" cy="812530"/>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defTabSz="457200">
              <a:lnSpc>
                <a:spcPct val="120000"/>
              </a:lnSpc>
            </a:pPr>
            <a:r>
              <a:rPr lang="zh-CN" altLang="en-US" sz="1600" b="1" dirty="0">
                <a:solidFill>
                  <a:srgbClr val="1F7173"/>
                </a:solidFill>
              </a:rPr>
              <a:t>添加文本</a:t>
            </a:r>
            <a:endParaRPr lang="en-US" altLang="zh-CN" sz="1600" b="1" dirty="0">
              <a:solidFill>
                <a:srgbClr val="1F7173"/>
              </a:solidFill>
            </a:endParaRPr>
          </a:p>
          <a:p>
            <a:pPr lvl="0" defTabSz="457200">
              <a:lnSpc>
                <a:spcPct val="120000"/>
              </a:lnSpc>
            </a:pPr>
            <a:r>
              <a:rPr lang="zh-CN" altLang="en-US" sz="1400" dirty="0">
                <a:solidFill>
                  <a:prstClr val="black">
                    <a:lumMod val="65000"/>
                    <a:lumOff val="35000"/>
                  </a:prstClr>
                </a:solidFill>
              </a:rPr>
              <a:t>添加适当的文字，一页的文字最好不要超过</a:t>
            </a:r>
            <a:r>
              <a:rPr lang="en-US" altLang="zh-CN" sz="1400" dirty="0">
                <a:solidFill>
                  <a:prstClr val="black">
                    <a:lumMod val="65000"/>
                    <a:lumOff val="35000"/>
                  </a:prstClr>
                </a:solidFill>
              </a:rPr>
              <a:t>200,</a:t>
            </a:r>
            <a:r>
              <a:rPr lang="zh-CN" altLang="en-US" sz="1400" dirty="0">
                <a:solidFill>
                  <a:prstClr val="black">
                    <a:lumMod val="65000"/>
                    <a:lumOff val="35000"/>
                  </a:prstClr>
                </a:solidFill>
              </a:rPr>
              <a:t>添加适当的文字添加适当的文字添加适当的文字</a:t>
            </a:r>
            <a:endParaRPr lang="en-US" altLang="zh-CN" sz="1400" dirty="0">
              <a:solidFill>
                <a:srgbClr val="2F2637"/>
              </a:solidFill>
              <a:latin typeface="华文宋体" pitchFamily="2" charset="-122"/>
              <a:ea typeface="华文宋体" pitchFamily="2" charset="-122"/>
              <a:sym typeface="华文宋体" pitchFamily="2" charset="-122"/>
            </a:endParaRPr>
          </a:p>
        </p:txBody>
      </p:sp>
      <p:sp>
        <p:nvSpPr>
          <p:cNvPr id="14" name="TextBox 65"/>
          <p:cNvSpPr txBox="1"/>
          <p:nvPr/>
        </p:nvSpPr>
        <p:spPr>
          <a:xfrm>
            <a:off x="5891687" y="5216974"/>
            <a:ext cx="5328763" cy="812530"/>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defTabSz="457200">
              <a:lnSpc>
                <a:spcPct val="120000"/>
              </a:lnSpc>
            </a:pPr>
            <a:r>
              <a:rPr lang="zh-CN" altLang="en-US" sz="1600" b="1" dirty="0">
                <a:solidFill>
                  <a:srgbClr val="1F7173"/>
                </a:solidFill>
              </a:rPr>
              <a:t>添加文本</a:t>
            </a:r>
            <a:endParaRPr lang="en-US" altLang="zh-CN" sz="1600" b="1" dirty="0">
              <a:solidFill>
                <a:srgbClr val="1F7173"/>
              </a:solidFill>
            </a:endParaRPr>
          </a:p>
          <a:p>
            <a:pPr lvl="0" defTabSz="457200">
              <a:lnSpc>
                <a:spcPct val="120000"/>
              </a:lnSpc>
            </a:pPr>
            <a:r>
              <a:rPr lang="zh-CN" altLang="en-US" sz="1400" dirty="0">
                <a:solidFill>
                  <a:prstClr val="black">
                    <a:lumMod val="65000"/>
                    <a:lumOff val="35000"/>
                  </a:prstClr>
                </a:solidFill>
              </a:rPr>
              <a:t>添加适当的文字，一页的文字最好不要超过</a:t>
            </a:r>
            <a:r>
              <a:rPr lang="en-US" altLang="zh-CN" sz="1400" dirty="0">
                <a:solidFill>
                  <a:prstClr val="black">
                    <a:lumMod val="65000"/>
                    <a:lumOff val="35000"/>
                  </a:prstClr>
                </a:solidFill>
              </a:rPr>
              <a:t>200,</a:t>
            </a:r>
            <a:r>
              <a:rPr lang="zh-CN" altLang="en-US" sz="1400" dirty="0">
                <a:solidFill>
                  <a:prstClr val="black">
                    <a:lumMod val="65000"/>
                    <a:lumOff val="35000"/>
                  </a:prstClr>
                </a:solidFill>
              </a:rPr>
              <a:t>添加适当的文字添加适当的文字添加适当的文字</a:t>
            </a:r>
            <a:endParaRPr lang="en-US" altLang="zh-CN" sz="1400" dirty="0">
              <a:solidFill>
                <a:srgbClr val="2F2637"/>
              </a:solidFill>
              <a:latin typeface="华文宋体" pitchFamily="2" charset="-122"/>
              <a:ea typeface="华文宋体" pitchFamily="2" charset="-122"/>
              <a:sym typeface="华文宋体"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2299"/>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5"/>
                                        </p:tgtEl>
                                        <p:attrNameLst>
                                          <p:attrName>style.visibility</p:attrName>
                                        </p:attrNameLst>
                                      </p:cBhvr>
                                      <p:to>
                                        <p:strVal val="visible"/>
                                      </p:to>
                                    </p:set>
                                    <p:anim by="(-#ppt_w*2)" calcmode="lin" valueType="num">
                                      <p:cBhvr rctx="PPT">
                                        <p:cTn id="25" dur="375" autoRev="1" fill="hold">
                                          <p:stCondLst>
                                            <p:cond delay="0"/>
                                          </p:stCondLst>
                                        </p:cTn>
                                        <p:tgtEl>
                                          <p:spTgt spid="5"/>
                                        </p:tgtEl>
                                        <p:attrNameLst>
                                          <p:attrName>ppt_w</p:attrName>
                                        </p:attrNameLst>
                                      </p:cBhvr>
                                    </p:anim>
                                    <p:anim by="(#ppt_w*0.50)" calcmode="lin" valueType="num">
                                      <p:cBhvr>
                                        <p:cTn id="26" dur="375" decel="50000" autoRev="1" fill="hold">
                                          <p:stCondLst>
                                            <p:cond delay="0"/>
                                          </p:stCondLst>
                                        </p:cTn>
                                        <p:tgtEl>
                                          <p:spTgt spid="5"/>
                                        </p:tgtEl>
                                        <p:attrNameLst>
                                          <p:attrName>ppt_x</p:attrName>
                                        </p:attrNameLst>
                                      </p:cBhvr>
                                    </p:anim>
                                    <p:anim from="(-#ppt_h/2)" to="(#ppt_y)" calcmode="lin" valueType="num">
                                      <p:cBhvr>
                                        <p:cTn id="27" dur="750" fill="hold">
                                          <p:stCondLst>
                                            <p:cond delay="0"/>
                                          </p:stCondLst>
                                        </p:cTn>
                                        <p:tgtEl>
                                          <p:spTgt spid="5"/>
                                        </p:tgtEl>
                                        <p:attrNameLst>
                                          <p:attrName>ppt_y</p:attrName>
                                        </p:attrNameLst>
                                      </p:cBhvr>
                                    </p:anim>
                                    <p:animRot by="21600000">
                                      <p:cBhvr>
                                        <p:cTn id="28" dur="750" fill="hold">
                                          <p:stCondLst>
                                            <p:cond delay="0"/>
                                          </p:stCondLst>
                                        </p:cTn>
                                        <p:tgtEl>
                                          <p:spTgt spid="5"/>
                                        </p:tgtEl>
                                        <p:attrNameLst>
                                          <p:attrName>r</p:attrName>
                                        </p:attrNameLst>
                                      </p:cBhvr>
                                    </p:animRot>
                                  </p:childTnLst>
                                </p:cTn>
                              </p:par>
                            </p:childTnLst>
                          </p:cTn>
                        </p:par>
                        <p:par>
                          <p:cTn id="29" fill="hold">
                            <p:stCondLst>
                              <p:cond delay="3275"/>
                            </p:stCondLst>
                            <p:childTnLst>
                              <p:par>
                                <p:cTn id="30" presetID="5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par>
                          <p:cTn id="35" fill="hold">
                            <p:stCondLst>
                              <p:cond delay="3775"/>
                            </p:stCondLst>
                            <p:childTnLst>
                              <p:par>
                                <p:cTn id="36" presetID="53" presetClass="entr" presetSubtype="16"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par>
                                <p:cTn id="41" presetID="53" presetClass="entr" presetSubtype="16" fill="hold" grpId="0" nodeType="withEffect">
                                  <p:stCondLst>
                                    <p:cond delay="25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par>
                          <p:cTn id="51" fill="hold">
                            <p:stCondLst>
                              <p:cond delay="4275"/>
                            </p:stCondLst>
                            <p:childTnLst>
                              <p:par>
                                <p:cTn id="52" presetID="9" presetClass="entr" presetSubtype="0" fill="hold" grpId="0" nodeType="afterEffect">
                                  <p:stCondLst>
                                    <p:cond delay="0"/>
                                  </p:stCondLst>
                                  <p:iterate type="lt">
                                    <p:tmPct val="15000"/>
                                  </p:iterate>
                                  <p:childTnLst>
                                    <p:set>
                                      <p:cBhvr>
                                        <p:cTn id="53" dur="1" fill="hold">
                                          <p:stCondLst>
                                            <p:cond delay="0"/>
                                          </p:stCondLst>
                                        </p:cTn>
                                        <p:tgtEl>
                                          <p:spTgt spid="10"/>
                                        </p:tgtEl>
                                        <p:attrNameLst>
                                          <p:attrName>style.visibility</p:attrName>
                                        </p:attrNameLst>
                                      </p:cBhvr>
                                      <p:to>
                                        <p:strVal val="visible"/>
                                      </p:to>
                                    </p:set>
                                    <p:animEffect transition="in" filter="dissolve">
                                      <p:cBhvr>
                                        <p:cTn id="54" dur="500"/>
                                        <p:tgtEl>
                                          <p:spTgt spid="10"/>
                                        </p:tgtEl>
                                      </p:cBhvr>
                                    </p:animEffect>
                                  </p:childTnLst>
                                </p:cTn>
                              </p:par>
                            </p:childTnLst>
                          </p:cTn>
                        </p:par>
                        <p:par>
                          <p:cTn id="55" fill="hold">
                            <p:stCondLst>
                              <p:cond delay="5800"/>
                            </p:stCondLst>
                            <p:childTnLst>
                              <p:par>
                                <p:cTn id="56" presetID="22" presetClass="entr" presetSubtype="1"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up)">
                                      <p:cBhvr>
                                        <p:cTn id="58" dur="500"/>
                                        <p:tgtEl>
                                          <p:spTgt spid="11"/>
                                        </p:tgtEl>
                                      </p:cBhvr>
                                    </p:animEffect>
                                  </p:childTnLst>
                                </p:cTn>
                              </p:par>
                              <p:par>
                                <p:cTn id="59" presetID="2" presetClass="entr" presetSubtype="2" decel="5330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750" fill="hold"/>
                                        <p:tgtEl>
                                          <p:spTgt spid="12"/>
                                        </p:tgtEl>
                                        <p:attrNameLst>
                                          <p:attrName>ppt_x</p:attrName>
                                        </p:attrNameLst>
                                      </p:cBhvr>
                                      <p:tavLst>
                                        <p:tav tm="0">
                                          <p:val>
                                            <p:strVal val="1+#ppt_w/2"/>
                                          </p:val>
                                        </p:tav>
                                        <p:tav tm="100000">
                                          <p:val>
                                            <p:strVal val="#ppt_x"/>
                                          </p:val>
                                        </p:tav>
                                      </p:tavLst>
                                    </p:anim>
                                    <p:anim calcmode="lin" valueType="num">
                                      <p:cBhvr additive="base">
                                        <p:cTn id="62" dur="750" fill="hold"/>
                                        <p:tgtEl>
                                          <p:spTgt spid="12"/>
                                        </p:tgtEl>
                                        <p:attrNameLst>
                                          <p:attrName>ppt_y</p:attrName>
                                        </p:attrNameLst>
                                      </p:cBhvr>
                                      <p:tavLst>
                                        <p:tav tm="0">
                                          <p:val>
                                            <p:strVal val="#ppt_y"/>
                                          </p:val>
                                        </p:tav>
                                        <p:tav tm="100000">
                                          <p:val>
                                            <p:strVal val="#ppt_y"/>
                                          </p:val>
                                        </p:tav>
                                      </p:tavLst>
                                    </p:anim>
                                  </p:childTnLst>
                                </p:cTn>
                              </p:par>
                              <p:par>
                                <p:cTn id="63" presetID="2" presetClass="entr" presetSubtype="2" decel="53300"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750" fill="hold"/>
                                        <p:tgtEl>
                                          <p:spTgt spid="13"/>
                                        </p:tgtEl>
                                        <p:attrNameLst>
                                          <p:attrName>ppt_x</p:attrName>
                                        </p:attrNameLst>
                                      </p:cBhvr>
                                      <p:tavLst>
                                        <p:tav tm="0">
                                          <p:val>
                                            <p:strVal val="1+#ppt_w/2"/>
                                          </p:val>
                                        </p:tav>
                                        <p:tav tm="100000">
                                          <p:val>
                                            <p:strVal val="#ppt_x"/>
                                          </p:val>
                                        </p:tav>
                                      </p:tavLst>
                                    </p:anim>
                                    <p:anim calcmode="lin" valueType="num">
                                      <p:cBhvr additive="base">
                                        <p:cTn id="66" dur="750" fill="hold"/>
                                        <p:tgtEl>
                                          <p:spTgt spid="13"/>
                                        </p:tgtEl>
                                        <p:attrNameLst>
                                          <p:attrName>ppt_y</p:attrName>
                                        </p:attrNameLst>
                                      </p:cBhvr>
                                      <p:tavLst>
                                        <p:tav tm="0">
                                          <p:val>
                                            <p:strVal val="#ppt_y"/>
                                          </p:val>
                                        </p:tav>
                                        <p:tav tm="100000">
                                          <p:val>
                                            <p:strVal val="#ppt_y"/>
                                          </p:val>
                                        </p:tav>
                                      </p:tavLst>
                                    </p:anim>
                                  </p:childTnLst>
                                </p:cTn>
                              </p:par>
                              <p:par>
                                <p:cTn id="67" presetID="2" presetClass="entr" presetSubtype="2" decel="5330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750" fill="hold"/>
                                        <p:tgtEl>
                                          <p:spTgt spid="14"/>
                                        </p:tgtEl>
                                        <p:attrNameLst>
                                          <p:attrName>ppt_x</p:attrName>
                                        </p:attrNameLst>
                                      </p:cBhvr>
                                      <p:tavLst>
                                        <p:tav tm="0">
                                          <p:val>
                                            <p:strVal val="1+#ppt_w/2"/>
                                          </p:val>
                                        </p:tav>
                                        <p:tav tm="100000">
                                          <p:val>
                                            <p:strVal val="#ppt_x"/>
                                          </p:val>
                                        </p:tav>
                                      </p:tavLst>
                                    </p:anim>
                                    <p:anim calcmode="lin" valueType="num">
                                      <p:cBhvr additive="base">
                                        <p:cTn id="70"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animBg="1"/>
      <p:bldP spid="7" grpId="0" animBg="1"/>
      <p:bldP spid="8" grpId="0" animBg="1"/>
      <p:bldP spid="9" grpId="0" animBg="1"/>
      <p:bldP spid="10" grpId="0"/>
      <p:bldP spid="11" grpId="0" animBg="1"/>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学后总结</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9" name="矩形 38"/>
          <p:cNvSpPr/>
          <p:nvPr/>
        </p:nvSpPr>
        <p:spPr>
          <a:xfrm>
            <a:off x="835841" y="2036002"/>
            <a:ext cx="3162300" cy="4048451"/>
          </a:xfrm>
          <a:prstGeom prst="rect">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3000" b="1" dirty="0">
              <a:solidFill>
                <a:srgbClr val="FFFDFB"/>
              </a:solidFill>
              <a:latin typeface="微软雅黑" panose="020B0503020204020204" pitchFamily="34" charset="-122"/>
              <a:ea typeface="微软雅黑" panose="020B0503020204020204" pitchFamily="34" charset="-122"/>
            </a:endParaRPr>
          </a:p>
        </p:txBody>
      </p:sp>
      <p:sp>
        <p:nvSpPr>
          <p:cNvPr id="40" name="TextBox 2"/>
          <p:cNvSpPr txBox="1"/>
          <p:nvPr/>
        </p:nvSpPr>
        <p:spPr>
          <a:xfrm>
            <a:off x="1004928" y="2683498"/>
            <a:ext cx="2824122" cy="281615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50000"/>
              </a:lnSpc>
            </a:pPr>
            <a:r>
              <a:rPr lang="zh-CN" altLang="en-US" sz="3200" b="1" spc="400" dirty="0">
                <a:solidFill>
                  <a:schemeClr val="bg1"/>
                </a:solidFill>
              </a:rPr>
              <a:t>自我总结</a:t>
            </a:r>
            <a:endParaRPr lang="en-US" altLang="zh-CN" sz="3200" b="1" spc="400" dirty="0">
              <a:solidFill>
                <a:schemeClr val="bg1"/>
              </a:solidFill>
            </a:endParaRPr>
          </a:p>
          <a:p>
            <a:pPr algn="ctr">
              <a:lnSpc>
                <a:spcPct val="150000"/>
              </a:lnSpc>
            </a:pPr>
            <a:r>
              <a:rPr lang="zh-CN" altLang="en-US" sz="1800" spc="400" dirty="0">
                <a:solidFill>
                  <a:schemeClr val="bg1"/>
                </a:solidFill>
              </a:rPr>
              <a:t>添加适当的文字，一页的文字最好不要超过</a:t>
            </a:r>
            <a:r>
              <a:rPr lang="en-US" altLang="zh-CN" sz="1800" spc="400" dirty="0">
                <a:solidFill>
                  <a:schemeClr val="bg1"/>
                </a:solidFill>
              </a:rPr>
              <a:t>200,</a:t>
            </a:r>
            <a:r>
              <a:rPr lang="zh-CN" altLang="en-US" sz="1800" spc="400" dirty="0">
                <a:solidFill>
                  <a:schemeClr val="bg1"/>
                </a:solidFill>
              </a:rPr>
              <a:t>添加适当的文字，一页的文字最好不要超过</a:t>
            </a:r>
            <a:r>
              <a:rPr lang="en-US" altLang="zh-CN" sz="1800" spc="400" dirty="0">
                <a:solidFill>
                  <a:schemeClr val="bg1"/>
                </a:solidFill>
              </a:rPr>
              <a:t>200</a:t>
            </a:r>
            <a:r>
              <a:rPr lang="zh-CN" altLang="en-US" sz="1800" spc="400" dirty="0">
                <a:solidFill>
                  <a:schemeClr val="bg1"/>
                </a:solidFill>
              </a:rPr>
              <a:t>字</a:t>
            </a:r>
            <a:endParaRPr lang="zh-CN" altLang="en-US" sz="1800" spc="400" dirty="0">
              <a:solidFill>
                <a:schemeClr val="bg1"/>
              </a:solidFill>
            </a:endParaRPr>
          </a:p>
        </p:txBody>
      </p:sp>
      <p:sp>
        <p:nvSpPr>
          <p:cNvPr id="42" name="矩形 41"/>
          <p:cNvSpPr/>
          <p:nvPr/>
        </p:nvSpPr>
        <p:spPr>
          <a:xfrm>
            <a:off x="4625865" y="2036004"/>
            <a:ext cx="6454369" cy="1144127"/>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
        <p:nvSpPr>
          <p:cNvPr id="43" name="矩形 42"/>
          <p:cNvSpPr/>
          <p:nvPr/>
        </p:nvSpPr>
        <p:spPr>
          <a:xfrm>
            <a:off x="4625865" y="3479951"/>
            <a:ext cx="6454369" cy="1144127"/>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
        <p:nvSpPr>
          <p:cNvPr id="44" name="矩形 43"/>
          <p:cNvSpPr/>
          <p:nvPr/>
        </p:nvSpPr>
        <p:spPr>
          <a:xfrm>
            <a:off x="4625865" y="4940327"/>
            <a:ext cx="6454369" cy="1144127"/>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
        <p:nvSpPr>
          <p:cNvPr id="45" name="文本框 34"/>
          <p:cNvSpPr>
            <a:spLocks noChangeArrowheads="1"/>
          </p:cNvSpPr>
          <p:nvPr/>
        </p:nvSpPr>
        <p:spPr bwMode="auto">
          <a:xfrm>
            <a:off x="4764542" y="5351835"/>
            <a:ext cx="6350804" cy="671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820" tIns="41911" rIns="83820" bIns="41911">
            <a:spAutoFit/>
          </a:bodyPr>
          <a:lstStyle/>
          <a:p>
            <a:pPr>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字</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4764543" y="5028339"/>
            <a:ext cx="3506709" cy="381258"/>
          </a:xfrm>
          <a:prstGeom prst="rect">
            <a:avLst/>
          </a:prstGeom>
        </p:spPr>
        <p:txBody>
          <a:bodyPr wrap="square">
            <a:spAutoFit/>
          </a:bodyPr>
          <a:lstStyle/>
          <a:p>
            <a:pPr lvl="0">
              <a:lnSpc>
                <a:spcPct val="130000"/>
              </a:lnSpc>
            </a:pPr>
            <a:r>
              <a:rPr lang="en-US" altLang="zh-CN" sz="1600" b="1" dirty="0">
                <a:solidFill>
                  <a:srgbClr val="1F7173"/>
                </a:solidFill>
                <a:latin typeface="微软雅黑" panose="020B0503020204020204" pitchFamily="34" charset="-122"/>
                <a:ea typeface="微软雅黑" panose="020B0503020204020204" pitchFamily="34" charset="-122"/>
              </a:rPr>
              <a:t>3. </a:t>
            </a:r>
            <a:r>
              <a:rPr lang="zh-CN" altLang="en-US" sz="1600" b="1" dirty="0">
                <a:solidFill>
                  <a:srgbClr val="1F7173"/>
                </a:solidFill>
                <a:latin typeface="微软雅黑" panose="020B0503020204020204" pitchFamily="34" charset="-122"/>
                <a:ea typeface="微软雅黑" panose="020B0503020204020204" pitchFamily="34" charset="-122"/>
              </a:rPr>
              <a:t>宽容与合作能力</a:t>
            </a:r>
            <a:endParaRPr lang="zh-CN" altLang="en-US" sz="1600" b="1" dirty="0">
              <a:solidFill>
                <a:srgbClr val="1F7173"/>
              </a:solidFill>
              <a:latin typeface="微软雅黑" panose="020B0503020204020204" pitchFamily="34" charset="-122"/>
              <a:ea typeface="微软雅黑" panose="020B0503020204020204" pitchFamily="34" charset="-122"/>
            </a:endParaRPr>
          </a:p>
        </p:txBody>
      </p:sp>
      <p:sp>
        <p:nvSpPr>
          <p:cNvPr id="47" name="文本框 34"/>
          <p:cNvSpPr>
            <a:spLocks noChangeArrowheads="1"/>
          </p:cNvSpPr>
          <p:nvPr/>
        </p:nvSpPr>
        <p:spPr bwMode="auto">
          <a:xfrm>
            <a:off x="4764542" y="3945427"/>
            <a:ext cx="6350804" cy="671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820" tIns="41911" rIns="83820" bIns="41911">
            <a:spAutoFit/>
          </a:bodyPr>
          <a:lstStyle/>
          <a:p>
            <a:pPr>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字</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4764543" y="3578388"/>
            <a:ext cx="3259967" cy="381258"/>
          </a:xfrm>
          <a:prstGeom prst="rect">
            <a:avLst/>
          </a:prstGeom>
        </p:spPr>
        <p:txBody>
          <a:bodyPr wrap="square">
            <a:spAutoFit/>
          </a:bodyPr>
          <a:lstStyle/>
          <a:p>
            <a:pPr lvl="0">
              <a:lnSpc>
                <a:spcPct val="130000"/>
              </a:lnSpc>
            </a:pPr>
            <a:r>
              <a:rPr lang="en-US" altLang="zh-CN" sz="1600" b="1" dirty="0">
                <a:solidFill>
                  <a:srgbClr val="1F7173"/>
                </a:solidFill>
                <a:latin typeface="微软雅黑" panose="020B0503020204020204" pitchFamily="34" charset="-122"/>
                <a:ea typeface="微软雅黑" panose="020B0503020204020204" pitchFamily="34" charset="-122"/>
              </a:rPr>
              <a:t>2. </a:t>
            </a:r>
            <a:r>
              <a:rPr lang="zh-CN" altLang="en-US" sz="1600" b="1" dirty="0">
                <a:solidFill>
                  <a:srgbClr val="1F7173"/>
                </a:solidFill>
                <a:latin typeface="微软雅黑" panose="020B0503020204020204" pitchFamily="34" charset="-122"/>
                <a:ea typeface="微软雅黑" panose="020B0503020204020204" pitchFamily="34" charset="-122"/>
              </a:rPr>
              <a:t>表达与沟通能力</a:t>
            </a:r>
            <a:endParaRPr lang="zh-CN" altLang="en-US" sz="1600" b="1" dirty="0">
              <a:solidFill>
                <a:srgbClr val="1F7173"/>
              </a:solidFill>
              <a:latin typeface="微软雅黑" panose="020B0503020204020204" pitchFamily="34" charset="-122"/>
              <a:ea typeface="微软雅黑" panose="020B0503020204020204" pitchFamily="34" charset="-122"/>
            </a:endParaRPr>
          </a:p>
        </p:txBody>
      </p:sp>
      <p:sp>
        <p:nvSpPr>
          <p:cNvPr id="49" name="文本框 34"/>
          <p:cNvSpPr>
            <a:spLocks noChangeArrowheads="1"/>
          </p:cNvSpPr>
          <p:nvPr/>
        </p:nvSpPr>
        <p:spPr bwMode="auto">
          <a:xfrm>
            <a:off x="4764542" y="2476540"/>
            <a:ext cx="6350804" cy="671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820" tIns="41911" rIns="83820" bIns="41911">
            <a:spAutoFit/>
          </a:bodyPr>
          <a:lstStyle/>
          <a:p>
            <a:pPr>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字</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4764543" y="2124015"/>
            <a:ext cx="3506709" cy="381258"/>
          </a:xfrm>
          <a:prstGeom prst="rect">
            <a:avLst/>
          </a:prstGeom>
        </p:spPr>
        <p:txBody>
          <a:bodyPr wrap="square">
            <a:spAutoFit/>
          </a:bodyPr>
          <a:lstStyle/>
          <a:p>
            <a:pPr lvl="0">
              <a:lnSpc>
                <a:spcPct val="130000"/>
              </a:lnSpc>
            </a:pPr>
            <a:r>
              <a:rPr lang="en-US" altLang="zh-CN" sz="1600" b="1" dirty="0">
                <a:solidFill>
                  <a:srgbClr val="1F7173"/>
                </a:solidFill>
                <a:latin typeface="微软雅黑" panose="020B0503020204020204" pitchFamily="34" charset="-122"/>
                <a:ea typeface="微软雅黑" panose="020B0503020204020204" pitchFamily="34" charset="-122"/>
              </a:rPr>
              <a:t>1. </a:t>
            </a:r>
            <a:r>
              <a:rPr lang="zh-CN" altLang="en-US" sz="1600" b="1" dirty="0">
                <a:solidFill>
                  <a:srgbClr val="1F7173"/>
                </a:solidFill>
                <a:latin typeface="微软雅黑" panose="020B0503020204020204" pitchFamily="34" charset="-122"/>
                <a:ea typeface="微软雅黑" panose="020B0503020204020204" pitchFamily="34" charset="-122"/>
              </a:rPr>
              <a:t>全局观念与敬业品质</a:t>
            </a:r>
            <a:endParaRPr lang="zh-CN" altLang="en-US" sz="1600" b="1" dirty="0">
              <a:solidFill>
                <a:srgbClr val="1F7173"/>
              </a:solidFill>
              <a:latin typeface="微软雅黑" panose="020B0503020204020204" pitchFamily="34" charset="-122"/>
              <a:ea typeface="微软雅黑" panose="020B0503020204020204" pitchFamily="34" charset="-122"/>
            </a:endParaRPr>
          </a:p>
        </p:txBody>
      </p:sp>
      <p:sp>
        <p:nvSpPr>
          <p:cNvPr id="51" name="矩形 50"/>
          <p:cNvSpPr/>
          <p:nvPr/>
        </p:nvSpPr>
        <p:spPr>
          <a:xfrm>
            <a:off x="4427028" y="2036004"/>
            <a:ext cx="220000" cy="1144127"/>
          </a:xfrm>
          <a:prstGeom prst="rect">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
        <p:nvSpPr>
          <p:cNvPr id="52" name="矩形 51"/>
          <p:cNvSpPr/>
          <p:nvPr/>
        </p:nvSpPr>
        <p:spPr>
          <a:xfrm>
            <a:off x="4427028" y="3488165"/>
            <a:ext cx="220000" cy="1144127"/>
          </a:xfrm>
          <a:prstGeom prst="rect">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
        <p:nvSpPr>
          <p:cNvPr id="53" name="矩形 52"/>
          <p:cNvSpPr/>
          <p:nvPr/>
        </p:nvSpPr>
        <p:spPr>
          <a:xfrm>
            <a:off x="4427028" y="4940327"/>
            <a:ext cx="220000" cy="1144127"/>
          </a:xfrm>
          <a:prstGeom prst="rect">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2" presetClass="entr" presetSubtype="8" decel="10000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0-#ppt_w/2"/>
                                          </p:val>
                                        </p:tav>
                                        <p:tav tm="100000">
                                          <p:val>
                                            <p:strVal val="#ppt_x"/>
                                          </p:val>
                                        </p:tav>
                                      </p:tavLst>
                                    </p:anim>
                                    <p:anim calcmode="lin" valueType="num">
                                      <p:cBhvr additive="base">
                                        <p:cTn id="20" dur="500" fill="hold"/>
                                        <p:tgtEl>
                                          <p:spTgt spid="39"/>
                                        </p:tgtEl>
                                        <p:attrNameLst>
                                          <p:attrName>ppt_y</p:attrName>
                                        </p:attrNameLst>
                                      </p:cBhvr>
                                      <p:tavLst>
                                        <p:tav tm="0">
                                          <p:val>
                                            <p:strVal val="#ppt_y"/>
                                          </p:val>
                                        </p:tav>
                                        <p:tav tm="100000">
                                          <p:val>
                                            <p:strVal val="#ppt_y"/>
                                          </p:val>
                                        </p:tav>
                                      </p:tavLst>
                                    </p:anim>
                                  </p:childTnLst>
                                </p:cTn>
                              </p:par>
                            </p:childTnLst>
                          </p:cTn>
                        </p:par>
                        <p:par>
                          <p:cTn id="21" fill="hold">
                            <p:stCondLst>
                              <p:cond delay="2299"/>
                            </p:stCondLst>
                            <p:childTnLst>
                              <p:par>
                                <p:cTn id="22" presetID="53" presetClass="entr" presetSubtype="528"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Effect transition="in" filter="fade">
                                      <p:cBhvr>
                                        <p:cTn id="26" dur="500"/>
                                        <p:tgtEl>
                                          <p:spTgt spid="40"/>
                                        </p:tgtEl>
                                      </p:cBhvr>
                                    </p:animEffect>
                                    <p:anim calcmode="lin" valueType="num">
                                      <p:cBhvr>
                                        <p:cTn id="27" dur="500" fill="hold"/>
                                        <p:tgtEl>
                                          <p:spTgt spid="40"/>
                                        </p:tgtEl>
                                        <p:attrNameLst>
                                          <p:attrName>ppt_x</p:attrName>
                                        </p:attrNameLst>
                                      </p:cBhvr>
                                      <p:tavLst>
                                        <p:tav tm="0">
                                          <p:val>
                                            <p:fltVal val="0.5"/>
                                          </p:val>
                                        </p:tav>
                                        <p:tav tm="100000">
                                          <p:val>
                                            <p:strVal val="#ppt_x"/>
                                          </p:val>
                                        </p:tav>
                                      </p:tavLst>
                                    </p:anim>
                                    <p:anim calcmode="lin" valueType="num">
                                      <p:cBhvr>
                                        <p:cTn id="28" dur="500" fill="hold"/>
                                        <p:tgtEl>
                                          <p:spTgt spid="40"/>
                                        </p:tgtEl>
                                        <p:attrNameLst>
                                          <p:attrName>ppt_y</p:attrName>
                                        </p:attrNameLst>
                                      </p:cBhvr>
                                      <p:tavLst>
                                        <p:tav tm="0">
                                          <p:val>
                                            <p:fltVal val="0.5"/>
                                          </p:val>
                                        </p:tav>
                                        <p:tav tm="100000">
                                          <p:val>
                                            <p:strVal val="#ppt_y"/>
                                          </p:val>
                                        </p:tav>
                                      </p:tavLst>
                                    </p:anim>
                                  </p:childTnLst>
                                </p:cTn>
                              </p:par>
                            </p:childTnLst>
                          </p:cTn>
                        </p:par>
                        <p:par>
                          <p:cTn id="29" fill="hold">
                            <p:stCondLst>
                              <p:cond delay="2799"/>
                            </p:stCondLst>
                            <p:childTnLst>
                              <p:par>
                                <p:cTn id="30" presetID="2" presetClass="entr" presetSubtype="2"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1+#ppt_w/2"/>
                                          </p:val>
                                        </p:tav>
                                        <p:tav tm="100000">
                                          <p:val>
                                            <p:strVal val="#ppt_x"/>
                                          </p:val>
                                        </p:tav>
                                      </p:tavLst>
                                    </p:anim>
                                    <p:anim calcmode="lin" valueType="num">
                                      <p:cBhvr additive="base">
                                        <p:cTn id="33" dur="500" fill="hold"/>
                                        <p:tgtEl>
                                          <p:spTgt spid="51"/>
                                        </p:tgtEl>
                                        <p:attrNameLst>
                                          <p:attrName>ppt_y</p:attrName>
                                        </p:attrNameLst>
                                      </p:cBhvr>
                                      <p:tavLst>
                                        <p:tav tm="0">
                                          <p:val>
                                            <p:strVal val="#ppt_y"/>
                                          </p:val>
                                        </p:tav>
                                        <p:tav tm="100000">
                                          <p:val>
                                            <p:strVal val="#ppt_y"/>
                                          </p:val>
                                        </p:tav>
                                      </p:tavLst>
                                    </p:anim>
                                  </p:childTnLst>
                                </p:cTn>
                              </p:par>
                            </p:childTnLst>
                          </p:cTn>
                        </p:par>
                        <p:par>
                          <p:cTn id="34" fill="hold">
                            <p:stCondLst>
                              <p:cond delay="3299"/>
                            </p:stCondLst>
                            <p:childTnLst>
                              <p:par>
                                <p:cTn id="35" presetID="22" presetClass="entr" presetSubtype="8"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left)">
                                      <p:cBhvr>
                                        <p:cTn id="37" dur="500"/>
                                        <p:tgtEl>
                                          <p:spTgt spid="42"/>
                                        </p:tgtEl>
                                      </p:cBhvr>
                                    </p:animEffect>
                                  </p:childTnLst>
                                </p:cTn>
                              </p:par>
                            </p:childTnLst>
                          </p:cTn>
                        </p:par>
                        <p:par>
                          <p:cTn id="38" fill="hold">
                            <p:stCondLst>
                              <p:cond delay="3799"/>
                            </p:stCondLst>
                            <p:childTnLst>
                              <p:par>
                                <p:cTn id="39" presetID="31"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 calcmode="lin" valueType="num">
                                      <p:cBhvr>
                                        <p:cTn id="43" dur="500" fill="hold"/>
                                        <p:tgtEl>
                                          <p:spTgt spid="50"/>
                                        </p:tgtEl>
                                        <p:attrNameLst>
                                          <p:attrName>style.rotation</p:attrName>
                                        </p:attrNameLst>
                                      </p:cBhvr>
                                      <p:tavLst>
                                        <p:tav tm="0">
                                          <p:val>
                                            <p:fltVal val="90"/>
                                          </p:val>
                                        </p:tav>
                                        <p:tav tm="100000">
                                          <p:val>
                                            <p:fltVal val="0"/>
                                          </p:val>
                                        </p:tav>
                                      </p:tavLst>
                                    </p:anim>
                                    <p:animEffect transition="in" filter="fade">
                                      <p:cBhvr>
                                        <p:cTn id="44" dur="500"/>
                                        <p:tgtEl>
                                          <p:spTgt spid="50"/>
                                        </p:tgtEl>
                                      </p:cBhvr>
                                    </p:animEffect>
                                  </p:childTnLst>
                                </p:cTn>
                              </p:par>
                            </p:childTnLst>
                          </p:cTn>
                        </p:par>
                        <p:par>
                          <p:cTn id="45" fill="hold">
                            <p:stCondLst>
                              <p:cond delay="4299"/>
                            </p:stCondLst>
                            <p:childTnLst>
                              <p:par>
                                <p:cTn id="46" presetID="22" presetClass="entr" presetSubtype="8"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500"/>
                                        <p:tgtEl>
                                          <p:spTgt spid="49"/>
                                        </p:tgtEl>
                                      </p:cBhvr>
                                    </p:animEffect>
                                  </p:childTnLst>
                                </p:cTn>
                              </p:par>
                            </p:childTnLst>
                          </p:cTn>
                        </p:par>
                        <p:par>
                          <p:cTn id="49" fill="hold">
                            <p:stCondLst>
                              <p:cond delay="4799"/>
                            </p:stCondLst>
                            <p:childTnLst>
                              <p:par>
                                <p:cTn id="50" presetID="2" presetClass="entr" presetSubtype="2"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1+#ppt_w/2"/>
                                          </p:val>
                                        </p:tav>
                                        <p:tav tm="100000">
                                          <p:val>
                                            <p:strVal val="#ppt_x"/>
                                          </p:val>
                                        </p:tav>
                                      </p:tavLst>
                                    </p:anim>
                                    <p:anim calcmode="lin" valueType="num">
                                      <p:cBhvr additive="base">
                                        <p:cTn id="53" dur="500" fill="hold"/>
                                        <p:tgtEl>
                                          <p:spTgt spid="52"/>
                                        </p:tgtEl>
                                        <p:attrNameLst>
                                          <p:attrName>ppt_y</p:attrName>
                                        </p:attrNameLst>
                                      </p:cBhvr>
                                      <p:tavLst>
                                        <p:tav tm="0">
                                          <p:val>
                                            <p:strVal val="#ppt_y"/>
                                          </p:val>
                                        </p:tav>
                                        <p:tav tm="100000">
                                          <p:val>
                                            <p:strVal val="#ppt_y"/>
                                          </p:val>
                                        </p:tav>
                                      </p:tavLst>
                                    </p:anim>
                                  </p:childTnLst>
                                </p:cTn>
                              </p:par>
                            </p:childTnLst>
                          </p:cTn>
                        </p:par>
                        <p:par>
                          <p:cTn id="54" fill="hold">
                            <p:stCondLst>
                              <p:cond delay="5299"/>
                            </p:stCondLst>
                            <p:childTnLst>
                              <p:par>
                                <p:cTn id="55" presetID="22" presetClass="entr" presetSubtype="8" fill="hold" grpId="0"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childTnLst>
                          </p:cTn>
                        </p:par>
                        <p:par>
                          <p:cTn id="58" fill="hold">
                            <p:stCondLst>
                              <p:cond delay="5799"/>
                            </p:stCondLst>
                            <p:childTnLst>
                              <p:par>
                                <p:cTn id="59" presetID="31" presetClass="entr" presetSubtype="0"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 calcmode="lin" valueType="num">
                                      <p:cBhvr>
                                        <p:cTn id="61" dur="500" fill="hold"/>
                                        <p:tgtEl>
                                          <p:spTgt spid="48"/>
                                        </p:tgtEl>
                                        <p:attrNameLst>
                                          <p:attrName>ppt_w</p:attrName>
                                        </p:attrNameLst>
                                      </p:cBhvr>
                                      <p:tavLst>
                                        <p:tav tm="0">
                                          <p:val>
                                            <p:fltVal val="0"/>
                                          </p:val>
                                        </p:tav>
                                        <p:tav tm="100000">
                                          <p:val>
                                            <p:strVal val="#ppt_w"/>
                                          </p:val>
                                        </p:tav>
                                      </p:tavLst>
                                    </p:anim>
                                    <p:anim calcmode="lin" valueType="num">
                                      <p:cBhvr>
                                        <p:cTn id="62" dur="500" fill="hold"/>
                                        <p:tgtEl>
                                          <p:spTgt spid="48"/>
                                        </p:tgtEl>
                                        <p:attrNameLst>
                                          <p:attrName>ppt_h</p:attrName>
                                        </p:attrNameLst>
                                      </p:cBhvr>
                                      <p:tavLst>
                                        <p:tav tm="0">
                                          <p:val>
                                            <p:fltVal val="0"/>
                                          </p:val>
                                        </p:tav>
                                        <p:tav tm="100000">
                                          <p:val>
                                            <p:strVal val="#ppt_h"/>
                                          </p:val>
                                        </p:tav>
                                      </p:tavLst>
                                    </p:anim>
                                    <p:anim calcmode="lin" valueType="num">
                                      <p:cBhvr>
                                        <p:cTn id="63" dur="500" fill="hold"/>
                                        <p:tgtEl>
                                          <p:spTgt spid="48"/>
                                        </p:tgtEl>
                                        <p:attrNameLst>
                                          <p:attrName>style.rotation</p:attrName>
                                        </p:attrNameLst>
                                      </p:cBhvr>
                                      <p:tavLst>
                                        <p:tav tm="0">
                                          <p:val>
                                            <p:fltVal val="90"/>
                                          </p:val>
                                        </p:tav>
                                        <p:tav tm="100000">
                                          <p:val>
                                            <p:fltVal val="0"/>
                                          </p:val>
                                        </p:tav>
                                      </p:tavLst>
                                    </p:anim>
                                    <p:animEffect transition="in" filter="fade">
                                      <p:cBhvr>
                                        <p:cTn id="64" dur="500"/>
                                        <p:tgtEl>
                                          <p:spTgt spid="48"/>
                                        </p:tgtEl>
                                      </p:cBhvr>
                                    </p:animEffect>
                                  </p:childTnLst>
                                </p:cTn>
                              </p:par>
                            </p:childTnLst>
                          </p:cTn>
                        </p:par>
                        <p:par>
                          <p:cTn id="65" fill="hold">
                            <p:stCondLst>
                              <p:cond delay="6299"/>
                            </p:stCondLst>
                            <p:childTnLst>
                              <p:par>
                                <p:cTn id="66" presetID="22" presetClass="entr" presetSubtype="8"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wipe(left)">
                                      <p:cBhvr>
                                        <p:cTn id="68" dur="500"/>
                                        <p:tgtEl>
                                          <p:spTgt spid="47"/>
                                        </p:tgtEl>
                                      </p:cBhvr>
                                    </p:animEffect>
                                  </p:childTnLst>
                                </p:cTn>
                              </p:par>
                            </p:childTnLst>
                          </p:cTn>
                        </p:par>
                        <p:par>
                          <p:cTn id="69" fill="hold">
                            <p:stCondLst>
                              <p:cond delay="6799"/>
                            </p:stCondLst>
                            <p:childTnLst>
                              <p:par>
                                <p:cTn id="70" presetID="2" presetClass="entr" presetSubtype="2" fill="hold" grpId="0" nodeType="afterEffect">
                                  <p:stCondLst>
                                    <p:cond delay="0"/>
                                  </p:stCondLst>
                                  <p:childTnLst>
                                    <p:set>
                                      <p:cBhvr>
                                        <p:cTn id="71" dur="1" fill="hold">
                                          <p:stCondLst>
                                            <p:cond delay="0"/>
                                          </p:stCondLst>
                                        </p:cTn>
                                        <p:tgtEl>
                                          <p:spTgt spid="53"/>
                                        </p:tgtEl>
                                        <p:attrNameLst>
                                          <p:attrName>style.visibility</p:attrName>
                                        </p:attrNameLst>
                                      </p:cBhvr>
                                      <p:to>
                                        <p:strVal val="visible"/>
                                      </p:to>
                                    </p:set>
                                    <p:anim calcmode="lin" valueType="num">
                                      <p:cBhvr additive="base">
                                        <p:cTn id="72" dur="500" fill="hold"/>
                                        <p:tgtEl>
                                          <p:spTgt spid="53"/>
                                        </p:tgtEl>
                                        <p:attrNameLst>
                                          <p:attrName>ppt_x</p:attrName>
                                        </p:attrNameLst>
                                      </p:cBhvr>
                                      <p:tavLst>
                                        <p:tav tm="0">
                                          <p:val>
                                            <p:strVal val="1+#ppt_w/2"/>
                                          </p:val>
                                        </p:tav>
                                        <p:tav tm="100000">
                                          <p:val>
                                            <p:strVal val="#ppt_x"/>
                                          </p:val>
                                        </p:tav>
                                      </p:tavLst>
                                    </p:anim>
                                    <p:anim calcmode="lin" valueType="num">
                                      <p:cBhvr additive="base">
                                        <p:cTn id="73" dur="500" fill="hold"/>
                                        <p:tgtEl>
                                          <p:spTgt spid="53"/>
                                        </p:tgtEl>
                                        <p:attrNameLst>
                                          <p:attrName>ppt_y</p:attrName>
                                        </p:attrNameLst>
                                      </p:cBhvr>
                                      <p:tavLst>
                                        <p:tav tm="0">
                                          <p:val>
                                            <p:strVal val="#ppt_y"/>
                                          </p:val>
                                        </p:tav>
                                        <p:tav tm="100000">
                                          <p:val>
                                            <p:strVal val="#ppt_y"/>
                                          </p:val>
                                        </p:tav>
                                      </p:tavLst>
                                    </p:anim>
                                  </p:childTnLst>
                                </p:cTn>
                              </p:par>
                            </p:childTnLst>
                          </p:cTn>
                        </p:par>
                        <p:par>
                          <p:cTn id="74" fill="hold">
                            <p:stCondLst>
                              <p:cond delay="7299"/>
                            </p:stCondLst>
                            <p:childTnLst>
                              <p:par>
                                <p:cTn id="75" presetID="22" presetClass="entr" presetSubtype="8" fill="hold" grpId="0" nodeType="after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wipe(left)">
                                      <p:cBhvr>
                                        <p:cTn id="77" dur="500"/>
                                        <p:tgtEl>
                                          <p:spTgt spid="44"/>
                                        </p:tgtEl>
                                      </p:cBhvr>
                                    </p:animEffect>
                                  </p:childTnLst>
                                </p:cTn>
                              </p:par>
                            </p:childTnLst>
                          </p:cTn>
                        </p:par>
                        <p:par>
                          <p:cTn id="78" fill="hold">
                            <p:stCondLst>
                              <p:cond delay="7799"/>
                            </p:stCondLst>
                            <p:childTnLst>
                              <p:par>
                                <p:cTn id="79" presetID="31" presetClass="entr" presetSubtype="0" fill="hold" grpId="0" nodeType="afterEffect">
                                  <p:stCondLst>
                                    <p:cond delay="0"/>
                                  </p:stCondLst>
                                  <p:childTnLst>
                                    <p:set>
                                      <p:cBhvr>
                                        <p:cTn id="80" dur="1" fill="hold">
                                          <p:stCondLst>
                                            <p:cond delay="0"/>
                                          </p:stCondLst>
                                        </p:cTn>
                                        <p:tgtEl>
                                          <p:spTgt spid="46"/>
                                        </p:tgtEl>
                                        <p:attrNameLst>
                                          <p:attrName>style.visibility</p:attrName>
                                        </p:attrNameLst>
                                      </p:cBhvr>
                                      <p:to>
                                        <p:strVal val="visible"/>
                                      </p:to>
                                    </p:set>
                                    <p:anim calcmode="lin" valueType="num">
                                      <p:cBhvr>
                                        <p:cTn id="81" dur="500" fill="hold"/>
                                        <p:tgtEl>
                                          <p:spTgt spid="46"/>
                                        </p:tgtEl>
                                        <p:attrNameLst>
                                          <p:attrName>ppt_w</p:attrName>
                                        </p:attrNameLst>
                                      </p:cBhvr>
                                      <p:tavLst>
                                        <p:tav tm="0">
                                          <p:val>
                                            <p:fltVal val="0"/>
                                          </p:val>
                                        </p:tav>
                                        <p:tav tm="100000">
                                          <p:val>
                                            <p:strVal val="#ppt_w"/>
                                          </p:val>
                                        </p:tav>
                                      </p:tavLst>
                                    </p:anim>
                                    <p:anim calcmode="lin" valueType="num">
                                      <p:cBhvr>
                                        <p:cTn id="82" dur="500" fill="hold"/>
                                        <p:tgtEl>
                                          <p:spTgt spid="46"/>
                                        </p:tgtEl>
                                        <p:attrNameLst>
                                          <p:attrName>ppt_h</p:attrName>
                                        </p:attrNameLst>
                                      </p:cBhvr>
                                      <p:tavLst>
                                        <p:tav tm="0">
                                          <p:val>
                                            <p:fltVal val="0"/>
                                          </p:val>
                                        </p:tav>
                                        <p:tav tm="100000">
                                          <p:val>
                                            <p:strVal val="#ppt_h"/>
                                          </p:val>
                                        </p:tav>
                                      </p:tavLst>
                                    </p:anim>
                                    <p:anim calcmode="lin" valueType="num">
                                      <p:cBhvr>
                                        <p:cTn id="83" dur="500" fill="hold"/>
                                        <p:tgtEl>
                                          <p:spTgt spid="46"/>
                                        </p:tgtEl>
                                        <p:attrNameLst>
                                          <p:attrName>style.rotation</p:attrName>
                                        </p:attrNameLst>
                                      </p:cBhvr>
                                      <p:tavLst>
                                        <p:tav tm="0">
                                          <p:val>
                                            <p:fltVal val="90"/>
                                          </p:val>
                                        </p:tav>
                                        <p:tav tm="100000">
                                          <p:val>
                                            <p:fltVal val="0"/>
                                          </p:val>
                                        </p:tav>
                                      </p:tavLst>
                                    </p:anim>
                                    <p:animEffect transition="in" filter="fade">
                                      <p:cBhvr>
                                        <p:cTn id="84" dur="500"/>
                                        <p:tgtEl>
                                          <p:spTgt spid="46"/>
                                        </p:tgtEl>
                                      </p:cBhvr>
                                    </p:animEffect>
                                  </p:childTnLst>
                                </p:cTn>
                              </p:par>
                            </p:childTnLst>
                          </p:cTn>
                        </p:par>
                        <p:par>
                          <p:cTn id="85" fill="hold">
                            <p:stCondLst>
                              <p:cond delay="8299"/>
                            </p:stCondLst>
                            <p:childTnLst>
                              <p:par>
                                <p:cTn id="86" presetID="22" presetClass="entr" presetSubtype="8" fill="hold" grpId="0" nodeType="afterEffect">
                                  <p:stCondLst>
                                    <p:cond delay="0"/>
                                  </p:stCondLst>
                                  <p:childTnLst>
                                    <p:set>
                                      <p:cBhvr>
                                        <p:cTn id="87" dur="1" fill="hold">
                                          <p:stCondLst>
                                            <p:cond delay="0"/>
                                          </p:stCondLst>
                                        </p:cTn>
                                        <p:tgtEl>
                                          <p:spTgt spid="45"/>
                                        </p:tgtEl>
                                        <p:attrNameLst>
                                          <p:attrName>style.visibility</p:attrName>
                                        </p:attrNameLst>
                                      </p:cBhvr>
                                      <p:to>
                                        <p:strVal val="visible"/>
                                      </p:to>
                                    </p:set>
                                    <p:animEffect transition="in" filter="wipe(left)">
                                      <p:cBhvr>
                                        <p:cTn id="8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39" grpId="0" animBg="1"/>
      <p:bldP spid="40" grpId="0"/>
      <p:bldP spid="42" grpId="0" animBg="1"/>
      <p:bldP spid="43" grpId="0" animBg="1"/>
      <p:bldP spid="44" grpId="0" animBg="1"/>
      <p:bldP spid="45" grpId="0"/>
      <p:bldP spid="46" grpId="0"/>
      <p:bldP spid="47" grpId="0"/>
      <p:bldP spid="48" grpId="0"/>
      <p:bldP spid="49" grpId="0"/>
      <p:bldP spid="50" grpId="0"/>
      <p:bldP spid="51" grpId="0" animBg="1"/>
      <p:bldP spid="52" grpId="0" animBg="1"/>
      <p:bldP spid="5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0"/>
            <a:ext cx="12191999" cy="1750224"/>
          </a:xfrm>
          <a:prstGeom prst="rect">
            <a:avLst/>
          </a:prstGeom>
          <a:solidFill>
            <a:srgbClr val="004D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883310" y="294854"/>
            <a:ext cx="6425381" cy="1337498"/>
          </a:xfrm>
          <a:prstGeom prst="rect">
            <a:avLst/>
          </a:prstGeom>
        </p:spPr>
      </p:pic>
      <p:grpSp>
        <p:nvGrpSpPr>
          <p:cNvPr id="17" name="组合 16"/>
          <p:cNvGrpSpPr/>
          <p:nvPr/>
        </p:nvGrpSpPr>
        <p:grpSpPr>
          <a:xfrm>
            <a:off x="2498459" y="2786122"/>
            <a:ext cx="2416442" cy="2726466"/>
            <a:chOff x="1184011" y="4337050"/>
            <a:chExt cx="983554" cy="1109742"/>
          </a:xfrm>
        </p:grpSpPr>
        <p:sp>
          <p:nvSpPr>
            <p:cNvPr id="18" name="Freeform 5"/>
            <p:cNvSpPr/>
            <p:nvPr/>
          </p:nvSpPr>
          <p:spPr bwMode="auto">
            <a:xfrm rot="5400000" flipV="1">
              <a:off x="1120917" y="4400144"/>
              <a:ext cx="1109742" cy="98355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1F7173"/>
            </a:solidFill>
            <a:ln w="19050">
              <a:solidFill>
                <a:schemeClr val="bg1"/>
              </a:solidFill>
            </a:ln>
            <a:effectLst>
              <a:outerShdw blurRad="114300" dist="38100" dir="2700000" algn="tl" rotWithShape="0">
                <a:prstClr val="black">
                  <a:alpha val="40000"/>
                </a:prstClr>
              </a:outerShdw>
              <a:reflection blurRad="6350" stA="50000" endA="300" endPos="35000" dist="50800" dir="5400000" sy="-100000" algn="bl" rotWithShape="0"/>
            </a:effectLst>
          </p:spPr>
          <p:txBody>
            <a:bodyPr vert="horz" wrap="square" lIns="121920" tIns="60960" rIns="121920" bIns="60960" numCol="1" anchor="t" anchorCtr="0" compatLnSpc="1"/>
            <a:lstStyle/>
            <a:p>
              <a:endParaRPr lang="zh-CN" altLang="en-US" sz="9600" dirty="0">
                <a:solidFill>
                  <a:schemeClr val="bg1"/>
                </a:solidFill>
              </a:endParaRPr>
            </a:p>
          </p:txBody>
        </p:sp>
        <p:sp>
          <p:nvSpPr>
            <p:cNvPr id="19" name="文本框 32"/>
            <p:cNvSpPr txBox="1"/>
            <p:nvPr/>
          </p:nvSpPr>
          <p:spPr>
            <a:xfrm>
              <a:off x="1268677" y="4610826"/>
              <a:ext cx="814222" cy="588783"/>
            </a:xfrm>
            <a:prstGeom prst="rect">
              <a:avLst/>
            </a:prstGeom>
            <a:noFill/>
          </p:spPr>
          <p:txBody>
            <a:bodyPr wrap="square" rtlCol="0">
              <a:spAutoFit/>
            </a:bodyPr>
            <a:lstStyle/>
            <a:p>
              <a:pPr algn="ctr"/>
              <a:r>
                <a:rPr lang="en-US" altLang="zh-CN" sz="8800" dirty="0">
                  <a:solidFill>
                    <a:schemeClr val="bg1"/>
                  </a:solidFill>
                  <a:latin typeface="+mn-ea"/>
                </a:rPr>
                <a:t>04</a:t>
              </a:r>
              <a:endParaRPr lang="zh-CN" altLang="en-US" sz="8800" dirty="0">
                <a:solidFill>
                  <a:schemeClr val="bg1"/>
                </a:solidFill>
                <a:latin typeface="+mn-ea"/>
              </a:endParaRPr>
            </a:p>
          </p:txBody>
        </p:sp>
      </p:grpSp>
      <p:sp>
        <p:nvSpPr>
          <p:cNvPr id="20" name="TextBox 7"/>
          <p:cNvSpPr txBox="1"/>
          <p:nvPr/>
        </p:nvSpPr>
        <p:spPr>
          <a:xfrm>
            <a:off x="5668817" y="3148308"/>
            <a:ext cx="4057650" cy="96227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6000" spc="1200" dirty="0">
                <a:solidFill>
                  <a:srgbClr val="1F7173"/>
                </a:solidFill>
                <a:latin typeface="微软雅黑" panose="020B0503020204020204" pitchFamily="34" charset="-122"/>
                <a:ea typeface="微软雅黑" panose="020B0503020204020204" pitchFamily="34" charset="-122"/>
              </a:rPr>
              <a:t>教学反思</a:t>
            </a:r>
            <a:endParaRPr lang="zh-CN" altLang="zh-CN" sz="6000" spc="1200" dirty="0">
              <a:solidFill>
                <a:srgbClr val="1F7173"/>
              </a:solidFill>
              <a:latin typeface="微软雅黑" panose="020B0503020204020204" pitchFamily="34" charset="-122"/>
              <a:ea typeface="微软雅黑" panose="020B0503020204020204" pitchFamily="34" charset="-122"/>
            </a:endParaRPr>
          </a:p>
        </p:txBody>
      </p:sp>
      <p:sp>
        <p:nvSpPr>
          <p:cNvPr id="21" name="KSO_Shape"/>
          <p:cNvSpPr>
            <a:spLocks noChangeAspect="1"/>
          </p:cNvSpPr>
          <p:nvPr/>
        </p:nvSpPr>
        <p:spPr bwMode="auto">
          <a:xfrm>
            <a:off x="5771207" y="4350325"/>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22" name="KSO_Shape"/>
          <p:cNvSpPr>
            <a:spLocks noChangeAspect="1"/>
          </p:cNvSpPr>
          <p:nvPr/>
        </p:nvSpPr>
        <p:spPr bwMode="auto">
          <a:xfrm>
            <a:off x="7711132" y="4350325"/>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30" name="KSO_Shape"/>
          <p:cNvSpPr>
            <a:spLocks noChangeAspect="1"/>
          </p:cNvSpPr>
          <p:nvPr/>
        </p:nvSpPr>
        <p:spPr bwMode="auto">
          <a:xfrm>
            <a:off x="5771207" y="4866431"/>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31" name="KSO_Shape"/>
          <p:cNvSpPr>
            <a:spLocks noChangeAspect="1"/>
          </p:cNvSpPr>
          <p:nvPr/>
        </p:nvSpPr>
        <p:spPr bwMode="auto">
          <a:xfrm>
            <a:off x="7711132" y="4866431"/>
            <a:ext cx="252421" cy="252000"/>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rgbClr val="1F717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75000"/>
                  <a:lumOff val="25000"/>
                </a:schemeClr>
              </a:solidFill>
            </a:endParaRPr>
          </a:p>
        </p:txBody>
      </p:sp>
      <p:sp>
        <p:nvSpPr>
          <p:cNvPr id="32" name="TextBox 7"/>
          <p:cNvSpPr txBox="1"/>
          <p:nvPr/>
        </p:nvSpPr>
        <p:spPr>
          <a:xfrm>
            <a:off x="6100618" y="4308090"/>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教学效果</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7"/>
          <p:cNvSpPr txBox="1"/>
          <p:nvPr/>
        </p:nvSpPr>
        <p:spPr>
          <a:xfrm>
            <a:off x="6100618" y="4834460"/>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教学不足</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7"/>
          <p:cNvSpPr txBox="1"/>
          <p:nvPr/>
        </p:nvSpPr>
        <p:spPr>
          <a:xfrm>
            <a:off x="8047142" y="4308090"/>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rPr>
              <a:t>教学优点</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7"/>
          <p:cNvSpPr txBox="1"/>
          <p:nvPr/>
        </p:nvSpPr>
        <p:spPr>
          <a:xfrm>
            <a:off x="8047142" y="4834460"/>
            <a:ext cx="1369214" cy="31594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r>
              <a:rPr lang="zh-CN" altLang="en-US" sz="1800" b="0" spc="225">
                <a:solidFill>
                  <a:schemeClr val="tx1">
                    <a:lumMod val="75000"/>
                    <a:lumOff val="25000"/>
                  </a:schemeClr>
                </a:solidFill>
                <a:latin typeface="微软雅黑" panose="020B0503020204020204" pitchFamily="34" charset="-122"/>
                <a:ea typeface="微软雅黑" panose="020B0503020204020204" pitchFamily="34" charset="-122"/>
              </a:rPr>
              <a:t>改进之法</a:t>
            </a:r>
            <a:endParaRPr lang="zh-CN" altLang="en-US" sz="1800" b="0"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5771207" y="4129630"/>
            <a:ext cx="335374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0-#ppt_w/2"/>
                                          </p:val>
                                        </p:tav>
                                        <p:tav tm="100000">
                                          <p:val>
                                            <p:strVal val="#ppt_x"/>
                                          </p:val>
                                        </p:tav>
                                      </p:tavLst>
                                    </p:anim>
                                    <p:anim calcmode="lin" valueType="num">
                                      <p:cBhvr additive="base">
                                        <p:cTn id="8" dur="75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500"/>
                            </p:stCondLst>
                            <p:childTnLst>
                              <p:par>
                                <p:cTn id="16" presetID="2" presetClass="entr" presetSubtype="4" decel="5330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750" fill="hold"/>
                                        <p:tgtEl>
                                          <p:spTgt spid="17"/>
                                        </p:tgtEl>
                                        <p:attrNameLst>
                                          <p:attrName>ppt_x</p:attrName>
                                        </p:attrNameLst>
                                      </p:cBhvr>
                                      <p:tavLst>
                                        <p:tav tm="0">
                                          <p:val>
                                            <p:strVal val="#ppt_x"/>
                                          </p:val>
                                        </p:tav>
                                        <p:tav tm="100000">
                                          <p:val>
                                            <p:strVal val="#ppt_x"/>
                                          </p:val>
                                        </p:tav>
                                      </p:tavLst>
                                    </p:anim>
                                    <p:anim calcmode="lin" valueType="num">
                                      <p:cBhvr additive="base">
                                        <p:cTn id="19" dur="750" fill="hold"/>
                                        <p:tgtEl>
                                          <p:spTgt spid="17"/>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by="(-#ppt_w*2)" calcmode="lin" valueType="num">
                                      <p:cBhvr rctx="PPT">
                                        <p:cTn id="23" dur="500" autoRev="1" fill="hold">
                                          <p:stCondLst>
                                            <p:cond delay="0"/>
                                          </p:stCondLst>
                                        </p:cTn>
                                        <p:tgtEl>
                                          <p:spTgt spid="20"/>
                                        </p:tgtEl>
                                        <p:attrNameLst>
                                          <p:attrName>ppt_w</p:attrName>
                                        </p:attrNameLst>
                                      </p:cBhvr>
                                    </p:anim>
                                    <p:anim by="(#ppt_w*0.50)" calcmode="lin" valueType="num">
                                      <p:cBhvr>
                                        <p:cTn id="24" dur="500" decel="50000" autoRev="1" fill="hold">
                                          <p:stCondLst>
                                            <p:cond delay="0"/>
                                          </p:stCondLst>
                                        </p:cTn>
                                        <p:tgtEl>
                                          <p:spTgt spid="20"/>
                                        </p:tgtEl>
                                        <p:attrNameLst>
                                          <p:attrName>ppt_x</p:attrName>
                                        </p:attrNameLst>
                                      </p:cBhvr>
                                    </p:anim>
                                    <p:anim from="(-#ppt_h/2)" to="(#ppt_y)" calcmode="lin" valueType="num">
                                      <p:cBhvr>
                                        <p:cTn id="25" dur="1000" fill="hold">
                                          <p:stCondLst>
                                            <p:cond delay="0"/>
                                          </p:stCondLst>
                                        </p:cTn>
                                        <p:tgtEl>
                                          <p:spTgt spid="20"/>
                                        </p:tgtEl>
                                        <p:attrNameLst>
                                          <p:attrName>ppt_y</p:attrName>
                                        </p:attrNameLst>
                                      </p:cBhvr>
                                    </p:anim>
                                    <p:animRot by="21600000">
                                      <p:cBhvr>
                                        <p:cTn id="26" dur="1000" fill="hold">
                                          <p:stCondLst>
                                            <p:cond delay="0"/>
                                          </p:stCondLst>
                                        </p:cTn>
                                        <p:tgtEl>
                                          <p:spTgt spid="20"/>
                                        </p:tgtEl>
                                        <p:attrNameLst>
                                          <p:attrName>r</p:attrName>
                                        </p:attrNameLst>
                                      </p:cBhvr>
                                    </p:animRot>
                                  </p:childTnLst>
                                </p:cTn>
                              </p:par>
                            </p:childTnLst>
                          </p:cTn>
                        </p:par>
                        <p:par>
                          <p:cTn id="27" fill="hold">
                            <p:stCondLst>
                              <p:cond delay="3299"/>
                            </p:stCondLst>
                            <p:childTnLst>
                              <p:par>
                                <p:cTn id="28" presetID="22" presetClass="entr" presetSubtype="8"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500"/>
                                        <p:tgtEl>
                                          <p:spTgt spid="36"/>
                                        </p:tgtEl>
                                      </p:cBhvr>
                                    </p:animEffect>
                                  </p:childTnLst>
                                </p:cTn>
                              </p:par>
                            </p:childTnLst>
                          </p:cTn>
                        </p:par>
                        <p:par>
                          <p:cTn id="31" fill="hold">
                            <p:stCondLst>
                              <p:cond delay="3799"/>
                            </p:stCondLst>
                            <p:childTnLst>
                              <p:par>
                                <p:cTn id="32" presetID="2" presetClass="entr" presetSubtype="6" decel="5000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750" fill="hold"/>
                                        <p:tgtEl>
                                          <p:spTgt spid="21"/>
                                        </p:tgtEl>
                                        <p:attrNameLst>
                                          <p:attrName>ppt_x</p:attrName>
                                        </p:attrNameLst>
                                      </p:cBhvr>
                                      <p:tavLst>
                                        <p:tav tm="0">
                                          <p:val>
                                            <p:strVal val="1+#ppt_w/2"/>
                                          </p:val>
                                        </p:tav>
                                        <p:tav tm="100000">
                                          <p:val>
                                            <p:strVal val="#ppt_x"/>
                                          </p:val>
                                        </p:tav>
                                      </p:tavLst>
                                    </p:anim>
                                    <p:anim calcmode="lin" valueType="num">
                                      <p:cBhvr additive="base">
                                        <p:cTn id="35" dur="750" fill="hold"/>
                                        <p:tgtEl>
                                          <p:spTgt spid="21"/>
                                        </p:tgtEl>
                                        <p:attrNameLst>
                                          <p:attrName>ppt_y</p:attrName>
                                        </p:attrNameLst>
                                      </p:cBhvr>
                                      <p:tavLst>
                                        <p:tav tm="0">
                                          <p:val>
                                            <p:strVal val="1+#ppt_h/2"/>
                                          </p:val>
                                        </p:tav>
                                        <p:tav tm="100000">
                                          <p:val>
                                            <p:strVal val="#ppt_y"/>
                                          </p:val>
                                        </p:tav>
                                      </p:tavLst>
                                    </p:anim>
                                  </p:childTnLst>
                                </p:cTn>
                              </p:par>
                              <p:par>
                                <p:cTn id="36" presetID="2" presetClass="entr" presetSubtype="6" decel="50000" fill="hold" grpId="0" nodeType="withEffect">
                                  <p:stCondLst>
                                    <p:cond delay="25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750" fill="hold"/>
                                        <p:tgtEl>
                                          <p:spTgt spid="22"/>
                                        </p:tgtEl>
                                        <p:attrNameLst>
                                          <p:attrName>ppt_x</p:attrName>
                                        </p:attrNameLst>
                                      </p:cBhvr>
                                      <p:tavLst>
                                        <p:tav tm="0">
                                          <p:val>
                                            <p:strVal val="1+#ppt_w/2"/>
                                          </p:val>
                                        </p:tav>
                                        <p:tav tm="100000">
                                          <p:val>
                                            <p:strVal val="#ppt_x"/>
                                          </p:val>
                                        </p:tav>
                                      </p:tavLst>
                                    </p:anim>
                                    <p:anim calcmode="lin" valueType="num">
                                      <p:cBhvr additive="base">
                                        <p:cTn id="39" dur="75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6" decel="50000" fill="hold" grpId="0" nodeType="withEffect">
                                  <p:stCondLst>
                                    <p:cond delay="5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750" fill="hold"/>
                                        <p:tgtEl>
                                          <p:spTgt spid="30"/>
                                        </p:tgtEl>
                                        <p:attrNameLst>
                                          <p:attrName>ppt_x</p:attrName>
                                        </p:attrNameLst>
                                      </p:cBhvr>
                                      <p:tavLst>
                                        <p:tav tm="0">
                                          <p:val>
                                            <p:strVal val="1+#ppt_w/2"/>
                                          </p:val>
                                        </p:tav>
                                        <p:tav tm="100000">
                                          <p:val>
                                            <p:strVal val="#ppt_x"/>
                                          </p:val>
                                        </p:tav>
                                      </p:tavLst>
                                    </p:anim>
                                    <p:anim calcmode="lin" valueType="num">
                                      <p:cBhvr additive="base">
                                        <p:cTn id="43" dur="750" fill="hold"/>
                                        <p:tgtEl>
                                          <p:spTgt spid="30"/>
                                        </p:tgtEl>
                                        <p:attrNameLst>
                                          <p:attrName>ppt_y</p:attrName>
                                        </p:attrNameLst>
                                      </p:cBhvr>
                                      <p:tavLst>
                                        <p:tav tm="0">
                                          <p:val>
                                            <p:strVal val="1+#ppt_h/2"/>
                                          </p:val>
                                        </p:tav>
                                        <p:tav tm="100000">
                                          <p:val>
                                            <p:strVal val="#ppt_y"/>
                                          </p:val>
                                        </p:tav>
                                      </p:tavLst>
                                    </p:anim>
                                  </p:childTnLst>
                                </p:cTn>
                              </p:par>
                              <p:par>
                                <p:cTn id="44" presetID="2" presetClass="entr" presetSubtype="6" decel="50000" fill="hold" grpId="0" nodeType="withEffect">
                                  <p:stCondLst>
                                    <p:cond delay="75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750" fill="hold"/>
                                        <p:tgtEl>
                                          <p:spTgt spid="31"/>
                                        </p:tgtEl>
                                        <p:attrNameLst>
                                          <p:attrName>ppt_x</p:attrName>
                                        </p:attrNameLst>
                                      </p:cBhvr>
                                      <p:tavLst>
                                        <p:tav tm="0">
                                          <p:val>
                                            <p:strVal val="1+#ppt_w/2"/>
                                          </p:val>
                                        </p:tav>
                                        <p:tav tm="100000">
                                          <p:val>
                                            <p:strVal val="#ppt_x"/>
                                          </p:val>
                                        </p:tav>
                                      </p:tavLst>
                                    </p:anim>
                                    <p:anim calcmode="lin" valueType="num">
                                      <p:cBhvr additive="base">
                                        <p:cTn id="47" dur="750" fill="hold"/>
                                        <p:tgtEl>
                                          <p:spTgt spid="31"/>
                                        </p:tgtEl>
                                        <p:attrNameLst>
                                          <p:attrName>ppt_y</p:attrName>
                                        </p:attrNameLst>
                                      </p:cBhvr>
                                      <p:tavLst>
                                        <p:tav tm="0">
                                          <p:val>
                                            <p:strVal val="1+#ppt_h/2"/>
                                          </p:val>
                                        </p:tav>
                                        <p:tav tm="100000">
                                          <p:val>
                                            <p:strVal val="#ppt_y"/>
                                          </p:val>
                                        </p:tav>
                                      </p:tavLst>
                                    </p:anim>
                                  </p:childTnLst>
                                </p:cTn>
                              </p:par>
                            </p:childTnLst>
                          </p:cTn>
                        </p:par>
                        <p:par>
                          <p:cTn id="48" fill="hold">
                            <p:stCondLst>
                              <p:cond delay="4799"/>
                            </p:stCondLst>
                            <p:childTnLst>
                              <p:par>
                                <p:cTn id="49" presetID="22" presetClass="entr" presetSubtype="8"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500"/>
                                        <p:tgtEl>
                                          <p:spTgt spid="33"/>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p:bldP spid="21" grpId="0" animBg="1"/>
      <p:bldP spid="22" grpId="0" animBg="1"/>
      <p:bldP spid="30" grpId="0" animBg="1"/>
      <p:bldP spid="31" grpId="0" animBg="1"/>
      <p:bldP spid="32" grpId="0"/>
      <p:bldP spid="33" grpId="0"/>
      <p:bldP spid="34" grpId="0"/>
      <p:bldP spid="3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教学效果</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2949814" y="1567639"/>
            <a:ext cx="7772437" cy="938371"/>
          </a:xfrm>
          <a:prstGeom prst="rect">
            <a:avLst/>
          </a:prstGeom>
          <a:solidFill>
            <a:schemeClr val="bg1">
              <a:lumMod val="95000"/>
              <a:alpha val="90000"/>
            </a:schemeClr>
          </a:solidFill>
          <a:ln w="12700">
            <a:solidFill>
              <a:schemeClr val="bg1">
                <a:lumMod val="8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95663" tIns="67307" rIns="67307" bIns="67307" numCol="1" spcCol="1270" anchor="ctr" anchorCtr="0">
            <a:noAutofit/>
          </a:bodyPr>
          <a:lstStyle/>
          <a:p>
            <a:pPr marL="241935" lvl="1" indent="-241935" defTabSz="1223010">
              <a:lnSpc>
                <a:spcPct val="90000"/>
              </a:lnSpc>
              <a:spcBef>
                <a:spcPct val="0"/>
              </a:spcBef>
              <a:spcAft>
                <a:spcPct val="15000"/>
              </a:spcAft>
              <a:buChar char="•"/>
            </a:pPr>
            <a:endParaRPr lang="zh-CN" altLang="en-US" sz="2750"/>
          </a:p>
          <a:p>
            <a:pPr marL="241935" lvl="1" indent="-241935" defTabSz="1223010">
              <a:lnSpc>
                <a:spcPct val="90000"/>
              </a:lnSpc>
              <a:spcBef>
                <a:spcPct val="0"/>
              </a:spcBef>
              <a:spcAft>
                <a:spcPct val="15000"/>
              </a:spcAft>
              <a:buChar char="•"/>
            </a:pPr>
            <a:endParaRPr lang="zh-CN" altLang="en-US" sz="2750"/>
          </a:p>
        </p:txBody>
      </p:sp>
      <p:sp>
        <p:nvSpPr>
          <p:cNvPr id="14" name="文本框 42"/>
          <p:cNvSpPr txBox="1"/>
          <p:nvPr/>
        </p:nvSpPr>
        <p:spPr>
          <a:xfrm>
            <a:off x="3105357" y="1647575"/>
            <a:ext cx="6888012" cy="775982"/>
          </a:xfrm>
          <a:prstGeom prst="rect">
            <a:avLst/>
          </a:prstGeom>
          <a:noFill/>
        </p:spPr>
        <p:txBody>
          <a:bodyPr wrap="square" rtlCol="0">
            <a:spAutoFit/>
          </a:bodyPr>
          <a:lstStyle/>
          <a:p>
            <a:pPr>
              <a:lnSpc>
                <a:spcPct val="150000"/>
              </a:lnSpc>
            </a:pPr>
            <a:r>
              <a:rPr lang="zh-CN" altLang="en-US" sz="1480" dirty="0">
                <a:solidFill>
                  <a:schemeClr val="tx1">
                    <a:lumMod val="75000"/>
                    <a:lumOff val="25000"/>
                  </a:schemeClr>
                </a:solidFill>
                <a:latin typeface="微软雅黑" panose="020B0503020204020204" pitchFamily="34" charset="-122"/>
                <a:ea typeface="微软雅黑" panose="020B0503020204020204" pitchFamily="34" charset="-122"/>
              </a:rPr>
              <a:t>单击此处添加说明文字单击此处添加说明文字单击此处添加说明文字单击此处添加说明文字单击此处添加说明文字</a:t>
            </a:r>
            <a:endParaRPr lang="zh-CN" altLang="en-US" sz="1480" dirty="0">
              <a:latin typeface="微软雅黑" panose="020B0503020204020204" pitchFamily="34" charset="-122"/>
              <a:ea typeface="微软雅黑" panose="020B0503020204020204" pitchFamily="34" charset="-122"/>
            </a:endParaRPr>
          </a:p>
        </p:txBody>
      </p:sp>
      <p:sp>
        <p:nvSpPr>
          <p:cNvPr id="15" name="任意多边形 14"/>
          <p:cNvSpPr/>
          <p:nvPr/>
        </p:nvSpPr>
        <p:spPr>
          <a:xfrm>
            <a:off x="1352877" y="1567635"/>
            <a:ext cx="1596943" cy="1443648"/>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rgbClr val="1F717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141" tIns="567857" rIns="18143" bIns="567856" numCol="1" spcCol="1270" anchor="ctr" anchorCtr="0">
            <a:noAutofit/>
          </a:bodyPr>
          <a:lstStyle/>
          <a:p>
            <a:pPr algn="ctr" defTabSz="1270000">
              <a:lnSpc>
                <a:spcPct val="90000"/>
              </a:lnSpc>
              <a:spcBef>
                <a:spcPct val="0"/>
              </a:spcBef>
              <a:spcAft>
                <a:spcPct val="35000"/>
              </a:spcAft>
            </a:pPr>
            <a:r>
              <a:rPr lang="en-US" altLang="zh-CN" sz="2855"/>
              <a:t>01</a:t>
            </a:r>
            <a:endParaRPr lang="zh-CN" altLang="en-US" sz="2855"/>
          </a:p>
        </p:txBody>
      </p:sp>
      <p:sp>
        <p:nvSpPr>
          <p:cNvPr id="16" name="矩形 15"/>
          <p:cNvSpPr/>
          <p:nvPr/>
        </p:nvSpPr>
        <p:spPr>
          <a:xfrm>
            <a:off x="2949818" y="4011069"/>
            <a:ext cx="7772437" cy="938372"/>
          </a:xfrm>
          <a:prstGeom prst="rect">
            <a:avLst/>
          </a:prstGeom>
          <a:solidFill>
            <a:schemeClr val="bg1">
              <a:lumMod val="95000"/>
              <a:alpha val="90000"/>
            </a:schemeClr>
          </a:solidFill>
          <a:ln w="12700">
            <a:solidFill>
              <a:schemeClr val="bg1">
                <a:lumMod val="8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95663" tIns="67307" rIns="67307" bIns="67308" numCol="1" spcCol="1270" anchor="ctr" anchorCtr="0">
            <a:noAutofit/>
          </a:bodyPr>
          <a:lstStyle/>
          <a:p>
            <a:pPr marL="241935" lvl="1" indent="-241935" defTabSz="1223010">
              <a:lnSpc>
                <a:spcPct val="90000"/>
              </a:lnSpc>
              <a:spcBef>
                <a:spcPct val="0"/>
              </a:spcBef>
              <a:spcAft>
                <a:spcPct val="15000"/>
              </a:spcAft>
              <a:buChar char="•"/>
            </a:pPr>
            <a:endParaRPr lang="zh-CN" altLang="en-US" sz="2750"/>
          </a:p>
          <a:p>
            <a:pPr marL="241935" lvl="1" indent="-241935" defTabSz="1223010">
              <a:lnSpc>
                <a:spcPct val="90000"/>
              </a:lnSpc>
              <a:spcBef>
                <a:spcPct val="0"/>
              </a:spcBef>
              <a:spcAft>
                <a:spcPct val="15000"/>
              </a:spcAft>
              <a:buChar char="•"/>
            </a:pPr>
            <a:endParaRPr lang="zh-CN" altLang="en-US" sz="2750"/>
          </a:p>
        </p:txBody>
      </p:sp>
      <p:sp>
        <p:nvSpPr>
          <p:cNvPr id="17" name="文本框 44"/>
          <p:cNvSpPr txBox="1"/>
          <p:nvPr/>
        </p:nvSpPr>
        <p:spPr>
          <a:xfrm>
            <a:off x="3105357" y="4031505"/>
            <a:ext cx="6888012" cy="775982"/>
          </a:xfrm>
          <a:prstGeom prst="rect">
            <a:avLst/>
          </a:prstGeom>
          <a:noFill/>
        </p:spPr>
        <p:txBody>
          <a:bodyPr wrap="square" rtlCol="0">
            <a:spAutoFit/>
          </a:bodyPr>
          <a:lstStyle/>
          <a:p>
            <a:pPr>
              <a:lnSpc>
                <a:spcPct val="150000"/>
              </a:lnSpc>
            </a:pPr>
            <a:r>
              <a:rPr lang="zh-CN" altLang="en-US" sz="1480">
                <a:solidFill>
                  <a:schemeClr val="tx1">
                    <a:lumMod val="75000"/>
                    <a:lumOff val="25000"/>
                  </a:schemeClr>
                </a:solidFill>
                <a:latin typeface="微软雅黑" panose="020B0503020204020204" pitchFamily="34" charset="-122"/>
                <a:ea typeface="微软雅黑" panose="020B0503020204020204" pitchFamily="34" charset="-122"/>
              </a:rPr>
              <a:t>单击此处添加说明文字单击此处添加说明文字单击此处添加说明文字单击此处添加说明文字单击此处添加说明文字</a:t>
            </a:r>
            <a:endParaRPr lang="zh-CN" altLang="en-US" sz="1480" dirty="0">
              <a:latin typeface="微软雅黑" panose="020B0503020204020204" pitchFamily="34" charset="-122"/>
              <a:ea typeface="微软雅黑" panose="020B0503020204020204" pitchFamily="34" charset="-122"/>
            </a:endParaRPr>
          </a:p>
        </p:txBody>
      </p:sp>
      <p:sp>
        <p:nvSpPr>
          <p:cNvPr id="18" name="任意多边形 17"/>
          <p:cNvSpPr/>
          <p:nvPr/>
        </p:nvSpPr>
        <p:spPr>
          <a:xfrm>
            <a:off x="1352877" y="4011069"/>
            <a:ext cx="1596940" cy="1443647"/>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rgbClr val="1F717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141" tIns="567857" rIns="18143" bIns="567856" numCol="1" spcCol="1270" anchor="ctr" anchorCtr="0">
            <a:noAutofit/>
          </a:bodyPr>
          <a:lstStyle/>
          <a:p>
            <a:pPr algn="ctr" defTabSz="1270000">
              <a:lnSpc>
                <a:spcPct val="90000"/>
              </a:lnSpc>
              <a:spcAft>
                <a:spcPct val="35000"/>
              </a:spcAft>
            </a:pPr>
            <a:r>
              <a:rPr lang="en-US" altLang="zh-CN" sz="2855"/>
              <a:t>03</a:t>
            </a:r>
            <a:endParaRPr lang="zh-CN" altLang="en-US" sz="2855"/>
          </a:p>
        </p:txBody>
      </p:sp>
      <p:sp>
        <p:nvSpPr>
          <p:cNvPr id="19" name="矩形 18"/>
          <p:cNvSpPr/>
          <p:nvPr/>
        </p:nvSpPr>
        <p:spPr>
          <a:xfrm>
            <a:off x="2949814" y="2789353"/>
            <a:ext cx="7772437" cy="938372"/>
          </a:xfrm>
          <a:prstGeom prst="rect">
            <a:avLst/>
          </a:prstGeom>
          <a:solidFill>
            <a:schemeClr val="bg1">
              <a:lumMod val="95000"/>
              <a:alpha val="90000"/>
            </a:schemeClr>
          </a:solidFill>
          <a:ln w="12700">
            <a:solidFill>
              <a:schemeClr val="bg1">
                <a:lumMod val="8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95663" tIns="67307" rIns="67307" bIns="67308" numCol="1" spcCol="1270" anchor="ctr" anchorCtr="0">
            <a:noAutofit/>
          </a:bodyPr>
          <a:lstStyle/>
          <a:p>
            <a:pPr marL="241935" lvl="1" indent="-241935" defTabSz="1223010">
              <a:lnSpc>
                <a:spcPct val="90000"/>
              </a:lnSpc>
              <a:spcBef>
                <a:spcPct val="0"/>
              </a:spcBef>
              <a:spcAft>
                <a:spcPct val="15000"/>
              </a:spcAft>
              <a:buChar char="•"/>
            </a:pPr>
            <a:endParaRPr lang="zh-CN" altLang="en-US" sz="2750"/>
          </a:p>
          <a:p>
            <a:pPr marL="241935" lvl="1" indent="-241935" defTabSz="1223010">
              <a:lnSpc>
                <a:spcPct val="90000"/>
              </a:lnSpc>
              <a:spcBef>
                <a:spcPct val="0"/>
              </a:spcBef>
              <a:spcAft>
                <a:spcPct val="15000"/>
              </a:spcAft>
              <a:buChar char="•"/>
            </a:pPr>
            <a:endParaRPr lang="zh-CN" altLang="en-US" sz="2750"/>
          </a:p>
        </p:txBody>
      </p:sp>
      <p:sp>
        <p:nvSpPr>
          <p:cNvPr id="20" name="文本框 43"/>
          <p:cNvSpPr txBox="1"/>
          <p:nvPr/>
        </p:nvSpPr>
        <p:spPr>
          <a:xfrm>
            <a:off x="3105357" y="2799714"/>
            <a:ext cx="6888012" cy="775982"/>
          </a:xfrm>
          <a:prstGeom prst="rect">
            <a:avLst/>
          </a:prstGeom>
          <a:noFill/>
        </p:spPr>
        <p:txBody>
          <a:bodyPr wrap="square" rtlCol="0">
            <a:spAutoFit/>
          </a:bodyPr>
          <a:lstStyle/>
          <a:p>
            <a:pPr>
              <a:lnSpc>
                <a:spcPct val="150000"/>
              </a:lnSpc>
            </a:pPr>
            <a:r>
              <a:rPr lang="zh-CN" altLang="en-US" sz="1480">
                <a:solidFill>
                  <a:schemeClr val="tx1">
                    <a:lumMod val="75000"/>
                    <a:lumOff val="25000"/>
                  </a:schemeClr>
                </a:solidFill>
                <a:latin typeface="微软雅黑" panose="020B0503020204020204" pitchFamily="34" charset="-122"/>
                <a:ea typeface="微软雅黑" panose="020B0503020204020204" pitchFamily="34" charset="-122"/>
              </a:rPr>
              <a:t>单击此处添加说明文字单击此处添加说明文字单击此处添加说明文字单击此处添加说明文字单击此处添加说明文字</a:t>
            </a:r>
            <a:endParaRPr lang="zh-CN" altLang="en-US" sz="1480" dirty="0">
              <a:latin typeface="微软雅黑" panose="020B0503020204020204" pitchFamily="34" charset="-122"/>
              <a:ea typeface="微软雅黑" panose="020B0503020204020204" pitchFamily="34" charset="-122"/>
            </a:endParaRPr>
          </a:p>
        </p:txBody>
      </p:sp>
      <p:sp>
        <p:nvSpPr>
          <p:cNvPr id="21" name="任意多边形 20"/>
          <p:cNvSpPr/>
          <p:nvPr/>
        </p:nvSpPr>
        <p:spPr>
          <a:xfrm>
            <a:off x="1352877" y="2789355"/>
            <a:ext cx="1596940" cy="1443647"/>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rgbClr val="00C0DA"/>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141" tIns="567856" rIns="18141" bIns="567856" numCol="1" spcCol="1270" anchor="ctr" anchorCtr="0">
            <a:noAutofit/>
          </a:bodyPr>
          <a:lstStyle/>
          <a:p>
            <a:pPr algn="ctr" defTabSz="1270000">
              <a:lnSpc>
                <a:spcPct val="90000"/>
              </a:lnSpc>
              <a:spcBef>
                <a:spcPct val="0"/>
              </a:spcBef>
              <a:spcAft>
                <a:spcPct val="35000"/>
              </a:spcAft>
            </a:pPr>
            <a:r>
              <a:rPr lang="en-US" altLang="zh-CN" sz="2855"/>
              <a:t>02</a:t>
            </a:r>
            <a:endParaRPr lang="zh-CN" altLang="en-US" sz="2855"/>
          </a:p>
        </p:txBody>
      </p:sp>
      <p:sp>
        <p:nvSpPr>
          <p:cNvPr id="22" name="矩形 21"/>
          <p:cNvSpPr/>
          <p:nvPr/>
        </p:nvSpPr>
        <p:spPr>
          <a:xfrm>
            <a:off x="2972865" y="5232785"/>
            <a:ext cx="7772437" cy="938372"/>
          </a:xfrm>
          <a:prstGeom prst="rect">
            <a:avLst/>
          </a:prstGeom>
          <a:solidFill>
            <a:schemeClr val="bg1">
              <a:lumMod val="95000"/>
              <a:alpha val="90000"/>
            </a:schemeClr>
          </a:solidFill>
          <a:ln w="12700">
            <a:solidFill>
              <a:schemeClr val="bg1">
                <a:lumMod val="8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95663" tIns="67307" rIns="67307" bIns="67308" numCol="1" spcCol="1270" anchor="ctr" anchorCtr="0">
            <a:noAutofit/>
          </a:bodyPr>
          <a:lstStyle/>
          <a:p>
            <a:pPr marL="241935" lvl="1" indent="-241935" defTabSz="1223010">
              <a:lnSpc>
                <a:spcPct val="90000"/>
              </a:lnSpc>
              <a:spcBef>
                <a:spcPct val="0"/>
              </a:spcBef>
              <a:spcAft>
                <a:spcPct val="15000"/>
              </a:spcAft>
              <a:buChar char="•"/>
            </a:pPr>
            <a:endParaRPr lang="zh-CN" altLang="en-US" sz="2750"/>
          </a:p>
          <a:p>
            <a:pPr marL="241935" lvl="1" indent="-241935" defTabSz="1223010">
              <a:lnSpc>
                <a:spcPct val="90000"/>
              </a:lnSpc>
              <a:spcBef>
                <a:spcPct val="0"/>
              </a:spcBef>
              <a:spcAft>
                <a:spcPct val="15000"/>
              </a:spcAft>
              <a:buChar char="•"/>
            </a:pPr>
            <a:endParaRPr lang="zh-CN" altLang="en-US" sz="2750"/>
          </a:p>
        </p:txBody>
      </p:sp>
      <p:sp>
        <p:nvSpPr>
          <p:cNvPr id="23" name="文本框 44"/>
          <p:cNvSpPr txBox="1"/>
          <p:nvPr/>
        </p:nvSpPr>
        <p:spPr>
          <a:xfrm>
            <a:off x="3128404" y="5253221"/>
            <a:ext cx="6888012" cy="775982"/>
          </a:xfrm>
          <a:prstGeom prst="rect">
            <a:avLst/>
          </a:prstGeom>
          <a:noFill/>
        </p:spPr>
        <p:txBody>
          <a:bodyPr wrap="square" rtlCol="0">
            <a:spAutoFit/>
          </a:bodyPr>
          <a:lstStyle/>
          <a:p>
            <a:pPr>
              <a:lnSpc>
                <a:spcPct val="150000"/>
              </a:lnSpc>
            </a:pPr>
            <a:r>
              <a:rPr lang="zh-CN" altLang="en-US" sz="1480">
                <a:solidFill>
                  <a:schemeClr val="tx1">
                    <a:lumMod val="75000"/>
                    <a:lumOff val="25000"/>
                  </a:schemeClr>
                </a:solidFill>
                <a:latin typeface="微软雅黑" panose="020B0503020204020204" pitchFamily="34" charset="-122"/>
                <a:ea typeface="微软雅黑" panose="020B0503020204020204" pitchFamily="34" charset="-122"/>
              </a:rPr>
              <a:t>单击此处添加说明文字单击此处添加说明文字单击此处添加说明文字单击此处添加说明文字单击此处添加说明文字</a:t>
            </a:r>
            <a:endParaRPr lang="zh-CN" altLang="en-US" sz="1480" dirty="0">
              <a:latin typeface="微软雅黑" panose="020B0503020204020204" pitchFamily="34" charset="-122"/>
              <a:ea typeface="微软雅黑" panose="020B0503020204020204" pitchFamily="34" charset="-122"/>
            </a:endParaRPr>
          </a:p>
        </p:txBody>
      </p:sp>
      <p:sp>
        <p:nvSpPr>
          <p:cNvPr id="24" name="任意多边形 23"/>
          <p:cNvSpPr/>
          <p:nvPr/>
        </p:nvSpPr>
        <p:spPr>
          <a:xfrm>
            <a:off x="1375925" y="5232787"/>
            <a:ext cx="1596940" cy="1443647"/>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rgbClr val="00C0DA"/>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141" tIns="567857" rIns="18143" bIns="567856" numCol="1" spcCol="1270" anchor="ctr" anchorCtr="0">
            <a:noAutofit/>
          </a:bodyPr>
          <a:lstStyle/>
          <a:p>
            <a:pPr algn="ctr" defTabSz="1270000">
              <a:lnSpc>
                <a:spcPct val="90000"/>
              </a:lnSpc>
              <a:spcAft>
                <a:spcPct val="35000"/>
              </a:spcAft>
            </a:pPr>
            <a:r>
              <a:rPr lang="en-US" altLang="zh-CN" sz="2855"/>
              <a:t>04</a:t>
            </a:r>
            <a:endParaRPr lang="zh-CN" altLang="en-US" sz="2855"/>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4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750"/>
                                        <p:tgtEl>
                                          <p:spTgt spid="15"/>
                                        </p:tgtEl>
                                      </p:cBhvr>
                                    </p:animEffect>
                                    <p:anim calcmode="lin" valueType="num">
                                      <p:cBhvr>
                                        <p:cTn id="20" dur="750" fill="hold"/>
                                        <p:tgtEl>
                                          <p:spTgt spid="15"/>
                                        </p:tgtEl>
                                        <p:attrNameLst>
                                          <p:attrName>ppt_x</p:attrName>
                                        </p:attrNameLst>
                                      </p:cBhvr>
                                      <p:tavLst>
                                        <p:tav tm="0">
                                          <p:val>
                                            <p:strVal val="#ppt_x"/>
                                          </p:val>
                                        </p:tav>
                                        <p:tav tm="100000">
                                          <p:val>
                                            <p:strVal val="#ppt_x"/>
                                          </p:val>
                                        </p:tav>
                                      </p:tavLst>
                                    </p:anim>
                                    <p:anim calcmode="lin" valueType="num">
                                      <p:cBhvr>
                                        <p:cTn id="21" dur="75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2799"/>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par>
                          <p:cTn id="29" fill="hold">
                            <p:stCondLst>
                              <p:cond delay="3299"/>
                            </p:stCondLst>
                            <p:childTnLst>
                              <p:par>
                                <p:cTn id="30" presetID="47" presetClass="entr" presetSubtype="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750"/>
                                        <p:tgtEl>
                                          <p:spTgt spid="21"/>
                                        </p:tgtEl>
                                      </p:cBhvr>
                                    </p:animEffect>
                                    <p:anim calcmode="lin" valueType="num">
                                      <p:cBhvr>
                                        <p:cTn id="33" dur="750" fill="hold"/>
                                        <p:tgtEl>
                                          <p:spTgt spid="21"/>
                                        </p:tgtEl>
                                        <p:attrNameLst>
                                          <p:attrName>ppt_x</p:attrName>
                                        </p:attrNameLst>
                                      </p:cBhvr>
                                      <p:tavLst>
                                        <p:tav tm="0">
                                          <p:val>
                                            <p:strVal val="#ppt_x"/>
                                          </p:val>
                                        </p:tav>
                                        <p:tav tm="100000">
                                          <p:val>
                                            <p:strVal val="#ppt_x"/>
                                          </p:val>
                                        </p:tav>
                                      </p:tavLst>
                                    </p:anim>
                                    <p:anim calcmode="lin" valueType="num">
                                      <p:cBhvr>
                                        <p:cTn id="34" dur="750" fill="hold"/>
                                        <p:tgtEl>
                                          <p:spTgt spid="21"/>
                                        </p:tgtEl>
                                        <p:attrNameLst>
                                          <p:attrName>ppt_y</p:attrName>
                                        </p:attrNameLst>
                                      </p:cBhvr>
                                      <p:tavLst>
                                        <p:tav tm="0">
                                          <p:val>
                                            <p:strVal val="#ppt_y-.1"/>
                                          </p:val>
                                        </p:tav>
                                        <p:tav tm="100000">
                                          <p:val>
                                            <p:strVal val="#ppt_y"/>
                                          </p:val>
                                        </p:tav>
                                      </p:tavLst>
                                    </p:anim>
                                  </p:childTnLst>
                                </p:cTn>
                              </p:par>
                            </p:childTnLst>
                          </p:cTn>
                        </p:par>
                        <p:par>
                          <p:cTn id="35" fill="hold">
                            <p:stCondLst>
                              <p:cond delay="4299"/>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childTnLst>
                          </p:cTn>
                        </p:par>
                        <p:par>
                          <p:cTn id="42" fill="hold">
                            <p:stCondLst>
                              <p:cond delay="4799"/>
                            </p:stCondLst>
                            <p:childTnLst>
                              <p:par>
                                <p:cTn id="43" presetID="47"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750"/>
                                        <p:tgtEl>
                                          <p:spTgt spid="18"/>
                                        </p:tgtEl>
                                      </p:cBhvr>
                                    </p:animEffect>
                                    <p:anim calcmode="lin" valueType="num">
                                      <p:cBhvr>
                                        <p:cTn id="46" dur="750" fill="hold"/>
                                        <p:tgtEl>
                                          <p:spTgt spid="18"/>
                                        </p:tgtEl>
                                        <p:attrNameLst>
                                          <p:attrName>ppt_x</p:attrName>
                                        </p:attrNameLst>
                                      </p:cBhvr>
                                      <p:tavLst>
                                        <p:tav tm="0">
                                          <p:val>
                                            <p:strVal val="#ppt_x"/>
                                          </p:val>
                                        </p:tav>
                                        <p:tav tm="100000">
                                          <p:val>
                                            <p:strVal val="#ppt_x"/>
                                          </p:val>
                                        </p:tav>
                                      </p:tavLst>
                                    </p:anim>
                                    <p:anim calcmode="lin" valueType="num">
                                      <p:cBhvr>
                                        <p:cTn id="47" dur="750" fill="hold"/>
                                        <p:tgtEl>
                                          <p:spTgt spid="18"/>
                                        </p:tgtEl>
                                        <p:attrNameLst>
                                          <p:attrName>ppt_y</p:attrName>
                                        </p:attrNameLst>
                                      </p:cBhvr>
                                      <p:tavLst>
                                        <p:tav tm="0">
                                          <p:val>
                                            <p:strVal val="#ppt_y-.1"/>
                                          </p:val>
                                        </p:tav>
                                        <p:tav tm="100000">
                                          <p:val>
                                            <p:strVal val="#ppt_y"/>
                                          </p:val>
                                        </p:tav>
                                      </p:tavLst>
                                    </p:anim>
                                  </p:childTnLst>
                                </p:cTn>
                              </p:par>
                            </p:childTnLst>
                          </p:cTn>
                        </p:par>
                        <p:par>
                          <p:cTn id="48" fill="hold">
                            <p:stCondLst>
                              <p:cond delay="5799"/>
                            </p:stCondLst>
                            <p:childTnLst>
                              <p:par>
                                <p:cTn id="49" presetID="22" presetClass="entr" presetSubtype="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childTnLst>
                          </p:cTn>
                        </p:par>
                        <p:par>
                          <p:cTn id="55" fill="hold">
                            <p:stCondLst>
                              <p:cond delay="6299"/>
                            </p:stCondLst>
                            <p:childTnLst>
                              <p:par>
                                <p:cTn id="56" presetID="47" presetClass="entr" presetSubtype="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750"/>
                                        <p:tgtEl>
                                          <p:spTgt spid="24"/>
                                        </p:tgtEl>
                                      </p:cBhvr>
                                    </p:animEffect>
                                    <p:anim calcmode="lin" valueType="num">
                                      <p:cBhvr>
                                        <p:cTn id="59" dur="750" fill="hold"/>
                                        <p:tgtEl>
                                          <p:spTgt spid="24"/>
                                        </p:tgtEl>
                                        <p:attrNameLst>
                                          <p:attrName>ppt_x</p:attrName>
                                        </p:attrNameLst>
                                      </p:cBhvr>
                                      <p:tavLst>
                                        <p:tav tm="0">
                                          <p:val>
                                            <p:strVal val="#ppt_x"/>
                                          </p:val>
                                        </p:tav>
                                        <p:tav tm="100000">
                                          <p:val>
                                            <p:strVal val="#ppt_x"/>
                                          </p:val>
                                        </p:tav>
                                      </p:tavLst>
                                    </p:anim>
                                    <p:anim calcmode="lin" valueType="num">
                                      <p:cBhvr>
                                        <p:cTn id="60" dur="75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7299"/>
                            </p:stCondLst>
                            <p:childTnLst>
                              <p:par>
                                <p:cTn id="62" presetID="22" presetClass="entr" presetSubtype="8"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left)">
                                      <p:cBhvr>
                                        <p:cTn id="6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animBg="1"/>
      <p:bldP spid="14" grpId="0"/>
      <p:bldP spid="15" grpId="0" animBg="1"/>
      <p:bldP spid="16" grpId="0" animBg="1"/>
      <p:bldP spid="17" grpId="0"/>
      <p:bldP spid="18" grpId="0" animBg="1"/>
      <p:bldP spid="19" grpId="0" animBg="1"/>
      <p:bldP spid="20" grpId="0"/>
      <p:bldP spid="21" grpId="0" animBg="1"/>
      <p:bldP spid="22" grpId="0" animBg="1"/>
      <p:bldP spid="23" grpId="0"/>
      <p:bldP spid="2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教学优势</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椭圆 3"/>
          <p:cNvSpPr/>
          <p:nvPr/>
        </p:nvSpPr>
        <p:spPr>
          <a:xfrm>
            <a:off x="1454826" y="3914626"/>
            <a:ext cx="2484641" cy="2485289"/>
          </a:xfrm>
          <a:prstGeom prst="ellipse">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000"/>
          </a:p>
        </p:txBody>
      </p:sp>
      <p:sp>
        <p:nvSpPr>
          <p:cNvPr id="5" name="椭圆 4"/>
          <p:cNvSpPr/>
          <p:nvPr/>
        </p:nvSpPr>
        <p:spPr>
          <a:xfrm>
            <a:off x="4616045" y="2042418"/>
            <a:ext cx="576472" cy="576785"/>
          </a:xfrm>
          <a:prstGeom prst="ellipse">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en-US" altLang="zh-CN" sz="2310" dirty="0">
                <a:latin typeface="Impact MT Std" pitchFamily="34" charset="0"/>
                <a:ea typeface="微软雅黑" panose="020B0503020204020204" pitchFamily="34" charset="-122"/>
              </a:rPr>
              <a:t>1</a:t>
            </a:r>
            <a:endParaRPr lang="zh-CN" altLang="en-US" sz="2310" dirty="0">
              <a:latin typeface="Impact MT Std" pitchFamily="34" charset="0"/>
              <a:ea typeface="微软雅黑" panose="020B0503020204020204" pitchFamily="34" charset="-122"/>
            </a:endParaRPr>
          </a:p>
        </p:txBody>
      </p:sp>
      <p:cxnSp>
        <p:nvCxnSpPr>
          <p:cNvPr id="6" name="直接连接符 5"/>
          <p:cNvCxnSpPr/>
          <p:nvPr/>
        </p:nvCxnSpPr>
        <p:spPr>
          <a:xfrm>
            <a:off x="5193035" y="2347249"/>
            <a:ext cx="1006777"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 name="TextBox 22"/>
          <p:cNvSpPr txBox="1"/>
          <p:nvPr/>
        </p:nvSpPr>
        <p:spPr>
          <a:xfrm>
            <a:off x="1693878" y="4950463"/>
            <a:ext cx="2001441" cy="61555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4000" b="1" dirty="0">
                <a:solidFill>
                  <a:schemeClr val="bg1"/>
                </a:solidFill>
              </a:rPr>
              <a:t>优势</a:t>
            </a:r>
            <a:endParaRPr lang="en-US" altLang="zh-CN" sz="4000" b="1" dirty="0">
              <a:solidFill>
                <a:schemeClr val="bg1"/>
              </a:solidFill>
            </a:endParaRPr>
          </a:p>
        </p:txBody>
      </p:sp>
      <p:sp>
        <p:nvSpPr>
          <p:cNvPr id="8" name="椭圆 7"/>
          <p:cNvSpPr/>
          <p:nvPr/>
        </p:nvSpPr>
        <p:spPr>
          <a:xfrm>
            <a:off x="1454826" y="1898402"/>
            <a:ext cx="2484641" cy="2485289"/>
          </a:xfrm>
          <a:prstGeom prst="ellipse">
            <a:avLst/>
          </a:prstGeom>
          <a:solidFill>
            <a:srgbClr val="1F717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310"/>
          </a:p>
        </p:txBody>
      </p:sp>
      <p:sp>
        <p:nvSpPr>
          <p:cNvPr id="9" name="标题 11"/>
          <p:cNvSpPr txBox="1"/>
          <p:nvPr/>
        </p:nvSpPr>
        <p:spPr>
          <a:xfrm>
            <a:off x="6222307" y="2126662"/>
            <a:ext cx="4693342" cy="796652"/>
          </a:xfrm>
          <a:prstGeom prst="rect">
            <a:avLst/>
          </a:prstGeom>
        </p:spPr>
        <p:txBody>
          <a:bodyPr lIns="91416" tIns="45708" rIns="91416" bIns="45708">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5"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4616046" y="2762498"/>
            <a:ext cx="576472" cy="576785"/>
          </a:xfrm>
          <a:prstGeom prst="ellipse">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en-US" altLang="zh-CN" sz="2310" dirty="0">
                <a:latin typeface="Impact MT Std" pitchFamily="34" charset="0"/>
                <a:ea typeface="微软雅黑" panose="020B0503020204020204" pitchFamily="34" charset="-122"/>
              </a:rPr>
              <a:t>2</a:t>
            </a:r>
            <a:endParaRPr lang="zh-CN" altLang="en-US" sz="2310" dirty="0">
              <a:latin typeface="Impact MT Std" pitchFamily="34" charset="0"/>
              <a:ea typeface="微软雅黑" panose="020B0503020204020204" pitchFamily="34" charset="-122"/>
            </a:endParaRPr>
          </a:p>
        </p:txBody>
      </p:sp>
      <p:cxnSp>
        <p:nvCxnSpPr>
          <p:cNvPr id="11" name="直接连接符 10"/>
          <p:cNvCxnSpPr/>
          <p:nvPr/>
        </p:nvCxnSpPr>
        <p:spPr>
          <a:xfrm>
            <a:off x="5193035" y="3067329"/>
            <a:ext cx="1006777"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 name="标题 11"/>
          <p:cNvSpPr txBox="1"/>
          <p:nvPr/>
        </p:nvSpPr>
        <p:spPr>
          <a:xfrm>
            <a:off x="6222308" y="2846742"/>
            <a:ext cx="4693342" cy="796652"/>
          </a:xfrm>
          <a:prstGeom prst="rect">
            <a:avLst/>
          </a:prstGeom>
        </p:spPr>
        <p:txBody>
          <a:bodyPr lIns="91416" tIns="45708" rIns="91416" bIns="45708">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5"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椭圆 12"/>
          <p:cNvSpPr/>
          <p:nvPr/>
        </p:nvSpPr>
        <p:spPr>
          <a:xfrm>
            <a:off x="4616046" y="3499378"/>
            <a:ext cx="576472" cy="576785"/>
          </a:xfrm>
          <a:prstGeom prst="ellipse">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en-US" altLang="zh-CN" sz="2310" dirty="0">
                <a:latin typeface="Impact MT Std" pitchFamily="34" charset="0"/>
                <a:ea typeface="微软雅黑" panose="020B0503020204020204" pitchFamily="34" charset="-122"/>
              </a:rPr>
              <a:t>3</a:t>
            </a:r>
            <a:endParaRPr lang="zh-CN" altLang="en-US" sz="2310" dirty="0">
              <a:latin typeface="Impact MT Std" pitchFamily="34" charset="0"/>
              <a:ea typeface="微软雅黑" panose="020B0503020204020204" pitchFamily="34" charset="-122"/>
            </a:endParaRPr>
          </a:p>
        </p:txBody>
      </p:sp>
      <p:cxnSp>
        <p:nvCxnSpPr>
          <p:cNvPr id="14" name="直接连接符 13"/>
          <p:cNvCxnSpPr/>
          <p:nvPr/>
        </p:nvCxnSpPr>
        <p:spPr>
          <a:xfrm>
            <a:off x="5193035" y="3804209"/>
            <a:ext cx="1006777"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标题 11"/>
          <p:cNvSpPr txBox="1"/>
          <p:nvPr/>
        </p:nvSpPr>
        <p:spPr>
          <a:xfrm>
            <a:off x="6222308" y="3583622"/>
            <a:ext cx="4693342" cy="796652"/>
          </a:xfrm>
          <a:prstGeom prst="rect">
            <a:avLst/>
          </a:prstGeom>
        </p:spPr>
        <p:txBody>
          <a:bodyPr lIns="91416" tIns="45708" rIns="91416" bIns="45708">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5"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4616048" y="4219458"/>
            <a:ext cx="576472" cy="576785"/>
          </a:xfrm>
          <a:prstGeom prst="ellipse">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en-US" altLang="zh-CN" sz="2310" dirty="0">
                <a:latin typeface="Impact MT Std" pitchFamily="34" charset="0"/>
                <a:ea typeface="微软雅黑" panose="020B0503020204020204" pitchFamily="34" charset="-122"/>
              </a:rPr>
              <a:t>4</a:t>
            </a:r>
            <a:endParaRPr lang="zh-CN" altLang="en-US" sz="2310" dirty="0">
              <a:latin typeface="Impact MT Std" pitchFamily="34" charset="0"/>
              <a:ea typeface="微软雅黑" panose="020B0503020204020204" pitchFamily="34" charset="-122"/>
            </a:endParaRPr>
          </a:p>
        </p:txBody>
      </p:sp>
      <p:cxnSp>
        <p:nvCxnSpPr>
          <p:cNvPr id="17" name="直接连接符 16"/>
          <p:cNvCxnSpPr/>
          <p:nvPr/>
        </p:nvCxnSpPr>
        <p:spPr>
          <a:xfrm>
            <a:off x="5193037" y="4524289"/>
            <a:ext cx="1006777"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标题 11"/>
          <p:cNvSpPr txBox="1"/>
          <p:nvPr/>
        </p:nvSpPr>
        <p:spPr>
          <a:xfrm>
            <a:off x="6222308" y="4303702"/>
            <a:ext cx="4693342" cy="796652"/>
          </a:xfrm>
          <a:prstGeom prst="rect">
            <a:avLst/>
          </a:prstGeom>
        </p:spPr>
        <p:txBody>
          <a:bodyPr lIns="91416" tIns="45708" rIns="91416" bIns="45708">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5"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椭圆 18"/>
          <p:cNvSpPr/>
          <p:nvPr/>
        </p:nvSpPr>
        <p:spPr>
          <a:xfrm>
            <a:off x="4616046" y="4939538"/>
            <a:ext cx="576472" cy="576785"/>
          </a:xfrm>
          <a:prstGeom prst="ellipse">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en-US" altLang="zh-CN" sz="2310" dirty="0">
                <a:latin typeface="Impact MT Std" pitchFamily="34" charset="0"/>
                <a:ea typeface="微软雅黑" panose="020B0503020204020204" pitchFamily="34" charset="-122"/>
              </a:rPr>
              <a:t>5</a:t>
            </a:r>
            <a:endParaRPr lang="zh-CN" altLang="en-US" sz="2310" dirty="0">
              <a:latin typeface="Impact MT Std" pitchFamily="34" charset="0"/>
              <a:ea typeface="微软雅黑" panose="020B0503020204020204" pitchFamily="34" charset="-122"/>
            </a:endParaRPr>
          </a:p>
        </p:txBody>
      </p:sp>
      <p:cxnSp>
        <p:nvCxnSpPr>
          <p:cNvPr id="20" name="直接连接符 19"/>
          <p:cNvCxnSpPr/>
          <p:nvPr/>
        </p:nvCxnSpPr>
        <p:spPr>
          <a:xfrm>
            <a:off x="5193035" y="5244369"/>
            <a:ext cx="1006777"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1" name="标题 11"/>
          <p:cNvSpPr txBox="1"/>
          <p:nvPr/>
        </p:nvSpPr>
        <p:spPr>
          <a:xfrm>
            <a:off x="6222308" y="5023782"/>
            <a:ext cx="4693342" cy="796652"/>
          </a:xfrm>
          <a:prstGeom prst="rect">
            <a:avLst/>
          </a:prstGeom>
        </p:spPr>
        <p:txBody>
          <a:bodyPr lIns="91416" tIns="45708" rIns="91416" bIns="45708">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5"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椭圆 21"/>
          <p:cNvSpPr/>
          <p:nvPr/>
        </p:nvSpPr>
        <p:spPr>
          <a:xfrm>
            <a:off x="4616048" y="5659618"/>
            <a:ext cx="576472" cy="576785"/>
          </a:xfrm>
          <a:prstGeom prst="ellipse">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en-US" altLang="zh-CN" sz="2310" dirty="0">
                <a:latin typeface="Impact MT Std" pitchFamily="34" charset="0"/>
                <a:ea typeface="微软雅黑" panose="020B0503020204020204" pitchFamily="34" charset="-122"/>
              </a:rPr>
              <a:t>6</a:t>
            </a:r>
            <a:endParaRPr lang="zh-CN" altLang="en-US" sz="2310" dirty="0">
              <a:latin typeface="Impact MT Std" pitchFamily="34" charset="0"/>
              <a:ea typeface="微软雅黑" panose="020B0503020204020204" pitchFamily="34" charset="-122"/>
            </a:endParaRPr>
          </a:p>
        </p:txBody>
      </p:sp>
      <p:cxnSp>
        <p:nvCxnSpPr>
          <p:cNvPr id="23" name="直接连接符 22"/>
          <p:cNvCxnSpPr/>
          <p:nvPr/>
        </p:nvCxnSpPr>
        <p:spPr>
          <a:xfrm>
            <a:off x="5193037" y="5964449"/>
            <a:ext cx="1006777"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标题 11"/>
          <p:cNvSpPr txBox="1"/>
          <p:nvPr/>
        </p:nvSpPr>
        <p:spPr>
          <a:xfrm>
            <a:off x="6222308" y="5743862"/>
            <a:ext cx="4693342" cy="796652"/>
          </a:xfrm>
          <a:prstGeom prst="rect">
            <a:avLst/>
          </a:prstGeom>
        </p:spPr>
        <p:txBody>
          <a:bodyPr lIns="91416" tIns="45708" rIns="91416" bIns="45708">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5"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Freeform 29"/>
          <p:cNvSpPr>
            <a:spLocks noEditPoints="1"/>
          </p:cNvSpPr>
          <p:nvPr/>
        </p:nvSpPr>
        <p:spPr bwMode="auto">
          <a:xfrm>
            <a:off x="2075541" y="2442918"/>
            <a:ext cx="1299488" cy="1142292"/>
          </a:xfrm>
          <a:custGeom>
            <a:avLst/>
            <a:gdLst>
              <a:gd name="T0" fmla="*/ 465 w 508"/>
              <a:gd name="T1" fmla="*/ 149 h 447"/>
              <a:gd name="T2" fmla="*/ 402 w 508"/>
              <a:gd name="T3" fmla="*/ 149 h 447"/>
              <a:gd name="T4" fmla="*/ 382 w 508"/>
              <a:gd name="T5" fmla="*/ 128 h 447"/>
              <a:gd name="T6" fmla="*/ 381 w 508"/>
              <a:gd name="T7" fmla="*/ 106 h 447"/>
              <a:gd name="T8" fmla="*/ 402 w 508"/>
              <a:gd name="T9" fmla="*/ 64 h 447"/>
              <a:gd name="T10" fmla="*/ 402 w 508"/>
              <a:gd name="T11" fmla="*/ 43 h 447"/>
              <a:gd name="T12" fmla="*/ 361 w 508"/>
              <a:gd name="T13" fmla="*/ 0 h 447"/>
              <a:gd name="T14" fmla="*/ 340 w 508"/>
              <a:gd name="T15" fmla="*/ 0 h 447"/>
              <a:gd name="T16" fmla="*/ 298 w 508"/>
              <a:gd name="T17" fmla="*/ 42 h 447"/>
              <a:gd name="T18" fmla="*/ 170 w 508"/>
              <a:gd name="T19" fmla="*/ 213 h 447"/>
              <a:gd name="T20" fmla="*/ 170 w 508"/>
              <a:gd name="T21" fmla="*/ 191 h 447"/>
              <a:gd name="T22" fmla="*/ 148 w 508"/>
              <a:gd name="T23" fmla="*/ 170 h 447"/>
              <a:gd name="T24" fmla="*/ 23 w 508"/>
              <a:gd name="T25" fmla="*/ 170 h 447"/>
              <a:gd name="T26" fmla="*/ 1 w 508"/>
              <a:gd name="T27" fmla="*/ 191 h 447"/>
              <a:gd name="T28" fmla="*/ 1 w 508"/>
              <a:gd name="T29" fmla="*/ 423 h 447"/>
              <a:gd name="T30" fmla="*/ 22 w 508"/>
              <a:gd name="T31" fmla="*/ 444 h 447"/>
              <a:gd name="T32" fmla="*/ 148 w 508"/>
              <a:gd name="T33" fmla="*/ 445 h 447"/>
              <a:gd name="T34" fmla="*/ 170 w 508"/>
              <a:gd name="T35" fmla="*/ 423 h 447"/>
              <a:gd name="T36" fmla="*/ 170 w 508"/>
              <a:gd name="T37" fmla="*/ 402 h 447"/>
              <a:gd name="T38" fmla="*/ 212 w 508"/>
              <a:gd name="T39" fmla="*/ 401 h 447"/>
              <a:gd name="T40" fmla="*/ 255 w 508"/>
              <a:gd name="T41" fmla="*/ 425 h 447"/>
              <a:gd name="T42" fmla="*/ 277 w 508"/>
              <a:gd name="T43" fmla="*/ 444 h 447"/>
              <a:gd name="T44" fmla="*/ 445 w 508"/>
              <a:gd name="T45" fmla="*/ 444 h 447"/>
              <a:gd name="T46" fmla="*/ 508 w 508"/>
              <a:gd name="T47" fmla="*/ 381 h 447"/>
              <a:gd name="T48" fmla="*/ 508 w 508"/>
              <a:gd name="T49" fmla="*/ 192 h 447"/>
              <a:gd name="T50" fmla="*/ 465 w 508"/>
              <a:gd name="T51" fmla="*/ 149 h 447"/>
              <a:gd name="T52" fmla="*/ 487 w 508"/>
              <a:gd name="T53" fmla="*/ 381 h 447"/>
              <a:gd name="T54" fmla="*/ 445 w 508"/>
              <a:gd name="T55" fmla="*/ 423 h 447"/>
              <a:gd name="T56" fmla="*/ 297 w 508"/>
              <a:gd name="T57" fmla="*/ 423 h 447"/>
              <a:gd name="T58" fmla="*/ 276 w 508"/>
              <a:gd name="T59" fmla="*/ 405 h 447"/>
              <a:gd name="T60" fmla="*/ 256 w 508"/>
              <a:gd name="T61" fmla="*/ 380 h 447"/>
              <a:gd name="T62" fmla="*/ 169 w 508"/>
              <a:gd name="T63" fmla="*/ 381 h 447"/>
              <a:gd name="T64" fmla="*/ 169 w 508"/>
              <a:gd name="T65" fmla="*/ 232 h 447"/>
              <a:gd name="T66" fmla="*/ 275 w 508"/>
              <a:gd name="T67" fmla="*/ 149 h 447"/>
              <a:gd name="T68" fmla="*/ 326 w 508"/>
              <a:gd name="T69" fmla="*/ 43 h 447"/>
              <a:gd name="T70" fmla="*/ 352 w 508"/>
              <a:gd name="T71" fmla="*/ 21 h 447"/>
              <a:gd name="T72" fmla="*/ 382 w 508"/>
              <a:gd name="T73" fmla="*/ 42 h 447"/>
              <a:gd name="T74" fmla="*/ 382 w 508"/>
              <a:gd name="T75" fmla="*/ 65 h 447"/>
              <a:gd name="T76" fmla="*/ 361 w 508"/>
              <a:gd name="T77" fmla="*/ 106 h 447"/>
              <a:gd name="T78" fmla="*/ 361 w 508"/>
              <a:gd name="T79" fmla="*/ 129 h 447"/>
              <a:gd name="T80" fmla="*/ 402 w 508"/>
              <a:gd name="T81" fmla="*/ 171 h 447"/>
              <a:gd name="T82" fmla="*/ 446 w 508"/>
              <a:gd name="T83" fmla="*/ 170 h 447"/>
              <a:gd name="T84" fmla="*/ 487 w 508"/>
              <a:gd name="T85" fmla="*/ 212 h 447"/>
              <a:gd name="T86" fmla="*/ 487 w 508"/>
              <a:gd name="T87" fmla="*/ 38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8" h="447">
                <a:moveTo>
                  <a:pt x="465" y="149"/>
                </a:moveTo>
                <a:cubicBezTo>
                  <a:pt x="402" y="149"/>
                  <a:pt x="402" y="149"/>
                  <a:pt x="402" y="149"/>
                </a:cubicBezTo>
                <a:cubicBezTo>
                  <a:pt x="402" y="149"/>
                  <a:pt x="382" y="149"/>
                  <a:pt x="382" y="128"/>
                </a:cubicBezTo>
                <a:cubicBezTo>
                  <a:pt x="382" y="128"/>
                  <a:pt x="381" y="118"/>
                  <a:pt x="381" y="106"/>
                </a:cubicBezTo>
                <a:cubicBezTo>
                  <a:pt x="381" y="93"/>
                  <a:pt x="402" y="84"/>
                  <a:pt x="402" y="64"/>
                </a:cubicBezTo>
                <a:cubicBezTo>
                  <a:pt x="402" y="44"/>
                  <a:pt x="402" y="43"/>
                  <a:pt x="402" y="43"/>
                </a:cubicBezTo>
                <a:cubicBezTo>
                  <a:pt x="402" y="43"/>
                  <a:pt x="404" y="0"/>
                  <a:pt x="361" y="0"/>
                </a:cubicBezTo>
                <a:cubicBezTo>
                  <a:pt x="350" y="0"/>
                  <a:pt x="344" y="0"/>
                  <a:pt x="340" y="0"/>
                </a:cubicBezTo>
                <a:cubicBezTo>
                  <a:pt x="340" y="0"/>
                  <a:pt x="310" y="6"/>
                  <a:pt x="298" y="42"/>
                </a:cubicBezTo>
                <a:cubicBezTo>
                  <a:pt x="285" y="78"/>
                  <a:pt x="233" y="213"/>
                  <a:pt x="170" y="213"/>
                </a:cubicBezTo>
                <a:cubicBezTo>
                  <a:pt x="170" y="191"/>
                  <a:pt x="170" y="191"/>
                  <a:pt x="170" y="191"/>
                </a:cubicBezTo>
                <a:cubicBezTo>
                  <a:pt x="170" y="191"/>
                  <a:pt x="169" y="170"/>
                  <a:pt x="148" y="170"/>
                </a:cubicBezTo>
                <a:cubicBezTo>
                  <a:pt x="23" y="170"/>
                  <a:pt x="23" y="170"/>
                  <a:pt x="23" y="170"/>
                </a:cubicBezTo>
                <a:cubicBezTo>
                  <a:pt x="23" y="170"/>
                  <a:pt x="1" y="171"/>
                  <a:pt x="1" y="191"/>
                </a:cubicBezTo>
                <a:cubicBezTo>
                  <a:pt x="1" y="423"/>
                  <a:pt x="1" y="423"/>
                  <a:pt x="1" y="423"/>
                </a:cubicBezTo>
                <a:cubicBezTo>
                  <a:pt x="1" y="423"/>
                  <a:pt x="0" y="444"/>
                  <a:pt x="22" y="444"/>
                </a:cubicBezTo>
                <a:cubicBezTo>
                  <a:pt x="25" y="444"/>
                  <a:pt x="148" y="445"/>
                  <a:pt x="148" y="445"/>
                </a:cubicBezTo>
                <a:cubicBezTo>
                  <a:pt x="148" y="445"/>
                  <a:pt x="170" y="443"/>
                  <a:pt x="170" y="423"/>
                </a:cubicBezTo>
                <a:cubicBezTo>
                  <a:pt x="170" y="402"/>
                  <a:pt x="170" y="402"/>
                  <a:pt x="170" y="402"/>
                </a:cubicBezTo>
                <a:cubicBezTo>
                  <a:pt x="212" y="401"/>
                  <a:pt x="212" y="401"/>
                  <a:pt x="212" y="401"/>
                </a:cubicBezTo>
                <a:cubicBezTo>
                  <a:pt x="212" y="401"/>
                  <a:pt x="247" y="403"/>
                  <a:pt x="255" y="425"/>
                </a:cubicBezTo>
                <a:cubicBezTo>
                  <a:pt x="263" y="447"/>
                  <a:pt x="277" y="444"/>
                  <a:pt x="277" y="444"/>
                </a:cubicBezTo>
                <a:cubicBezTo>
                  <a:pt x="445" y="444"/>
                  <a:pt x="445" y="444"/>
                  <a:pt x="445" y="444"/>
                </a:cubicBezTo>
                <a:cubicBezTo>
                  <a:pt x="445" y="444"/>
                  <a:pt x="508" y="445"/>
                  <a:pt x="508" y="381"/>
                </a:cubicBezTo>
                <a:cubicBezTo>
                  <a:pt x="508" y="192"/>
                  <a:pt x="508" y="192"/>
                  <a:pt x="508" y="192"/>
                </a:cubicBezTo>
                <a:cubicBezTo>
                  <a:pt x="508" y="192"/>
                  <a:pt x="508" y="149"/>
                  <a:pt x="465" y="149"/>
                </a:cubicBezTo>
                <a:close/>
                <a:moveTo>
                  <a:pt x="487" y="381"/>
                </a:moveTo>
                <a:cubicBezTo>
                  <a:pt x="487" y="381"/>
                  <a:pt x="486" y="423"/>
                  <a:pt x="445" y="423"/>
                </a:cubicBezTo>
                <a:cubicBezTo>
                  <a:pt x="297" y="423"/>
                  <a:pt x="297" y="423"/>
                  <a:pt x="297" y="423"/>
                </a:cubicBezTo>
                <a:cubicBezTo>
                  <a:pt x="297" y="423"/>
                  <a:pt x="280" y="423"/>
                  <a:pt x="276" y="405"/>
                </a:cubicBezTo>
                <a:cubicBezTo>
                  <a:pt x="272" y="386"/>
                  <a:pt x="263" y="380"/>
                  <a:pt x="256" y="380"/>
                </a:cubicBezTo>
                <a:cubicBezTo>
                  <a:pt x="248" y="380"/>
                  <a:pt x="169" y="381"/>
                  <a:pt x="169" y="381"/>
                </a:cubicBezTo>
                <a:cubicBezTo>
                  <a:pt x="169" y="232"/>
                  <a:pt x="169" y="232"/>
                  <a:pt x="169" y="232"/>
                </a:cubicBezTo>
                <a:cubicBezTo>
                  <a:pt x="169" y="232"/>
                  <a:pt x="230" y="246"/>
                  <a:pt x="275" y="149"/>
                </a:cubicBezTo>
                <a:cubicBezTo>
                  <a:pt x="314" y="59"/>
                  <a:pt x="326" y="43"/>
                  <a:pt x="326" y="43"/>
                </a:cubicBezTo>
                <a:cubicBezTo>
                  <a:pt x="326" y="43"/>
                  <a:pt x="333" y="21"/>
                  <a:pt x="352" y="21"/>
                </a:cubicBezTo>
                <a:cubicBezTo>
                  <a:pt x="371" y="21"/>
                  <a:pt x="382" y="25"/>
                  <a:pt x="382" y="42"/>
                </a:cubicBezTo>
                <a:cubicBezTo>
                  <a:pt x="382" y="51"/>
                  <a:pt x="382" y="50"/>
                  <a:pt x="382" y="65"/>
                </a:cubicBezTo>
                <a:cubicBezTo>
                  <a:pt x="355" y="77"/>
                  <a:pt x="361" y="106"/>
                  <a:pt x="361" y="106"/>
                </a:cubicBezTo>
                <a:cubicBezTo>
                  <a:pt x="361" y="129"/>
                  <a:pt x="361" y="129"/>
                  <a:pt x="361" y="129"/>
                </a:cubicBezTo>
                <a:cubicBezTo>
                  <a:pt x="361" y="172"/>
                  <a:pt x="402" y="171"/>
                  <a:pt x="402" y="171"/>
                </a:cubicBezTo>
                <a:cubicBezTo>
                  <a:pt x="446" y="170"/>
                  <a:pt x="446" y="170"/>
                  <a:pt x="446" y="170"/>
                </a:cubicBezTo>
                <a:cubicBezTo>
                  <a:pt x="446" y="170"/>
                  <a:pt x="487" y="168"/>
                  <a:pt x="487" y="212"/>
                </a:cubicBezTo>
                <a:lnTo>
                  <a:pt x="487" y="381"/>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par>
                                <p:cTn id="16" presetID="53" presetClass="entr" presetSubtype="528"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p:cTn id="18" dur="500" fill="hold"/>
                                        <p:tgtEl>
                                          <p:spTgt spid="25"/>
                                        </p:tgtEl>
                                        <p:attrNameLst>
                                          <p:attrName>ppt_w</p:attrName>
                                        </p:attrNameLst>
                                      </p:cBhvr>
                                      <p:tavLst>
                                        <p:tav tm="0">
                                          <p:val>
                                            <p:fltVal val="0"/>
                                          </p:val>
                                        </p:tav>
                                        <p:tav tm="100000">
                                          <p:val>
                                            <p:strVal val="#ppt_w"/>
                                          </p:val>
                                        </p:tav>
                                      </p:tavLst>
                                    </p:anim>
                                    <p:anim calcmode="lin" valueType="num">
                                      <p:cBhvr>
                                        <p:cTn id="19" dur="500" fill="hold"/>
                                        <p:tgtEl>
                                          <p:spTgt spid="25"/>
                                        </p:tgtEl>
                                        <p:attrNameLst>
                                          <p:attrName>ppt_h</p:attrName>
                                        </p:attrNameLst>
                                      </p:cBhvr>
                                      <p:tavLst>
                                        <p:tav tm="0">
                                          <p:val>
                                            <p:fltVal val="0"/>
                                          </p:val>
                                        </p:tav>
                                        <p:tav tm="100000">
                                          <p:val>
                                            <p:strVal val="#ppt_h"/>
                                          </p:val>
                                        </p:tav>
                                      </p:tavLst>
                                    </p:anim>
                                    <p:animEffect transition="in" filter="fade">
                                      <p:cBhvr>
                                        <p:cTn id="20" dur="500"/>
                                        <p:tgtEl>
                                          <p:spTgt spid="25"/>
                                        </p:tgtEl>
                                      </p:cBhvr>
                                    </p:animEffect>
                                    <p:anim calcmode="lin" valueType="num">
                                      <p:cBhvr>
                                        <p:cTn id="21" dur="500" fill="hold"/>
                                        <p:tgtEl>
                                          <p:spTgt spid="25"/>
                                        </p:tgtEl>
                                        <p:attrNameLst>
                                          <p:attrName>ppt_x</p:attrName>
                                        </p:attrNameLst>
                                      </p:cBhvr>
                                      <p:tavLst>
                                        <p:tav tm="0">
                                          <p:val>
                                            <p:fltVal val="0.5"/>
                                          </p:val>
                                        </p:tav>
                                        <p:tav tm="100000">
                                          <p:val>
                                            <p:strVal val="#ppt_x"/>
                                          </p:val>
                                        </p:tav>
                                      </p:tavLst>
                                    </p:anim>
                                    <p:anim calcmode="lin" valueType="num">
                                      <p:cBhvr>
                                        <p:cTn id="22" dur="500" fill="hold"/>
                                        <p:tgtEl>
                                          <p:spTgt spid="25"/>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anim calcmode="lin" valueType="num">
                                      <p:cBhvr>
                                        <p:cTn id="28" dur="500" fill="hold"/>
                                        <p:tgtEl>
                                          <p:spTgt spid="8"/>
                                        </p:tgtEl>
                                        <p:attrNameLst>
                                          <p:attrName>ppt_x</p:attrName>
                                        </p:attrNameLst>
                                      </p:cBhvr>
                                      <p:tavLst>
                                        <p:tav tm="0">
                                          <p:val>
                                            <p:fltVal val="0.5"/>
                                          </p:val>
                                        </p:tav>
                                        <p:tav tm="100000">
                                          <p:val>
                                            <p:strVal val="#ppt_x"/>
                                          </p:val>
                                        </p:tav>
                                      </p:tavLst>
                                    </p:anim>
                                    <p:anim calcmode="lin" valueType="num">
                                      <p:cBhvr>
                                        <p:cTn id="29" dur="500" fill="hold"/>
                                        <p:tgtEl>
                                          <p:spTgt spid="8"/>
                                        </p:tgtEl>
                                        <p:attrNameLst>
                                          <p:attrName>ppt_y</p:attrName>
                                        </p:attrNameLst>
                                      </p:cBhvr>
                                      <p:tavLst>
                                        <p:tav tm="0">
                                          <p:val>
                                            <p:fltVal val="0.5"/>
                                          </p:val>
                                        </p:tav>
                                        <p:tav tm="100000">
                                          <p:val>
                                            <p:strVal val="#ppt_y"/>
                                          </p:val>
                                        </p:tav>
                                      </p:tavLst>
                                    </p:anim>
                                  </p:childTnLst>
                                </p:cTn>
                              </p:par>
                              <p:par>
                                <p:cTn id="30" presetID="53" presetClass="entr" presetSubtype="528" fill="hold" grpId="0" nodeType="withEffect">
                                  <p:stCondLst>
                                    <p:cond delay="25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anim calcmode="lin" valueType="num">
                                      <p:cBhvr>
                                        <p:cTn id="35" dur="500" fill="hold"/>
                                        <p:tgtEl>
                                          <p:spTgt spid="7"/>
                                        </p:tgtEl>
                                        <p:attrNameLst>
                                          <p:attrName>ppt_x</p:attrName>
                                        </p:attrNameLst>
                                      </p:cBhvr>
                                      <p:tavLst>
                                        <p:tav tm="0">
                                          <p:val>
                                            <p:fltVal val="0.5"/>
                                          </p:val>
                                        </p:tav>
                                        <p:tav tm="100000">
                                          <p:val>
                                            <p:strVal val="#ppt_x"/>
                                          </p:val>
                                        </p:tav>
                                      </p:tavLst>
                                    </p:anim>
                                    <p:anim calcmode="lin" valueType="num">
                                      <p:cBhvr>
                                        <p:cTn id="36" dur="500" fill="hold"/>
                                        <p:tgtEl>
                                          <p:spTgt spid="7"/>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25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anim calcmode="lin" valueType="num">
                                      <p:cBhvr>
                                        <p:cTn id="42" dur="500" fill="hold"/>
                                        <p:tgtEl>
                                          <p:spTgt spid="4"/>
                                        </p:tgtEl>
                                        <p:attrNameLst>
                                          <p:attrName>ppt_x</p:attrName>
                                        </p:attrNameLst>
                                      </p:cBhvr>
                                      <p:tavLst>
                                        <p:tav tm="0">
                                          <p:val>
                                            <p:fltVal val="0.5"/>
                                          </p:val>
                                        </p:tav>
                                        <p:tav tm="100000">
                                          <p:val>
                                            <p:strVal val="#ppt_x"/>
                                          </p:val>
                                        </p:tav>
                                      </p:tavLst>
                                    </p:anim>
                                    <p:anim calcmode="lin" valueType="num">
                                      <p:cBhvr>
                                        <p:cTn id="43" dur="500" fill="hold"/>
                                        <p:tgtEl>
                                          <p:spTgt spid="4"/>
                                        </p:tgtEl>
                                        <p:attrNameLst>
                                          <p:attrName>ppt_y</p:attrName>
                                        </p:attrNameLst>
                                      </p:cBhvr>
                                      <p:tavLst>
                                        <p:tav tm="0">
                                          <p:val>
                                            <p:fltVal val="0.5"/>
                                          </p:val>
                                        </p:tav>
                                        <p:tav tm="100000">
                                          <p:val>
                                            <p:strVal val="#ppt_y"/>
                                          </p:val>
                                        </p:tav>
                                      </p:tavLst>
                                    </p:anim>
                                  </p:childTnLst>
                                </p:cTn>
                              </p:par>
                            </p:childTnLst>
                          </p:cTn>
                        </p:par>
                        <p:par>
                          <p:cTn id="44" fill="hold">
                            <p:stCondLst>
                              <p:cond delay="1799"/>
                            </p:stCondLst>
                            <p:childTnLst>
                              <p:par>
                                <p:cTn id="45" presetID="10" presetClass="entr" presetSubtype="0"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par>
                          <p:cTn id="48" fill="hold">
                            <p:stCondLst>
                              <p:cond delay="2299"/>
                            </p:stCondLst>
                            <p:childTnLst>
                              <p:par>
                                <p:cTn id="49" presetID="22" presetClass="entr" presetSubtype="8"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par>
                          <p:cTn id="52" fill="hold">
                            <p:stCondLst>
                              <p:cond delay="2799"/>
                            </p:stCondLst>
                            <p:childTnLst>
                              <p:par>
                                <p:cTn id="53" presetID="53" presetClass="entr" presetSubtype="16"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par>
                          <p:cTn id="58" fill="hold">
                            <p:stCondLst>
                              <p:cond delay="3299"/>
                            </p:stCondLst>
                            <p:childTnLst>
                              <p:par>
                                <p:cTn id="59" presetID="10" presetClass="entr" presetSubtype="0"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childTnLst>
                          </p:cTn>
                        </p:par>
                        <p:par>
                          <p:cTn id="62" fill="hold">
                            <p:stCondLst>
                              <p:cond delay="3799"/>
                            </p:stCondLst>
                            <p:childTnLst>
                              <p:par>
                                <p:cTn id="63" presetID="22" presetClass="entr" presetSubtype="8" fill="hold"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wipe(left)">
                                      <p:cBhvr>
                                        <p:cTn id="65" dur="500"/>
                                        <p:tgtEl>
                                          <p:spTgt spid="11"/>
                                        </p:tgtEl>
                                      </p:cBhvr>
                                    </p:animEffect>
                                  </p:childTnLst>
                                </p:cTn>
                              </p:par>
                            </p:childTnLst>
                          </p:cTn>
                        </p:par>
                        <p:par>
                          <p:cTn id="66" fill="hold">
                            <p:stCondLst>
                              <p:cond delay="4299"/>
                            </p:stCondLst>
                            <p:childTnLst>
                              <p:par>
                                <p:cTn id="67" presetID="53" presetClass="entr" presetSubtype="16"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ppt_w</p:attrName>
                                        </p:attrNameLst>
                                      </p:cBhvr>
                                      <p:tavLst>
                                        <p:tav tm="0">
                                          <p:val>
                                            <p:fltVal val="0"/>
                                          </p:val>
                                        </p:tav>
                                        <p:tav tm="100000">
                                          <p:val>
                                            <p:strVal val="#ppt_w"/>
                                          </p:val>
                                        </p:tav>
                                      </p:tavLst>
                                    </p:anim>
                                    <p:anim calcmode="lin" valueType="num">
                                      <p:cBhvr>
                                        <p:cTn id="70" dur="500" fill="hold"/>
                                        <p:tgtEl>
                                          <p:spTgt spid="12"/>
                                        </p:tgtEl>
                                        <p:attrNameLst>
                                          <p:attrName>ppt_h</p:attrName>
                                        </p:attrNameLst>
                                      </p:cBhvr>
                                      <p:tavLst>
                                        <p:tav tm="0">
                                          <p:val>
                                            <p:fltVal val="0"/>
                                          </p:val>
                                        </p:tav>
                                        <p:tav tm="100000">
                                          <p:val>
                                            <p:strVal val="#ppt_h"/>
                                          </p:val>
                                        </p:tav>
                                      </p:tavLst>
                                    </p:anim>
                                    <p:animEffect transition="in" filter="fade">
                                      <p:cBhvr>
                                        <p:cTn id="71" dur="500"/>
                                        <p:tgtEl>
                                          <p:spTgt spid="12"/>
                                        </p:tgtEl>
                                      </p:cBhvr>
                                    </p:animEffect>
                                  </p:childTnLst>
                                </p:cTn>
                              </p:par>
                            </p:childTnLst>
                          </p:cTn>
                        </p:par>
                        <p:par>
                          <p:cTn id="72" fill="hold">
                            <p:stCondLst>
                              <p:cond delay="4799"/>
                            </p:stCondLst>
                            <p:childTnLst>
                              <p:par>
                                <p:cTn id="73" presetID="10" presetClass="entr" presetSubtype="0"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childTnLst>
                                </p:cTn>
                              </p:par>
                            </p:childTnLst>
                          </p:cTn>
                        </p:par>
                        <p:par>
                          <p:cTn id="76" fill="hold">
                            <p:stCondLst>
                              <p:cond delay="5299"/>
                            </p:stCondLst>
                            <p:childTnLst>
                              <p:par>
                                <p:cTn id="77" presetID="22" presetClass="entr" presetSubtype="8" fill="hold"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left)">
                                      <p:cBhvr>
                                        <p:cTn id="79" dur="500"/>
                                        <p:tgtEl>
                                          <p:spTgt spid="14"/>
                                        </p:tgtEl>
                                      </p:cBhvr>
                                    </p:animEffect>
                                  </p:childTnLst>
                                </p:cTn>
                              </p:par>
                            </p:childTnLst>
                          </p:cTn>
                        </p:par>
                        <p:par>
                          <p:cTn id="80" fill="hold">
                            <p:stCondLst>
                              <p:cond delay="5799"/>
                            </p:stCondLst>
                            <p:childTnLst>
                              <p:par>
                                <p:cTn id="81" presetID="53" presetClass="entr" presetSubtype="16"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p:cTn id="83" dur="500" fill="hold"/>
                                        <p:tgtEl>
                                          <p:spTgt spid="15"/>
                                        </p:tgtEl>
                                        <p:attrNameLst>
                                          <p:attrName>ppt_w</p:attrName>
                                        </p:attrNameLst>
                                      </p:cBhvr>
                                      <p:tavLst>
                                        <p:tav tm="0">
                                          <p:val>
                                            <p:fltVal val="0"/>
                                          </p:val>
                                        </p:tav>
                                        <p:tav tm="100000">
                                          <p:val>
                                            <p:strVal val="#ppt_w"/>
                                          </p:val>
                                        </p:tav>
                                      </p:tavLst>
                                    </p:anim>
                                    <p:anim calcmode="lin" valueType="num">
                                      <p:cBhvr>
                                        <p:cTn id="84" dur="500" fill="hold"/>
                                        <p:tgtEl>
                                          <p:spTgt spid="15"/>
                                        </p:tgtEl>
                                        <p:attrNameLst>
                                          <p:attrName>ppt_h</p:attrName>
                                        </p:attrNameLst>
                                      </p:cBhvr>
                                      <p:tavLst>
                                        <p:tav tm="0">
                                          <p:val>
                                            <p:fltVal val="0"/>
                                          </p:val>
                                        </p:tav>
                                        <p:tav tm="100000">
                                          <p:val>
                                            <p:strVal val="#ppt_h"/>
                                          </p:val>
                                        </p:tav>
                                      </p:tavLst>
                                    </p:anim>
                                    <p:animEffect transition="in" filter="fade">
                                      <p:cBhvr>
                                        <p:cTn id="85" dur="500"/>
                                        <p:tgtEl>
                                          <p:spTgt spid="15"/>
                                        </p:tgtEl>
                                      </p:cBhvr>
                                    </p:animEffect>
                                  </p:childTnLst>
                                </p:cTn>
                              </p:par>
                            </p:childTnLst>
                          </p:cTn>
                        </p:par>
                        <p:par>
                          <p:cTn id="86" fill="hold">
                            <p:stCondLst>
                              <p:cond delay="6299"/>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6799"/>
                            </p:stCondLst>
                            <p:childTnLst>
                              <p:par>
                                <p:cTn id="91" presetID="22" presetClass="entr" presetSubtype="8" fill="hold"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wipe(left)">
                                      <p:cBhvr>
                                        <p:cTn id="93" dur="500"/>
                                        <p:tgtEl>
                                          <p:spTgt spid="17"/>
                                        </p:tgtEl>
                                      </p:cBhvr>
                                    </p:animEffect>
                                  </p:childTnLst>
                                </p:cTn>
                              </p:par>
                            </p:childTnLst>
                          </p:cTn>
                        </p:par>
                        <p:par>
                          <p:cTn id="94" fill="hold">
                            <p:stCondLst>
                              <p:cond delay="7299"/>
                            </p:stCondLst>
                            <p:childTnLst>
                              <p:par>
                                <p:cTn id="95" presetID="53" presetClass="entr" presetSubtype="16"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p:cTn id="97" dur="500" fill="hold"/>
                                        <p:tgtEl>
                                          <p:spTgt spid="18"/>
                                        </p:tgtEl>
                                        <p:attrNameLst>
                                          <p:attrName>ppt_w</p:attrName>
                                        </p:attrNameLst>
                                      </p:cBhvr>
                                      <p:tavLst>
                                        <p:tav tm="0">
                                          <p:val>
                                            <p:fltVal val="0"/>
                                          </p:val>
                                        </p:tav>
                                        <p:tav tm="100000">
                                          <p:val>
                                            <p:strVal val="#ppt_w"/>
                                          </p:val>
                                        </p:tav>
                                      </p:tavLst>
                                    </p:anim>
                                    <p:anim calcmode="lin" valueType="num">
                                      <p:cBhvr>
                                        <p:cTn id="98" dur="500" fill="hold"/>
                                        <p:tgtEl>
                                          <p:spTgt spid="18"/>
                                        </p:tgtEl>
                                        <p:attrNameLst>
                                          <p:attrName>ppt_h</p:attrName>
                                        </p:attrNameLst>
                                      </p:cBhvr>
                                      <p:tavLst>
                                        <p:tav tm="0">
                                          <p:val>
                                            <p:fltVal val="0"/>
                                          </p:val>
                                        </p:tav>
                                        <p:tav tm="100000">
                                          <p:val>
                                            <p:strVal val="#ppt_h"/>
                                          </p:val>
                                        </p:tav>
                                      </p:tavLst>
                                    </p:anim>
                                    <p:animEffect transition="in" filter="fade">
                                      <p:cBhvr>
                                        <p:cTn id="99" dur="500"/>
                                        <p:tgtEl>
                                          <p:spTgt spid="18"/>
                                        </p:tgtEl>
                                      </p:cBhvr>
                                    </p:animEffect>
                                  </p:childTnLst>
                                </p:cTn>
                              </p:par>
                            </p:childTnLst>
                          </p:cTn>
                        </p:par>
                        <p:par>
                          <p:cTn id="100" fill="hold">
                            <p:stCondLst>
                              <p:cond delay="7799"/>
                            </p:stCondLst>
                            <p:childTnLst>
                              <p:par>
                                <p:cTn id="101" presetID="10" presetClass="entr" presetSubtype="0"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500"/>
                                        <p:tgtEl>
                                          <p:spTgt spid="19"/>
                                        </p:tgtEl>
                                      </p:cBhvr>
                                    </p:animEffect>
                                  </p:childTnLst>
                                </p:cTn>
                              </p:par>
                            </p:childTnLst>
                          </p:cTn>
                        </p:par>
                        <p:par>
                          <p:cTn id="104" fill="hold">
                            <p:stCondLst>
                              <p:cond delay="8299"/>
                            </p:stCondLst>
                            <p:childTnLst>
                              <p:par>
                                <p:cTn id="105" presetID="22" presetClass="entr" presetSubtype="8" fill="hold"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wipe(left)">
                                      <p:cBhvr>
                                        <p:cTn id="107" dur="500"/>
                                        <p:tgtEl>
                                          <p:spTgt spid="20"/>
                                        </p:tgtEl>
                                      </p:cBhvr>
                                    </p:animEffect>
                                  </p:childTnLst>
                                </p:cTn>
                              </p:par>
                            </p:childTnLst>
                          </p:cTn>
                        </p:par>
                        <p:par>
                          <p:cTn id="108" fill="hold">
                            <p:stCondLst>
                              <p:cond delay="8799"/>
                            </p:stCondLst>
                            <p:childTnLst>
                              <p:par>
                                <p:cTn id="109" presetID="53" presetClass="entr" presetSubtype="16" fill="hold" grpId="0" nodeType="afterEffect">
                                  <p:stCondLst>
                                    <p:cond delay="0"/>
                                  </p:stCondLst>
                                  <p:childTnLst>
                                    <p:set>
                                      <p:cBhvr>
                                        <p:cTn id="110" dur="1" fill="hold">
                                          <p:stCondLst>
                                            <p:cond delay="0"/>
                                          </p:stCondLst>
                                        </p:cTn>
                                        <p:tgtEl>
                                          <p:spTgt spid="21"/>
                                        </p:tgtEl>
                                        <p:attrNameLst>
                                          <p:attrName>style.visibility</p:attrName>
                                        </p:attrNameLst>
                                      </p:cBhvr>
                                      <p:to>
                                        <p:strVal val="visible"/>
                                      </p:to>
                                    </p:set>
                                    <p:anim calcmode="lin" valueType="num">
                                      <p:cBhvr>
                                        <p:cTn id="111" dur="500" fill="hold"/>
                                        <p:tgtEl>
                                          <p:spTgt spid="21"/>
                                        </p:tgtEl>
                                        <p:attrNameLst>
                                          <p:attrName>ppt_w</p:attrName>
                                        </p:attrNameLst>
                                      </p:cBhvr>
                                      <p:tavLst>
                                        <p:tav tm="0">
                                          <p:val>
                                            <p:fltVal val="0"/>
                                          </p:val>
                                        </p:tav>
                                        <p:tav tm="100000">
                                          <p:val>
                                            <p:strVal val="#ppt_w"/>
                                          </p:val>
                                        </p:tav>
                                      </p:tavLst>
                                    </p:anim>
                                    <p:anim calcmode="lin" valueType="num">
                                      <p:cBhvr>
                                        <p:cTn id="112" dur="500" fill="hold"/>
                                        <p:tgtEl>
                                          <p:spTgt spid="21"/>
                                        </p:tgtEl>
                                        <p:attrNameLst>
                                          <p:attrName>ppt_h</p:attrName>
                                        </p:attrNameLst>
                                      </p:cBhvr>
                                      <p:tavLst>
                                        <p:tav tm="0">
                                          <p:val>
                                            <p:fltVal val="0"/>
                                          </p:val>
                                        </p:tav>
                                        <p:tav tm="100000">
                                          <p:val>
                                            <p:strVal val="#ppt_h"/>
                                          </p:val>
                                        </p:tav>
                                      </p:tavLst>
                                    </p:anim>
                                    <p:animEffect transition="in" filter="fade">
                                      <p:cBhvr>
                                        <p:cTn id="113" dur="500"/>
                                        <p:tgtEl>
                                          <p:spTgt spid="21"/>
                                        </p:tgtEl>
                                      </p:cBhvr>
                                    </p:animEffect>
                                  </p:childTnLst>
                                </p:cTn>
                              </p:par>
                            </p:childTnLst>
                          </p:cTn>
                        </p:par>
                        <p:par>
                          <p:cTn id="114" fill="hold">
                            <p:stCondLst>
                              <p:cond delay="9299"/>
                            </p:stCondLst>
                            <p:childTnLst>
                              <p:par>
                                <p:cTn id="115" presetID="10" presetClass="entr" presetSubtype="0" fill="hold" grpId="0" nodeType="after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500"/>
                                        <p:tgtEl>
                                          <p:spTgt spid="22"/>
                                        </p:tgtEl>
                                      </p:cBhvr>
                                    </p:animEffect>
                                  </p:childTnLst>
                                </p:cTn>
                              </p:par>
                            </p:childTnLst>
                          </p:cTn>
                        </p:par>
                        <p:par>
                          <p:cTn id="118" fill="hold">
                            <p:stCondLst>
                              <p:cond delay="9799"/>
                            </p:stCondLst>
                            <p:childTnLst>
                              <p:par>
                                <p:cTn id="119" presetID="22" presetClass="entr" presetSubtype="8" fill="hold" nodeType="afterEffect">
                                  <p:stCondLst>
                                    <p:cond delay="0"/>
                                  </p:stCondLst>
                                  <p:childTnLst>
                                    <p:set>
                                      <p:cBhvr>
                                        <p:cTn id="120" dur="1" fill="hold">
                                          <p:stCondLst>
                                            <p:cond delay="0"/>
                                          </p:stCondLst>
                                        </p:cTn>
                                        <p:tgtEl>
                                          <p:spTgt spid="23"/>
                                        </p:tgtEl>
                                        <p:attrNameLst>
                                          <p:attrName>style.visibility</p:attrName>
                                        </p:attrNameLst>
                                      </p:cBhvr>
                                      <p:to>
                                        <p:strVal val="visible"/>
                                      </p:to>
                                    </p:set>
                                    <p:animEffect transition="in" filter="wipe(left)">
                                      <p:cBhvr>
                                        <p:cTn id="121" dur="500"/>
                                        <p:tgtEl>
                                          <p:spTgt spid="23"/>
                                        </p:tgtEl>
                                      </p:cBhvr>
                                    </p:animEffect>
                                  </p:childTnLst>
                                </p:cTn>
                              </p:par>
                            </p:childTnLst>
                          </p:cTn>
                        </p:par>
                        <p:par>
                          <p:cTn id="122" fill="hold">
                            <p:stCondLst>
                              <p:cond delay="10299"/>
                            </p:stCondLst>
                            <p:childTnLst>
                              <p:par>
                                <p:cTn id="123" presetID="53" presetClass="entr" presetSubtype="16" fill="hold" grpId="0" nodeType="afterEffect">
                                  <p:stCondLst>
                                    <p:cond delay="0"/>
                                  </p:stCondLst>
                                  <p:childTnLst>
                                    <p:set>
                                      <p:cBhvr>
                                        <p:cTn id="124" dur="1" fill="hold">
                                          <p:stCondLst>
                                            <p:cond delay="0"/>
                                          </p:stCondLst>
                                        </p:cTn>
                                        <p:tgtEl>
                                          <p:spTgt spid="24"/>
                                        </p:tgtEl>
                                        <p:attrNameLst>
                                          <p:attrName>style.visibility</p:attrName>
                                        </p:attrNameLst>
                                      </p:cBhvr>
                                      <p:to>
                                        <p:strVal val="visible"/>
                                      </p:to>
                                    </p:set>
                                    <p:anim calcmode="lin" valueType="num">
                                      <p:cBhvr>
                                        <p:cTn id="125" dur="500" fill="hold"/>
                                        <p:tgtEl>
                                          <p:spTgt spid="24"/>
                                        </p:tgtEl>
                                        <p:attrNameLst>
                                          <p:attrName>ppt_w</p:attrName>
                                        </p:attrNameLst>
                                      </p:cBhvr>
                                      <p:tavLst>
                                        <p:tav tm="0">
                                          <p:val>
                                            <p:fltVal val="0"/>
                                          </p:val>
                                        </p:tav>
                                        <p:tav tm="100000">
                                          <p:val>
                                            <p:strVal val="#ppt_w"/>
                                          </p:val>
                                        </p:tav>
                                      </p:tavLst>
                                    </p:anim>
                                    <p:anim calcmode="lin" valueType="num">
                                      <p:cBhvr>
                                        <p:cTn id="126" dur="500" fill="hold"/>
                                        <p:tgtEl>
                                          <p:spTgt spid="24"/>
                                        </p:tgtEl>
                                        <p:attrNameLst>
                                          <p:attrName>ppt_h</p:attrName>
                                        </p:attrNameLst>
                                      </p:cBhvr>
                                      <p:tavLst>
                                        <p:tav tm="0">
                                          <p:val>
                                            <p:fltVal val="0"/>
                                          </p:val>
                                        </p:tav>
                                        <p:tav tm="100000">
                                          <p:val>
                                            <p:strVal val="#ppt_h"/>
                                          </p:val>
                                        </p:tav>
                                      </p:tavLst>
                                    </p:anim>
                                    <p:animEffect transition="in" filter="fade">
                                      <p:cBhvr>
                                        <p:cTn id="1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7" grpId="0"/>
      <p:bldP spid="8" grpId="0" animBg="1"/>
      <p:bldP spid="9" grpId="0"/>
      <p:bldP spid="10" grpId="0" animBg="1"/>
      <p:bldP spid="12" grpId="0"/>
      <p:bldP spid="13" grpId="0" animBg="1"/>
      <p:bldP spid="15" grpId="0"/>
      <p:bldP spid="16" grpId="0" animBg="1"/>
      <p:bldP spid="18" grpId="0"/>
      <p:bldP spid="19" grpId="0" animBg="1"/>
      <p:bldP spid="21" grpId="0"/>
      <p:bldP spid="22" grpId="0" animBg="1"/>
      <p:bldP spid="24" grpId="0"/>
      <p:bldP spid="2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教学不足</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椭圆 3"/>
          <p:cNvSpPr/>
          <p:nvPr/>
        </p:nvSpPr>
        <p:spPr>
          <a:xfrm>
            <a:off x="1435889" y="3743176"/>
            <a:ext cx="2484641" cy="2485289"/>
          </a:xfrm>
          <a:prstGeom prst="ellipse">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000"/>
          </a:p>
        </p:txBody>
      </p:sp>
      <p:sp>
        <p:nvSpPr>
          <p:cNvPr id="5" name="椭圆 4"/>
          <p:cNvSpPr/>
          <p:nvPr/>
        </p:nvSpPr>
        <p:spPr>
          <a:xfrm>
            <a:off x="4501745" y="1870968"/>
            <a:ext cx="576472" cy="576785"/>
          </a:xfrm>
          <a:prstGeom prst="ellipse">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en-US" altLang="zh-CN" sz="2310" dirty="0">
                <a:latin typeface="Impact MT Std" pitchFamily="34" charset="0"/>
                <a:ea typeface="微软雅黑" panose="020B0503020204020204" pitchFamily="34" charset="-122"/>
              </a:rPr>
              <a:t>1</a:t>
            </a:r>
            <a:endParaRPr lang="zh-CN" altLang="en-US" sz="2310" dirty="0">
              <a:latin typeface="Impact MT Std" pitchFamily="34" charset="0"/>
              <a:ea typeface="微软雅黑" panose="020B0503020204020204" pitchFamily="34" charset="-122"/>
            </a:endParaRPr>
          </a:p>
        </p:txBody>
      </p:sp>
      <p:cxnSp>
        <p:nvCxnSpPr>
          <p:cNvPr id="6" name="直接连接符 5"/>
          <p:cNvCxnSpPr/>
          <p:nvPr/>
        </p:nvCxnSpPr>
        <p:spPr>
          <a:xfrm>
            <a:off x="5078735" y="2175799"/>
            <a:ext cx="1006777"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 name="TextBox 22"/>
          <p:cNvSpPr txBox="1"/>
          <p:nvPr/>
        </p:nvSpPr>
        <p:spPr>
          <a:xfrm>
            <a:off x="1674941" y="4779013"/>
            <a:ext cx="2001441" cy="61555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4000" b="1" dirty="0">
                <a:solidFill>
                  <a:schemeClr val="bg1"/>
                </a:solidFill>
              </a:rPr>
              <a:t>劣势</a:t>
            </a:r>
            <a:endParaRPr lang="en-US" altLang="zh-CN" sz="4000" b="1" dirty="0">
              <a:solidFill>
                <a:schemeClr val="bg1"/>
              </a:solidFill>
            </a:endParaRPr>
          </a:p>
        </p:txBody>
      </p:sp>
      <p:sp>
        <p:nvSpPr>
          <p:cNvPr id="8" name="椭圆 7"/>
          <p:cNvSpPr/>
          <p:nvPr/>
        </p:nvSpPr>
        <p:spPr>
          <a:xfrm>
            <a:off x="1435889" y="1726952"/>
            <a:ext cx="2484641" cy="2485289"/>
          </a:xfrm>
          <a:prstGeom prst="ellipse">
            <a:avLst/>
          </a:prstGeom>
          <a:solidFill>
            <a:srgbClr val="1F717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310"/>
          </a:p>
        </p:txBody>
      </p:sp>
      <p:sp>
        <p:nvSpPr>
          <p:cNvPr id="9" name="标题 11"/>
          <p:cNvSpPr txBox="1"/>
          <p:nvPr/>
        </p:nvSpPr>
        <p:spPr>
          <a:xfrm>
            <a:off x="6108007" y="1955212"/>
            <a:ext cx="4902892" cy="796652"/>
          </a:xfrm>
          <a:prstGeom prst="rect">
            <a:avLst/>
          </a:prstGeom>
        </p:spPr>
        <p:txBody>
          <a:bodyPr lIns="91416" tIns="45708" rIns="91416" bIns="45708">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5"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4501746" y="2591048"/>
            <a:ext cx="576472" cy="576785"/>
          </a:xfrm>
          <a:prstGeom prst="ellipse">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en-US" altLang="zh-CN" sz="2310" dirty="0">
                <a:latin typeface="Impact MT Std" pitchFamily="34" charset="0"/>
                <a:ea typeface="微软雅黑" panose="020B0503020204020204" pitchFamily="34" charset="-122"/>
              </a:rPr>
              <a:t>2</a:t>
            </a:r>
            <a:endParaRPr lang="zh-CN" altLang="en-US" sz="2310" dirty="0">
              <a:latin typeface="Impact MT Std" pitchFamily="34" charset="0"/>
              <a:ea typeface="微软雅黑" panose="020B0503020204020204" pitchFamily="34" charset="-122"/>
            </a:endParaRPr>
          </a:p>
        </p:txBody>
      </p:sp>
      <p:cxnSp>
        <p:nvCxnSpPr>
          <p:cNvPr id="11" name="直接连接符 10"/>
          <p:cNvCxnSpPr/>
          <p:nvPr/>
        </p:nvCxnSpPr>
        <p:spPr>
          <a:xfrm>
            <a:off x="5078735" y="2895879"/>
            <a:ext cx="1006777"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 name="标题 11"/>
          <p:cNvSpPr txBox="1"/>
          <p:nvPr/>
        </p:nvSpPr>
        <p:spPr>
          <a:xfrm>
            <a:off x="6108008" y="2675292"/>
            <a:ext cx="4902892" cy="796652"/>
          </a:xfrm>
          <a:prstGeom prst="rect">
            <a:avLst/>
          </a:prstGeom>
        </p:spPr>
        <p:txBody>
          <a:bodyPr lIns="91416" tIns="45708" rIns="91416" bIns="45708">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5"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椭圆 12"/>
          <p:cNvSpPr/>
          <p:nvPr/>
        </p:nvSpPr>
        <p:spPr>
          <a:xfrm>
            <a:off x="4501746" y="3327928"/>
            <a:ext cx="576472" cy="576785"/>
          </a:xfrm>
          <a:prstGeom prst="ellipse">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en-US" altLang="zh-CN" sz="2310" dirty="0">
                <a:latin typeface="Impact MT Std" pitchFamily="34" charset="0"/>
                <a:ea typeface="微软雅黑" panose="020B0503020204020204" pitchFamily="34" charset="-122"/>
              </a:rPr>
              <a:t>3</a:t>
            </a:r>
            <a:endParaRPr lang="zh-CN" altLang="en-US" sz="2310" dirty="0">
              <a:latin typeface="Impact MT Std" pitchFamily="34" charset="0"/>
              <a:ea typeface="微软雅黑" panose="020B0503020204020204" pitchFamily="34" charset="-122"/>
            </a:endParaRPr>
          </a:p>
        </p:txBody>
      </p:sp>
      <p:cxnSp>
        <p:nvCxnSpPr>
          <p:cNvPr id="14" name="直接连接符 13"/>
          <p:cNvCxnSpPr/>
          <p:nvPr/>
        </p:nvCxnSpPr>
        <p:spPr>
          <a:xfrm>
            <a:off x="5078735" y="3632759"/>
            <a:ext cx="1006777"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标题 11"/>
          <p:cNvSpPr txBox="1"/>
          <p:nvPr/>
        </p:nvSpPr>
        <p:spPr>
          <a:xfrm>
            <a:off x="6108008" y="3412172"/>
            <a:ext cx="4902892" cy="796652"/>
          </a:xfrm>
          <a:prstGeom prst="rect">
            <a:avLst/>
          </a:prstGeom>
        </p:spPr>
        <p:txBody>
          <a:bodyPr lIns="91416" tIns="45708" rIns="91416" bIns="45708">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5"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4501748" y="4048008"/>
            <a:ext cx="576472" cy="576785"/>
          </a:xfrm>
          <a:prstGeom prst="ellipse">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en-US" altLang="zh-CN" sz="2310" dirty="0">
                <a:latin typeface="Impact MT Std" pitchFamily="34" charset="0"/>
                <a:ea typeface="微软雅黑" panose="020B0503020204020204" pitchFamily="34" charset="-122"/>
              </a:rPr>
              <a:t>4</a:t>
            </a:r>
            <a:endParaRPr lang="zh-CN" altLang="en-US" sz="2310" dirty="0">
              <a:latin typeface="Impact MT Std" pitchFamily="34" charset="0"/>
              <a:ea typeface="微软雅黑" panose="020B0503020204020204" pitchFamily="34" charset="-122"/>
            </a:endParaRPr>
          </a:p>
        </p:txBody>
      </p:sp>
      <p:cxnSp>
        <p:nvCxnSpPr>
          <p:cNvPr id="17" name="直接连接符 16"/>
          <p:cNvCxnSpPr/>
          <p:nvPr/>
        </p:nvCxnSpPr>
        <p:spPr>
          <a:xfrm>
            <a:off x="5078737" y="4352839"/>
            <a:ext cx="1006777"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标题 11"/>
          <p:cNvSpPr txBox="1"/>
          <p:nvPr/>
        </p:nvSpPr>
        <p:spPr>
          <a:xfrm>
            <a:off x="6108008" y="4132252"/>
            <a:ext cx="4902892" cy="796652"/>
          </a:xfrm>
          <a:prstGeom prst="rect">
            <a:avLst/>
          </a:prstGeom>
        </p:spPr>
        <p:txBody>
          <a:bodyPr lIns="91416" tIns="45708" rIns="91416" bIns="45708">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5"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椭圆 18"/>
          <p:cNvSpPr/>
          <p:nvPr/>
        </p:nvSpPr>
        <p:spPr>
          <a:xfrm>
            <a:off x="4501746" y="4768088"/>
            <a:ext cx="576472" cy="576785"/>
          </a:xfrm>
          <a:prstGeom prst="ellipse">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en-US" altLang="zh-CN" sz="2310" dirty="0">
                <a:latin typeface="Impact MT Std" pitchFamily="34" charset="0"/>
                <a:ea typeface="微软雅黑" panose="020B0503020204020204" pitchFamily="34" charset="-122"/>
              </a:rPr>
              <a:t>5</a:t>
            </a:r>
            <a:endParaRPr lang="zh-CN" altLang="en-US" sz="2310" dirty="0">
              <a:latin typeface="Impact MT Std" pitchFamily="34" charset="0"/>
              <a:ea typeface="微软雅黑" panose="020B0503020204020204" pitchFamily="34" charset="-122"/>
            </a:endParaRPr>
          </a:p>
        </p:txBody>
      </p:sp>
      <p:cxnSp>
        <p:nvCxnSpPr>
          <p:cNvPr id="20" name="直接连接符 19"/>
          <p:cNvCxnSpPr/>
          <p:nvPr/>
        </p:nvCxnSpPr>
        <p:spPr>
          <a:xfrm>
            <a:off x="5078735" y="5072919"/>
            <a:ext cx="1006777"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1" name="标题 11"/>
          <p:cNvSpPr txBox="1"/>
          <p:nvPr/>
        </p:nvSpPr>
        <p:spPr>
          <a:xfrm>
            <a:off x="6108008" y="4852332"/>
            <a:ext cx="4902892" cy="796652"/>
          </a:xfrm>
          <a:prstGeom prst="rect">
            <a:avLst/>
          </a:prstGeom>
        </p:spPr>
        <p:txBody>
          <a:bodyPr lIns="91416" tIns="45708" rIns="91416" bIns="45708">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5"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椭圆 21"/>
          <p:cNvSpPr/>
          <p:nvPr/>
        </p:nvSpPr>
        <p:spPr>
          <a:xfrm>
            <a:off x="4501748" y="5488168"/>
            <a:ext cx="576472" cy="576785"/>
          </a:xfrm>
          <a:prstGeom prst="ellipse">
            <a:avLst/>
          </a:prstGeom>
          <a:solidFill>
            <a:srgbClr val="1F717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r>
              <a:rPr lang="en-US" altLang="zh-CN" sz="2310" dirty="0">
                <a:latin typeface="Impact MT Std" pitchFamily="34" charset="0"/>
                <a:ea typeface="微软雅黑" panose="020B0503020204020204" pitchFamily="34" charset="-122"/>
              </a:rPr>
              <a:t>6</a:t>
            </a:r>
            <a:endParaRPr lang="zh-CN" altLang="en-US" sz="2310" dirty="0">
              <a:latin typeface="Impact MT Std" pitchFamily="34" charset="0"/>
              <a:ea typeface="微软雅黑" panose="020B0503020204020204" pitchFamily="34" charset="-122"/>
            </a:endParaRPr>
          </a:p>
        </p:txBody>
      </p:sp>
      <p:cxnSp>
        <p:nvCxnSpPr>
          <p:cNvPr id="23" name="直接连接符 22"/>
          <p:cNvCxnSpPr/>
          <p:nvPr/>
        </p:nvCxnSpPr>
        <p:spPr>
          <a:xfrm>
            <a:off x="5078737" y="5792999"/>
            <a:ext cx="1006777"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标题 11"/>
          <p:cNvSpPr txBox="1"/>
          <p:nvPr/>
        </p:nvSpPr>
        <p:spPr>
          <a:xfrm>
            <a:off x="6108008" y="5572412"/>
            <a:ext cx="4902892" cy="796652"/>
          </a:xfrm>
          <a:prstGeom prst="rect">
            <a:avLst/>
          </a:prstGeom>
        </p:spPr>
        <p:txBody>
          <a:bodyPr lIns="91416" tIns="45708" rIns="91416" bIns="45708">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35"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Freeform 29"/>
          <p:cNvSpPr>
            <a:spLocks noEditPoints="1"/>
          </p:cNvSpPr>
          <p:nvPr/>
        </p:nvSpPr>
        <p:spPr bwMode="auto">
          <a:xfrm flipV="1">
            <a:off x="2056604" y="2530272"/>
            <a:ext cx="1299488" cy="1142292"/>
          </a:xfrm>
          <a:custGeom>
            <a:avLst/>
            <a:gdLst>
              <a:gd name="T0" fmla="*/ 465 w 508"/>
              <a:gd name="T1" fmla="*/ 149 h 447"/>
              <a:gd name="T2" fmla="*/ 402 w 508"/>
              <a:gd name="T3" fmla="*/ 149 h 447"/>
              <a:gd name="T4" fmla="*/ 382 w 508"/>
              <a:gd name="T5" fmla="*/ 128 h 447"/>
              <a:gd name="T6" fmla="*/ 381 w 508"/>
              <a:gd name="T7" fmla="*/ 106 h 447"/>
              <a:gd name="T8" fmla="*/ 402 w 508"/>
              <a:gd name="T9" fmla="*/ 64 h 447"/>
              <a:gd name="T10" fmla="*/ 402 w 508"/>
              <a:gd name="T11" fmla="*/ 43 h 447"/>
              <a:gd name="T12" fmla="*/ 361 w 508"/>
              <a:gd name="T13" fmla="*/ 0 h 447"/>
              <a:gd name="T14" fmla="*/ 340 w 508"/>
              <a:gd name="T15" fmla="*/ 0 h 447"/>
              <a:gd name="T16" fmla="*/ 298 w 508"/>
              <a:gd name="T17" fmla="*/ 42 h 447"/>
              <a:gd name="T18" fmla="*/ 170 w 508"/>
              <a:gd name="T19" fmla="*/ 213 h 447"/>
              <a:gd name="T20" fmla="*/ 170 w 508"/>
              <a:gd name="T21" fmla="*/ 191 h 447"/>
              <a:gd name="T22" fmla="*/ 148 w 508"/>
              <a:gd name="T23" fmla="*/ 170 h 447"/>
              <a:gd name="T24" fmla="*/ 23 w 508"/>
              <a:gd name="T25" fmla="*/ 170 h 447"/>
              <a:gd name="T26" fmla="*/ 1 w 508"/>
              <a:gd name="T27" fmla="*/ 191 h 447"/>
              <a:gd name="T28" fmla="*/ 1 w 508"/>
              <a:gd name="T29" fmla="*/ 423 h 447"/>
              <a:gd name="T30" fmla="*/ 22 w 508"/>
              <a:gd name="T31" fmla="*/ 444 h 447"/>
              <a:gd name="T32" fmla="*/ 148 w 508"/>
              <a:gd name="T33" fmla="*/ 445 h 447"/>
              <a:gd name="T34" fmla="*/ 170 w 508"/>
              <a:gd name="T35" fmla="*/ 423 h 447"/>
              <a:gd name="T36" fmla="*/ 170 w 508"/>
              <a:gd name="T37" fmla="*/ 402 h 447"/>
              <a:gd name="T38" fmla="*/ 212 w 508"/>
              <a:gd name="T39" fmla="*/ 401 h 447"/>
              <a:gd name="T40" fmla="*/ 255 w 508"/>
              <a:gd name="T41" fmla="*/ 425 h 447"/>
              <a:gd name="T42" fmla="*/ 277 w 508"/>
              <a:gd name="T43" fmla="*/ 444 h 447"/>
              <a:gd name="T44" fmla="*/ 445 w 508"/>
              <a:gd name="T45" fmla="*/ 444 h 447"/>
              <a:gd name="T46" fmla="*/ 508 w 508"/>
              <a:gd name="T47" fmla="*/ 381 h 447"/>
              <a:gd name="T48" fmla="*/ 508 w 508"/>
              <a:gd name="T49" fmla="*/ 192 h 447"/>
              <a:gd name="T50" fmla="*/ 465 w 508"/>
              <a:gd name="T51" fmla="*/ 149 h 447"/>
              <a:gd name="T52" fmla="*/ 487 w 508"/>
              <a:gd name="T53" fmla="*/ 381 h 447"/>
              <a:gd name="T54" fmla="*/ 445 w 508"/>
              <a:gd name="T55" fmla="*/ 423 h 447"/>
              <a:gd name="T56" fmla="*/ 297 w 508"/>
              <a:gd name="T57" fmla="*/ 423 h 447"/>
              <a:gd name="T58" fmla="*/ 276 w 508"/>
              <a:gd name="T59" fmla="*/ 405 h 447"/>
              <a:gd name="T60" fmla="*/ 256 w 508"/>
              <a:gd name="T61" fmla="*/ 380 h 447"/>
              <a:gd name="T62" fmla="*/ 169 w 508"/>
              <a:gd name="T63" fmla="*/ 381 h 447"/>
              <a:gd name="T64" fmla="*/ 169 w 508"/>
              <a:gd name="T65" fmla="*/ 232 h 447"/>
              <a:gd name="T66" fmla="*/ 275 w 508"/>
              <a:gd name="T67" fmla="*/ 149 h 447"/>
              <a:gd name="T68" fmla="*/ 326 w 508"/>
              <a:gd name="T69" fmla="*/ 43 h 447"/>
              <a:gd name="T70" fmla="*/ 352 w 508"/>
              <a:gd name="T71" fmla="*/ 21 h 447"/>
              <a:gd name="T72" fmla="*/ 382 w 508"/>
              <a:gd name="T73" fmla="*/ 42 h 447"/>
              <a:gd name="T74" fmla="*/ 382 w 508"/>
              <a:gd name="T75" fmla="*/ 65 h 447"/>
              <a:gd name="T76" fmla="*/ 361 w 508"/>
              <a:gd name="T77" fmla="*/ 106 h 447"/>
              <a:gd name="T78" fmla="*/ 361 w 508"/>
              <a:gd name="T79" fmla="*/ 129 h 447"/>
              <a:gd name="T80" fmla="*/ 402 w 508"/>
              <a:gd name="T81" fmla="*/ 171 h 447"/>
              <a:gd name="T82" fmla="*/ 446 w 508"/>
              <a:gd name="T83" fmla="*/ 170 h 447"/>
              <a:gd name="T84" fmla="*/ 487 w 508"/>
              <a:gd name="T85" fmla="*/ 212 h 447"/>
              <a:gd name="T86" fmla="*/ 487 w 508"/>
              <a:gd name="T87" fmla="*/ 38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8" h="447">
                <a:moveTo>
                  <a:pt x="465" y="149"/>
                </a:moveTo>
                <a:cubicBezTo>
                  <a:pt x="402" y="149"/>
                  <a:pt x="402" y="149"/>
                  <a:pt x="402" y="149"/>
                </a:cubicBezTo>
                <a:cubicBezTo>
                  <a:pt x="402" y="149"/>
                  <a:pt x="382" y="149"/>
                  <a:pt x="382" y="128"/>
                </a:cubicBezTo>
                <a:cubicBezTo>
                  <a:pt x="382" y="128"/>
                  <a:pt x="381" y="118"/>
                  <a:pt x="381" y="106"/>
                </a:cubicBezTo>
                <a:cubicBezTo>
                  <a:pt x="381" y="93"/>
                  <a:pt x="402" y="84"/>
                  <a:pt x="402" y="64"/>
                </a:cubicBezTo>
                <a:cubicBezTo>
                  <a:pt x="402" y="44"/>
                  <a:pt x="402" y="43"/>
                  <a:pt x="402" y="43"/>
                </a:cubicBezTo>
                <a:cubicBezTo>
                  <a:pt x="402" y="43"/>
                  <a:pt x="404" y="0"/>
                  <a:pt x="361" y="0"/>
                </a:cubicBezTo>
                <a:cubicBezTo>
                  <a:pt x="350" y="0"/>
                  <a:pt x="344" y="0"/>
                  <a:pt x="340" y="0"/>
                </a:cubicBezTo>
                <a:cubicBezTo>
                  <a:pt x="340" y="0"/>
                  <a:pt x="310" y="6"/>
                  <a:pt x="298" y="42"/>
                </a:cubicBezTo>
                <a:cubicBezTo>
                  <a:pt x="285" y="78"/>
                  <a:pt x="233" y="213"/>
                  <a:pt x="170" y="213"/>
                </a:cubicBezTo>
                <a:cubicBezTo>
                  <a:pt x="170" y="191"/>
                  <a:pt x="170" y="191"/>
                  <a:pt x="170" y="191"/>
                </a:cubicBezTo>
                <a:cubicBezTo>
                  <a:pt x="170" y="191"/>
                  <a:pt x="169" y="170"/>
                  <a:pt x="148" y="170"/>
                </a:cubicBezTo>
                <a:cubicBezTo>
                  <a:pt x="23" y="170"/>
                  <a:pt x="23" y="170"/>
                  <a:pt x="23" y="170"/>
                </a:cubicBezTo>
                <a:cubicBezTo>
                  <a:pt x="23" y="170"/>
                  <a:pt x="1" y="171"/>
                  <a:pt x="1" y="191"/>
                </a:cubicBezTo>
                <a:cubicBezTo>
                  <a:pt x="1" y="423"/>
                  <a:pt x="1" y="423"/>
                  <a:pt x="1" y="423"/>
                </a:cubicBezTo>
                <a:cubicBezTo>
                  <a:pt x="1" y="423"/>
                  <a:pt x="0" y="444"/>
                  <a:pt x="22" y="444"/>
                </a:cubicBezTo>
                <a:cubicBezTo>
                  <a:pt x="25" y="444"/>
                  <a:pt x="148" y="445"/>
                  <a:pt x="148" y="445"/>
                </a:cubicBezTo>
                <a:cubicBezTo>
                  <a:pt x="148" y="445"/>
                  <a:pt x="170" y="443"/>
                  <a:pt x="170" y="423"/>
                </a:cubicBezTo>
                <a:cubicBezTo>
                  <a:pt x="170" y="402"/>
                  <a:pt x="170" y="402"/>
                  <a:pt x="170" y="402"/>
                </a:cubicBezTo>
                <a:cubicBezTo>
                  <a:pt x="212" y="401"/>
                  <a:pt x="212" y="401"/>
                  <a:pt x="212" y="401"/>
                </a:cubicBezTo>
                <a:cubicBezTo>
                  <a:pt x="212" y="401"/>
                  <a:pt x="247" y="403"/>
                  <a:pt x="255" y="425"/>
                </a:cubicBezTo>
                <a:cubicBezTo>
                  <a:pt x="263" y="447"/>
                  <a:pt x="277" y="444"/>
                  <a:pt x="277" y="444"/>
                </a:cubicBezTo>
                <a:cubicBezTo>
                  <a:pt x="445" y="444"/>
                  <a:pt x="445" y="444"/>
                  <a:pt x="445" y="444"/>
                </a:cubicBezTo>
                <a:cubicBezTo>
                  <a:pt x="445" y="444"/>
                  <a:pt x="508" y="445"/>
                  <a:pt x="508" y="381"/>
                </a:cubicBezTo>
                <a:cubicBezTo>
                  <a:pt x="508" y="192"/>
                  <a:pt x="508" y="192"/>
                  <a:pt x="508" y="192"/>
                </a:cubicBezTo>
                <a:cubicBezTo>
                  <a:pt x="508" y="192"/>
                  <a:pt x="508" y="149"/>
                  <a:pt x="465" y="149"/>
                </a:cubicBezTo>
                <a:close/>
                <a:moveTo>
                  <a:pt x="487" y="381"/>
                </a:moveTo>
                <a:cubicBezTo>
                  <a:pt x="487" y="381"/>
                  <a:pt x="486" y="423"/>
                  <a:pt x="445" y="423"/>
                </a:cubicBezTo>
                <a:cubicBezTo>
                  <a:pt x="297" y="423"/>
                  <a:pt x="297" y="423"/>
                  <a:pt x="297" y="423"/>
                </a:cubicBezTo>
                <a:cubicBezTo>
                  <a:pt x="297" y="423"/>
                  <a:pt x="280" y="423"/>
                  <a:pt x="276" y="405"/>
                </a:cubicBezTo>
                <a:cubicBezTo>
                  <a:pt x="272" y="386"/>
                  <a:pt x="263" y="380"/>
                  <a:pt x="256" y="380"/>
                </a:cubicBezTo>
                <a:cubicBezTo>
                  <a:pt x="248" y="380"/>
                  <a:pt x="169" y="381"/>
                  <a:pt x="169" y="381"/>
                </a:cubicBezTo>
                <a:cubicBezTo>
                  <a:pt x="169" y="232"/>
                  <a:pt x="169" y="232"/>
                  <a:pt x="169" y="232"/>
                </a:cubicBezTo>
                <a:cubicBezTo>
                  <a:pt x="169" y="232"/>
                  <a:pt x="230" y="246"/>
                  <a:pt x="275" y="149"/>
                </a:cubicBezTo>
                <a:cubicBezTo>
                  <a:pt x="314" y="59"/>
                  <a:pt x="326" y="43"/>
                  <a:pt x="326" y="43"/>
                </a:cubicBezTo>
                <a:cubicBezTo>
                  <a:pt x="326" y="43"/>
                  <a:pt x="333" y="21"/>
                  <a:pt x="352" y="21"/>
                </a:cubicBezTo>
                <a:cubicBezTo>
                  <a:pt x="371" y="21"/>
                  <a:pt x="382" y="25"/>
                  <a:pt x="382" y="42"/>
                </a:cubicBezTo>
                <a:cubicBezTo>
                  <a:pt x="382" y="51"/>
                  <a:pt x="382" y="50"/>
                  <a:pt x="382" y="65"/>
                </a:cubicBezTo>
                <a:cubicBezTo>
                  <a:pt x="355" y="77"/>
                  <a:pt x="361" y="106"/>
                  <a:pt x="361" y="106"/>
                </a:cubicBezTo>
                <a:cubicBezTo>
                  <a:pt x="361" y="129"/>
                  <a:pt x="361" y="129"/>
                  <a:pt x="361" y="129"/>
                </a:cubicBezTo>
                <a:cubicBezTo>
                  <a:pt x="361" y="172"/>
                  <a:pt x="402" y="171"/>
                  <a:pt x="402" y="171"/>
                </a:cubicBezTo>
                <a:cubicBezTo>
                  <a:pt x="446" y="170"/>
                  <a:pt x="446" y="170"/>
                  <a:pt x="446" y="170"/>
                </a:cubicBezTo>
                <a:cubicBezTo>
                  <a:pt x="446" y="170"/>
                  <a:pt x="487" y="168"/>
                  <a:pt x="487" y="212"/>
                </a:cubicBezTo>
                <a:lnTo>
                  <a:pt x="487" y="381"/>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par>
                                <p:cTn id="16" presetID="53" presetClass="entr" presetSubtype="528"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p:cTn id="18" dur="500" fill="hold"/>
                                        <p:tgtEl>
                                          <p:spTgt spid="25"/>
                                        </p:tgtEl>
                                        <p:attrNameLst>
                                          <p:attrName>ppt_w</p:attrName>
                                        </p:attrNameLst>
                                      </p:cBhvr>
                                      <p:tavLst>
                                        <p:tav tm="0">
                                          <p:val>
                                            <p:fltVal val="0"/>
                                          </p:val>
                                        </p:tav>
                                        <p:tav tm="100000">
                                          <p:val>
                                            <p:strVal val="#ppt_w"/>
                                          </p:val>
                                        </p:tav>
                                      </p:tavLst>
                                    </p:anim>
                                    <p:anim calcmode="lin" valueType="num">
                                      <p:cBhvr>
                                        <p:cTn id="19" dur="500" fill="hold"/>
                                        <p:tgtEl>
                                          <p:spTgt spid="25"/>
                                        </p:tgtEl>
                                        <p:attrNameLst>
                                          <p:attrName>ppt_h</p:attrName>
                                        </p:attrNameLst>
                                      </p:cBhvr>
                                      <p:tavLst>
                                        <p:tav tm="0">
                                          <p:val>
                                            <p:fltVal val="0"/>
                                          </p:val>
                                        </p:tav>
                                        <p:tav tm="100000">
                                          <p:val>
                                            <p:strVal val="#ppt_h"/>
                                          </p:val>
                                        </p:tav>
                                      </p:tavLst>
                                    </p:anim>
                                    <p:animEffect transition="in" filter="fade">
                                      <p:cBhvr>
                                        <p:cTn id="20" dur="500"/>
                                        <p:tgtEl>
                                          <p:spTgt spid="25"/>
                                        </p:tgtEl>
                                      </p:cBhvr>
                                    </p:animEffect>
                                    <p:anim calcmode="lin" valueType="num">
                                      <p:cBhvr>
                                        <p:cTn id="21" dur="500" fill="hold"/>
                                        <p:tgtEl>
                                          <p:spTgt spid="25"/>
                                        </p:tgtEl>
                                        <p:attrNameLst>
                                          <p:attrName>ppt_x</p:attrName>
                                        </p:attrNameLst>
                                      </p:cBhvr>
                                      <p:tavLst>
                                        <p:tav tm="0">
                                          <p:val>
                                            <p:fltVal val="0.5"/>
                                          </p:val>
                                        </p:tav>
                                        <p:tav tm="100000">
                                          <p:val>
                                            <p:strVal val="#ppt_x"/>
                                          </p:val>
                                        </p:tav>
                                      </p:tavLst>
                                    </p:anim>
                                    <p:anim calcmode="lin" valueType="num">
                                      <p:cBhvr>
                                        <p:cTn id="22" dur="500" fill="hold"/>
                                        <p:tgtEl>
                                          <p:spTgt spid="25"/>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anim calcmode="lin" valueType="num">
                                      <p:cBhvr>
                                        <p:cTn id="28" dur="500" fill="hold"/>
                                        <p:tgtEl>
                                          <p:spTgt spid="8"/>
                                        </p:tgtEl>
                                        <p:attrNameLst>
                                          <p:attrName>ppt_x</p:attrName>
                                        </p:attrNameLst>
                                      </p:cBhvr>
                                      <p:tavLst>
                                        <p:tav tm="0">
                                          <p:val>
                                            <p:fltVal val="0.5"/>
                                          </p:val>
                                        </p:tav>
                                        <p:tav tm="100000">
                                          <p:val>
                                            <p:strVal val="#ppt_x"/>
                                          </p:val>
                                        </p:tav>
                                      </p:tavLst>
                                    </p:anim>
                                    <p:anim calcmode="lin" valueType="num">
                                      <p:cBhvr>
                                        <p:cTn id="29" dur="500" fill="hold"/>
                                        <p:tgtEl>
                                          <p:spTgt spid="8"/>
                                        </p:tgtEl>
                                        <p:attrNameLst>
                                          <p:attrName>ppt_y</p:attrName>
                                        </p:attrNameLst>
                                      </p:cBhvr>
                                      <p:tavLst>
                                        <p:tav tm="0">
                                          <p:val>
                                            <p:fltVal val="0.5"/>
                                          </p:val>
                                        </p:tav>
                                        <p:tav tm="100000">
                                          <p:val>
                                            <p:strVal val="#ppt_y"/>
                                          </p:val>
                                        </p:tav>
                                      </p:tavLst>
                                    </p:anim>
                                  </p:childTnLst>
                                </p:cTn>
                              </p:par>
                              <p:par>
                                <p:cTn id="30" presetID="53" presetClass="entr" presetSubtype="528" fill="hold" grpId="0" nodeType="withEffect">
                                  <p:stCondLst>
                                    <p:cond delay="25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anim calcmode="lin" valueType="num">
                                      <p:cBhvr>
                                        <p:cTn id="35" dur="500" fill="hold"/>
                                        <p:tgtEl>
                                          <p:spTgt spid="7"/>
                                        </p:tgtEl>
                                        <p:attrNameLst>
                                          <p:attrName>ppt_x</p:attrName>
                                        </p:attrNameLst>
                                      </p:cBhvr>
                                      <p:tavLst>
                                        <p:tav tm="0">
                                          <p:val>
                                            <p:fltVal val="0.5"/>
                                          </p:val>
                                        </p:tav>
                                        <p:tav tm="100000">
                                          <p:val>
                                            <p:strVal val="#ppt_x"/>
                                          </p:val>
                                        </p:tav>
                                      </p:tavLst>
                                    </p:anim>
                                    <p:anim calcmode="lin" valueType="num">
                                      <p:cBhvr>
                                        <p:cTn id="36" dur="500" fill="hold"/>
                                        <p:tgtEl>
                                          <p:spTgt spid="7"/>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25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anim calcmode="lin" valueType="num">
                                      <p:cBhvr>
                                        <p:cTn id="42" dur="500" fill="hold"/>
                                        <p:tgtEl>
                                          <p:spTgt spid="4"/>
                                        </p:tgtEl>
                                        <p:attrNameLst>
                                          <p:attrName>ppt_x</p:attrName>
                                        </p:attrNameLst>
                                      </p:cBhvr>
                                      <p:tavLst>
                                        <p:tav tm="0">
                                          <p:val>
                                            <p:fltVal val="0.5"/>
                                          </p:val>
                                        </p:tav>
                                        <p:tav tm="100000">
                                          <p:val>
                                            <p:strVal val="#ppt_x"/>
                                          </p:val>
                                        </p:tav>
                                      </p:tavLst>
                                    </p:anim>
                                    <p:anim calcmode="lin" valueType="num">
                                      <p:cBhvr>
                                        <p:cTn id="43" dur="500" fill="hold"/>
                                        <p:tgtEl>
                                          <p:spTgt spid="4"/>
                                        </p:tgtEl>
                                        <p:attrNameLst>
                                          <p:attrName>ppt_y</p:attrName>
                                        </p:attrNameLst>
                                      </p:cBhvr>
                                      <p:tavLst>
                                        <p:tav tm="0">
                                          <p:val>
                                            <p:fltVal val="0.5"/>
                                          </p:val>
                                        </p:tav>
                                        <p:tav tm="100000">
                                          <p:val>
                                            <p:strVal val="#ppt_y"/>
                                          </p:val>
                                        </p:tav>
                                      </p:tavLst>
                                    </p:anim>
                                  </p:childTnLst>
                                </p:cTn>
                              </p:par>
                            </p:childTnLst>
                          </p:cTn>
                        </p:par>
                        <p:par>
                          <p:cTn id="44" fill="hold">
                            <p:stCondLst>
                              <p:cond delay="1799"/>
                            </p:stCondLst>
                            <p:childTnLst>
                              <p:par>
                                <p:cTn id="45" presetID="10" presetClass="entr" presetSubtype="0"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par>
                          <p:cTn id="48" fill="hold">
                            <p:stCondLst>
                              <p:cond delay="2299"/>
                            </p:stCondLst>
                            <p:childTnLst>
                              <p:par>
                                <p:cTn id="49" presetID="22" presetClass="entr" presetSubtype="8"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par>
                          <p:cTn id="52" fill="hold">
                            <p:stCondLst>
                              <p:cond delay="2799"/>
                            </p:stCondLst>
                            <p:childTnLst>
                              <p:par>
                                <p:cTn id="53" presetID="53" presetClass="entr" presetSubtype="16"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par>
                          <p:cTn id="58" fill="hold">
                            <p:stCondLst>
                              <p:cond delay="3299"/>
                            </p:stCondLst>
                            <p:childTnLst>
                              <p:par>
                                <p:cTn id="59" presetID="10" presetClass="entr" presetSubtype="0"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childTnLst>
                          </p:cTn>
                        </p:par>
                        <p:par>
                          <p:cTn id="62" fill="hold">
                            <p:stCondLst>
                              <p:cond delay="3799"/>
                            </p:stCondLst>
                            <p:childTnLst>
                              <p:par>
                                <p:cTn id="63" presetID="22" presetClass="entr" presetSubtype="8" fill="hold"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wipe(left)">
                                      <p:cBhvr>
                                        <p:cTn id="65" dur="500"/>
                                        <p:tgtEl>
                                          <p:spTgt spid="11"/>
                                        </p:tgtEl>
                                      </p:cBhvr>
                                    </p:animEffect>
                                  </p:childTnLst>
                                </p:cTn>
                              </p:par>
                            </p:childTnLst>
                          </p:cTn>
                        </p:par>
                        <p:par>
                          <p:cTn id="66" fill="hold">
                            <p:stCondLst>
                              <p:cond delay="4299"/>
                            </p:stCondLst>
                            <p:childTnLst>
                              <p:par>
                                <p:cTn id="67" presetID="53" presetClass="entr" presetSubtype="16"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ppt_w</p:attrName>
                                        </p:attrNameLst>
                                      </p:cBhvr>
                                      <p:tavLst>
                                        <p:tav tm="0">
                                          <p:val>
                                            <p:fltVal val="0"/>
                                          </p:val>
                                        </p:tav>
                                        <p:tav tm="100000">
                                          <p:val>
                                            <p:strVal val="#ppt_w"/>
                                          </p:val>
                                        </p:tav>
                                      </p:tavLst>
                                    </p:anim>
                                    <p:anim calcmode="lin" valueType="num">
                                      <p:cBhvr>
                                        <p:cTn id="70" dur="500" fill="hold"/>
                                        <p:tgtEl>
                                          <p:spTgt spid="12"/>
                                        </p:tgtEl>
                                        <p:attrNameLst>
                                          <p:attrName>ppt_h</p:attrName>
                                        </p:attrNameLst>
                                      </p:cBhvr>
                                      <p:tavLst>
                                        <p:tav tm="0">
                                          <p:val>
                                            <p:fltVal val="0"/>
                                          </p:val>
                                        </p:tav>
                                        <p:tav tm="100000">
                                          <p:val>
                                            <p:strVal val="#ppt_h"/>
                                          </p:val>
                                        </p:tav>
                                      </p:tavLst>
                                    </p:anim>
                                    <p:animEffect transition="in" filter="fade">
                                      <p:cBhvr>
                                        <p:cTn id="71" dur="500"/>
                                        <p:tgtEl>
                                          <p:spTgt spid="12"/>
                                        </p:tgtEl>
                                      </p:cBhvr>
                                    </p:animEffect>
                                  </p:childTnLst>
                                </p:cTn>
                              </p:par>
                            </p:childTnLst>
                          </p:cTn>
                        </p:par>
                        <p:par>
                          <p:cTn id="72" fill="hold">
                            <p:stCondLst>
                              <p:cond delay="4799"/>
                            </p:stCondLst>
                            <p:childTnLst>
                              <p:par>
                                <p:cTn id="73" presetID="10" presetClass="entr" presetSubtype="0"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childTnLst>
                                </p:cTn>
                              </p:par>
                            </p:childTnLst>
                          </p:cTn>
                        </p:par>
                        <p:par>
                          <p:cTn id="76" fill="hold">
                            <p:stCondLst>
                              <p:cond delay="5299"/>
                            </p:stCondLst>
                            <p:childTnLst>
                              <p:par>
                                <p:cTn id="77" presetID="22" presetClass="entr" presetSubtype="8" fill="hold"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left)">
                                      <p:cBhvr>
                                        <p:cTn id="79" dur="500"/>
                                        <p:tgtEl>
                                          <p:spTgt spid="14"/>
                                        </p:tgtEl>
                                      </p:cBhvr>
                                    </p:animEffect>
                                  </p:childTnLst>
                                </p:cTn>
                              </p:par>
                            </p:childTnLst>
                          </p:cTn>
                        </p:par>
                        <p:par>
                          <p:cTn id="80" fill="hold">
                            <p:stCondLst>
                              <p:cond delay="5799"/>
                            </p:stCondLst>
                            <p:childTnLst>
                              <p:par>
                                <p:cTn id="81" presetID="53" presetClass="entr" presetSubtype="16"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p:cTn id="83" dur="500" fill="hold"/>
                                        <p:tgtEl>
                                          <p:spTgt spid="15"/>
                                        </p:tgtEl>
                                        <p:attrNameLst>
                                          <p:attrName>ppt_w</p:attrName>
                                        </p:attrNameLst>
                                      </p:cBhvr>
                                      <p:tavLst>
                                        <p:tav tm="0">
                                          <p:val>
                                            <p:fltVal val="0"/>
                                          </p:val>
                                        </p:tav>
                                        <p:tav tm="100000">
                                          <p:val>
                                            <p:strVal val="#ppt_w"/>
                                          </p:val>
                                        </p:tav>
                                      </p:tavLst>
                                    </p:anim>
                                    <p:anim calcmode="lin" valueType="num">
                                      <p:cBhvr>
                                        <p:cTn id="84" dur="500" fill="hold"/>
                                        <p:tgtEl>
                                          <p:spTgt spid="15"/>
                                        </p:tgtEl>
                                        <p:attrNameLst>
                                          <p:attrName>ppt_h</p:attrName>
                                        </p:attrNameLst>
                                      </p:cBhvr>
                                      <p:tavLst>
                                        <p:tav tm="0">
                                          <p:val>
                                            <p:fltVal val="0"/>
                                          </p:val>
                                        </p:tav>
                                        <p:tav tm="100000">
                                          <p:val>
                                            <p:strVal val="#ppt_h"/>
                                          </p:val>
                                        </p:tav>
                                      </p:tavLst>
                                    </p:anim>
                                    <p:animEffect transition="in" filter="fade">
                                      <p:cBhvr>
                                        <p:cTn id="85" dur="500"/>
                                        <p:tgtEl>
                                          <p:spTgt spid="15"/>
                                        </p:tgtEl>
                                      </p:cBhvr>
                                    </p:animEffect>
                                  </p:childTnLst>
                                </p:cTn>
                              </p:par>
                            </p:childTnLst>
                          </p:cTn>
                        </p:par>
                        <p:par>
                          <p:cTn id="86" fill="hold">
                            <p:stCondLst>
                              <p:cond delay="6299"/>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6799"/>
                            </p:stCondLst>
                            <p:childTnLst>
                              <p:par>
                                <p:cTn id="91" presetID="22" presetClass="entr" presetSubtype="8" fill="hold"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wipe(left)">
                                      <p:cBhvr>
                                        <p:cTn id="93" dur="500"/>
                                        <p:tgtEl>
                                          <p:spTgt spid="17"/>
                                        </p:tgtEl>
                                      </p:cBhvr>
                                    </p:animEffect>
                                  </p:childTnLst>
                                </p:cTn>
                              </p:par>
                            </p:childTnLst>
                          </p:cTn>
                        </p:par>
                        <p:par>
                          <p:cTn id="94" fill="hold">
                            <p:stCondLst>
                              <p:cond delay="7299"/>
                            </p:stCondLst>
                            <p:childTnLst>
                              <p:par>
                                <p:cTn id="95" presetID="53" presetClass="entr" presetSubtype="16"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p:cTn id="97" dur="500" fill="hold"/>
                                        <p:tgtEl>
                                          <p:spTgt spid="18"/>
                                        </p:tgtEl>
                                        <p:attrNameLst>
                                          <p:attrName>ppt_w</p:attrName>
                                        </p:attrNameLst>
                                      </p:cBhvr>
                                      <p:tavLst>
                                        <p:tav tm="0">
                                          <p:val>
                                            <p:fltVal val="0"/>
                                          </p:val>
                                        </p:tav>
                                        <p:tav tm="100000">
                                          <p:val>
                                            <p:strVal val="#ppt_w"/>
                                          </p:val>
                                        </p:tav>
                                      </p:tavLst>
                                    </p:anim>
                                    <p:anim calcmode="lin" valueType="num">
                                      <p:cBhvr>
                                        <p:cTn id="98" dur="500" fill="hold"/>
                                        <p:tgtEl>
                                          <p:spTgt spid="18"/>
                                        </p:tgtEl>
                                        <p:attrNameLst>
                                          <p:attrName>ppt_h</p:attrName>
                                        </p:attrNameLst>
                                      </p:cBhvr>
                                      <p:tavLst>
                                        <p:tav tm="0">
                                          <p:val>
                                            <p:fltVal val="0"/>
                                          </p:val>
                                        </p:tav>
                                        <p:tav tm="100000">
                                          <p:val>
                                            <p:strVal val="#ppt_h"/>
                                          </p:val>
                                        </p:tav>
                                      </p:tavLst>
                                    </p:anim>
                                    <p:animEffect transition="in" filter="fade">
                                      <p:cBhvr>
                                        <p:cTn id="99" dur="500"/>
                                        <p:tgtEl>
                                          <p:spTgt spid="18"/>
                                        </p:tgtEl>
                                      </p:cBhvr>
                                    </p:animEffect>
                                  </p:childTnLst>
                                </p:cTn>
                              </p:par>
                            </p:childTnLst>
                          </p:cTn>
                        </p:par>
                        <p:par>
                          <p:cTn id="100" fill="hold">
                            <p:stCondLst>
                              <p:cond delay="7799"/>
                            </p:stCondLst>
                            <p:childTnLst>
                              <p:par>
                                <p:cTn id="101" presetID="10" presetClass="entr" presetSubtype="0"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500"/>
                                        <p:tgtEl>
                                          <p:spTgt spid="19"/>
                                        </p:tgtEl>
                                      </p:cBhvr>
                                    </p:animEffect>
                                  </p:childTnLst>
                                </p:cTn>
                              </p:par>
                            </p:childTnLst>
                          </p:cTn>
                        </p:par>
                        <p:par>
                          <p:cTn id="104" fill="hold">
                            <p:stCondLst>
                              <p:cond delay="8299"/>
                            </p:stCondLst>
                            <p:childTnLst>
                              <p:par>
                                <p:cTn id="105" presetID="22" presetClass="entr" presetSubtype="8" fill="hold"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wipe(left)">
                                      <p:cBhvr>
                                        <p:cTn id="107" dur="500"/>
                                        <p:tgtEl>
                                          <p:spTgt spid="20"/>
                                        </p:tgtEl>
                                      </p:cBhvr>
                                    </p:animEffect>
                                  </p:childTnLst>
                                </p:cTn>
                              </p:par>
                            </p:childTnLst>
                          </p:cTn>
                        </p:par>
                        <p:par>
                          <p:cTn id="108" fill="hold">
                            <p:stCondLst>
                              <p:cond delay="8799"/>
                            </p:stCondLst>
                            <p:childTnLst>
                              <p:par>
                                <p:cTn id="109" presetID="53" presetClass="entr" presetSubtype="16" fill="hold" grpId="0" nodeType="afterEffect">
                                  <p:stCondLst>
                                    <p:cond delay="0"/>
                                  </p:stCondLst>
                                  <p:childTnLst>
                                    <p:set>
                                      <p:cBhvr>
                                        <p:cTn id="110" dur="1" fill="hold">
                                          <p:stCondLst>
                                            <p:cond delay="0"/>
                                          </p:stCondLst>
                                        </p:cTn>
                                        <p:tgtEl>
                                          <p:spTgt spid="21"/>
                                        </p:tgtEl>
                                        <p:attrNameLst>
                                          <p:attrName>style.visibility</p:attrName>
                                        </p:attrNameLst>
                                      </p:cBhvr>
                                      <p:to>
                                        <p:strVal val="visible"/>
                                      </p:to>
                                    </p:set>
                                    <p:anim calcmode="lin" valueType="num">
                                      <p:cBhvr>
                                        <p:cTn id="111" dur="500" fill="hold"/>
                                        <p:tgtEl>
                                          <p:spTgt spid="21"/>
                                        </p:tgtEl>
                                        <p:attrNameLst>
                                          <p:attrName>ppt_w</p:attrName>
                                        </p:attrNameLst>
                                      </p:cBhvr>
                                      <p:tavLst>
                                        <p:tav tm="0">
                                          <p:val>
                                            <p:fltVal val="0"/>
                                          </p:val>
                                        </p:tav>
                                        <p:tav tm="100000">
                                          <p:val>
                                            <p:strVal val="#ppt_w"/>
                                          </p:val>
                                        </p:tav>
                                      </p:tavLst>
                                    </p:anim>
                                    <p:anim calcmode="lin" valueType="num">
                                      <p:cBhvr>
                                        <p:cTn id="112" dur="500" fill="hold"/>
                                        <p:tgtEl>
                                          <p:spTgt spid="21"/>
                                        </p:tgtEl>
                                        <p:attrNameLst>
                                          <p:attrName>ppt_h</p:attrName>
                                        </p:attrNameLst>
                                      </p:cBhvr>
                                      <p:tavLst>
                                        <p:tav tm="0">
                                          <p:val>
                                            <p:fltVal val="0"/>
                                          </p:val>
                                        </p:tav>
                                        <p:tav tm="100000">
                                          <p:val>
                                            <p:strVal val="#ppt_h"/>
                                          </p:val>
                                        </p:tav>
                                      </p:tavLst>
                                    </p:anim>
                                    <p:animEffect transition="in" filter="fade">
                                      <p:cBhvr>
                                        <p:cTn id="113" dur="500"/>
                                        <p:tgtEl>
                                          <p:spTgt spid="21"/>
                                        </p:tgtEl>
                                      </p:cBhvr>
                                    </p:animEffect>
                                  </p:childTnLst>
                                </p:cTn>
                              </p:par>
                            </p:childTnLst>
                          </p:cTn>
                        </p:par>
                        <p:par>
                          <p:cTn id="114" fill="hold">
                            <p:stCondLst>
                              <p:cond delay="9299"/>
                            </p:stCondLst>
                            <p:childTnLst>
                              <p:par>
                                <p:cTn id="115" presetID="10" presetClass="entr" presetSubtype="0" fill="hold" grpId="0" nodeType="after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500"/>
                                        <p:tgtEl>
                                          <p:spTgt spid="22"/>
                                        </p:tgtEl>
                                      </p:cBhvr>
                                    </p:animEffect>
                                  </p:childTnLst>
                                </p:cTn>
                              </p:par>
                            </p:childTnLst>
                          </p:cTn>
                        </p:par>
                        <p:par>
                          <p:cTn id="118" fill="hold">
                            <p:stCondLst>
                              <p:cond delay="9799"/>
                            </p:stCondLst>
                            <p:childTnLst>
                              <p:par>
                                <p:cTn id="119" presetID="22" presetClass="entr" presetSubtype="8" fill="hold" nodeType="afterEffect">
                                  <p:stCondLst>
                                    <p:cond delay="0"/>
                                  </p:stCondLst>
                                  <p:childTnLst>
                                    <p:set>
                                      <p:cBhvr>
                                        <p:cTn id="120" dur="1" fill="hold">
                                          <p:stCondLst>
                                            <p:cond delay="0"/>
                                          </p:stCondLst>
                                        </p:cTn>
                                        <p:tgtEl>
                                          <p:spTgt spid="23"/>
                                        </p:tgtEl>
                                        <p:attrNameLst>
                                          <p:attrName>style.visibility</p:attrName>
                                        </p:attrNameLst>
                                      </p:cBhvr>
                                      <p:to>
                                        <p:strVal val="visible"/>
                                      </p:to>
                                    </p:set>
                                    <p:animEffect transition="in" filter="wipe(left)">
                                      <p:cBhvr>
                                        <p:cTn id="121" dur="500"/>
                                        <p:tgtEl>
                                          <p:spTgt spid="23"/>
                                        </p:tgtEl>
                                      </p:cBhvr>
                                    </p:animEffect>
                                  </p:childTnLst>
                                </p:cTn>
                              </p:par>
                            </p:childTnLst>
                          </p:cTn>
                        </p:par>
                        <p:par>
                          <p:cTn id="122" fill="hold">
                            <p:stCondLst>
                              <p:cond delay="10299"/>
                            </p:stCondLst>
                            <p:childTnLst>
                              <p:par>
                                <p:cTn id="123" presetID="53" presetClass="entr" presetSubtype="16" fill="hold" grpId="0" nodeType="afterEffect">
                                  <p:stCondLst>
                                    <p:cond delay="0"/>
                                  </p:stCondLst>
                                  <p:childTnLst>
                                    <p:set>
                                      <p:cBhvr>
                                        <p:cTn id="124" dur="1" fill="hold">
                                          <p:stCondLst>
                                            <p:cond delay="0"/>
                                          </p:stCondLst>
                                        </p:cTn>
                                        <p:tgtEl>
                                          <p:spTgt spid="24"/>
                                        </p:tgtEl>
                                        <p:attrNameLst>
                                          <p:attrName>style.visibility</p:attrName>
                                        </p:attrNameLst>
                                      </p:cBhvr>
                                      <p:to>
                                        <p:strVal val="visible"/>
                                      </p:to>
                                    </p:set>
                                    <p:anim calcmode="lin" valueType="num">
                                      <p:cBhvr>
                                        <p:cTn id="125" dur="500" fill="hold"/>
                                        <p:tgtEl>
                                          <p:spTgt spid="24"/>
                                        </p:tgtEl>
                                        <p:attrNameLst>
                                          <p:attrName>ppt_w</p:attrName>
                                        </p:attrNameLst>
                                      </p:cBhvr>
                                      <p:tavLst>
                                        <p:tav tm="0">
                                          <p:val>
                                            <p:fltVal val="0"/>
                                          </p:val>
                                        </p:tav>
                                        <p:tav tm="100000">
                                          <p:val>
                                            <p:strVal val="#ppt_w"/>
                                          </p:val>
                                        </p:tav>
                                      </p:tavLst>
                                    </p:anim>
                                    <p:anim calcmode="lin" valueType="num">
                                      <p:cBhvr>
                                        <p:cTn id="126" dur="500" fill="hold"/>
                                        <p:tgtEl>
                                          <p:spTgt spid="24"/>
                                        </p:tgtEl>
                                        <p:attrNameLst>
                                          <p:attrName>ppt_h</p:attrName>
                                        </p:attrNameLst>
                                      </p:cBhvr>
                                      <p:tavLst>
                                        <p:tav tm="0">
                                          <p:val>
                                            <p:fltVal val="0"/>
                                          </p:val>
                                        </p:tav>
                                        <p:tav tm="100000">
                                          <p:val>
                                            <p:strVal val="#ppt_h"/>
                                          </p:val>
                                        </p:tav>
                                      </p:tavLst>
                                    </p:anim>
                                    <p:animEffect transition="in" filter="fade">
                                      <p:cBhvr>
                                        <p:cTn id="1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7" grpId="0"/>
      <p:bldP spid="8" grpId="0" animBg="1"/>
      <p:bldP spid="9" grpId="0"/>
      <p:bldP spid="10" grpId="0" animBg="1"/>
      <p:bldP spid="12" grpId="0"/>
      <p:bldP spid="13" grpId="0" animBg="1"/>
      <p:bldP spid="15" grpId="0"/>
      <p:bldP spid="16" grpId="0" animBg="1"/>
      <p:bldP spid="18" grpId="0"/>
      <p:bldP spid="19" grpId="0" animBg="1"/>
      <p:bldP spid="21" grpId="0"/>
      <p:bldP spid="22" grpId="0" animBg="1"/>
      <p:bldP spid="24" grpId="0"/>
      <p:bldP spid="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改进之法</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Oval 6"/>
          <p:cNvSpPr>
            <a:spLocks noChangeArrowheads="1"/>
          </p:cNvSpPr>
          <p:nvPr/>
        </p:nvSpPr>
        <p:spPr bwMode="auto">
          <a:xfrm flipH="1">
            <a:off x="3302528" y="3301167"/>
            <a:ext cx="1625706" cy="1624278"/>
          </a:xfrm>
          <a:prstGeom prst="ellipse">
            <a:avLst/>
          </a:prstGeom>
          <a:solidFill>
            <a:schemeClr val="bg1">
              <a:lumMod val="85000"/>
            </a:schemeClr>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 name="Freeform 7"/>
          <p:cNvSpPr/>
          <p:nvPr/>
        </p:nvSpPr>
        <p:spPr bwMode="auto">
          <a:xfrm flipH="1">
            <a:off x="5912557" y="2254459"/>
            <a:ext cx="1156363" cy="3650924"/>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00C0DA"/>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 name="Oval 8"/>
          <p:cNvSpPr>
            <a:spLocks noChangeArrowheads="1"/>
          </p:cNvSpPr>
          <p:nvPr/>
        </p:nvSpPr>
        <p:spPr bwMode="auto">
          <a:xfrm flipH="1">
            <a:off x="5634387" y="1876866"/>
            <a:ext cx="1062072" cy="1063454"/>
          </a:xfrm>
          <a:prstGeom prst="ellipse">
            <a:avLst/>
          </a:prstGeom>
          <a:solidFill>
            <a:srgbClr val="1F7173"/>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 name="Oval 9"/>
          <p:cNvSpPr>
            <a:spLocks noChangeArrowheads="1"/>
          </p:cNvSpPr>
          <p:nvPr/>
        </p:nvSpPr>
        <p:spPr bwMode="auto">
          <a:xfrm flipH="1">
            <a:off x="6417152" y="3540364"/>
            <a:ext cx="1063454" cy="1062068"/>
          </a:xfrm>
          <a:prstGeom prst="ellipse">
            <a:avLst/>
          </a:prstGeom>
          <a:solidFill>
            <a:srgbClr val="1F7173"/>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 name="Oval 10"/>
          <p:cNvSpPr>
            <a:spLocks noChangeArrowheads="1"/>
          </p:cNvSpPr>
          <p:nvPr/>
        </p:nvSpPr>
        <p:spPr bwMode="auto">
          <a:xfrm flipH="1">
            <a:off x="5572203" y="5201195"/>
            <a:ext cx="1063454" cy="1062068"/>
          </a:xfrm>
          <a:prstGeom prst="ellipse">
            <a:avLst/>
          </a:prstGeom>
          <a:solidFill>
            <a:srgbClr val="1F7173"/>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 name="Line 11"/>
          <p:cNvSpPr>
            <a:spLocks noChangeShapeType="1"/>
          </p:cNvSpPr>
          <p:nvPr/>
        </p:nvSpPr>
        <p:spPr bwMode="auto">
          <a:xfrm flipH="1">
            <a:off x="4819665" y="2698464"/>
            <a:ext cx="849165" cy="824691"/>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 name="Line 12"/>
          <p:cNvSpPr>
            <a:spLocks noChangeShapeType="1"/>
          </p:cNvSpPr>
          <p:nvPr/>
        </p:nvSpPr>
        <p:spPr bwMode="auto">
          <a:xfrm flipH="1" flipV="1">
            <a:off x="4867164" y="4722563"/>
            <a:ext cx="748147" cy="724395"/>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 name="Line 13"/>
          <p:cNvSpPr>
            <a:spLocks noChangeShapeType="1"/>
          </p:cNvSpPr>
          <p:nvPr/>
        </p:nvSpPr>
        <p:spPr bwMode="auto">
          <a:xfrm flipH="1">
            <a:off x="5116546" y="4055771"/>
            <a:ext cx="1199409" cy="0"/>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 name="Oval 14"/>
          <p:cNvSpPr>
            <a:spLocks noChangeArrowheads="1"/>
          </p:cNvSpPr>
          <p:nvPr/>
        </p:nvSpPr>
        <p:spPr bwMode="auto">
          <a:xfrm flipH="1">
            <a:off x="3450821" y="3448035"/>
            <a:ext cx="1329120" cy="1329120"/>
          </a:xfrm>
          <a:prstGeom prst="ellipse">
            <a:avLst/>
          </a:prstGeom>
          <a:solidFill>
            <a:srgbClr val="1F7173"/>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TextBox 21"/>
          <p:cNvSpPr txBox="1"/>
          <p:nvPr/>
        </p:nvSpPr>
        <p:spPr>
          <a:xfrm flipH="1">
            <a:off x="5686562" y="2138400"/>
            <a:ext cx="921019" cy="646331"/>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添加文本</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4" name="TextBox 22"/>
          <p:cNvSpPr txBox="1"/>
          <p:nvPr/>
        </p:nvSpPr>
        <p:spPr>
          <a:xfrm flipH="1">
            <a:off x="6489675" y="3799687"/>
            <a:ext cx="894437" cy="646331"/>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添加文本</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5" name="TextBox 23"/>
          <p:cNvSpPr txBox="1"/>
          <p:nvPr/>
        </p:nvSpPr>
        <p:spPr>
          <a:xfrm flipH="1">
            <a:off x="5611522" y="5425580"/>
            <a:ext cx="894437" cy="646331"/>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添加文本</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6" name="TextBox 24"/>
          <p:cNvSpPr txBox="1"/>
          <p:nvPr/>
        </p:nvSpPr>
        <p:spPr>
          <a:xfrm flipH="1">
            <a:off x="3454985" y="3812907"/>
            <a:ext cx="1287522"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添加文本</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17" name="TextBox 25"/>
          <p:cNvSpPr txBox="1"/>
          <p:nvPr/>
        </p:nvSpPr>
        <p:spPr>
          <a:xfrm>
            <a:off x="6936893" y="1892178"/>
            <a:ext cx="3831003" cy="830997"/>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TextBox 26"/>
          <p:cNvSpPr txBox="1"/>
          <p:nvPr/>
        </p:nvSpPr>
        <p:spPr>
          <a:xfrm>
            <a:off x="7707231" y="3686411"/>
            <a:ext cx="3729096" cy="787523"/>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TextBox 27"/>
          <p:cNvSpPr txBox="1"/>
          <p:nvPr/>
        </p:nvSpPr>
        <p:spPr>
          <a:xfrm>
            <a:off x="6900804" y="5446958"/>
            <a:ext cx="3729096" cy="787523"/>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Oval 6"/>
          <p:cNvSpPr>
            <a:spLocks noChangeArrowheads="1"/>
          </p:cNvSpPr>
          <p:nvPr/>
        </p:nvSpPr>
        <p:spPr bwMode="auto">
          <a:xfrm flipH="1">
            <a:off x="1251069" y="3463779"/>
            <a:ext cx="1300196" cy="1299054"/>
          </a:xfrm>
          <a:prstGeom prst="ellipse">
            <a:avLst/>
          </a:prstGeom>
          <a:solidFill>
            <a:schemeClr val="bg1">
              <a:lumMod val="85000"/>
            </a:schemeClr>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Oval 14"/>
          <p:cNvSpPr>
            <a:spLocks noChangeArrowheads="1"/>
          </p:cNvSpPr>
          <p:nvPr/>
        </p:nvSpPr>
        <p:spPr bwMode="auto">
          <a:xfrm flipH="1">
            <a:off x="1369670" y="3581098"/>
            <a:ext cx="1062994" cy="1062994"/>
          </a:xfrm>
          <a:prstGeom prst="ellipse">
            <a:avLst/>
          </a:prstGeom>
          <a:solidFill>
            <a:srgbClr val="1F7173"/>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TextBox 30"/>
          <p:cNvSpPr txBox="1"/>
          <p:nvPr/>
        </p:nvSpPr>
        <p:spPr>
          <a:xfrm flipH="1">
            <a:off x="1541127" y="3765025"/>
            <a:ext cx="720080" cy="707886"/>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添加文本</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3" name="右箭头 22"/>
          <p:cNvSpPr/>
          <p:nvPr/>
        </p:nvSpPr>
        <p:spPr bwMode="auto">
          <a:xfrm>
            <a:off x="2776896" y="3912853"/>
            <a:ext cx="371167" cy="310947"/>
          </a:xfrm>
          <a:prstGeom prst="rightArrow">
            <a:avLst/>
          </a:prstGeom>
          <a:solidFill>
            <a:srgbClr val="00C0D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childTnLst>
                              </p:cTn>
                            </p:par>
                            <p:par>
                              <p:cTn id="27" fill="hold">
                                <p:stCondLst>
                                  <p:cond delay="2299"/>
                                </p:stCondLst>
                                <p:childTnLst>
                                  <p:par>
                                    <p:cTn id="28" presetID="31"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300" fill="hold"/>
                                            <p:tgtEl>
                                              <p:spTgt spid="22"/>
                                            </p:tgtEl>
                                            <p:attrNameLst>
                                              <p:attrName>ppt_w</p:attrName>
                                            </p:attrNameLst>
                                          </p:cBhvr>
                                          <p:tavLst>
                                            <p:tav tm="0">
                                              <p:val>
                                                <p:fltVal val="0"/>
                                              </p:val>
                                            </p:tav>
                                            <p:tav tm="100000">
                                              <p:val>
                                                <p:strVal val="#ppt_w"/>
                                              </p:val>
                                            </p:tav>
                                          </p:tavLst>
                                        </p:anim>
                                        <p:anim calcmode="lin" valueType="num">
                                          <p:cBhvr>
                                            <p:cTn id="31" dur="300" fill="hold"/>
                                            <p:tgtEl>
                                              <p:spTgt spid="22"/>
                                            </p:tgtEl>
                                            <p:attrNameLst>
                                              <p:attrName>ppt_h</p:attrName>
                                            </p:attrNameLst>
                                          </p:cBhvr>
                                          <p:tavLst>
                                            <p:tav tm="0">
                                              <p:val>
                                                <p:fltVal val="0"/>
                                              </p:val>
                                            </p:tav>
                                            <p:tav tm="100000">
                                              <p:val>
                                                <p:strVal val="#ppt_h"/>
                                              </p:val>
                                            </p:tav>
                                          </p:tavLst>
                                        </p:anim>
                                        <p:anim calcmode="lin" valueType="num">
                                          <p:cBhvr>
                                            <p:cTn id="32" dur="300" fill="hold"/>
                                            <p:tgtEl>
                                              <p:spTgt spid="22"/>
                                            </p:tgtEl>
                                            <p:attrNameLst>
                                              <p:attrName>style.rotation</p:attrName>
                                            </p:attrNameLst>
                                          </p:cBhvr>
                                          <p:tavLst>
                                            <p:tav tm="0">
                                              <p:val>
                                                <p:fltVal val="90"/>
                                              </p:val>
                                            </p:tav>
                                            <p:tav tm="100000">
                                              <p:val>
                                                <p:fltVal val="0"/>
                                              </p:val>
                                            </p:tav>
                                          </p:tavLst>
                                        </p:anim>
                                        <p:animEffect transition="in" filter="fade">
                                          <p:cBhvr>
                                            <p:cTn id="33" dur="300"/>
                                            <p:tgtEl>
                                              <p:spTgt spid="22"/>
                                            </p:tgtEl>
                                          </p:cBhvr>
                                        </p:animEffect>
                                      </p:childTnLst>
                                    </p:cTn>
                                  </p:par>
                                </p:childTnLst>
                              </p:cTn>
                            </p:par>
                            <p:par>
                              <p:cTn id="34" fill="hold">
                                <p:stCondLst>
                                  <p:cond delay="2799"/>
                                </p:stCondLst>
                                <p:childTnLst>
                                  <p:par>
                                    <p:cTn id="35" presetID="2" presetClass="entr" presetSubtype="8" fill="hold" grpId="0" nodeType="afterEffect" p14:presetBounceEnd="33000">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14:bounceEnd="33000">
                                          <p:cBhvr additive="base">
                                            <p:cTn id="37" dur="300" fill="hold"/>
                                            <p:tgtEl>
                                              <p:spTgt spid="23"/>
                                            </p:tgtEl>
                                            <p:attrNameLst>
                                              <p:attrName>ppt_x</p:attrName>
                                            </p:attrNameLst>
                                          </p:cBhvr>
                                          <p:tavLst>
                                            <p:tav tm="0">
                                              <p:val>
                                                <p:strVal val="0-#ppt_w/2"/>
                                              </p:val>
                                            </p:tav>
                                            <p:tav tm="100000">
                                              <p:val>
                                                <p:strVal val="#ppt_x"/>
                                              </p:val>
                                            </p:tav>
                                          </p:tavLst>
                                        </p:anim>
                                        <p:anim calcmode="lin" valueType="num" p14:bounceEnd="33000">
                                          <p:cBhvr additive="base">
                                            <p:cTn id="38" dur="300" fill="hold"/>
                                            <p:tgtEl>
                                              <p:spTgt spid="23"/>
                                            </p:tgtEl>
                                            <p:attrNameLst>
                                              <p:attrName>ppt_y</p:attrName>
                                            </p:attrNameLst>
                                          </p:cBhvr>
                                          <p:tavLst>
                                            <p:tav tm="0">
                                              <p:val>
                                                <p:strVal val="#ppt_y"/>
                                              </p:val>
                                            </p:tav>
                                            <p:tav tm="100000">
                                              <p:val>
                                                <p:strVal val="#ppt_y"/>
                                              </p:val>
                                            </p:tav>
                                          </p:tavLst>
                                        </p:anim>
                                      </p:childTnLst>
                                    </p:cTn>
                                  </p:par>
                                </p:childTnLst>
                              </p:cTn>
                            </p:par>
                            <p:par>
                              <p:cTn id="39" fill="hold">
                                <p:stCondLst>
                                  <p:cond delay="3299"/>
                                </p:stCondLst>
                                <p:childTnLst>
                                  <p:par>
                                    <p:cTn id="40" presetID="52"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Scale>
                                          <p:cBhvr>
                                            <p:cTn id="4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2"/>
                                            </p:tgtEl>
                                            <p:attrNameLst>
                                              <p:attrName>ppt_x</p:attrName>
                                              <p:attrName>ppt_y</p:attrName>
                                            </p:attrNameLst>
                                          </p:cBhvr>
                                        </p:animMotion>
                                        <p:animEffect transition="in" filter="fade">
                                          <p:cBhvr>
                                            <p:cTn id="44" dur="1000"/>
                                            <p:tgtEl>
                                              <p:spTgt spid="12"/>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Scale>
                                          <p:cBhvr>
                                            <p:cTn id="4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4"/>
                                            </p:tgtEl>
                                            <p:attrNameLst>
                                              <p:attrName>ppt_x</p:attrName>
                                              <p:attrName>ppt_y</p:attrName>
                                            </p:attrNameLst>
                                          </p:cBhvr>
                                        </p:animMotion>
                                        <p:animEffect transition="in" filter="fade">
                                          <p:cBhvr>
                                            <p:cTn id="49" dur="1000"/>
                                            <p:tgtEl>
                                              <p:spTgt spid="4"/>
                                            </p:tgtEl>
                                          </p:cBhvr>
                                        </p:animEffect>
                                      </p:childTnLst>
                                    </p:cTn>
                                  </p:par>
                                  <p:par>
                                    <p:cTn id="50" presetID="5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Scale>
                                          <p:cBhvr>
                                            <p:cTn id="5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6"/>
                                            </p:tgtEl>
                                            <p:attrNameLst>
                                              <p:attrName>ppt_x</p:attrName>
                                              <p:attrName>ppt_y</p:attrName>
                                            </p:attrNameLst>
                                          </p:cBhvr>
                                        </p:animMotion>
                                        <p:animEffect transition="in" filter="fade">
                                          <p:cBhvr>
                                            <p:cTn id="54" dur="1000"/>
                                            <p:tgtEl>
                                              <p:spTgt spid="16"/>
                                            </p:tgtEl>
                                          </p:cBhvr>
                                        </p:animEffect>
                                      </p:childTnLst>
                                    </p:cTn>
                                  </p:par>
                                </p:childTnLst>
                              </p:cTn>
                            </p:par>
                            <p:par>
                              <p:cTn id="55" fill="hold">
                                <p:stCondLst>
                                  <p:cond delay="4299"/>
                                </p:stCondLst>
                                <p:childTnLst>
                                  <p:par>
                                    <p:cTn id="56" presetID="22" presetClass="entr" presetSubtype="8"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left)">
                                          <p:cBhvr>
                                            <p:cTn id="58" dur="500"/>
                                            <p:tgtEl>
                                              <p:spTgt spid="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left)">
                                          <p:cBhvr>
                                            <p:cTn id="61" dur="500"/>
                                            <p:tgtEl>
                                              <p:spTgt spid="1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left)">
                                          <p:cBhvr>
                                            <p:cTn id="64" dur="500"/>
                                            <p:tgtEl>
                                              <p:spTgt spid="10"/>
                                            </p:tgtEl>
                                          </p:cBhvr>
                                        </p:animEffect>
                                      </p:childTnLst>
                                    </p:cTn>
                                  </p:par>
                                </p:childTnLst>
                              </p:cTn>
                            </p:par>
                            <p:par>
                              <p:cTn id="65" fill="hold">
                                <p:stCondLst>
                                  <p:cond delay="4799"/>
                                </p:stCondLst>
                                <p:childTnLst>
                                  <p:par>
                                    <p:cTn id="66" presetID="22" presetClass="entr" presetSubtype="1" fill="hold" grpId="0" nodeType="after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wipe(up)">
                                          <p:cBhvr>
                                            <p:cTn id="68" dur="500"/>
                                            <p:tgtEl>
                                              <p:spTgt spid="5"/>
                                            </p:tgtEl>
                                          </p:cBhvr>
                                        </p:animEffect>
                                      </p:childTnLst>
                                    </p:cTn>
                                  </p:par>
                                </p:childTnLst>
                              </p:cTn>
                            </p:par>
                            <p:par>
                              <p:cTn id="69" fill="hold">
                                <p:stCondLst>
                                  <p:cond delay="5299"/>
                                </p:stCondLst>
                                <p:childTnLst>
                                  <p:par>
                                    <p:cTn id="70" presetID="52" presetClass="entr" presetSubtype="0" fill="hold" grpId="0" nodeType="afterEffect">
                                      <p:stCondLst>
                                        <p:cond delay="0"/>
                                      </p:stCondLst>
                                      <p:childTnLst>
                                        <p:set>
                                          <p:cBhvr>
                                            <p:cTn id="71" dur="1" fill="hold">
                                              <p:stCondLst>
                                                <p:cond delay="0"/>
                                              </p:stCondLst>
                                            </p:cTn>
                                            <p:tgtEl>
                                              <p:spTgt spid="6"/>
                                            </p:tgtEl>
                                            <p:attrNameLst>
                                              <p:attrName>style.visibility</p:attrName>
                                            </p:attrNameLst>
                                          </p:cBhvr>
                                          <p:to>
                                            <p:strVal val="visible"/>
                                          </p:to>
                                        </p:set>
                                        <p:animScale>
                                          <p:cBhvr>
                                            <p:cTn id="7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3" dur="1000" decel="50000" fill="hold">
                                              <p:stCondLst>
                                                <p:cond delay="0"/>
                                              </p:stCondLst>
                                            </p:cTn>
                                            <p:tgtEl>
                                              <p:spTgt spid="6"/>
                                            </p:tgtEl>
                                            <p:attrNameLst>
                                              <p:attrName>ppt_x</p:attrName>
                                              <p:attrName>ppt_y</p:attrName>
                                            </p:attrNameLst>
                                          </p:cBhvr>
                                        </p:animMotion>
                                        <p:animEffect transition="in" filter="fade">
                                          <p:cBhvr>
                                            <p:cTn id="74" dur="1000"/>
                                            <p:tgtEl>
                                              <p:spTgt spid="6"/>
                                            </p:tgtEl>
                                          </p:cBhvr>
                                        </p:animEffect>
                                      </p:childTnLst>
                                    </p:cTn>
                                  </p:par>
                                  <p:par>
                                    <p:cTn id="75" presetID="52" presetClass="entr" presetSubtype="0" fill="hold" grpId="0" nodeType="withEffect">
                                      <p:stCondLst>
                                        <p:cond delay="200"/>
                                      </p:stCondLst>
                                      <p:childTnLst>
                                        <p:set>
                                          <p:cBhvr>
                                            <p:cTn id="76" dur="1" fill="hold">
                                              <p:stCondLst>
                                                <p:cond delay="0"/>
                                              </p:stCondLst>
                                            </p:cTn>
                                            <p:tgtEl>
                                              <p:spTgt spid="7"/>
                                            </p:tgtEl>
                                            <p:attrNameLst>
                                              <p:attrName>style.visibility</p:attrName>
                                            </p:attrNameLst>
                                          </p:cBhvr>
                                          <p:to>
                                            <p:strVal val="visible"/>
                                          </p:to>
                                        </p:set>
                                        <p:animScale>
                                          <p:cBhvr>
                                            <p:cTn id="7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7"/>
                                            </p:tgtEl>
                                            <p:attrNameLst>
                                              <p:attrName>ppt_x</p:attrName>
                                              <p:attrName>ppt_y</p:attrName>
                                            </p:attrNameLst>
                                          </p:cBhvr>
                                        </p:animMotion>
                                        <p:animEffect transition="in" filter="fade">
                                          <p:cBhvr>
                                            <p:cTn id="79" dur="1000"/>
                                            <p:tgtEl>
                                              <p:spTgt spid="7"/>
                                            </p:tgtEl>
                                          </p:cBhvr>
                                        </p:animEffect>
                                      </p:childTnLst>
                                    </p:cTn>
                                  </p:par>
                                  <p:par>
                                    <p:cTn id="80" presetID="52" presetClass="entr" presetSubtype="0" fill="hold" grpId="0" nodeType="withEffect">
                                      <p:stCondLst>
                                        <p:cond delay="400"/>
                                      </p:stCondLst>
                                      <p:childTnLst>
                                        <p:set>
                                          <p:cBhvr>
                                            <p:cTn id="81" dur="1" fill="hold">
                                              <p:stCondLst>
                                                <p:cond delay="0"/>
                                              </p:stCondLst>
                                            </p:cTn>
                                            <p:tgtEl>
                                              <p:spTgt spid="8"/>
                                            </p:tgtEl>
                                            <p:attrNameLst>
                                              <p:attrName>style.visibility</p:attrName>
                                            </p:attrNameLst>
                                          </p:cBhvr>
                                          <p:to>
                                            <p:strVal val="visible"/>
                                          </p:to>
                                        </p:set>
                                        <p:animScale>
                                          <p:cBhvr>
                                            <p:cTn id="8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1000" decel="50000" fill="hold">
                                              <p:stCondLst>
                                                <p:cond delay="0"/>
                                              </p:stCondLst>
                                            </p:cTn>
                                            <p:tgtEl>
                                              <p:spTgt spid="8"/>
                                            </p:tgtEl>
                                            <p:attrNameLst>
                                              <p:attrName>ppt_x</p:attrName>
                                              <p:attrName>ppt_y</p:attrName>
                                            </p:attrNameLst>
                                          </p:cBhvr>
                                        </p:animMotion>
                                        <p:animEffect transition="in" filter="fade">
                                          <p:cBhvr>
                                            <p:cTn id="84" dur="1000"/>
                                            <p:tgtEl>
                                              <p:spTgt spid="8"/>
                                            </p:tgtEl>
                                          </p:cBhvr>
                                        </p:animEffect>
                                      </p:childTnLst>
                                    </p:cTn>
                                  </p:par>
                                </p:childTnLst>
                              </p:cTn>
                            </p:par>
                            <p:par>
                              <p:cTn id="85" fill="hold">
                                <p:stCondLst>
                                  <p:cond delay="6299"/>
                                </p:stCondLst>
                                <p:childTnLst>
                                  <p:par>
                                    <p:cTn id="86" presetID="31" presetClass="entr" presetSubtype="0" fill="hold" grpId="0" nodeType="after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p:cTn id="88" dur="300" fill="hold"/>
                                            <p:tgtEl>
                                              <p:spTgt spid="13"/>
                                            </p:tgtEl>
                                            <p:attrNameLst>
                                              <p:attrName>ppt_w</p:attrName>
                                            </p:attrNameLst>
                                          </p:cBhvr>
                                          <p:tavLst>
                                            <p:tav tm="0">
                                              <p:val>
                                                <p:fltVal val="0"/>
                                              </p:val>
                                            </p:tav>
                                            <p:tav tm="100000">
                                              <p:val>
                                                <p:strVal val="#ppt_w"/>
                                              </p:val>
                                            </p:tav>
                                          </p:tavLst>
                                        </p:anim>
                                        <p:anim calcmode="lin" valueType="num">
                                          <p:cBhvr>
                                            <p:cTn id="89" dur="300" fill="hold"/>
                                            <p:tgtEl>
                                              <p:spTgt spid="13"/>
                                            </p:tgtEl>
                                            <p:attrNameLst>
                                              <p:attrName>ppt_h</p:attrName>
                                            </p:attrNameLst>
                                          </p:cBhvr>
                                          <p:tavLst>
                                            <p:tav tm="0">
                                              <p:val>
                                                <p:fltVal val="0"/>
                                              </p:val>
                                            </p:tav>
                                            <p:tav tm="100000">
                                              <p:val>
                                                <p:strVal val="#ppt_h"/>
                                              </p:val>
                                            </p:tav>
                                          </p:tavLst>
                                        </p:anim>
                                        <p:anim calcmode="lin" valueType="num">
                                          <p:cBhvr>
                                            <p:cTn id="90" dur="300" fill="hold"/>
                                            <p:tgtEl>
                                              <p:spTgt spid="13"/>
                                            </p:tgtEl>
                                            <p:attrNameLst>
                                              <p:attrName>style.rotation</p:attrName>
                                            </p:attrNameLst>
                                          </p:cBhvr>
                                          <p:tavLst>
                                            <p:tav tm="0">
                                              <p:val>
                                                <p:fltVal val="90"/>
                                              </p:val>
                                            </p:tav>
                                            <p:tav tm="100000">
                                              <p:val>
                                                <p:fltVal val="0"/>
                                              </p:val>
                                            </p:tav>
                                          </p:tavLst>
                                        </p:anim>
                                        <p:animEffect transition="in" filter="fade">
                                          <p:cBhvr>
                                            <p:cTn id="91" dur="300"/>
                                            <p:tgtEl>
                                              <p:spTgt spid="13"/>
                                            </p:tgtEl>
                                          </p:cBhvr>
                                        </p:animEffect>
                                      </p:childTnLst>
                                    </p:cTn>
                                  </p:par>
                                </p:childTnLst>
                              </p:cTn>
                            </p:par>
                            <p:par>
                              <p:cTn id="92" fill="hold">
                                <p:stCondLst>
                                  <p:cond delay="6799"/>
                                </p:stCondLst>
                                <p:childTnLst>
                                  <p:par>
                                    <p:cTn id="93" presetID="22" presetClass="entr" presetSubtype="8" fill="hold" grpId="0" nodeType="after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left)">
                                          <p:cBhvr>
                                            <p:cTn id="95" dur="500"/>
                                            <p:tgtEl>
                                              <p:spTgt spid="17"/>
                                            </p:tgtEl>
                                          </p:cBhvr>
                                        </p:animEffect>
                                      </p:childTnLst>
                                    </p:cTn>
                                  </p:par>
                                </p:childTnLst>
                              </p:cTn>
                            </p:par>
                            <p:par>
                              <p:cTn id="96" fill="hold">
                                <p:stCondLst>
                                  <p:cond delay="7299"/>
                                </p:stCondLst>
                                <p:childTnLst>
                                  <p:par>
                                    <p:cTn id="97" presetID="31" presetClass="entr" presetSubtype="0"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 calcmode="lin" valueType="num">
                                          <p:cBhvr>
                                            <p:cTn id="99" dur="300" fill="hold"/>
                                            <p:tgtEl>
                                              <p:spTgt spid="14"/>
                                            </p:tgtEl>
                                            <p:attrNameLst>
                                              <p:attrName>ppt_w</p:attrName>
                                            </p:attrNameLst>
                                          </p:cBhvr>
                                          <p:tavLst>
                                            <p:tav tm="0">
                                              <p:val>
                                                <p:fltVal val="0"/>
                                              </p:val>
                                            </p:tav>
                                            <p:tav tm="100000">
                                              <p:val>
                                                <p:strVal val="#ppt_w"/>
                                              </p:val>
                                            </p:tav>
                                          </p:tavLst>
                                        </p:anim>
                                        <p:anim calcmode="lin" valueType="num">
                                          <p:cBhvr>
                                            <p:cTn id="100" dur="300" fill="hold"/>
                                            <p:tgtEl>
                                              <p:spTgt spid="14"/>
                                            </p:tgtEl>
                                            <p:attrNameLst>
                                              <p:attrName>ppt_h</p:attrName>
                                            </p:attrNameLst>
                                          </p:cBhvr>
                                          <p:tavLst>
                                            <p:tav tm="0">
                                              <p:val>
                                                <p:fltVal val="0"/>
                                              </p:val>
                                            </p:tav>
                                            <p:tav tm="100000">
                                              <p:val>
                                                <p:strVal val="#ppt_h"/>
                                              </p:val>
                                            </p:tav>
                                          </p:tavLst>
                                        </p:anim>
                                        <p:anim calcmode="lin" valueType="num">
                                          <p:cBhvr>
                                            <p:cTn id="101" dur="300" fill="hold"/>
                                            <p:tgtEl>
                                              <p:spTgt spid="14"/>
                                            </p:tgtEl>
                                            <p:attrNameLst>
                                              <p:attrName>style.rotation</p:attrName>
                                            </p:attrNameLst>
                                          </p:cBhvr>
                                          <p:tavLst>
                                            <p:tav tm="0">
                                              <p:val>
                                                <p:fltVal val="90"/>
                                              </p:val>
                                            </p:tav>
                                            <p:tav tm="100000">
                                              <p:val>
                                                <p:fltVal val="0"/>
                                              </p:val>
                                            </p:tav>
                                          </p:tavLst>
                                        </p:anim>
                                        <p:animEffect transition="in" filter="fade">
                                          <p:cBhvr>
                                            <p:cTn id="102" dur="300"/>
                                            <p:tgtEl>
                                              <p:spTgt spid="14"/>
                                            </p:tgtEl>
                                          </p:cBhvr>
                                        </p:animEffect>
                                      </p:childTnLst>
                                    </p:cTn>
                                  </p:par>
                                </p:childTnLst>
                              </p:cTn>
                            </p:par>
                            <p:par>
                              <p:cTn id="103" fill="hold">
                                <p:stCondLst>
                                  <p:cond delay="7799"/>
                                </p:stCondLst>
                                <p:childTnLst>
                                  <p:par>
                                    <p:cTn id="104" presetID="22" presetClass="entr" presetSubtype="8" fill="hold" grpId="0" nodeType="afterEffect">
                                      <p:stCondLst>
                                        <p:cond delay="0"/>
                                      </p:stCondLst>
                                      <p:childTnLst>
                                        <p:set>
                                          <p:cBhvr>
                                            <p:cTn id="105" dur="1" fill="hold">
                                              <p:stCondLst>
                                                <p:cond delay="0"/>
                                              </p:stCondLst>
                                            </p:cTn>
                                            <p:tgtEl>
                                              <p:spTgt spid="18"/>
                                            </p:tgtEl>
                                            <p:attrNameLst>
                                              <p:attrName>style.visibility</p:attrName>
                                            </p:attrNameLst>
                                          </p:cBhvr>
                                          <p:to>
                                            <p:strVal val="visible"/>
                                          </p:to>
                                        </p:set>
                                        <p:animEffect transition="in" filter="wipe(left)">
                                          <p:cBhvr>
                                            <p:cTn id="106" dur="500"/>
                                            <p:tgtEl>
                                              <p:spTgt spid="18"/>
                                            </p:tgtEl>
                                          </p:cBhvr>
                                        </p:animEffect>
                                      </p:childTnLst>
                                    </p:cTn>
                                  </p:par>
                                </p:childTnLst>
                              </p:cTn>
                            </p:par>
                            <p:par>
                              <p:cTn id="107" fill="hold">
                                <p:stCondLst>
                                  <p:cond delay="8299"/>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300" fill="hold"/>
                                            <p:tgtEl>
                                              <p:spTgt spid="15"/>
                                            </p:tgtEl>
                                            <p:attrNameLst>
                                              <p:attrName>ppt_w</p:attrName>
                                            </p:attrNameLst>
                                          </p:cBhvr>
                                          <p:tavLst>
                                            <p:tav tm="0">
                                              <p:val>
                                                <p:fltVal val="0"/>
                                              </p:val>
                                            </p:tav>
                                            <p:tav tm="100000">
                                              <p:val>
                                                <p:strVal val="#ppt_w"/>
                                              </p:val>
                                            </p:tav>
                                          </p:tavLst>
                                        </p:anim>
                                        <p:anim calcmode="lin" valueType="num">
                                          <p:cBhvr>
                                            <p:cTn id="111" dur="300" fill="hold"/>
                                            <p:tgtEl>
                                              <p:spTgt spid="15"/>
                                            </p:tgtEl>
                                            <p:attrNameLst>
                                              <p:attrName>ppt_h</p:attrName>
                                            </p:attrNameLst>
                                          </p:cBhvr>
                                          <p:tavLst>
                                            <p:tav tm="0">
                                              <p:val>
                                                <p:fltVal val="0"/>
                                              </p:val>
                                            </p:tav>
                                            <p:tav tm="100000">
                                              <p:val>
                                                <p:strVal val="#ppt_h"/>
                                              </p:val>
                                            </p:tav>
                                          </p:tavLst>
                                        </p:anim>
                                        <p:anim calcmode="lin" valueType="num">
                                          <p:cBhvr>
                                            <p:cTn id="112" dur="300" fill="hold"/>
                                            <p:tgtEl>
                                              <p:spTgt spid="15"/>
                                            </p:tgtEl>
                                            <p:attrNameLst>
                                              <p:attrName>style.rotation</p:attrName>
                                            </p:attrNameLst>
                                          </p:cBhvr>
                                          <p:tavLst>
                                            <p:tav tm="0">
                                              <p:val>
                                                <p:fltVal val="90"/>
                                              </p:val>
                                            </p:tav>
                                            <p:tav tm="100000">
                                              <p:val>
                                                <p:fltVal val="0"/>
                                              </p:val>
                                            </p:tav>
                                          </p:tavLst>
                                        </p:anim>
                                        <p:animEffect transition="in" filter="fade">
                                          <p:cBhvr>
                                            <p:cTn id="113" dur="300"/>
                                            <p:tgtEl>
                                              <p:spTgt spid="15"/>
                                            </p:tgtEl>
                                          </p:cBhvr>
                                        </p:animEffect>
                                      </p:childTnLst>
                                    </p:cTn>
                                  </p:par>
                                </p:childTnLst>
                              </p:cTn>
                            </p:par>
                            <p:par>
                              <p:cTn id="114" fill="hold">
                                <p:stCondLst>
                                  <p:cond delay="8799"/>
                                </p:stCondLst>
                                <p:childTnLst>
                                  <p:par>
                                    <p:cTn id="115" presetID="22" presetClass="entr" presetSubtype="8" fill="hold" grpId="0" nodeType="after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wipe(left)">
                                          <p:cBhvr>
                                            <p:cTn id="1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animBg="1"/>
          <p:bldP spid="21" grpId="0" animBg="1"/>
          <p:bldP spid="22" grpId="0"/>
          <p:bldP spid="2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1799"/>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childTnLst>
                              </p:cTn>
                            </p:par>
                            <p:par>
                              <p:cTn id="27" fill="hold">
                                <p:stCondLst>
                                  <p:cond delay="2299"/>
                                </p:stCondLst>
                                <p:childTnLst>
                                  <p:par>
                                    <p:cTn id="28" presetID="31"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300" fill="hold"/>
                                            <p:tgtEl>
                                              <p:spTgt spid="22"/>
                                            </p:tgtEl>
                                            <p:attrNameLst>
                                              <p:attrName>ppt_w</p:attrName>
                                            </p:attrNameLst>
                                          </p:cBhvr>
                                          <p:tavLst>
                                            <p:tav tm="0">
                                              <p:val>
                                                <p:fltVal val="0"/>
                                              </p:val>
                                            </p:tav>
                                            <p:tav tm="100000">
                                              <p:val>
                                                <p:strVal val="#ppt_w"/>
                                              </p:val>
                                            </p:tav>
                                          </p:tavLst>
                                        </p:anim>
                                        <p:anim calcmode="lin" valueType="num">
                                          <p:cBhvr>
                                            <p:cTn id="31" dur="300" fill="hold"/>
                                            <p:tgtEl>
                                              <p:spTgt spid="22"/>
                                            </p:tgtEl>
                                            <p:attrNameLst>
                                              <p:attrName>ppt_h</p:attrName>
                                            </p:attrNameLst>
                                          </p:cBhvr>
                                          <p:tavLst>
                                            <p:tav tm="0">
                                              <p:val>
                                                <p:fltVal val="0"/>
                                              </p:val>
                                            </p:tav>
                                            <p:tav tm="100000">
                                              <p:val>
                                                <p:strVal val="#ppt_h"/>
                                              </p:val>
                                            </p:tav>
                                          </p:tavLst>
                                        </p:anim>
                                        <p:anim calcmode="lin" valueType="num">
                                          <p:cBhvr>
                                            <p:cTn id="32" dur="300" fill="hold"/>
                                            <p:tgtEl>
                                              <p:spTgt spid="22"/>
                                            </p:tgtEl>
                                            <p:attrNameLst>
                                              <p:attrName>style.rotation</p:attrName>
                                            </p:attrNameLst>
                                          </p:cBhvr>
                                          <p:tavLst>
                                            <p:tav tm="0">
                                              <p:val>
                                                <p:fltVal val="90"/>
                                              </p:val>
                                            </p:tav>
                                            <p:tav tm="100000">
                                              <p:val>
                                                <p:fltVal val="0"/>
                                              </p:val>
                                            </p:tav>
                                          </p:tavLst>
                                        </p:anim>
                                        <p:animEffect transition="in" filter="fade">
                                          <p:cBhvr>
                                            <p:cTn id="33" dur="300"/>
                                            <p:tgtEl>
                                              <p:spTgt spid="22"/>
                                            </p:tgtEl>
                                          </p:cBhvr>
                                        </p:animEffect>
                                      </p:childTnLst>
                                    </p:cTn>
                                  </p:par>
                                </p:childTnLst>
                              </p:cTn>
                            </p:par>
                            <p:par>
                              <p:cTn id="34" fill="hold">
                                <p:stCondLst>
                                  <p:cond delay="2799"/>
                                </p:stCondLst>
                                <p:childTnLst>
                                  <p:par>
                                    <p:cTn id="35" presetID="2" presetClass="entr" presetSubtype="8"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300" fill="hold"/>
                                            <p:tgtEl>
                                              <p:spTgt spid="23"/>
                                            </p:tgtEl>
                                            <p:attrNameLst>
                                              <p:attrName>ppt_x</p:attrName>
                                            </p:attrNameLst>
                                          </p:cBhvr>
                                          <p:tavLst>
                                            <p:tav tm="0">
                                              <p:val>
                                                <p:strVal val="0-#ppt_w/2"/>
                                              </p:val>
                                            </p:tav>
                                            <p:tav tm="100000">
                                              <p:val>
                                                <p:strVal val="#ppt_x"/>
                                              </p:val>
                                            </p:tav>
                                          </p:tavLst>
                                        </p:anim>
                                        <p:anim calcmode="lin" valueType="num">
                                          <p:cBhvr additive="base">
                                            <p:cTn id="38" dur="300" fill="hold"/>
                                            <p:tgtEl>
                                              <p:spTgt spid="23"/>
                                            </p:tgtEl>
                                            <p:attrNameLst>
                                              <p:attrName>ppt_y</p:attrName>
                                            </p:attrNameLst>
                                          </p:cBhvr>
                                          <p:tavLst>
                                            <p:tav tm="0">
                                              <p:val>
                                                <p:strVal val="#ppt_y"/>
                                              </p:val>
                                            </p:tav>
                                            <p:tav tm="100000">
                                              <p:val>
                                                <p:strVal val="#ppt_y"/>
                                              </p:val>
                                            </p:tav>
                                          </p:tavLst>
                                        </p:anim>
                                      </p:childTnLst>
                                    </p:cTn>
                                  </p:par>
                                </p:childTnLst>
                              </p:cTn>
                            </p:par>
                            <p:par>
                              <p:cTn id="39" fill="hold">
                                <p:stCondLst>
                                  <p:cond delay="3299"/>
                                </p:stCondLst>
                                <p:childTnLst>
                                  <p:par>
                                    <p:cTn id="40" presetID="52"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Scale>
                                          <p:cBhvr>
                                            <p:cTn id="4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2"/>
                                            </p:tgtEl>
                                            <p:attrNameLst>
                                              <p:attrName>ppt_x</p:attrName>
                                              <p:attrName>ppt_y</p:attrName>
                                            </p:attrNameLst>
                                          </p:cBhvr>
                                        </p:animMotion>
                                        <p:animEffect transition="in" filter="fade">
                                          <p:cBhvr>
                                            <p:cTn id="44" dur="1000"/>
                                            <p:tgtEl>
                                              <p:spTgt spid="12"/>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Scale>
                                          <p:cBhvr>
                                            <p:cTn id="4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4"/>
                                            </p:tgtEl>
                                            <p:attrNameLst>
                                              <p:attrName>ppt_x</p:attrName>
                                              <p:attrName>ppt_y</p:attrName>
                                            </p:attrNameLst>
                                          </p:cBhvr>
                                        </p:animMotion>
                                        <p:animEffect transition="in" filter="fade">
                                          <p:cBhvr>
                                            <p:cTn id="49" dur="1000"/>
                                            <p:tgtEl>
                                              <p:spTgt spid="4"/>
                                            </p:tgtEl>
                                          </p:cBhvr>
                                        </p:animEffect>
                                      </p:childTnLst>
                                    </p:cTn>
                                  </p:par>
                                  <p:par>
                                    <p:cTn id="50" presetID="5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Scale>
                                          <p:cBhvr>
                                            <p:cTn id="5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6"/>
                                            </p:tgtEl>
                                            <p:attrNameLst>
                                              <p:attrName>ppt_x</p:attrName>
                                              <p:attrName>ppt_y</p:attrName>
                                            </p:attrNameLst>
                                          </p:cBhvr>
                                        </p:animMotion>
                                        <p:animEffect transition="in" filter="fade">
                                          <p:cBhvr>
                                            <p:cTn id="54" dur="1000"/>
                                            <p:tgtEl>
                                              <p:spTgt spid="16"/>
                                            </p:tgtEl>
                                          </p:cBhvr>
                                        </p:animEffect>
                                      </p:childTnLst>
                                    </p:cTn>
                                  </p:par>
                                </p:childTnLst>
                              </p:cTn>
                            </p:par>
                            <p:par>
                              <p:cTn id="55" fill="hold">
                                <p:stCondLst>
                                  <p:cond delay="4299"/>
                                </p:stCondLst>
                                <p:childTnLst>
                                  <p:par>
                                    <p:cTn id="56" presetID="22" presetClass="entr" presetSubtype="8"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left)">
                                          <p:cBhvr>
                                            <p:cTn id="58" dur="500"/>
                                            <p:tgtEl>
                                              <p:spTgt spid="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left)">
                                          <p:cBhvr>
                                            <p:cTn id="61" dur="500"/>
                                            <p:tgtEl>
                                              <p:spTgt spid="1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left)">
                                          <p:cBhvr>
                                            <p:cTn id="64" dur="500"/>
                                            <p:tgtEl>
                                              <p:spTgt spid="10"/>
                                            </p:tgtEl>
                                          </p:cBhvr>
                                        </p:animEffect>
                                      </p:childTnLst>
                                    </p:cTn>
                                  </p:par>
                                </p:childTnLst>
                              </p:cTn>
                            </p:par>
                            <p:par>
                              <p:cTn id="65" fill="hold">
                                <p:stCondLst>
                                  <p:cond delay="4799"/>
                                </p:stCondLst>
                                <p:childTnLst>
                                  <p:par>
                                    <p:cTn id="66" presetID="22" presetClass="entr" presetSubtype="1" fill="hold" grpId="0" nodeType="after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wipe(up)">
                                          <p:cBhvr>
                                            <p:cTn id="68" dur="500"/>
                                            <p:tgtEl>
                                              <p:spTgt spid="5"/>
                                            </p:tgtEl>
                                          </p:cBhvr>
                                        </p:animEffect>
                                      </p:childTnLst>
                                    </p:cTn>
                                  </p:par>
                                </p:childTnLst>
                              </p:cTn>
                            </p:par>
                            <p:par>
                              <p:cTn id="69" fill="hold">
                                <p:stCondLst>
                                  <p:cond delay="5299"/>
                                </p:stCondLst>
                                <p:childTnLst>
                                  <p:par>
                                    <p:cTn id="70" presetID="52" presetClass="entr" presetSubtype="0" fill="hold" grpId="0" nodeType="afterEffect">
                                      <p:stCondLst>
                                        <p:cond delay="0"/>
                                      </p:stCondLst>
                                      <p:childTnLst>
                                        <p:set>
                                          <p:cBhvr>
                                            <p:cTn id="71" dur="1" fill="hold">
                                              <p:stCondLst>
                                                <p:cond delay="0"/>
                                              </p:stCondLst>
                                            </p:cTn>
                                            <p:tgtEl>
                                              <p:spTgt spid="6"/>
                                            </p:tgtEl>
                                            <p:attrNameLst>
                                              <p:attrName>style.visibility</p:attrName>
                                            </p:attrNameLst>
                                          </p:cBhvr>
                                          <p:to>
                                            <p:strVal val="visible"/>
                                          </p:to>
                                        </p:set>
                                        <p:animScale>
                                          <p:cBhvr>
                                            <p:cTn id="7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3" dur="1000" decel="50000" fill="hold">
                                              <p:stCondLst>
                                                <p:cond delay="0"/>
                                              </p:stCondLst>
                                            </p:cTn>
                                            <p:tgtEl>
                                              <p:spTgt spid="6"/>
                                            </p:tgtEl>
                                            <p:attrNameLst>
                                              <p:attrName>ppt_x</p:attrName>
                                              <p:attrName>ppt_y</p:attrName>
                                            </p:attrNameLst>
                                          </p:cBhvr>
                                        </p:animMotion>
                                        <p:animEffect transition="in" filter="fade">
                                          <p:cBhvr>
                                            <p:cTn id="74" dur="1000"/>
                                            <p:tgtEl>
                                              <p:spTgt spid="6"/>
                                            </p:tgtEl>
                                          </p:cBhvr>
                                        </p:animEffect>
                                      </p:childTnLst>
                                    </p:cTn>
                                  </p:par>
                                  <p:par>
                                    <p:cTn id="75" presetID="52" presetClass="entr" presetSubtype="0" fill="hold" grpId="0" nodeType="withEffect">
                                      <p:stCondLst>
                                        <p:cond delay="200"/>
                                      </p:stCondLst>
                                      <p:childTnLst>
                                        <p:set>
                                          <p:cBhvr>
                                            <p:cTn id="76" dur="1" fill="hold">
                                              <p:stCondLst>
                                                <p:cond delay="0"/>
                                              </p:stCondLst>
                                            </p:cTn>
                                            <p:tgtEl>
                                              <p:spTgt spid="7"/>
                                            </p:tgtEl>
                                            <p:attrNameLst>
                                              <p:attrName>style.visibility</p:attrName>
                                            </p:attrNameLst>
                                          </p:cBhvr>
                                          <p:to>
                                            <p:strVal val="visible"/>
                                          </p:to>
                                        </p:set>
                                        <p:animScale>
                                          <p:cBhvr>
                                            <p:cTn id="7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7"/>
                                            </p:tgtEl>
                                            <p:attrNameLst>
                                              <p:attrName>ppt_x</p:attrName>
                                              <p:attrName>ppt_y</p:attrName>
                                            </p:attrNameLst>
                                          </p:cBhvr>
                                        </p:animMotion>
                                        <p:animEffect transition="in" filter="fade">
                                          <p:cBhvr>
                                            <p:cTn id="79" dur="1000"/>
                                            <p:tgtEl>
                                              <p:spTgt spid="7"/>
                                            </p:tgtEl>
                                          </p:cBhvr>
                                        </p:animEffect>
                                      </p:childTnLst>
                                    </p:cTn>
                                  </p:par>
                                  <p:par>
                                    <p:cTn id="80" presetID="52" presetClass="entr" presetSubtype="0" fill="hold" grpId="0" nodeType="withEffect">
                                      <p:stCondLst>
                                        <p:cond delay="400"/>
                                      </p:stCondLst>
                                      <p:childTnLst>
                                        <p:set>
                                          <p:cBhvr>
                                            <p:cTn id="81" dur="1" fill="hold">
                                              <p:stCondLst>
                                                <p:cond delay="0"/>
                                              </p:stCondLst>
                                            </p:cTn>
                                            <p:tgtEl>
                                              <p:spTgt spid="8"/>
                                            </p:tgtEl>
                                            <p:attrNameLst>
                                              <p:attrName>style.visibility</p:attrName>
                                            </p:attrNameLst>
                                          </p:cBhvr>
                                          <p:to>
                                            <p:strVal val="visible"/>
                                          </p:to>
                                        </p:set>
                                        <p:animScale>
                                          <p:cBhvr>
                                            <p:cTn id="8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1000" decel="50000" fill="hold">
                                              <p:stCondLst>
                                                <p:cond delay="0"/>
                                              </p:stCondLst>
                                            </p:cTn>
                                            <p:tgtEl>
                                              <p:spTgt spid="8"/>
                                            </p:tgtEl>
                                            <p:attrNameLst>
                                              <p:attrName>ppt_x</p:attrName>
                                              <p:attrName>ppt_y</p:attrName>
                                            </p:attrNameLst>
                                          </p:cBhvr>
                                        </p:animMotion>
                                        <p:animEffect transition="in" filter="fade">
                                          <p:cBhvr>
                                            <p:cTn id="84" dur="1000"/>
                                            <p:tgtEl>
                                              <p:spTgt spid="8"/>
                                            </p:tgtEl>
                                          </p:cBhvr>
                                        </p:animEffect>
                                      </p:childTnLst>
                                    </p:cTn>
                                  </p:par>
                                </p:childTnLst>
                              </p:cTn>
                            </p:par>
                            <p:par>
                              <p:cTn id="85" fill="hold">
                                <p:stCondLst>
                                  <p:cond delay="6299"/>
                                </p:stCondLst>
                                <p:childTnLst>
                                  <p:par>
                                    <p:cTn id="86" presetID="31" presetClass="entr" presetSubtype="0" fill="hold" grpId="0" nodeType="after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p:cTn id="88" dur="300" fill="hold"/>
                                            <p:tgtEl>
                                              <p:spTgt spid="13"/>
                                            </p:tgtEl>
                                            <p:attrNameLst>
                                              <p:attrName>ppt_w</p:attrName>
                                            </p:attrNameLst>
                                          </p:cBhvr>
                                          <p:tavLst>
                                            <p:tav tm="0">
                                              <p:val>
                                                <p:fltVal val="0"/>
                                              </p:val>
                                            </p:tav>
                                            <p:tav tm="100000">
                                              <p:val>
                                                <p:strVal val="#ppt_w"/>
                                              </p:val>
                                            </p:tav>
                                          </p:tavLst>
                                        </p:anim>
                                        <p:anim calcmode="lin" valueType="num">
                                          <p:cBhvr>
                                            <p:cTn id="89" dur="300" fill="hold"/>
                                            <p:tgtEl>
                                              <p:spTgt spid="13"/>
                                            </p:tgtEl>
                                            <p:attrNameLst>
                                              <p:attrName>ppt_h</p:attrName>
                                            </p:attrNameLst>
                                          </p:cBhvr>
                                          <p:tavLst>
                                            <p:tav tm="0">
                                              <p:val>
                                                <p:fltVal val="0"/>
                                              </p:val>
                                            </p:tav>
                                            <p:tav tm="100000">
                                              <p:val>
                                                <p:strVal val="#ppt_h"/>
                                              </p:val>
                                            </p:tav>
                                          </p:tavLst>
                                        </p:anim>
                                        <p:anim calcmode="lin" valueType="num">
                                          <p:cBhvr>
                                            <p:cTn id="90" dur="300" fill="hold"/>
                                            <p:tgtEl>
                                              <p:spTgt spid="13"/>
                                            </p:tgtEl>
                                            <p:attrNameLst>
                                              <p:attrName>style.rotation</p:attrName>
                                            </p:attrNameLst>
                                          </p:cBhvr>
                                          <p:tavLst>
                                            <p:tav tm="0">
                                              <p:val>
                                                <p:fltVal val="90"/>
                                              </p:val>
                                            </p:tav>
                                            <p:tav tm="100000">
                                              <p:val>
                                                <p:fltVal val="0"/>
                                              </p:val>
                                            </p:tav>
                                          </p:tavLst>
                                        </p:anim>
                                        <p:animEffect transition="in" filter="fade">
                                          <p:cBhvr>
                                            <p:cTn id="91" dur="300"/>
                                            <p:tgtEl>
                                              <p:spTgt spid="13"/>
                                            </p:tgtEl>
                                          </p:cBhvr>
                                        </p:animEffect>
                                      </p:childTnLst>
                                    </p:cTn>
                                  </p:par>
                                </p:childTnLst>
                              </p:cTn>
                            </p:par>
                            <p:par>
                              <p:cTn id="92" fill="hold">
                                <p:stCondLst>
                                  <p:cond delay="6799"/>
                                </p:stCondLst>
                                <p:childTnLst>
                                  <p:par>
                                    <p:cTn id="93" presetID="22" presetClass="entr" presetSubtype="8" fill="hold" grpId="0" nodeType="after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left)">
                                          <p:cBhvr>
                                            <p:cTn id="95" dur="500"/>
                                            <p:tgtEl>
                                              <p:spTgt spid="17"/>
                                            </p:tgtEl>
                                          </p:cBhvr>
                                        </p:animEffect>
                                      </p:childTnLst>
                                    </p:cTn>
                                  </p:par>
                                </p:childTnLst>
                              </p:cTn>
                            </p:par>
                            <p:par>
                              <p:cTn id="96" fill="hold">
                                <p:stCondLst>
                                  <p:cond delay="7299"/>
                                </p:stCondLst>
                                <p:childTnLst>
                                  <p:par>
                                    <p:cTn id="97" presetID="31" presetClass="entr" presetSubtype="0"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 calcmode="lin" valueType="num">
                                          <p:cBhvr>
                                            <p:cTn id="99" dur="300" fill="hold"/>
                                            <p:tgtEl>
                                              <p:spTgt spid="14"/>
                                            </p:tgtEl>
                                            <p:attrNameLst>
                                              <p:attrName>ppt_w</p:attrName>
                                            </p:attrNameLst>
                                          </p:cBhvr>
                                          <p:tavLst>
                                            <p:tav tm="0">
                                              <p:val>
                                                <p:fltVal val="0"/>
                                              </p:val>
                                            </p:tav>
                                            <p:tav tm="100000">
                                              <p:val>
                                                <p:strVal val="#ppt_w"/>
                                              </p:val>
                                            </p:tav>
                                          </p:tavLst>
                                        </p:anim>
                                        <p:anim calcmode="lin" valueType="num">
                                          <p:cBhvr>
                                            <p:cTn id="100" dur="300" fill="hold"/>
                                            <p:tgtEl>
                                              <p:spTgt spid="14"/>
                                            </p:tgtEl>
                                            <p:attrNameLst>
                                              <p:attrName>ppt_h</p:attrName>
                                            </p:attrNameLst>
                                          </p:cBhvr>
                                          <p:tavLst>
                                            <p:tav tm="0">
                                              <p:val>
                                                <p:fltVal val="0"/>
                                              </p:val>
                                            </p:tav>
                                            <p:tav tm="100000">
                                              <p:val>
                                                <p:strVal val="#ppt_h"/>
                                              </p:val>
                                            </p:tav>
                                          </p:tavLst>
                                        </p:anim>
                                        <p:anim calcmode="lin" valueType="num">
                                          <p:cBhvr>
                                            <p:cTn id="101" dur="300" fill="hold"/>
                                            <p:tgtEl>
                                              <p:spTgt spid="14"/>
                                            </p:tgtEl>
                                            <p:attrNameLst>
                                              <p:attrName>style.rotation</p:attrName>
                                            </p:attrNameLst>
                                          </p:cBhvr>
                                          <p:tavLst>
                                            <p:tav tm="0">
                                              <p:val>
                                                <p:fltVal val="90"/>
                                              </p:val>
                                            </p:tav>
                                            <p:tav tm="100000">
                                              <p:val>
                                                <p:fltVal val="0"/>
                                              </p:val>
                                            </p:tav>
                                          </p:tavLst>
                                        </p:anim>
                                        <p:animEffect transition="in" filter="fade">
                                          <p:cBhvr>
                                            <p:cTn id="102" dur="300"/>
                                            <p:tgtEl>
                                              <p:spTgt spid="14"/>
                                            </p:tgtEl>
                                          </p:cBhvr>
                                        </p:animEffect>
                                      </p:childTnLst>
                                    </p:cTn>
                                  </p:par>
                                </p:childTnLst>
                              </p:cTn>
                            </p:par>
                            <p:par>
                              <p:cTn id="103" fill="hold">
                                <p:stCondLst>
                                  <p:cond delay="7799"/>
                                </p:stCondLst>
                                <p:childTnLst>
                                  <p:par>
                                    <p:cTn id="104" presetID="22" presetClass="entr" presetSubtype="8" fill="hold" grpId="0" nodeType="afterEffect">
                                      <p:stCondLst>
                                        <p:cond delay="0"/>
                                      </p:stCondLst>
                                      <p:childTnLst>
                                        <p:set>
                                          <p:cBhvr>
                                            <p:cTn id="105" dur="1" fill="hold">
                                              <p:stCondLst>
                                                <p:cond delay="0"/>
                                              </p:stCondLst>
                                            </p:cTn>
                                            <p:tgtEl>
                                              <p:spTgt spid="18"/>
                                            </p:tgtEl>
                                            <p:attrNameLst>
                                              <p:attrName>style.visibility</p:attrName>
                                            </p:attrNameLst>
                                          </p:cBhvr>
                                          <p:to>
                                            <p:strVal val="visible"/>
                                          </p:to>
                                        </p:set>
                                        <p:animEffect transition="in" filter="wipe(left)">
                                          <p:cBhvr>
                                            <p:cTn id="106" dur="500"/>
                                            <p:tgtEl>
                                              <p:spTgt spid="18"/>
                                            </p:tgtEl>
                                          </p:cBhvr>
                                        </p:animEffect>
                                      </p:childTnLst>
                                    </p:cTn>
                                  </p:par>
                                </p:childTnLst>
                              </p:cTn>
                            </p:par>
                            <p:par>
                              <p:cTn id="107" fill="hold">
                                <p:stCondLst>
                                  <p:cond delay="8299"/>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300" fill="hold"/>
                                            <p:tgtEl>
                                              <p:spTgt spid="15"/>
                                            </p:tgtEl>
                                            <p:attrNameLst>
                                              <p:attrName>ppt_w</p:attrName>
                                            </p:attrNameLst>
                                          </p:cBhvr>
                                          <p:tavLst>
                                            <p:tav tm="0">
                                              <p:val>
                                                <p:fltVal val="0"/>
                                              </p:val>
                                            </p:tav>
                                            <p:tav tm="100000">
                                              <p:val>
                                                <p:strVal val="#ppt_w"/>
                                              </p:val>
                                            </p:tav>
                                          </p:tavLst>
                                        </p:anim>
                                        <p:anim calcmode="lin" valueType="num">
                                          <p:cBhvr>
                                            <p:cTn id="111" dur="300" fill="hold"/>
                                            <p:tgtEl>
                                              <p:spTgt spid="15"/>
                                            </p:tgtEl>
                                            <p:attrNameLst>
                                              <p:attrName>ppt_h</p:attrName>
                                            </p:attrNameLst>
                                          </p:cBhvr>
                                          <p:tavLst>
                                            <p:tav tm="0">
                                              <p:val>
                                                <p:fltVal val="0"/>
                                              </p:val>
                                            </p:tav>
                                            <p:tav tm="100000">
                                              <p:val>
                                                <p:strVal val="#ppt_h"/>
                                              </p:val>
                                            </p:tav>
                                          </p:tavLst>
                                        </p:anim>
                                        <p:anim calcmode="lin" valueType="num">
                                          <p:cBhvr>
                                            <p:cTn id="112" dur="300" fill="hold"/>
                                            <p:tgtEl>
                                              <p:spTgt spid="15"/>
                                            </p:tgtEl>
                                            <p:attrNameLst>
                                              <p:attrName>style.rotation</p:attrName>
                                            </p:attrNameLst>
                                          </p:cBhvr>
                                          <p:tavLst>
                                            <p:tav tm="0">
                                              <p:val>
                                                <p:fltVal val="90"/>
                                              </p:val>
                                            </p:tav>
                                            <p:tav tm="100000">
                                              <p:val>
                                                <p:fltVal val="0"/>
                                              </p:val>
                                            </p:tav>
                                          </p:tavLst>
                                        </p:anim>
                                        <p:animEffect transition="in" filter="fade">
                                          <p:cBhvr>
                                            <p:cTn id="113" dur="300"/>
                                            <p:tgtEl>
                                              <p:spTgt spid="15"/>
                                            </p:tgtEl>
                                          </p:cBhvr>
                                        </p:animEffect>
                                      </p:childTnLst>
                                    </p:cTn>
                                  </p:par>
                                </p:childTnLst>
                              </p:cTn>
                            </p:par>
                            <p:par>
                              <p:cTn id="114" fill="hold">
                                <p:stCondLst>
                                  <p:cond delay="8799"/>
                                </p:stCondLst>
                                <p:childTnLst>
                                  <p:par>
                                    <p:cTn id="115" presetID="22" presetClass="entr" presetSubtype="8" fill="hold" grpId="0" nodeType="after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wipe(left)">
                                          <p:cBhvr>
                                            <p:cTn id="1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animBg="1"/>
          <p:bldP spid="21" grpId="0" animBg="1"/>
          <p:bldP spid="22" grpId="0"/>
          <p:bldP spid="23"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spect="1"/>
          </p:cNvSpPr>
          <p:nvPr/>
        </p:nvSpPr>
        <p:spPr bwMode="auto">
          <a:xfrm>
            <a:off x="314789" y="398913"/>
            <a:ext cx="526167" cy="528000"/>
          </a:xfrm>
          <a:custGeom>
            <a:avLst/>
            <a:gdLst>
              <a:gd name="T0" fmla="*/ 453 w 638"/>
              <a:gd name="T1" fmla="*/ 529 h 638"/>
              <a:gd name="T2" fmla="*/ 79 w 638"/>
              <a:gd name="T3" fmla="*/ 529 h 638"/>
              <a:gd name="T4" fmla="*/ 25 w 638"/>
              <a:gd name="T5" fmla="*/ 584 h 638"/>
              <a:gd name="T6" fmla="*/ 79 w 638"/>
              <a:gd name="T7" fmla="*/ 638 h 638"/>
              <a:gd name="T8" fmla="*/ 583 w 638"/>
              <a:gd name="T9" fmla="*/ 638 h 638"/>
              <a:gd name="T10" fmla="*/ 585 w 638"/>
              <a:gd name="T11" fmla="*/ 638 h 638"/>
              <a:gd name="T12" fmla="*/ 586 w 638"/>
              <a:gd name="T13" fmla="*/ 638 h 638"/>
              <a:gd name="T14" fmla="*/ 622 w 638"/>
              <a:gd name="T15" fmla="*/ 622 h 638"/>
              <a:gd name="T16" fmla="*/ 638 w 638"/>
              <a:gd name="T17" fmla="*/ 585 h 638"/>
              <a:gd name="T18" fmla="*/ 638 w 638"/>
              <a:gd name="T19" fmla="*/ 583 h 638"/>
              <a:gd name="T20" fmla="*/ 638 w 638"/>
              <a:gd name="T21" fmla="*/ 79 h 638"/>
              <a:gd name="T22" fmla="*/ 584 w 638"/>
              <a:gd name="T23" fmla="*/ 25 h 638"/>
              <a:gd name="T24" fmla="*/ 529 w 638"/>
              <a:gd name="T25" fmla="*/ 79 h 638"/>
              <a:gd name="T26" fmla="*/ 529 w 638"/>
              <a:gd name="T27" fmla="*/ 453 h 638"/>
              <a:gd name="T28" fmla="*/ 97 w 638"/>
              <a:gd name="T29" fmla="*/ 21 h 638"/>
              <a:gd name="T30" fmla="*/ 21 w 638"/>
              <a:gd name="T31" fmla="*/ 21 h 638"/>
              <a:gd name="T32" fmla="*/ 21 w 638"/>
              <a:gd name="T33" fmla="*/ 97 h 638"/>
              <a:gd name="T34" fmla="*/ 453 w 638"/>
              <a:gd name="T35" fmla="*/ 52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8" h="638">
                <a:moveTo>
                  <a:pt x="453" y="529"/>
                </a:moveTo>
                <a:lnTo>
                  <a:pt x="79" y="529"/>
                </a:lnTo>
                <a:cubicBezTo>
                  <a:pt x="50" y="529"/>
                  <a:pt x="25" y="554"/>
                  <a:pt x="25" y="584"/>
                </a:cubicBezTo>
                <a:cubicBezTo>
                  <a:pt x="25" y="613"/>
                  <a:pt x="50" y="638"/>
                  <a:pt x="79" y="638"/>
                </a:cubicBezTo>
                <a:lnTo>
                  <a:pt x="583" y="638"/>
                </a:lnTo>
                <a:lnTo>
                  <a:pt x="585" y="638"/>
                </a:lnTo>
                <a:lnTo>
                  <a:pt x="586" y="638"/>
                </a:lnTo>
                <a:cubicBezTo>
                  <a:pt x="600" y="637"/>
                  <a:pt x="612" y="631"/>
                  <a:pt x="622" y="622"/>
                </a:cubicBezTo>
                <a:cubicBezTo>
                  <a:pt x="632" y="612"/>
                  <a:pt x="637" y="599"/>
                  <a:pt x="638" y="585"/>
                </a:cubicBezTo>
                <a:lnTo>
                  <a:pt x="638" y="583"/>
                </a:lnTo>
                <a:lnTo>
                  <a:pt x="638" y="79"/>
                </a:lnTo>
                <a:cubicBezTo>
                  <a:pt x="638" y="50"/>
                  <a:pt x="613" y="25"/>
                  <a:pt x="584" y="25"/>
                </a:cubicBezTo>
                <a:cubicBezTo>
                  <a:pt x="554" y="25"/>
                  <a:pt x="529" y="50"/>
                  <a:pt x="529" y="79"/>
                </a:cubicBezTo>
                <a:lnTo>
                  <a:pt x="529" y="453"/>
                </a:lnTo>
                <a:lnTo>
                  <a:pt x="97" y="21"/>
                </a:lnTo>
                <a:cubicBezTo>
                  <a:pt x="76" y="0"/>
                  <a:pt x="42" y="0"/>
                  <a:pt x="21" y="21"/>
                </a:cubicBezTo>
                <a:cubicBezTo>
                  <a:pt x="0" y="42"/>
                  <a:pt x="0" y="76"/>
                  <a:pt x="21" y="97"/>
                </a:cubicBezTo>
                <a:lnTo>
                  <a:pt x="453" y="529"/>
                </a:lnTo>
                <a:close/>
              </a:path>
            </a:pathLst>
          </a:custGeom>
          <a:solidFill>
            <a:srgbClr val="00C0DA"/>
          </a:solidFill>
          <a:ln>
            <a:noFill/>
          </a:ln>
        </p:spPr>
        <p:txBody>
          <a:bodyPr vert="horz" wrap="square" lIns="121920" tIns="60960" rIns="121920" bIns="60960" numCol="1" anchor="t" anchorCtr="0" compatLnSpc="1"/>
          <a:lstStyle/>
          <a:p>
            <a:endParaRPr lang="zh-CN" altLang="en-US" sz="3200"/>
          </a:p>
        </p:txBody>
      </p:sp>
      <p:sp>
        <p:nvSpPr>
          <p:cNvPr id="3" name="TextBox 4"/>
          <p:cNvSpPr txBox="1"/>
          <p:nvPr/>
        </p:nvSpPr>
        <p:spPr>
          <a:xfrm>
            <a:off x="909903" y="393238"/>
            <a:ext cx="5184575" cy="584775"/>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添加文本标题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矩形 18"/>
          <p:cNvSpPr/>
          <p:nvPr/>
        </p:nvSpPr>
        <p:spPr>
          <a:xfrm>
            <a:off x="1007435" y="2180861"/>
            <a:ext cx="2899172" cy="3744000"/>
          </a:xfrm>
          <a:custGeom>
            <a:avLst/>
            <a:gdLst/>
            <a:ahLst/>
            <a:cxnLst/>
            <a:rect l="l" t="t" r="r" b="b"/>
            <a:pathLst>
              <a:path w="2736304" h="3312368">
                <a:moveTo>
                  <a:pt x="571805" y="0"/>
                </a:moveTo>
                <a:lnTo>
                  <a:pt x="1008112" y="0"/>
                </a:lnTo>
                <a:lnTo>
                  <a:pt x="2164499" y="0"/>
                </a:lnTo>
                <a:lnTo>
                  <a:pt x="2736304" y="0"/>
                </a:lnTo>
                <a:lnTo>
                  <a:pt x="2736304" y="571805"/>
                </a:lnTo>
                <a:lnTo>
                  <a:pt x="2736304" y="1296144"/>
                </a:lnTo>
                <a:lnTo>
                  <a:pt x="2736304" y="2740563"/>
                </a:lnTo>
                <a:cubicBezTo>
                  <a:pt x="2736304" y="3056362"/>
                  <a:pt x="2480298" y="3312368"/>
                  <a:pt x="2164499" y="3312368"/>
                </a:cubicBezTo>
                <a:lnTo>
                  <a:pt x="1728192" y="3312368"/>
                </a:lnTo>
                <a:lnTo>
                  <a:pt x="571805" y="3312368"/>
                </a:lnTo>
                <a:lnTo>
                  <a:pt x="0" y="3312368"/>
                </a:lnTo>
                <a:lnTo>
                  <a:pt x="0" y="2740563"/>
                </a:lnTo>
                <a:lnTo>
                  <a:pt x="0" y="2017224"/>
                </a:lnTo>
                <a:lnTo>
                  <a:pt x="0" y="571805"/>
                </a:lnTo>
                <a:cubicBezTo>
                  <a:pt x="0" y="256006"/>
                  <a:pt x="256006" y="0"/>
                  <a:pt x="571805" y="0"/>
                </a:cubicBezTo>
                <a:close/>
              </a:path>
            </a:pathLst>
          </a:custGeom>
          <a:solidFill>
            <a:schemeClr val="bg1"/>
          </a:solidFill>
          <a:ln w="127000">
            <a:solidFill>
              <a:srgbClr val="1F7173"/>
            </a:solidFill>
          </a:ln>
          <a:effectLst/>
        </p:spPr>
        <p:style>
          <a:lnRef idx="2">
            <a:schemeClr val="accent1">
              <a:shade val="50000"/>
            </a:schemeClr>
          </a:lnRef>
          <a:fillRef idx="1">
            <a:schemeClr val="accent1"/>
          </a:fillRef>
          <a:effectRef idx="0">
            <a:schemeClr val="accent1"/>
          </a:effectRef>
          <a:fontRef idx="minor">
            <a:schemeClr val="lt1"/>
          </a:fontRef>
        </p:style>
        <p:txBody>
          <a:bodyPr lIns="226781" tIns="680343" rIns="226781" bIns="57603" anchor="ctr"/>
          <a:lstStyle/>
          <a:p>
            <a:pPr algn="just">
              <a:lnSpc>
                <a:spcPct val="130000"/>
              </a:lnSpc>
              <a:spcBef>
                <a:spcPts val="755"/>
              </a:spcBef>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模板中的所有颜色板式均可编辑替换，可以根据自己的需要更换自己喜欢的颜色与修改图表的布局，适当的增加或删除部分内容，以让您的报告内容更加生动形象</a:t>
            </a:r>
            <a:endParaRPr lang="zh-CN" altLang="en-US" sz="1865" dirty="0">
              <a:solidFill>
                <a:prstClr val="white">
                  <a:lumMod val="65000"/>
                </a:prst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1511480" y="3128048"/>
            <a:ext cx="1890165" cy="0"/>
          </a:xfrm>
          <a:prstGeom prst="line">
            <a:avLst/>
          </a:prstGeom>
          <a:ln w="1905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6" name="KSO_GT1"/>
          <p:cNvSpPr txBox="1">
            <a:spLocks noChangeArrowheads="1"/>
          </p:cNvSpPr>
          <p:nvPr/>
        </p:nvSpPr>
        <p:spPr bwMode="auto">
          <a:xfrm>
            <a:off x="1511480" y="2408029"/>
            <a:ext cx="1890165" cy="720019"/>
          </a:xfrm>
          <a:prstGeom prst="rect">
            <a:avLst/>
          </a:prstGeom>
          <a:noFill/>
          <a:ln w="9525">
            <a:noFill/>
            <a:miter lim="800000"/>
          </a:ln>
        </p:spPr>
        <p:txBody>
          <a:bodyPr lIns="0" tIns="57603" rIns="0" bIns="57603" anchor="ctr"/>
          <a:lstStyle/>
          <a:p>
            <a:pPr algn="ctr" eaLnBrk="1" hangingPunct="1"/>
            <a:r>
              <a:rPr lang="zh-CN" altLang="en-US" sz="3065" b="1" dirty="0">
                <a:solidFill>
                  <a:srgbClr val="1F7173"/>
                </a:solidFill>
                <a:latin typeface="微软雅黑" panose="020B0503020204020204" pitchFamily="34" charset="-122"/>
                <a:ea typeface="微软雅黑" panose="020B0503020204020204" pitchFamily="34" charset="-122"/>
              </a:rPr>
              <a:t>新的定位</a:t>
            </a:r>
            <a:endParaRPr lang="zh-CN" altLang="en-US" sz="3065" b="1" dirty="0">
              <a:solidFill>
                <a:srgbClr val="1F7173"/>
              </a:solidFill>
              <a:latin typeface="微软雅黑" panose="020B0503020204020204" pitchFamily="34" charset="-122"/>
              <a:ea typeface="微软雅黑" panose="020B0503020204020204" pitchFamily="34" charset="-122"/>
            </a:endParaRPr>
          </a:p>
        </p:txBody>
      </p:sp>
      <p:sp>
        <p:nvSpPr>
          <p:cNvPr id="7" name="矩形 18"/>
          <p:cNvSpPr/>
          <p:nvPr/>
        </p:nvSpPr>
        <p:spPr>
          <a:xfrm>
            <a:off x="4508293" y="2180861"/>
            <a:ext cx="2899172" cy="3744000"/>
          </a:xfrm>
          <a:custGeom>
            <a:avLst/>
            <a:gdLst/>
            <a:ahLst/>
            <a:cxnLst/>
            <a:rect l="l" t="t" r="r" b="b"/>
            <a:pathLst>
              <a:path w="2736304" h="3312368">
                <a:moveTo>
                  <a:pt x="571805" y="0"/>
                </a:moveTo>
                <a:lnTo>
                  <a:pt x="1008112" y="0"/>
                </a:lnTo>
                <a:lnTo>
                  <a:pt x="2164499" y="0"/>
                </a:lnTo>
                <a:lnTo>
                  <a:pt x="2736304" y="0"/>
                </a:lnTo>
                <a:lnTo>
                  <a:pt x="2736304" y="571805"/>
                </a:lnTo>
                <a:lnTo>
                  <a:pt x="2736304" y="1296144"/>
                </a:lnTo>
                <a:lnTo>
                  <a:pt x="2736304" y="2740563"/>
                </a:lnTo>
                <a:cubicBezTo>
                  <a:pt x="2736304" y="3056362"/>
                  <a:pt x="2480298" y="3312368"/>
                  <a:pt x="2164499" y="3312368"/>
                </a:cubicBezTo>
                <a:lnTo>
                  <a:pt x="1728192" y="3312368"/>
                </a:lnTo>
                <a:lnTo>
                  <a:pt x="571805" y="3312368"/>
                </a:lnTo>
                <a:lnTo>
                  <a:pt x="0" y="3312368"/>
                </a:lnTo>
                <a:lnTo>
                  <a:pt x="0" y="2740563"/>
                </a:lnTo>
                <a:lnTo>
                  <a:pt x="0" y="2017224"/>
                </a:lnTo>
                <a:lnTo>
                  <a:pt x="0" y="571805"/>
                </a:lnTo>
                <a:cubicBezTo>
                  <a:pt x="0" y="256006"/>
                  <a:pt x="256006" y="0"/>
                  <a:pt x="571805" y="0"/>
                </a:cubicBezTo>
                <a:close/>
              </a:path>
            </a:pathLst>
          </a:custGeom>
          <a:solidFill>
            <a:schemeClr val="bg1"/>
          </a:solidFill>
          <a:ln w="127000">
            <a:solidFill>
              <a:srgbClr val="1F7173"/>
            </a:solidFill>
          </a:ln>
          <a:effectLst/>
        </p:spPr>
        <p:style>
          <a:lnRef idx="2">
            <a:schemeClr val="accent1">
              <a:shade val="50000"/>
            </a:schemeClr>
          </a:lnRef>
          <a:fillRef idx="1">
            <a:schemeClr val="accent1"/>
          </a:fillRef>
          <a:effectRef idx="0">
            <a:schemeClr val="accent1"/>
          </a:effectRef>
          <a:fontRef idx="minor">
            <a:schemeClr val="lt1"/>
          </a:fontRef>
        </p:style>
        <p:txBody>
          <a:bodyPr lIns="226781" tIns="680343" rIns="226781" bIns="57603" anchor="ctr"/>
          <a:lstStyle/>
          <a:p>
            <a:pPr algn="just">
              <a:lnSpc>
                <a:spcPct val="130000"/>
              </a:lnSpc>
              <a:spcBef>
                <a:spcPts val="755"/>
              </a:spcBef>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模板中的所有颜色板式均可编辑替换，可以根据自己的需要更换自己喜欢的颜色与修改图表的布局，适当的增加或删除部分内容，以让您的报告内容更加生动形象</a:t>
            </a:r>
            <a:endParaRPr lang="zh-CN" altLang="en-US" sz="1865" dirty="0">
              <a:solidFill>
                <a:prstClr val="white">
                  <a:lumMod val="65000"/>
                </a:prst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5013793" y="3128048"/>
            <a:ext cx="1888168" cy="0"/>
          </a:xfrm>
          <a:prstGeom prst="line">
            <a:avLst/>
          </a:prstGeom>
          <a:ln w="1905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9" name="KSO_GT1"/>
          <p:cNvSpPr txBox="1">
            <a:spLocks noChangeArrowheads="1"/>
          </p:cNvSpPr>
          <p:nvPr/>
        </p:nvSpPr>
        <p:spPr bwMode="auto">
          <a:xfrm>
            <a:off x="5013793" y="2408029"/>
            <a:ext cx="1888168" cy="720019"/>
          </a:xfrm>
          <a:prstGeom prst="rect">
            <a:avLst/>
          </a:prstGeom>
          <a:noFill/>
          <a:ln w="9525">
            <a:noFill/>
            <a:miter lim="800000"/>
          </a:ln>
        </p:spPr>
        <p:txBody>
          <a:bodyPr lIns="0" tIns="57603" rIns="0" bIns="57603" anchor="ctr"/>
          <a:lstStyle/>
          <a:p>
            <a:pPr algn="ctr"/>
            <a:r>
              <a:rPr lang="zh-CN" altLang="en-US" sz="3065" b="1" dirty="0">
                <a:solidFill>
                  <a:srgbClr val="1F7173"/>
                </a:solidFill>
                <a:latin typeface="微软雅黑" panose="020B0503020204020204" pitchFamily="34" charset="-122"/>
                <a:ea typeface="微软雅黑" panose="020B0503020204020204" pitchFamily="34" charset="-122"/>
              </a:rPr>
              <a:t>团队精神</a:t>
            </a:r>
            <a:endParaRPr lang="zh-CN" altLang="en-US" sz="3065" b="1" dirty="0">
              <a:solidFill>
                <a:srgbClr val="1F7173"/>
              </a:solidFill>
              <a:latin typeface="微软雅黑" panose="020B0503020204020204" pitchFamily="34" charset="-122"/>
              <a:ea typeface="微软雅黑" panose="020B0503020204020204" pitchFamily="34" charset="-122"/>
            </a:endParaRPr>
          </a:p>
        </p:txBody>
      </p:sp>
      <p:sp>
        <p:nvSpPr>
          <p:cNvPr id="10" name="矩形 18"/>
          <p:cNvSpPr/>
          <p:nvPr/>
        </p:nvSpPr>
        <p:spPr>
          <a:xfrm>
            <a:off x="7997362" y="2180861"/>
            <a:ext cx="2899172" cy="3744000"/>
          </a:xfrm>
          <a:custGeom>
            <a:avLst/>
            <a:gdLst/>
            <a:ahLst/>
            <a:cxnLst/>
            <a:rect l="l" t="t" r="r" b="b"/>
            <a:pathLst>
              <a:path w="2736304" h="3312368">
                <a:moveTo>
                  <a:pt x="571805" y="0"/>
                </a:moveTo>
                <a:lnTo>
                  <a:pt x="1008112" y="0"/>
                </a:lnTo>
                <a:lnTo>
                  <a:pt x="2164499" y="0"/>
                </a:lnTo>
                <a:lnTo>
                  <a:pt x="2736304" y="0"/>
                </a:lnTo>
                <a:lnTo>
                  <a:pt x="2736304" y="571805"/>
                </a:lnTo>
                <a:lnTo>
                  <a:pt x="2736304" y="1296144"/>
                </a:lnTo>
                <a:lnTo>
                  <a:pt x="2736304" y="2740563"/>
                </a:lnTo>
                <a:cubicBezTo>
                  <a:pt x="2736304" y="3056362"/>
                  <a:pt x="2480298" y="3312368"/>
                  <a:pt x="2164499" y="3312368"/>
                </a:cubicBezTo>
                <a:lnTo>
                  <a:pt x="1728192" y="3312368"/>
                </a:lnTo>
                <a:lnTo>
                  <a:pt x="571805" y="3312368"/>
                </a:lnTo>
                <a:lnTo>
                  <a:pt x="0" y="3312368"/>
                </a:lnTo>
                <a:lnTo>
                  <a:pt x="0" y="2740563"/>
                </a:lnTo>
                <a:lnTo>
                  <a:pt x="0" y="2017224"/>
                </a:lnTo>
                <a:lnTo>
                  <a:pt x="0" y="571805"/>
                </a:lnTo>
                <a:cubicBezTo>
                  <a:pt x="0" y="256006"/>
                  <a:pt x="256006" y="0"/>
                  <a:pt x="571805" y="0"/>
                </a:cubicBezTo>
                <a:close/>
              </a:path>
            </a:pathLst>
          </a:custGeom>
          <a:solidFill>
            <a:schemeClr val="bg1"/>
          </a:solidFill>
          <a:ln w="127000">
            <a:solidFill>
              <a:srgbClr val="1F7173"/>
            </a:solidFill>
          </a:ln>
          <a:effectLst/>
        </p:spPr>
        <p:style>
          <a:lnRef idx="2">
            <a:schemeClr val="accent1">
              <a:shade val="50000"/>
            </a:schemeClr>
          </a:lnRef>
          <a:fillRef idx="1">
            <a:schemeClr val="accent1"/>
          </a:fillRef>
          <a:effectRef idx="0">
            <a:schemeClr val="accent1"/>
          </a:effectRef>
          <a:fontRef idx="minor">
            <a:schemeClr val="lt1"/>
          </a:fontRef>
        </p:style>
        <p:txBody>
          <a:bodyPr lIns="226781" tIns="680343" rIns="226781" bIns="57603" anchor="ctr"/>
          <a:lstStyle/>
          <a:p>
            <a:pPr algn="just">
              <a:lnSpc>
                <a:spcPct val="130000"/>
              </a:lnSpc>
              <a:spcBef>
                <a:spcPts val="755"/>
              </a:spcBef>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模板中的所有颜色板式均可编辑替换，可以根据自己的需要更换自己喜欢的颜色与修改图表的布局，适当的增加或删除部分内容，以让您的报告内容更加生动形象</a:t>
            </a:r>
            <a:endParaRPr lang="zh-CN" altLang="en-US" sz="1865" dirty="0">
              <a:solidFill>
                <a:prstClr val="white">
                  <a:lumMod val="65000"/>
                </a:prst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8502320" y="3128048"/>
            <a:ext cx="1890168" cy="0"/>
          </a:xfrm>
          <a:prstGeom prst="line">
            <a:avLst/>
          </a:prstGeom>
          <a:ln w="1905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12" name="KSO_GT1"/>
          <p:cNvSpPr txBox="1">
            <a:spLocks noChangeArrowheads="1"/>
          </p:cNvSpPr>
          <p:nvPr/>
        </p:nvSpPr>
        <p:spPr bwMode="auto">
          <a:xfrm>
            <a:off x="8502320" y="2408029"/>
            <a:ext cx="1890168" cy="720019"/>
          </a:xfrm>
          <a:prstGeom prst="rect">
            <a:avLst/>
          </a:prstGeom>
          <a:noFill/>
          <a:ln w="9525">
            <a:noFill/>
            <a:miter lim="800000"/>
          </a:ln>
        </p:spPr>
        <p:txBody>
          <a:bodyPr lIns="0" tIns="57603" rIns="0" bIns="57603" anchor="ctr"/>
          <a:lstStyle/>
          <a:p>
            <a:pPr algn="ctr"/>
            <a:r>
              <a:rPr lang="zh-CN" altLang="en-US" sz="3065" b="1" dirty="0">
                <a:solidFill>
                  <a:srgbClr val="1F7173"/>
                </a:solidFill>
                <a:latin typeface="微软雅黑" panose="020B0503020204020204" pitchFamily="34" charset="-122"/>
                <a:ea typeface="微软雅黑" panose="020B0503020204020204" pitchFamily="34" charset="-122"/>
              </a:rPr>
              <a:t>责任感</a:t>
            </a:r>
            <a:endParaRPr lang="zh-CN" altLang="en-US" sz="3065" b="1" dirty="0">
              <a:solidFill>
                <a:srgbClr val="1F717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par>
                          <p:cTn id="20" fill="hold">
                            <p:stCondLst>
                              <p:cond delay="2500"/>
                            </p:stCondLst>
                            <p:childTnLst>
                              <p:par>
                                <p:cTn id="21" presetID="53" presetClass="entr" presetSubtype="1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down)">
                                      <p:cBhvr>
                                        <p:cTn id="49" dur="500"/>
                                        <p:tgtEl>
                                          <p:spTgt spid="10"/>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Effect transition="in" filter="fade">
                                      <p:cBhvr>
                                        <p:cTn id="55" dur="500"/>
                                        <p:tgtEl>
                                          <p:spTgt spid="1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p:cTn id="58" dur="500" fill="hold"/>
                                        <p:tgtEl>
                                          <p:spTgt spid="12"/>
                                        </p:tgtEl>
                                        <p:attrNameLst>
                                          <p:attrName>ppt_w</p:attrName>
                                        </p:attrNameLst>
                                      </p:cBhvr>
                                      <p:tavLst>
                                        <p:tav tm="0">
                                          <p:val>
                                            <p:fltVal val="0"/>
                                          </p:val>
                                        </p:tav>
                                        <p:tav tm="100000">
                                          <p:val>
                                            <p:strVal val="#ppt_w"/>
                                          </p:val>
                                        </p:tav>
                                      </p:tavLst>
                                    </p:anim>
                                    <p:anim calcmode="lin" valueType="num">
                                      <p:cBhvr>
                                        <p:cTn id="59" dur="500" fill="hold"/>
                                        <p:tgtEl>
                                          <p:spTgt spid="12"/>
                                        </p:tgtEl>
                                        <p:attrNameLst>
                                          <p:attrName>ppt_h</p:attrName>
                                        </p:attrNameLst>
                                      </p:cBhvr>
                                      <p:tavLst>
                                        <p:tav tm="0">
                                          <p:val>
                                            <p:fltVal val="0"/>
                                          </p:val>
                                        </p:tav>
                                        <p:tav tm="100000">
                                          <p:val>
                                            <p:strVal val="#ppt_h"/>
                                          </p:val>
                                        </p:tav>
                                      </p:tavLst>
                                    </p:anim>
                                    <p:animEffect transition="in" filter="fade">
                                      <p:cBhvr>
                                        <p:cTn id="6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6" grpId="0"/>
      <p:bldP spid="7" grpId="0" animBg="1"/>
      <p:bldP spid="9" grpId="0"/>
      <p:bldP spid="10" grpId="0" animBg="1"/>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50482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5065486"/>
            <a:ext cx="12192000" cy="1792514"/>
          </a:xfrm>
          <a:prstGeom prst="rect">
            <a:avLst/>
          </a:prstGeom>
          <a:solidFill>
            <a:srgbClr val="004D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7"/>
          <p:cNvSpPr txBox="1"/>
          <p:nvPr/>
        </p:nvSpPr>
        <p:spPr>
          <a:xfrm>
            <a:off x="326923" y="1467826"/>
            <a:ext cx="7156654" cy="962272"/>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pPr algn="ctr"/>
            <a:r>
              <a:rPr lang="zh-CN" altLang="en-US" sz="6000" spc="600" dirty="0">
                <a:solidFill>
                  <a:srgbClr val="1F7173"/>
                </a:solidFill>
                <a:latin typeface="微软雅黑" panose="020B0503020204020204" pitchFamily="34" charset="-122"/>
                <a:ea typeface="微软雅黑" panose="020B0503020204020204" pitchFamily="34" charset="-122"/>
              </a:rPr>
              <a:t>感谢聆听</a:t>
            </a:r>
            <a:endParaRPr lang="zh-CN" altLang="zh-CN" sz="6000" spc="600" dirty="0">
              <a:solidFill>
                <a:srgbClr val="1F7173"/>
              </a:solidFill>
              <a:latin typeface="微软雅黑" panose="020B0503020204020204" pitchFamily="34" charset="-122"/>
              <a:ea typeface="微软雅黑" panose="020B0503020204020204" pitchFamily="34" charset="-122"/>
            </a:endParaRPr>
          </a:p>
        </p:txBody>
      </p:sp>
      <p:sp>
        <p:nvSpPr>
          <p:cNvPr id="6" name="TextBox 7"/>
          <p:cNvSpPr txBox="1"/>
          <p:nvPr/>
        </p:nvSpPr>
        <p:spPr>
          <a:xfrm>
            <a:off x="509365" y="2579777"/>
            <a:ext cx="6362698" cy="408274"/>
          </a:xfrm>
          <a:prstGeom prst="rect">
            <a:avLst/>
          </a:prstGeom>
          <a:noFill/>
        </p:spPr>
        <p:txBody>
          <a:bodyPr wrap="square" lIns="38567" tIns="19283" rIns="38567" bIns="19283" rtlCol="0">
            <a:spAutoFit/>
          </a:bodyPr>
          <a:lstStyle>
            <a:defPPr>
              <a:defRPr lang="zh-CN"/>
            </a:defPPr>
            <a:lvl1pPr>
              <a:defRPr sz="5000" b="1">
                <a:solidFill>
                  <a:schemeClr val="bg1"/>
                </a:solidFill>
                <a:latin typeface="+mn-ea"/>
                <a:ea typeface="+mn-ea"/>
              </a:defRPr>
            </a:lvl1pPr>
          </a:lstStyle>
          <a:p>
            <a:pPr algn="ctr"/>
            <a:r>
              <a:rPr lang="zh-CN" altLang="en-US" sz="2400" b="0" dirty="0">
                <a:solidFill>
                  <a:srgbClr val="1F7173"/>
                </a:solidFill>
                <a:latin typeface="微软雅黑" panose="020B0503020204020204" pitchFamily="34" charset="-122"/>
                <a:ea typeface="微软雅黑" panose="020B0503020204020204" pitchFamily="34" charset="-122"/>
              </a:rPr>
              <a:t>适用于现代化教学课程设计分析</a:t>
            </a:r>
            <a:endParaRPr lang="zh-CN" altLang="en-US" sz="2400" b="0" dirty="0">
              <a:solidFill>
                <a:srgbClr val="1F7173"/>
              </a:solidFill>
              <a:latin typeface="微软雅黑" panose="020B0503020204020204" pitchFamily="34" charset="-122"/>
              <a:ea typeface="微软雅黑" panose="020B0503020204020204" pitchFamily="34" charset="-122"/>
            </a:endParaRPr>
          </a:p>
        </p:txBody>
      </p:sp>
      <p:sp>
        <p:nvSpPr>
          <p:cNvPr id="7" name="椭圆 6"/>
          <p:cNvSpPr/>
          <p:nvPr/>
        </p:nvSpPr>
        <p:spPr>
          <a:xfrm>
            <a:off x="8901091" y="344128"/>
            <a:ext cx="577710" cy="577709"/>
          </a:xfrm>
          <a:prstGeom prst="ellipse">
            <a:avLst/>
          </a:prstGeom>
          <a:solidFill>
            <a:srgbClr val="008192"/>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050" dirty="0">
                <a:solidFill>
                  <a:schemeClr val="bg1"/>
                </a:solidFill>
                <a:latin typeface="微软雅黑" panose="020B0503020204020204" pitchFamily="34" charset="-122"/>
                <a:ea typeface="微软雅黑" panose="020B0503020204020204" pitchFamily="34" charset="-122"/>
              </a:rPr>
              <a:t>教学</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a:r>
              <a:rPr lang="zh-CN" altLang="en-US" sz="1050" dirty="0">
                <a:solidFill>
                  <a:schemeClr val="bg1"/>
                </a:solidFill>
                <a:latin typeface="微软雅黑" panose="020B0503020204020204" pitchFamily="34" charset="-122"/>
                <a:ea typeface="微软雅黑" panose="020B0503020204020204" pitchFamily="34" charset="-122"/>
              </a:rPr>
              <a:t>分析</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8" name="椭圆 7"/>
          <p:cNvSpPr/>
          <p:nvPr/>
        </p:nvSpPr>
        <p:spPr>
          <a:xfrm>
            <a:off x="9684371" y="344128"/>
            <a:ext cx="577709" cy="577709"/>
          </a:xfrm>
          <a:prstGeom prst="ellipse">
            <a:avLst/>
          </a:prstGeom>
          <a:solidFill>
            <a:srgbClr val="008192"/>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050" dirty="0">
                <a:solidFill>
                  <a:schemeClr val="bg1"/>
                </a:solidFill>
                <a:latin typeface="微软雅黑" panose="020B0503020204020204" pitchFamily="34" charset="-122"/>
                <a:ea typeface="微软雅黑" panose="020B0503020204020204" pitchFamily="34" charset="-122"/>
              </a:rPr>
              <a:t>教学</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a:r>
              <a:rPr lang="zh-CN" altLang="en-US" sz="1050" dirty="0">
                <a:solidFill>
                  <a:schemeClr val="bg1"/>
                </a:solidFill>
                <a:latin typeface="微软雅黑" panose="020B0503020204020204" pitchFamily="34" charset="-122"/>
                <a:ea typeface="微软雅黑" panose="020B0503020204020204" pitchFamily="34" charset="-122"/>
              </a:rPr>
              <a:t>策略</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9" name="椭圆 8"/>
          <p:cNvSpPr/>
          <p:nvPr/>
        </p:nvSpPr>
        <p:spPr>
          <a:xfrm>
            <a:off x="10467650" y="344128"/>
            <a:ext cx="577709" cy="577709"/>
          </a:xfrm>
          <a:prstGeom prst="ellipse">
            <a:avLst/>
          </a:prstGeom>
          <a:solidFill>
            <a:srgbClr val="008192"/>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050" dirty="0">
                <a:solidFill>
                  <a:schemeClr val="bg1"/>
                </a:solidFill>
                <a:latin typeface="微软雅黑" panose="020B0503020204020204" pitchFamily="34" charset="-122"/>
                <a:ea typeface="微软雅黑" panose="020B0503020204020204" pitchFamily="34" charset="-122"/>
              </a:rPr>
              <a:t>教学</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a:r>
              <a:rPr lang="zh-CN" altLang="en-US" sz="1050" dirty="0">
                <a:solidFill>
                  <a:schemeClr val="bg1"/>
                </a:solidFill>
                <a:latin typeface="微软雅黑" panose="020B0503020204020204" pitchFamily="34" charset="-122"/>
                <a:ea typeface="微软雅黑" panose="020B0503020204020204" pitchFamily="34" charset="-122"/>
              </a:rPr>
              <a:t>过程</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0" name="椭圆 9"/>
          <p:cNvSpPr/>
          <p:nvPr/>
        </p:nvSpPr>
        <p:spPr>
          <a:xfrm>
            <a:off x="11250929" y="344128"/>
            <a:ext cx="577709" cy="577709"/>
          </a:xfrm>
          <a:prstGeom prst="ellipse">
            <a:avLst/>
          </a:prstGeom>
          <a:solidFill>
            <a:srgbClr val="008192"/>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050" dirty="0">
                <a:solidFill>
                  <a:schemeClr val="bg1"/>
                </a:solidFill>
                <a:latin typeface="微软雅黑" panose="020B0503020204020204" pitchFamily="34" charset="-122"/>
                <a:ea typeface="微软雅黑" panose="020B0503020204020204" pitchFamily="34" charset="-122"/>
              </a:rPr>
              <a:t>教学</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a:r>
              <a:rPr lang="zh-CN" altLang="en-US" sz="1050" dirty="0">
                <a:solidFill>
                  <a:schemeClr val="bg1"/>
                </a:solidFill>
                <a:latin typeface="微软雅黑" panose="020B0503020204020204" pitchFamily="34" charset="-122"/>
                <a:ea typeface="微软雅黑" panose="020B0503020204020204" pitchFamily="34" charset="-122"/>
              </a:rPr>
              <a:t>反思</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1" name="Freeform 7"/>
          <p:cNvSpPr>
            <a:spLocks noChangeAspect="1" noEditPoints="1"/>
          </p:cNvSpPr>
          <p:nvPr/>
        </p:nvSpPr>
        <p:spPr bwMode="auto">
          <a:xfrm>
            <a:off x="1107216" y="5645921"/>
            <a:ext cx="474984" cy="478416"/>
          </a:xfrm>
          <a:custGeom>
            <a:avLst/>
            <a:gdLst>
              <a:gd name="T0" fmla="*/ 661 w 904"/>
              <a:gd name="T1" fmla="*/ 461 h 905"/>
              <a:gd name="T2" fmla="*/ 661 w 904"/>
              <a:gd name="T3" fmla="*/ 339 h 905"/>
              <a:gd name="T4" fmla="*/ 605 w 904"/>
              <a:gd name="T5" fmla="*/ 339 h 905"/>
              <a:gd name="T6" fmla="*/ 605 w 904"/>
              <a:gd name="T7" fmla="*/ 461 h 905"/>
              <a:gd name="T8" fmla="*/ 456 w 904"/>
              <a:gd name="T9" fmla="*/ 610 h 905"/>
              <a:gd name="T10" fmla="*/ 453 w 904"/>
              <a:gd name="T11" fmla="*/ 610 h 905"/>
              <a:gd name="T12" fmla="*/ 452 w 904"/>
              <a:gd name="T13" fmla="*/ 610 h 905"/>
              <a:gd name="T14" fmla="*/ 451 w 904"/>
              <a:gd name="T15" fmla="*/ 610 h 905"/>
              <a:gd name="T16" fmla="*/ 448 w 904"/>
              <a:gd name="T17" fmla="*/ 610 h 905"/>
              <a:gd name="T18" fmla="*/ 299 w 904"/>
              <a:gd name="T19" fmla="*/ 461 h 905"/>
              <a:gd name="T20" fmla="*/ 299 w 904"/>
              <a:gd name="T21" fmla="*/ 339 h 905"/>
              <a:gd name="T22" fmla="*/ 244 w 904"/>
              <a:gd name="T23" fmla="*/ 339 h 905"/>
              <a:gd name="T24" fmla="*/ 244 w 904"/>
              <a:gd name="T25" fmla="*/ 461 h 905"/>
              <a:gd name="T26" fmla="*/ 419 w 904"/>
              <a:gd name="T27" fmla="*/ 664 h 905"/>
              <a:gd name="T28" fmla="*/ 419 w 904"/>
              <a:gd name="T29" fmla="*/ 752 h 905"/>
              <a:gd name="T30" fmla="*/ 295 w 904"/>
              <a:gd name="T31" fmla="*/ 787 h 905"/>
              <a:gd name="T32" fmla="*/ 610 w 904"/>
              <a:gd name="T33" fmla="*/ 787 h 905"/>
              <a:gd name="T34" fmla="*/ 484 w 904"/>
              <a:gd name="T35" fmla="*/ 751 h 905"/>
              <a:gd name="T36" fmla="*/ 484 w 904"/>
              <a:gd name="T37" fmla="*/ 664 h 905"/>
              <a:gd name="T38" fmla="*/ 661 w 904"/>
              <a:gd name="T39" fmla="*/ 461 h 905"/>
              <a:gd name="T40" fmla="*/ 450 w 904"/>
              <a:gd name="T41" fmla="*/ 558 h 905"/>
              <a:gd name="T42" fmla="*/ 452 w 904"/>
              <a:gd name="T43" fmla="*/ 558 h 905"/>
              <a:gd name="T44" fmla="*/ 454 w 904"/>
              <a:gd name="T45" fmla="*/ 558 h 905"/>
              <a:gd name="T46" fmla="*/ 554 w 904"/>
              <a:gd name="T47" fmla="*/ 459 h 905"/>
              <a:gd name="T48" fmla="*/ 554 w 904"/>
              <a:gd name="T49" fmla="*/ 218 h 905"/>
              <a:gd name="T50" fmla="*/ 454 w 904"/>
              <a:gd name="T51" fmla="*/ 118 h 905"/>
              <a:gd name="T52" fmla="*/ 452 w 904"/>
              <a:gd name="T53" fmla="*/ 118 h 905"/>
              <a:gd name="T54" fmla="*/ 450 w 904"/>
              <a:gd name="T55" fmla="*/ 118 h 905"/>
              <a:gd name="T56" fmla="*/ 351 w 904"/>
              <a:gd name="T57" fmla="*/ 218 h 905"/>
              <a:gd name="T58" fmla="*/ 351 w 904"/>
              <a:gd name="T59" fmla="*/ 459 h 905"/>
              <a:gd name="T60" fmla="*/ 450 w 904"/>
              <a:gd name="T61" fmla="*/ 558 h 905"/>
              <a:gd name="T62" fmla="*/ 452 w 904"/>
              <a:gd name="T63" fmla="*/ 0 h 905"/>
              <a:gd name="T64" fmla="*/ 904 w 904"/>
              <a:gd name="T65" fmla="*/ 453 h 905"/>
              <a:gd name="T66" fmla="*/ 452 w 904"/>
              <a:gd name="T67" fmla="*/ 905 h 905"/>
              <a:gd name="T68" fmla="*/ 0 w 904"/>
              <a:gd name="T69" fmla="*/ 453 h 905"/>
              <a:gd name="T70" fmla="*/ 452 w 904"/>
              <a:gd name="T71" fmla="*/ 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4" h="905">
                <a:moveTo>
                  <a:pt x="661" y="461"/>
                </a:moveTo>
                <a:lnTo>
                  <a:pt x="661" y="339"/>
                </a:lnTo>
                <a:cubicBezTo>
                  <a:pt x="661" y="304"/>
                  <a:pt x="605" y="304"/>
                  <a:pt x="605" y="339"/>
                </a:cubicBezTo>
                <a:lnTo>
                  <a:pt x="605" y="461"/>
                </a:lnTo>
                <a:cubicBezTo>
                  <a:pt x="605" y="543"/>
                  <a:pt x="538" y="610"/>
                  <a:pt x="456" y="610"/>
                </a:cubicBezTo>
                <a:cubicBezTo>
                  <a:pt x="455" y="610"/>
                  <a:pt x="454" y="610"/>
                  <a:pt x="453" y="610"/>
                </a:cubicBezTo>
                <a:lnTo>
                  <a:pt x="452" y="610"/>
                </a:lnTo>
                <a:lnTo>
                  <a:pt x="451" y="610"/>
                </a:lnTo>
                <a:cubicBezTo>
                  <a:pt x="450" y="610"/>
                  <a:pt x="449" y="610"/>
                  <a:pt x="448" y="610"/>
                </a:cubicBezTo>
                <a:cubicBezTo>
                  <a:pt x="366" y="610"/>
                  <a:pt x="299" y="543"/>
                  <a:pt x="299" y="461"/>
                </a:cubicBezTo>
                <a:lnTo>
                  <a:pt x="299" y="339"/>
                </a:lnTo>
                <a:cubicBezTo>
                  <a:pt x="299" y="304"/>
                  <a:pt x="244" y="304"/>
                  <a:pt x="244" y="339"/>
                </a:cubicBezTo>
                <a:cubicBezTo>
                  <a:pt x="244" y="355"/>
                  <a:pt x="244" y="461"/>
                  <a:pt x="244" y="461"/>
                </a:cubicBezTo>
                <a:cubicBezTo>
                  <a:pt x="244" y="564"/>
                  <a:pt x="320" y="650"/>
                  <a:pt x="419" y="664"/>
                </a:cubicBezTo>
                <a:lnTo>
                  <a:pt x="419" y="752"/>
                </a:lnTo>
                <a:lnTo>
                  <a:pt x="295" y="787"/>
                </a:lnTo>
                <a:lnTo>
                  <a:pt x="610" y="787"/>
                </a:lnTo>
                <a:lnTo>
                  <a:pt x="484" y="751"/>
                </a:lnTo>
                <a:lnTo>
                  <a:pt x="484" y="664"/>
                </a:lnTo>
                <a:cubicBezTo>
                  <a:pt x="584" y="650"/>
                  <a:pt x="661" y="564"/>
                  <a:pt x="661" y="461"/>
                </a:cubicBezTo>
                <a:close/>
                <a:moveTo>
                  <a:pt x="450" y="558"/>
                </a:moveTo>
                <a:cubicBezTo>
                  <a:pt x="451" y="558"/>
                  <a:pt x="451" y="558"/>
                  <a:pt x="452" y="558"/>
                </a:cubicBezTo>
                <a:cubicBezTo>
                  <a:pt x="453" y="558"/>
                  <a:pt x="453" y="558"/>
                  <a:pt x="454" y="558"/>
                </a:cubicBezTo>
                <a:cubicBezTo>
                  <a:pt x="509" y="558"/>
                  <a:pt x="554" y="514"/>
                  <a:pt x="554" y="459"/>
                </a:cubicBezTo>
                <a:lnTo>
                  <a:pt x="554" y="218"/>
                </a:lnTo>
                <a:cubicBezTo>
                  <a:pt x="554" y="163"/>
                  <a:pt x="509" y="118"/>
                  <a:pt x="454" y="118"/>
                </a:cubicBezTo>
                <a:cubicBezTo>
                  <a:pt x="453" y="118"/>
                  <a:pt x="453" y="118"/>
                  <a:pt x="452" y="118"/>
                </a:cubicBezTo>
                <a:cubicBezTo>
                  <a:pt x="452" y="118"/>
                  <a:pt x="451" y="118"/>
                  <a:pt x="450" y="118"/>
                </a:cubicBezTo>
                <a:cubicBezTo>
                  <a:pt x="395" y="118"/>
                  <a:pt x="351" y="163"/>
                  <a:pt x="351" y="218"/>
                </a:cubicBezTo>
                <a:lnTo>
                  <a:pt x="351" y="459"/>
                </a:lnTo>
                <a:cubicBezTo>
                  <a:pt x="351" y="514"/>
                  <a:pt x="395" y="558"/>
                  <a:pt x="450" y="558"/>
                </a:cubicBezTo>
                <a:close/>
                <a:moveTo>
                  <a:pt x="452" y="0"/>
                </a:moveTo>
                <a:cubicBezTo>
                  <a:pt x="702" y="0"/>
                  <a:pt x="904" y="203"/>
                  <a:pt x="904" y="453"/>
                </a:cubicBezTo>
                <a:cubicBezTo>
                  <a:pt x="904" y="702"/>
                  <a:pt x="702" y="905"/>
                  <a:pt x="452" y="905"/>
                </a:cubicBezTo>
                <a:cubicBezTo>
                  <a:pt x="202" y="905"/>
                  <a:pt x="0" y="702"/>
                  <a:pt x="0" y="453"/>
                </a:cubicBezTo>
                <a:cubicBezTo>
                  <a:pt x="0" y="203"/>
                  <a:pt x="202" y="0"/>
                  <a:pt x="452" y="0"/>
                </a:cubicBezTo>
                <a:close/>
              </a:path>
            </a:pathLst>
          </a:custGeom>
          <a:solidFill>
            <a:schemeClr val="bg1"/>
          </a:solidFill>
          <a:ln>
            <a:noFill/>
          </a:ln>
        </p:spPr>
        <p:txBody>
          <a:bodyPr vert="horz" wrap="square" lIns="91416" tIns="45708" rIns="91416" bIns="45708" numCol="1" anchor="t" anchorCtr="0" compatLnSpc="1"/>
          <a:lstStyle/>
          <a:p>
            <a:endParaRPr lang="zh-CN" altLang="en-US" sz="1865">
              <a:solidFill>
                <a:schemeClr val="bg1"/>
              </a:solidFill>
              <a:latin typeface="微软雅黑" panose="020B0503020204020204" pitchFamily="34" charset="-122"/>
              <a:ea typeface="微软雅黑" panose="020B0503020204020204" pitchFamily="34" charset="-122"/>
            </a:endParaRPr>
          </a:p>
        </p:txBody>
      </p:sp>
      <p:sp>
        <p:nvSpPr>
          <p:cNvPr id="12" name="TextBox 8"/>
          <p:cNvSpPr txBox="1"/>
          <p:nvPr/>
        </p:nvSpPr>
        <p:spPr>
          <a:xfrm>
            <a:off x="1653111" y="5623531"/>
            <a:ext cx="2339053" cy="523196"/>
          </a:xfrm>
          <a:prstGeom prst="rect">
            <a:avLst/>
          </a:prstGeom>
          <a:noFill/>
        </p:spPr>
        <p:txBody>
          <a:bodyPr wrap="none" lIns="91416" tIns="45708" rIns="91416" bIns="45708" rtlCol="0">
            <a:spAutoFit/>
          </a:bodyPr>
          <a:lstStyle>
            <a:defPPr>
              <a:defRPr lang="zh-CN"/>
            </a:defPPr>
            <a:lvl1pPr>
              <a:defRPr sz="2000">
                <a:solidFill>
                  <a:schemeClr val="accent2"/>
                </a:solidFill>
                <a:latin typeface="+mn-ea"/>
                <a:ea typeface="+mn-ea"/>
              </a:defRPr>
            </a:lvl1pPr>
          </a:lstStyle>
          <a:p>
            <a:r>
              <a:rPr lang="zh-CN" altLang="en-US" sz="2800" dirty="0">
                <a:solidFill>
                  <a:schemeClr val="bg1"/>
                </a:solidFill>
                <a:latin typeface="微软雅黑" panose="020B0503020204020204" pitchFamily="34" charset="-122"/>
                <a:ea typeface="微软雅黑" panose="020B0503020204020204" pitchFamily="34" charset="-122"/>
              </a:rPr>
              <a:t>主讲：XXX</a:t>
            </a:r>
            <a:endParaRPr lang="zh-CN" altLang="en-US" sz="2800" dirty="0">
              <a:solidFill>
                <a:schemeClr val="bg1"/>
              </a:solidFill>
              <a:latin typeface="微软雅黑" panose="020B0503020204020204" pitchFamily="34" charset="-122"/>
              <a:ea typeface="微软雅黑" panose="020B0503020204020204" pitchFamily="34" charset="-122"/>
            </a:endParaRPr>
          </a:p>
        </p:txBody>
      </p:sp>
      <p:pic>
        <p:nvPicPr>
          <p:cNvPr id="14" name="图片 13" descr="电脑显示器图片免抠png透明图层素材"/>
          <p:cNvPicPr>
            <a:picLocks noChangeAspect="1"/>
          </p:cNvPicPr>
          <p:nvPr/>
        </p:nvPicPr>
        <p:blipFill>
          <a:blip r:embed="rId1"/>
          <a:stretch>
            <a:fillRect/>
          </a:stretch>
        </p:blipFill>
        <p:spPr>
          <a:xfrm>
            <a:off x="6363970" y="1638935"/>
            <a:ext cx="5650865" cy="5650865"/>
          </a:xfrm>
          <a:prstGeom prst="rect">
            <a:avLst/>
          </a:prstGeom>
        </p:spPr>
      </p:pic>
      <p:pic>
        <p:nvPicPr>
          <p:cNvPr id="15" name="图片 14" descr="xb"/>
          <p:cNvPicPr>
            <a:picLocks noChangeAspect="1"/>
          </p:cNvPicPr>
          <p:nvPr/>
        </p:nvPicPr>
        <p:blipFill>
          <a:blip r:embed="rId2"/>
          <a:srcRect t="22822"/>
          <a:stretch>
            <a:fillRect/>
          </a:stretch>
        </p:blipFill>
        <p:spPr>
          <a:xfrm>
            <a:off x="6888480" y="2792095"/>
            <a:ext cx="4602480" cy="24257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1" decel="5330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additive="base">
                                        <p:cTn id="11" dur="750" fill="hold"/>
                                        <p:tgtEl>
                                          <p:spTgt spid="5"/>
                                        </p:tgtEl>
                                        <p:attrNameLst>
                                          <p:attrName>ppt_x</p:attrName>
                                        </p:attrNameLst>
                                      </p:cBhvr>
                                      <p:tavLst>
                                        <p:tav tm="0">
                                          <p:val>
                                            <p:strVal val="#ppt_x"/>
                                          </p:val>
                                        </p:tav>
                                        <p:tav tm="100000">
                                          <p:val>
                                            <p:strVal val="#ppt_x"/>
                                          </p:val>
                                        </p:tav>
                                      </p:tavLst>
                                    </p:anim>
                                    <p:anim calcmode="lin" valueType="num">
                                      <p:cBhvr additive="base">
                                        <p:cTn id="12" dur="75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decel="53300" fill="hold" grpId="0" nodeType="with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1+#ppt_w/2"/>
                                          </p:val>
                                        </p:tav>
                                        <p:tav tm="100000">
                                          <p:val>
                                            <p:strVal val="#ppt_x"/>
                                          </p:val>
                                        </p:tav>
                                      </p:tavLst>
                                    </p:anim>
                                    <p:anim calcmode="lin" valueType="num">
                                      <p:cBhvr additive="base">
                                        <p:cTn id="16" dur="750" fill="hold"/>
                                        <p:tgtEl>
                                          <p:spTgt spid="6"/>
                                        </p:tgtEl>
                                        <p:attrNameLst>
                                          <p:attrName>ppt_y</p:attrName>
                                        </p:attrNameLst>
                                      </p:cBhvr>
                                      <p:tavLst>
                                        <p:tav tm="0">
                                          <p:val>
                                            <p:strVal val="0-#ppt_h/2"/>
                                          </p:val>
                                        </p:tav>
                                        <p:tav tm="100000">
                                          <p:val>
                                            <p:strVal val="#ppt_y"/>
                                          </p:val>
                                        </p:tav>
                                      </p:tavLst>
                                    </p:anim>
                                  </p:childTnLst>
                                </p:cTn>
                              </p:par>
                            </p:childTnLst>
                          </p:cTn>
                        </p:par>
                        <p:par>
                          <p:cTn id="17" fill="hold">
                            <p:stCondLst>
                              <p:cond delay="2224"/>
                            </p:stCondLst>
                            <p:childTnLst>
                              <p:par>
                                <p:cTn id="18" presetID="53" presetClass="entr" presetSubtype="16"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2724"/>
                            </p:stCondLst>
                            <p:childTnLst>
                              <p:par>
                                <p:cTn id="24" presetID="2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par>
                          <p:cTn id="27" fill="hold">
                            <p:stCondLst>
                              <p:cond delay="3224"/>
                            </p:stCondLst>
                            <p:childTnLst>
                              <p:par>
                                <p:cTn id="28" presetID="53" presetClass="entr" presetSubtype="16"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grpId="0" nodeType="withEffect">
                                  <p:stCondLst>
                                    <p:cond delay="25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childTnLst>
                                </p:cTn>
                              </p:par>
                              <p:par>
                                <p:cTn id="43" presetID="53" presetClass="entr" presetSubtype="16" fill="hold" grpId="0" nodeType="withEffect">
                                  <p:stCondLst>
                                    <p:cond delay="75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animBg="1"/>
      <p:bldP spid="8" grpId="0" animBg="1"/>
      <p:bldP spid="9" grpId="0" animBg="1"/>
      <p:bldP spid="10" grpId="0" animBg="1"/>
      <p:bldP spid="11" grpId="0" animBg="1"/>
      <p:bldP spid="12" grpId="0"/>
    </p:bldLst>
  </p:timing>
</p:sld>
</file>

<file path=ppt/tags/tag1.xml><?xml version="1.0" encoding="utf-8"?>
<p:tagLst xmlns:p="http://schemas.openxmlformats.org/presentationml/2006/main">
  <p:tag name="MH" val="20151121192628"/>
  <p:tag name="MH_LIBRARY" val="GRAPHIC"/>
  <p:tag name="MH_TYPE" val="Other"/>
  <p:tag name="MH_ORDER" val="1"/>
</p:tagLst>
</file>

<file path=ppt/tags/tag2.xml><?xml version="1.0" encoding="utf-8"?>
<p:tagLst xmlns:p="http://schemas.openxmlformats.org/presentationml/2006/main">
  <p:tag name="MH" val="20151121192628"/>
  <p:tag name="MH_LIBRARY" val="GRAPHIC"/>
  <p:tag name="MH_TYPE" val="Other"/>
  <p:tag name="MH_ORDER" val="2"/>
</p:tagLst>
</file>

<file path=ppt/tags/tag3.xml><?xml version="1.0" encoding="utf-8"?>
<p:tagLst xmlns:p="http://schemas.openxmlformats.org/presentationml/2006/main">
  <p:tag name="MH" val="20151121192628"/>
  <p:tag name="MH_LIBRARY" val="GRAPHIC"/>
  <p:tag name="MH_TYPE" val="Other"/>
  <p:tag name="MH_ORDER" val="3"/>
</p:tagLst>
</file>

<file path=ppt/tags/tag4.xml><?xml version="1.0" encoding="utf-8"?>
<p:tagLst xmlns:p="http://schemas.openxmlformats.org/presentationml/2006/main">
  <p:tag name="MH" val="20151121192628"/>
  <p:tag name="MH_LIBRARY" val="GRAPHIC"/>
  <p:tag name="MH_TYPE" val="Other"/>
  <p:tag name="MH_ORDER" val="4"/>
</p:tagLst>
</file>

<file path=ppt/tags/tag5.xml><?xml version="1.0" encoding="utf-8"?>
<p:tagLst xmlns:p="http://schemas.openxmlformats.org/presentationml/2006/main">
  <p:tag name="MH" val="20151121192628"/>
  <p:tag name="MH_LIBRARY" val="GRAPHIC"/>
  <p:tag name="MH_TYPE" val="Other"/>
  <p:tag name="MH_ORDER" val="5"/>
</p:tagLst>
</file>

<file path=ppt/tags/tag6.xml><?xml version="1.0" encoding="utf-8"?>
<p:tagLst xmlns:p="http://schemas.openxmlformats.org/presentationml/2006/main">
  <p:tag name="MH" val="20151121192628"/>
  <p:tag name="MH_LIBRARY" val="GRAPHIC"/>
  <p:tag name="MH_TYPE" val="SubTitle"/>
  <p:tag name="MH_ORDER" val="6"/>
</p:tagLst>
</file>

<file path=ppt/tags/tag7.xml><?xml version="1.0" encoding="utf-8"?>
<p:tagLst xmlns:p="http://schemas.openxmlformats.org/presentationml/2006/main">
  <p:tag name="MH" val="20151121192628"/>
  <p:tag name="MH_LIBRARY" val="GRAPHIC"/>
  <p:tag name="MH_TYPE" val="SubTitle"/>
  <p:tag name="MH_ORDER" val="1"/>
</p:tagLst>
</file>

<file path=ppt/tags/tag8.xml><?xml version="1.0" encoding="utf-8"?>
<p:tagLst xmlns:p="http://schemas.openxmlformats.org/presentationml/2006/main">
  <p:tag name="MH" val="20151121192628"/>
  <p:tag name="MH_LIBRARY" val="GRAPHIC"/>
  <p:tag name="MH_TYPE" val="SubTitle"/>
  <p:tag name="MH_ORDER" val="2"/>
</p:tagLst>
</file>

<file path=ppt/tags/tag9.xml><?xml version="1.0" encoding="utf-8"?>
<p:tagLst xmlns:p="http://schemas.openxmlformats.org/presentationml/2006/main">
  <p:tag name="MH" val="20151121192628"/>
  <p:tag name="MH_LIBRARY" val="GRAPHIC"/>
  <p:tag name="MH_TYPE" val="SubTitle"/>
  <p:tag name="MH_ORDER" val="3"/>
</p:tagLst>
</file>

<file path=ppt/tags/tag10.xml><?xml version="1.0" encoding="utf-8"?>
<p:tagLst xmlns:p="http://schemas.openxmlformats.org/presentationml/2006/main">
  <p:tag name="MH" val="20151121192628"/>
  <p:tag name="MH_LIBRARY" val="GRAPHIC"/>
  <p:tag name="MH_TYPE" val="SubTitle"/>
  <p:tag name="MH_ORDER" val="5"/>
</p:tagLst>
</file>

<file path=ppt/tags/tag11.xml><?xml version="1.0" encoding="utf-8"?>
<p:tagLst xmlns:p="http://schemas.openxmlformats.org/presentationml/2006/main">
  <p:tag name="MH" val="20151121192628"/>
  <p:tag name="MH_LIBRARY" val="GRAPHIC"/>
  <p:tag name="MH_TYPE" val="SubTitle"/>
  <p:tag name="MH_ORDER" val="4"/>
</p:tagLst>
</file>

<file path=ppt/tags/tag12.xml><?xml version="1.0" encoding="utf-8"?>
<p:tagLst xmlns:p="http://schemas.openxmlformats.org/presentationml/2006/main">
  <p:tag name="ISPRING_ULTRA_SCORM_COURSE_ID" val="581DC8C8-4930-4546-80B0-1FA778519224"/>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BSiw0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UosN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BSiw0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FKLD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FKLD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FKLD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FKLDSCPzQztyAAAAcgAAABwAAAB1bml2ZXJzYWwvbG9jYWxfc2V0dGluZ3MueG1ss7GvyM1RKEstKs7Mz7NVMtQzUFJIzUvOT8nMS7dVCg1x07VQUiguScxLSczJz0u1VcrLV1Kwt+OyyclPTswJTi0pASosVijISaxMLQpJzQUySlL9EnOBKp/tmfJ8ya5n09qfr9ivoJGcX1CpqaRvxwUA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BSiw0iNMDbvXAgAAJAgAAApAAAAdW5pdmVyc2FsL3NraW5fY3VzdG9taXphdGlvbl9zZXR0aW5ncy54bWy1Wmtu48gR/r+naChYYAME1oN6OdAooMiWTYxMaUXankkQCC2xbREm2QrZ0owW+pF/uUCQEwRBzhAEyF3yY/caqW6SFilLMmlPxLExrK76qrpe/ZB70ZMbaOuIM9/9iXCXBRbl3A0eo/53CPUWzGPhJKQR5VF1T7l3A4d9MYIHJmhAjTgJHBI6mhiN+jU0lB/U7ahdvQtvzUGzgTpN3MBdpOOWBmOXin6paDCmN+par3oAEeOGdEEDfhy1V82NvhQwgoiG3Agc+rWv5LmzQ/kZXIXEcYEv6reb4tmlWnd6UzyoWW91WnjXUBVFaSOtpdf12q7TueyodYRrzVZN2Q26DaWhoHqrVb9s7+qdRkuBt+FlG1Ca+LKNmp1ms6HvGrgB0khVB3pD23WUy3pdBW24e6nthsNBp1ZD9Xpdaeq7VlsZDmoIuBXAUJWucKCiKwOlvVMHar2roKE2HAybO6zjttZC3QZu12q75mCg1Gp75+5nl3XXnlp4Oqk7XwE8GoKjoyK3qkeSq7dYhyEw29RfeYRTFBCffqj8/O+//vL3f/38t7/88s//oB8WbLX9dSVJUJnMKXtqV54aE4EswPpHsHpVOZKySbuyhZGlI9f5UJmvOWfBxYIFHIy9CFjoE6/S/1WcO8nMikiyDQ3LyD2QBd2r68hPUbFEF+QzPOeEFsxfkWA7Yo/sYk4WT48hWwdOITOX2xUNPTd4Au7aZUfDZxV5bsQNTv2cfbgrnuJiK+hXERXmtbF4Ckl6ZE69VGNNfkrI7VW+7pED0Y0buVyKqnXxnBNdkUeaD0BXFc95mQC05KPWEc/rQpx+5cCuiPJvnGX3yJaGeSVxuzwrxVbrVdl8WoXsUTg7L/d6oJ/lPAbdJ3gUFtbEU0hITFAoLBSlxG1y/voBY/J62Et6PmiB4GabS0KSkJPBTBvfTFTz82w0vhrPBsZVpa/FVYlEWX73Q6Pd/VpvtaF1JYIFoawbdTTKgyEJ1qoVwzLt6Xg0A0A8mpn4k13pi9+lRce39sgwcaWf/Kc0wGSK7yp98buI6O10ik17Zo0MHc8Ma2aObemXEbaxXul/Zmu0JBuKOEMbl35BfEkR9Gc3pCjyXEcOiJ7tBmtaQJ8+vlENczbFlj01NNsYm5W+xcJw+xuJTNZ8CdmzJBFy3IjMPepItZAjclz0F9AuN2gI/vGlC5zMJ25wUUT7VL03zKuZPR6PrBk29ZRS6ePAQXpIhKbyQFPVwlPACAks5G8Tn8nskwhI9bzSINfG1fUIfmxhyLX7uPTgh7/BmgmGkExoUEAQEgdPIess63481YUPQSEiaEWi6AsLnVzSZENXANswtTGkpmZn8G0Bk2JD4N1gAalDF7wA3g22LPUKzwbjT5DjUJvjkkLjj1CSH0sKfcYW1BC2CoiZ6p1xpYqKEGWYFkhagwsi8t3bIrJYgJzw5sZl6wgowsNQJrIao4vSmiz84y0E0lBHJ6o9BgZny7dHd0PBlNCBda6ALmhDGtZFdv14a/x+NlSNEdZnkG76+H5myy4plPpkiwLGEXE2JFhQNKcLsoZK2MKY4zpyTERemvCntfsTIjzpP98nrcvU8afv32BSruEdsQw2zKAM9ikr/pp24bZkBm80ROT6SSuKOODNJlgaNtWpMf42IYpcf+3FXfpbBOrZuLLBetWO9/ureNj+D8ZYcQseGNDRBi4rJYRhJRZLDiyeXilBwxyCukncz6HhiyNqKQBznGCYDL0D5g48lzPkDjxaDuIeDyzDhs3WPZ2L40cBYVmrcdSOx1scEj0KJ/TnUp3TBwb7JY+STbyRgbVLhr9IlDNbpdzSYhv2CAw3AfMxTipA9VxfHKKKwd7e4NQV8WqQm889W3uOrG7PfZIrAvh57dOX+7CHkPmS6pEozet4UfrdOw2JpziN9U7KbSCeC7RwrDL1+a6IWVidatczTTU1LE4Uop694nJQHcInI9uajdSBQIAy8QlfLGEVfhAHveJY8YlAx0MV8JLJW5SEi+V///yP4jAH9sRUlFB/WxYHil90TfyM9weTcRr9sQCOrQ7yovKloGByoEpFi5+vbAMS9JscWUi8LPnMF3dchVRDCSRhVG1b1a5voEosWRRsHcJesCTIjTr9CI1P7vUr/RsSPkHjtBnzygJJz4vc5KVt2B9x19xzA1pS/N0rkZi8bUxmqq7Lsz/UqOcunuLl14EDTHLPhzz2WAZPu1ZN6M4HkNRxeXlMubilXQtaQvy+bwibo2vdM2F/o+IR6OE8d0ET8JB5E3G19fIuFxjETRykcZ+H4kifvmU5oiX7ksSu/0C8CNiypEPWCdgwEZvFBDJPO+SeitpxsrgJ5ZDxjnmwLmjxdDLQefqhlKYN5NVvVsEz7YXlcMxKhjKm74mH/Cb9yl/wZ4iH/JZYU8Zwrntp0+FQVjS9jxuQMEsvEjvgoYHsUglP+pbnERaMxL1slJlIQshz+syhfbk22q5Pk3IWtKzB1RMW94Ln7cuNkJlv5bQj8b1DbmCfvtXz+dvjLvfo6eSW84ASzLpavh+rgITnWAnE3x8cOiOmIr5d0Q8VOIiQxVJ0+qiCEowPFeHO+CuaU3KrtJ+JdpaRlNacF/VlP5ftvJTKQHTxcqpYXOznhXrVF37qVc9FqJfAng5gsPbnNMSQAy50uSRCeWKWfZlehd3JHemB3InRLABfAnYAZ6S0EjKEXGLJbVVaLfFLdhz2ltz16IamrSpDyDjn/Px7EVTH+eRW+Yg+8Gx6J5TSVZD0un0u5ntghn5SSp7IskoORkoWHSfzSM7+SLdKF5+9jUeWo7RNi3TPdmjGD6JePaIKeE95v1fNLrPQo158zXpIA1HAO/lHB/8DUEsDBBQAAgAIABSiw0hyCctNChIAACg+AAAXAAAAdW5pdmVyc2FsL3VuaXZlcnNhbC5wbmftm3tYktnWwCmTMS8z1Whk3rrMHGa6oJaZmohpnmo0rcbKKRQnnZqiREXzCqhpZZjMZKUnBdNKLVOjMvEGXkImUel4CU0FlRQFFRUBEYEPv3HK7zln/vj+h+fh5Xn32vtda+39Y++13mfv1KPeB430N+oDAACjw4cOHAcAdEAAwMpUPaCm5O2+zmrNzwr08YNugNI28zHNzarz+4/sBwDIBIOFn3U196tDD/2EBgC+bFz8rmCgioIBAGjt4QP7faMDJvp98MHn5cABuRcWAEs4U59C+X38QISJrq6HR2fKN0lrjJOqbn6XT1m9JSvlB+PkG4ar1mYcsduUNb6OZyXgdyxwBlvIT1mOJ6K6IiRoI7sML+XYUzHcHzOpKKlQ1IfM8IlRnJ7a6SazanZA3MQIb7Dxuou5DnBDYMKKpUt0cGBwSrPRXasCnGWaWi5EqPWN7Axt6gA6S5fnb12Hb0zz/wGvkbw/kz1Zd/OaicXyB2wAbvPpzP1CVCsjBW4m7vrcsK7uMHDbKeci2Q+HicfBOsuemXP2QTj9Kkw1TWhIudMMWCYCmxbBpwfuRAy9bt+5vIWhTkNKcuxxN8nZIXryX5oDXSlrtiXrLzMmH/gMDjDRfVz5Dv6pLcZID9SQElr/WY3rm4TQFcdX3b6Wj3L/WXqOtSSRwvVM3HSXaT2mcxKScDOpHf4r5C8ViVRgssGgG+Wz+4GbzrpSAN+vPOz+74o8m7iX55ckcZBk/bykT7USEotWbAe5euy/ALEDfTIEoXErdDN8WW+vsd0ETzBOfJQ32ns0q7Zn95+SBCjILeXochc6E+4aPMh/YAe6b/CXigdlKzSWrYEsG5sbG9ZAXG+6th+dvfxdC2fc9E9JHckgz61ouQsX65p1jx47et+g9ZP/79gJGsv0QMsG4YChHmiTx6YL383bG59DSZckgayUo5t9l7uwJ3B4ZdF337WmjHzyfxSpGStIssGysdqi6cnftvxmZ4wx03+5N25J8pzvVrRm23IXNj4PX+FrfGfEDf3J/9k9mzSWNSwfq7U6DbqH1h7aeJNqlNKTDV2SdKM3++qZLHfByK8SsE3/B3Re5ScV8xsXLRtcPlY3VgyufKT3jZEH91rDeCtpSTJeqcVNi5sWNy1uWty0uGlx0+KmxU2LmxY3LW5a3LS4aXHT4qbFTYubFjctblrctLhpcdPipsVNi5sWNy1uWty0uGlx0+KmxU2LmxY3LW5a3LS4aXHT4qbFTYvb/we36KnJatFkvANw+Qbt0KeLNddBTP8DTKc9w1W1BZ/2S1Owf2vgBYqqoN6w9belqt5/S0BhAbyCfedTKRv1t+AZsbl2WXmmSxvC6578l64eKAqdlvaiRAHx0/R+NAtaoWg+RX2hmC2EYfgugrAuXjHjJ4Ks03hEett5yZSIPTZQWTWej0Fa/Ug0e88g4BZ4R/jXJQtCe54UCeP613AqWYS91/F7ufFomZyFU7WlpPZeO0WosIxig1axeve6L+l3eF8nLKNhzzM//ujNES48J/W2hz0RwnsrRfd5xz0W7vNpEfEjmagvQdY1Uw0ndPFhocIwFNQBWap+aKX89ZQVslTRw8JekX1AlilZkTilECGiyltRnPh4WTXXPxKBdMkV7sBtlTdaqaZGu9Xj52Fx490+/OPsfRHOyHNBWJyil2tZzXlfabnr9py5J2G4GKEUTL7mxzwtnL1Z2PX2F25hW8uERRBwQ1G4tJTq+Uvr6tn2SKqYKNpBiuqKvDfJP21d1lNgMNc6OHQ64wx0chYfTJyqFWFE1Y5kOJrrA5V0quFlSYeVccQ/3jO+cJlKzKax+3KFOap8BIPq5mEh9sHOZOxV+zPK3RqyPPyleV9hRgNtnvV2RQpeR9baZoYfA49vfdSJs269lPv7dLe33LwCei+2VGLePFM5Toyjdwg+jiEMPO39JzfsfsdyvevGcha31ELJlomBb6XlwOvlhOpzOX1uzx3hzzAPoqZjPaNfwwPAQZFbfsKVrQaVnyWLPr64Lxhb3f9rZoXzejZ0UheXfC1s4Wl5mesxNcy7ifGLyTfIkxK1iR6j5Z8OpuztXwV9W+z9vnC7qQinVsiAd8J63f+ZrjSXmDf90HOZ8JgknoovDQ1LNWGhS7zn550mhcwwdN8i9uUoCYTEemzVcbtrll+Nl516GeD0JdIaBElfeAvgTWxFNroSc9q4V16iDp2EQGRnnTkX7YjuxGS2muWOIEYQTqTop2519Q3M4mCjizLm5dve+OU5zdJj/viDnPvQBeHoH7tja8IOKLXcepuiNGrRgGfepJmcfmk4gpleHtTqynGtBakhpFW5PNudckcGvwYpq7yifttOfspMwW9tpDtQkI0eexrFMh7rC1/wq4cWiN3ObMcJegR3/J+UrNxffRrpVJtdsueieU+w6HpaGiNinO+n8Ltnyf2eA5FsiW0OiujtoJLMYQxCoiLoAWcLOlf2UwsNvLOntlP2HKyMEUwc82ScbR1uoKc00KmydsKKE6NFTF08k2rDLQ8N++NGKFl10L8s5t9oIhNLdOSk79Vhnx9wQQVyolbSgmcP584iZsRsQq+/k6VnpgEIpAeSXClyV+za5tfJubUnG5N5bWzmsvWA5H3BhQfZk5VFuFyV8fMxEn4srLSCfAS3srsbfUxtL0WlCbmv+UP2Wwux6eUEejPdHkblmFtr5iYCMAArH7ZHXX+RF4eLkTVvL8sxtiH5UbpbVV4/9lzOJN7mtE1veT5y+ViF8gbLKbUk1BZ72ldZK2J0kXjkKBrLqS2yASZleXHvnazPHzk+iFpVt9a+wKyqsOKJ4l/AG/q6Hb0tjU2zc9amppt/ZfKzQkYDxH6TpylzmkmCKjOD17qYx1qMhnwQR71gAnQKNzjIfKT7hs0ncyr8nc7xF/qipqk+ytVpDfTU7SAklkXPq6hOq3DvGu4glNP2Bo3h64eZ3GCBH7s3XRCUnBrWJ0jGwk9uX8fjFppVHZzawM5uC1mVWPXMjXEZlnph7DJa0v0am07Oq7aU3WeEt3HR5GH6y4BO1QIfxo0wVISA4TuqpeWiDbZ1dbZAbzn55Qm9VhhVViuCxlqUiWw7mLj5jtxJqqQENUHCSHsYAUJZv4+y9yvs1NXsqJg0NQmHK1I8ZQpEO7loQZUn46JQ2SURkjvROZwrzk2xlhKRJOdLKLeqJh3h7wJNl4giaZoi5cy7CQJ0PW+a9ELtRnGwhe9IjKgERQM5/ko3hHWNqEbc9pDOlN88p6SFDiKb2cY6hh+NOuMmCI6plhX/ogmDF9QO9aVsmTvO0iV+bhRtVeV911tS2SS7IffZvMBEqMLRHWFD1OHKHTEfwhFinq3RvsgGBK6JdmvLZS66VPFk4ARO4Ejgn9n/UJXGC5t6oJIluYsAfor49H7cYryET8WM4duG5SC54ooXKm5z9UTKMUqgkIrZGe3ixfXQKaPOCw7XnzWG8ZKjXgk7MgbWQgrANSarOLHCEoZb/ay9ghq1MBlFq65URZx4MFmo8q3zixtyruW0e6VXsqZrS0hcijIvNKxXSejtFJcm2DZ0OR+4xdtHrLclxGGzX5AXFwUDUAP9nN2Z3yupqILCZDz5uK06jot50bRx8bhUv+tQofuEgW7QnryAMlkKfl6GUM1kEsrlnoNnX8k7Nh3TuNbZm5bumBewC92C8ca/XFuUvhokqWSEmW+3UJz8ps0E0tzUPr0Wkpzaeuh1frhywnpcpsxaDfLqi+KRrHjsSwNZGXz55abm/cSP7xl6Rl2vfBo9iJsImJViYZrJb5jtHzq+FpA/2EqRaRmiINzPwvbxdEeXrd90BRUH2UjxnTTr2p0XqfM2K0/0X6latwsD5+uDJI730gmh5M3whTEf3AeMZm2irrBVFuGKma8tL7FlrYXFKwaTlKVSKEpaVl9nC2YpNNPIURv7rYQM7lpDQVVku79iZwFq2lQdAO7uIIw9faP3rUQW7elbe3m0m0+2exg0GZWMn64RxliersyCsWMDOliOmH2deRXQ1SA17Xv0zVAVR+CeabF7ICz7W2fejP6XKZKvc+feTCIRig+TZty5piCrxY6MslJ0M0JKtwbPNZHfn+ALV4Oo3k4KWZ+cJgSuo92Ko4bbqp8cEVd43Pp6Qp46296bL1C8jXgojvbsXABvu+yIgN9n3VNsZBNdCGSf4JqSC9RwcoTaxKvpqYcSqv7eV3w377GiNzymx8/J5SRk/UmISiWjiUjY+TF/3RtJsaM8OT+XVuntXxHyUlJXTUXZEw1z1kEKrDuD3i68U0Y6FZCK2WuAGw6ZRo89zkwPUcqIXqK4W5wK/tka4gVVR/77Sz+QShPMY4vffcgYfcyjSLEjHvJoy4671zEofNWECkk/t+ruhaL7aj0uugR+59Zj3lb4jmT86cdzLedd0MjnWcD0qpD+c8LEKAzX2MnUT9HgfP8ZOdwRl7ceEt8fMV81DY+hPUrkk+ImHyWQXw2FjhZ63GIr/j1iFXum0zk0zQRfpYqXBE3IcspFl3picby4rllbgtXmamt4C3f9CTViMI+z+UeUhVmcvQDLEJPUwc/QyfhdYWn7YTsvrrMXgG519RJDzpC7o3oOusz83r8YQ/Rr1uM4q1NXDLFzjVacGmUrYzDoqHUoo4bihXo5nBIzXw2R9pcGZJXAHcacuh717n5TxwNysIqJgzTPn5lIKSWEuIZ75TaC6ylwEueO+oKZQRlR/Wzq1xPTqA7GCTCHxyXI+9d3KE6/+M3JUiItWmsucBFGW8RSI2uehhYz+airG2W7Mdu7HaiFwJJpOLL8sdcOC82iZADKCD1mVo4k0J1dO0NxkmJEf3wa945DbVsmdfZxP4g6pVs/1JxE17uaRA+nOI3Qh7tDj1lf4lVEGIC8AT7lfKmh7XOO65DM3xy9RfUI9TL442EYFTwtR8QM332Y5GHBBK+HkN4knm4QT2si0RHG1SNX3R/T5TcPKHtnncovzQ5+hfPTBMiTE/p/tLPb2ocz52MRseYQBO72oJ/jScNZu6khvDVpVlrkWcsBw1i3JR/5VdcUsYMpoPQv1zfQL6npP2riOFjx+uscgR2if27gC9h3i5E5PRF6JDPW1n8eODhDAnuOhEwaXto91bKb9Up/g6cLRAIdh8ST5seOMqgWF80PbgdlZGwezOeT1moQi0PhnaS6V8bMkpkVxECHgHSQDtSoRj6SDZ6gOUj3LBzuD3krz4iF+wyJqap5IbjktF9lVvkzBWf9ibgdI8UgMQbEWR/Zn3eA4oCjOEgrCkJifi5hkWeNGoahPnda+vtMu0MecNC04T1z98uqP/Lu5/beY6hmmNYHqQTNX39V2vzvLxT2EeohEC3a2EZA46NSnxr1S7ZeUL4qEhqaNtDljR61ODTToM+WDZVA8z25cDhV+fGNLbplAyVEJzN6wmVE4oLJ/rZwjBUFElnLoRFoCuWATkz6VWpB10IrCosWk+QlsJtSTZw+OqngqqmhYSlxEKxmTuP0YtY9eTf7xAcj+PgPXp/nuETinxu02BVligOMhRZCItPMQSJD5PByIDG5SKxO5NDeLLAVep6arsSsv0611CQWyCNk5Nc9fBdZJZ3bBjWykpypEtoHTEHUSfwsBNu2TBZG4mX79p8fguY7+2eCxbusgZCggb7ho/MHYoTKEkdYzXs0dw9jyHy4byQ07NYfr80peznRQafirKlzdGtOVdL0gpjFhReWnqmY3hL1L5Ajoyfs3P8mTAMvgE/rKt9HlfZdSaqVLkxtZGHYQDz6Djq70QOzP7c4EY7e9DqAn3XyZYPbBK2o4monV1xxGKPJTGgx24/4/8MPLtVt22vMyP4zhWWaUQrQtD38m2dYX1XD1DsR6IMp+J25A/fLFO2e1hOCU81sQhER20nr+oW90OcsZdJs9o2kOy4lYn1ROhoKEfOR3C9E8piwoE953SGzxYRwu81/vtl4/GOZouPR59zx/EA9TDX9FThzJfD/nA4OXjwdjFOJc8H9qQdiMKntLS1pn7PGy4tStSZM+q9nhwNlXNhJ62/YEeGROC/bT28NDH1JRbC9g/mqBSFC7fT9k7qOLwg/Ze/5fFTZ5qjj2YUYY4jASqUU4UScOBF0c+PtDcvt6rv4INx9+PpYrlrH79f0GbuYaBpA8zns4X2g1C0w6X8AUEsDBBQAAgAIABSiw0jXo5xjSwAAAGoAAAAbAAAAdW5pdmVyc2FsL3VuaXZlcnNhbC5wbmcueG1ss7GvyM1RKEstKs7Mz7NVMtQzULK34+WyKShKLctMLVeoAIoBBSFASaESyDVCcMszU0oybJXMzcwRYhmpmekZJbZKpuamcEF9oJEAUEsBAgAAFAACAAgAFKLDSBUOrShkBAAABxEAAB0AAAAAAAAAAQAAAAAAAAAAAHVuaXZlcnNhbC9jb21tb25fbWVzc2FnZXMubG5nUEsBAgAAFAACAAgAFKLDSAh+CyMpAwAAhgwAACcAAAAAAAAAAQAAAAAAnwQAAHVuaXZlcnNhbC9mbGFzaF9wdWJsaXNoaW5nX3NldHRpbmdzLnhtbFBLAQIAABQAAgAIABSiw0i1/AlkugIAAFUKAAAhAAAAAAAAAAEAAAAAAA0IAAB1bml2ZXJzYWwvZmxhc2hfc2tpbl9zZXR0aW5ncy54bWxQSwECAAAUAAIACAAUosNIKpYPZ/4CAACXCwAAJgAAAAAAAAABAAAAAAAGCwAAdW5pdmVyc2FsL2h0bWxfcHVibGlzaGluZ19zZXR0aW5ncy54bWxQSwECAAAUAAIACAAUosNIaHFSkZoBAAAfBgAAHwAAAAAAAAABAAAAAABIDgAAdW5pdmVyc2FsL2h0bWxfc2tpbl9zZXR0aW5ncy5qc1BLAQIAABQAAgAIABSiw0g9PC/RwQAAAOUBAAAaAAAAAAAAAAEAAAAAAB8QAAB1bml2ZXJzYWwvaTE4bl9wcmVzZXRzLnhtbFBLAQIAABQAAgAIABSiw0gj80M7cgAAAHIAAAAcAAAAAAAAAAEAAAAAABgRAAB1bml2ZXJzYWwvbG9jYWxfc2V0dGluZ3MueG1sUEsBAgAAFAACAAgARJRXRyO0Tvv7AgAAsAgAABQAAAAAAAAAAQAAAAAAxBEAAHVuaXZlcnNhbC9wbGF5ZXIueG1sUEsBAgAAFAACAAgAFKLDSI0wNu9cCAAAkCAAACkAAAAAAAAAAQAAAAAA8RQAAHVuaXZlcnNhbC9za2luX2N1c3RvbWl6YXRpb25fc2V0dGluZ3MueG1sUEsBAgAAFAACAAgAFKLDSHIJy00KEgAAKD4AABcAAAAAAAAAAAAAAAAAlB0AAHVuaXZlcnNhbC91bml2ZXJzYWwucG5nUEsBAgAAFAACAAgAFKLDSNejnGNLAAAAagAAABsAAAAAAAAAAQAAAAAA0y8AAHVuaXZlcnNhbC91bml2ZXJzYWwucG5nLnhtbFBLBQYAAAAACwALAEkDAABXMAAAAAA="/>
  <p:tag name="ISPRING_PRESENTATION_TITLE" val="课程设计PPT"/>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98AC"/>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4459</Words>
  <Application>WPS 演示</Application>
  <PresentationFormat>宽屏</PresentationFormat>
  <Paragraphs>570</Paragraphs>
  <Slides>32</Slides>
  <Notes>32</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32</vt:i4>
      </vt:variant>
    </vt:vector>
  </HeadingPairs>
  <TitlesOfParts>
    <vt:vector size="49" baseType="lpstr">
      <vt:lpstr>Arial</vt:lpstr>
      <vt:lpstr>宋体</vt:lpstr>
      <vt:lpstr>Wingdings</vt:lpstr>
      <vt:lpstr>微软雅黑</vt:lpstr>
      <vt:lpstr>Calibri</vt:lpstr>
      <vt:lpstr>华文宋体</vt:lpstr>
      <vt:lpstr>Arial Unicode MS</vt:lpstr>
      <vt:lpstr>Elephant</vt:lpstr>
      <vt:lpstr>Segoe Print</vt:lpstr>
      <vt:lpstr>等线</vt:lpstr>
      <vt:lpstr>Arial Unicode MS</vt:lpstr>
      <vt:lpstr>等线 Light</vt:lpstr>
      <vt:lpstr>Calibri</vt:lpstr>
      <vt:lpstr>Open Sans</vt:lpstr>
      <vt:lpstr>Segoe UI</vt:lpstr>
      <vt:lpstr>Impact MT Std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dc:title>
  <dc:creator>www.tukuppt.com</dc:creator>
  <cp:keywords>tukuppt</cp:keywords>
  <cp:lastModifiedBy>罗祉璇</cp:lastModifiedBy>
  <cp:revision>1</cp:revision>
  <dcterms:created xsi:type="dcterms:W3CDTF">2020-09-04T09:11:17Z</dcterms:created>
  <dcterms:modified xsi:type="dcterms:W3CDTF">2020-09-04T09:11:17Z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2052-11.1.0.9926</vt:lpwstr>
  </property>
</Properties>
</file>