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7" r:id="rId2"/>
    <p:sldId id="293" r:id="rId3"/>
    <p:sldId id="258" r:id="rId4"/>
    <p:sldId id="264" r:id="rId5"/>
    <p:sldId id="265" r:id="rId6"/>
    <p:sldId id="266" r:id="rId7"/>
    <p:sldId id="268" r:id="rId8"/>
    <p:sldId id="267" r:id="rId9"/>
    <p:sldId id="288" r:id="rId10"/>
    <p:sldId id="291" r:id="rId11"/>
    <p:sldId id="269" r:id="rId12"/>
    <p:sldId id="285" r:id="rId13"/>
    <p:sldId id="270" r:id="rId14"/>
    <p:sldId id="289" r:id="rId15"/>
    <p:sldId id="292" r:id="rId16"/>
    <p:sldId id="271" r:id="rId17"/>
    <p:sldId id="272" r:id="rId18"/>
    <p:sldId id="273" r:id="rId19"/>
    <p:sldId id="275" r:id="rId20"/>
    <p:sldId id="290" r:id="rId21"/>
    <p:sldId id="277" r:id="rId22"/>
    <p:sldId id="278" r:id="rId23"/>
    <p:sldId id="280" r:id="rId24"/>
    <p:sldId id="281" r:id="rId25"/>
    <p:sldId id="287" r:id="rId26"/>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429" autoAdjust="0"/>
    <p:restoredTop sz="90667" autoAdjust="0"/>
  </p:normalViewPr>
  <p:slideViewPr>
    <p:cSldViewPr snapToGrid="0">
      <p:cViewPr>
        <p:scale>
          <a:sx n="60" d="100"/>
          <a:sy n="60" d="100"/>
        </p:scale>
        <p:origin x="-1272" y="-53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DEC89A-C28C-49E1-BC4F-A07409FD10EB}" type="datetimeFigureOut">
              <a:rPr lang="zh-CN" altLang="en-US" smtClean="0"/>
              <a:t>2018/2/9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A2EDED-EC1F-4306-88AE-7166560DCE3A}" type="slidenum">
              <a:rPr lang="zh-CN" altLang="en-US" smtClean="0"/>
              <a:t>‹#›</a:t>
            </a:fld>
            <a:endParaRPr lang="zh-CN" altLang="en-US"/>
          </a:p>
        </p:txBody>
      </p:sp>
    </p:spTree>
    <p:extLst>
      <p:ext uri="{BB962C8B-B14F-4D97-AF65-F5344CB8AC3E}">
        <p14:creationId xmlns:p14="http://schemas.microsoft.com/office/powerpoint/2010/main" val="2376667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BA2EDED-EC1F-4306-88AE-7166560DCE3A}"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BA2EDED-EC1F-4306-88AE-7166560DCE3A}" type="slidenum">
              <a:rPr lang="zh-CN" altLang="en-US" smtClean="0"/>
              <a:t>25</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1460015B-7533-424E-9E1E-2A8A4EBE0450}" type="datetimeFigureOut">
              <a:rPr lang="zh-CN" altLang="en-US" smtClean="0"/>
              <a:t>2018/2/9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88D0ED3-8FCC-4623-A4BF-A32BDB28D7E6}"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460015B-7533-424E-9E1E-2A8A4EBE0450}" type="datetimeFigureOut">
              <a:rPr lang="zh-CN" altLang="en-US" smtClean="0"/>
              <a:t>2018/2/9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8D0ED3-8FCC-4623-A4BF-A32BDB28D7E6}"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13" Type="http://schemas.openxmlformats.org/officeDocument/2006/relationships/image" Target="../media/image4.png"/><Relationship Id="rId3" Type="http://schemas.openxmlformats.org/officeDocument/2006/relationships/tags" Target="../tags/tag3.xml"/><Relationship Id="rId7" Type="http://schemas.openxmlformats.org/officeDocument/2006/relationships/audio" Target="../media/media1.mp3"/><Relationship Id="rId12" Type="http://schemas.openxmlformats.org/officeDocument/2006/relationships/image" Target="../media/image3.png"/><Relationship Id="rId2" Type="http://schemas.openxmlformats.org/officeDocument/2006/relationships/tags" Target="../tags/tag2.xml"/><Relationship Id="rId1" Type="http://schemas.openxmlformats.org/officeDocument/2006/relationships/tags" Target="../tags/tag1.xml"/><Relationship Id="rId6" Type="http://schemas.microsoft.com/office/2007/relationships/media" Target="../media/media1.mp3"/><Relationship Id="rId11" Type="http://schemas.openxmlformats.org/officeDocument/2006/relationships/image" Target="../media/image2.png"/><Relationship Id="rId5" Type="http://schemas.openxmlformats.org/officeDocument/2006/relationships/tags" Target="../tags/tag5.xml"/><Relationship Id="rId15" Type="http://schemas.openxmlformats.org/officeDocument/2006/relationships/image" Target="../media/image6.png"/><Relationship Id="rId10" Type="http://schemas.openxmlformats.org/officeDocument/2006/relationships/image" Target="../media/image1.jpeg"/><Relationship Id="rId4" Type="http://schemas.openxmlformats.org/officeDocument/2006/relationships/tags" Target="../tags/tag4.xml"/><Relationship Id="rId9" Type="http://schemas.openxmlformats.org/officeDocument/2006/relationships/notesSlide" Target="../notesSlides/notesSlide1.xml"/><Relationship Id="rId1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7.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26.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27.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28.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34.png"/><Relationship Id="rId13" Type="http://schemas.openxmlformats.org/officeDocument/2006/relationships/image" Target="../media/image39.png"/><Relationship Id="rId3" Type="http://schemas.openxmlformats.org/officeDocument/2006/relationships/image" Target="../media/image17.png"/><Relationship Id="rId7" Type="http://schemas.openxmlformats.org/officeDocument/2006/relationships/image" Target="../media/image33.png"/><Relationship Id="rId12"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2.pn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png"/><Relationship Id="rId4" Type="http://schemas.openxmlformats.org/officeDocument/2006/relationships/image" Target="../media/image30.png"/><Relationship Id="rId9" Type="http://schemas.openxmlformats.org/officeDocument/2006/relationships/image" Target="../media/image3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44.png"/><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9.png"/><Relationship Id="rId5" Type="http://schemas.openxmlformats.org/officeDocument/2006/relationships/image" Target="../media/image48.jpeg"/><Relationship Id="rId4" Type="http://schemas.openxmlformats.org/officeDocument/2006/relationships/image" Target="../media/image1.jpe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50.png"/><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52.png"/><Relationship Id="rId5" Type="http://schemas.microsoft.com/office/2007/relationships/hdphoto" Target="../media/hdphoto1.wdp"/><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8.jpeg"/><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58.pn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62.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5.xml.rels><?xml version="1.0" encoding="UTF-8" standalone="yes"?>
<Relationships xmlns="http://schemas.openxmlformats.org/package/2006/relationships"><Relationship Id="rId8" Type="http://schemas.openxmlformats.org/officeDocument/2006/relationships/image" Target="../media/image1.jpeg"/><Relationship Id="rId13" Type="http://schemas.openxmlformats.org/officeDocument/2006/relationships/image" Target="../media/image67.png"/><Relationship Id="rId3" Type="http://schemas.openxmlformats.org/officeDocument/2006/relationships/tags" Target="../tags/tag8.xml"/><Relationship Id="rId7" Type="http://schemas.openxmlformats.org/officeDocument/2006/relationships/notesSlide" Target="../notesSlides/notesSlide25.xml"/><Relationship Id="rId12" Type="http://schemas.openxmlformats.org/officeDocument/2006/relationships/image" Target="../media/image66.png"/><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1.xml"/><Relationship Id="rId11" Type="http://schemas.openxmlformats.org/officeDocument/2006/relationships/image" Target="../media/image65.png"/><Relationship Id="rId5" Type="http://schemas.openxmlformats.org/officeDocument/2006/relationships/tags" Target="../tags/tag10.xml"/><Relationship Id="rId10" Type="http://schemas.openxmlformats.org/officeDocument/2006/relationships/image" Target="../media/image64.png"/><Relationship Id="rId4" Type="http://schemas.openxmlformats.org/officeDocument/2006/relationships/tags" Target="../tags/tag9.xml"/><Relationship Id="rId9"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6704" y="0"/>
            <a:ext cx="12238703" cy="6872502"/>
          </a:xfrm>
          <a:prstGeom prst="rect">
            <a:avLst/>
          </a:prstGeom>
        </p:spPr>
      </p:pic>
      <p:grpSp>
        <p:nvGrpSpPr>
          <p:cNvPr id="2" name="组合 1"/>
          <p:cNvGrpSpPr/>
          <p:nvPr/>
        </p:nvGrpSpPr>
        <p:grpSpPr>
          <a:xfrm>
            <a:off x="2574723" y="1885950"/>
            <a:ext cx="2724830" cy="2819400"/>
            <a:chOff x="2574723" y="1885950"/>
            <a:chExt cx="2724830" cy="2819400"/>
          </a:xfrm>
        </p:grpSpPr>
        <p:sp>
          <p:nvSpPr>
            <p:cNvPr id="29" name="矩形 28"/>
            <p:cNvSpPr/>
            <p:nvPr/>
          </p:nvSpPr>
          <p:spPr>
            <a:xfrm>
              <a:off x="2574723" y="1885950"/>
              <a:ext cx="2724830" cy="28194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2994784" y="2070835"/>
              <a:ext cx="1926264" cy="1016901"/>
              <a:chOff x="2341622" y="2460732"/>
              <a:chExt cx="5341707" cy="2819961"/>
            </a:xfrm>
          </p:grpSpPr>
          <p:pic>
            <p:nvPicPr>
              <p:cNvPr id="31" name="图片 3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5135715" y="2460732"/>
                <a:ext cx="1169835" cy="2819961"/>
              </a:xfrm>
              <a:prstGeom prst="rect">
                <a:avLst/>
              </a:prstGeom>
            </p:spPr>
          </p:pic>
          <p:pic>
            <p:nvPicPr>
              <p:cNvPr id="32" name="图片 31"/>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rot="21445020">
                <a:off x="2341622" y="2724149"/>
                <a:ext cx="1479048" cy="2481113"/>
              </a:xfrm>
              <a:prstGeom prst="rect">
                <a:avLst/>
              </a:prstGeom>
            </p:spPr>
          </p:pic>
          <p:pic>
            <p:nvPicPr>
              <p:cNvPr id="33" name="图片 32"/>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870722" y="2758432"/>
                <a:ext cx="1346298" cy="2478898"/>
              </a:xfrm>
              <a:prstGeom prst="rect">
                <a:avLst/>
              </a:prstGeom>
            </p:spPr>
          </p:pic>
          <p:pic>
            <p:nvPicPr>
              <p:cNvPr id="34" name="图片 33"/>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6343557" y="2577780"/>
                <a:ext cx="1339772" cy="2451420"/>
              </a:xfrm>
              <a:prstGeom prst="rect">
                <a:avLst/>
              </a:prstGeom>
            </p:spPr>
          </p:pic>
        </p:grpSp>
        <p:sp>
          <p:nvSpPr>
            <p:cNvPr id="35" name="矩形 34"/>
            <p:cNvSpPr/>
            <p:nvPr/>
          </p:nvSpPr>
          <p:spPr>
            <a:xfrm>
              <a:off x="2942254" y="3959995"/>
              <a:ext cx="2031325" cy="587340"/>
            </a:xfrm>
            <a:prstGeom prst="rect">
              <a:avLst/>
            </a:prstGeom>
          </p:spPr>
          <p:txBody>
            <a:bodyPr wrap="none">
              <a:spAutoFit/>
            </a:bodyPr>
            <a:lstStyle/>
            <a:p>
              <a:pPr algn="ctr">
                <a:lnSpc>
                  <a:spcPct val="150000"/>
                </a:lnSpc>
              </a:pPr>
              <a:r>
                <a:rPr lang="zh-CN" altLang="en-US" sz="24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保护生存环境</a:t>
              </a:r>
              <a:endParaRPr lang="en-US" altLang="zh-CN" sz="24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6" name="矩形 35"/>
            <p:cNvSpPr/>
            <p:nvPr/>
          </p:nvSpPr>
          <p:spPr>
            <a:xfrm>
              <a:off x="2942256" y="3341001"/>
              <a:ext cx="2031325" cy="834909"/>
            </a:xfrm>
            <a:prstGeom prst="rect">
              <a:avLst/>
            </a:prstGeom>
          </p:spPr>
          <p:txBody>
            <a:bodyPr wrap="none">
              <a:spAutoFit/>
            </a:bodyPr>
            <a:lstStyle/>
            <a:p>
              <a:pPr algn="dist">
                <a:lnSpc>
                  <a:spcPct val="150000"/>
                </a:lnSpc>
              </a:pPr>
              <a:r>
                <a:rPr lang="zh-CN" altLang="en-US" sz="3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节约用水</a:t>
              </a:r>
              <a:endParaRPr lang="en-US" altLang="zh-CN" sz="3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cxnSp>
          <p:nvCxnSpPr>
            <p:cNvPr id="38" name="直接连接符 37"/>
            <p:cNvCxnSpPr/>
            <p:nvPr/>
          </p:nvCxnSpPr>
          <p:spPr>
            <a:xfrm>
              <a:off x="2942254" y="3264801"/>
              <a:ext cx="1896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942254" y="3291102"/>
              <a:ext cx="189644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40" name="PA_直接连接符 8"/>
          <p:cNvCxnSpPr/>
          <p:nvPr>
            <p:custDataLst>
              <p:tags r:id="rId1"/>
            </p:custDataLst>
          </p:nvPr>
        </p:nvCxnSpPr>
        <p:spPr>
          <a:xfrm>
            <a:off x="5404563" y="1885950"/>
            <a:ext cx="0" cy="28194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A_文本框 9"/>
          <p:cNvSpPr txBox="1"/>
          <p:nvPr>
            <p:custDataLst>
              <p:tags r:id="rId2"/>
            </p:custDataLst>
          </p:nvPr>
        </p:nvSpPr>
        <p:spPr>
          <a:xfrm>
            <a:off x="5471475" y="3443231"/>
            <a:ext cx="109788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节约用水</a:t>
            </a:r>
          </a:p>
        </p:txBody>
      </p:sp>
      <p:sp>
        <p:nvSpPr>
          <p:cNvPr id="43" name="PA_文本框 10"/>
          <p:cNvSpPr txBox="1"/>
          <p:nvPr>
            <p:custDataLst>
              <p:tags r:id="rId3"/>
            </p:custDataLst>
          </p:nvPr>
        </p:nvSpPr>
        <p:spPr>
          <a:xfrm>
            <a:off x="5490524" y="3836126"/>
            <a:ext cx="4213057" cy="400110"/>
          </a:xfrm>
          <a:prstGeom prst="rect">
            <a:avLst/>
          </a:prstGeom>
          <a:noFill/>
        </p:spPr>
        <p:txBody>
          <a:bodyPr wrap="square" rtlCol="0">
            <a:spAutoFit/>
          </a:bodyPr>
          <a:lstStyle/>
          <a:p>
            <a:pPr algn="dist"/>
            <a:r>
              <a:rPr lang="zh-CN" altLang="en-US" sz="2000" b="1" dirty="0">
                <a:solidFill>
                  <a:schemeClr val="bg1"/>
                </a:solidFill>
                <a:latin typeface="微软雅黑" panose="020B0503020204020204" pitchFamily="34" charset="-122"/>
                <a:ea typeface="微软雅黑" panose="020B0503020204020204" pitchFamily="34" charset="-122"/>
              </a:rPr>
              <a:t>请大家保护人好类赖以生存的环境</a:t>
            </a:r>
          </a:p>
        </p:txBody>
      </p:sp>
      <p:sp>
        <p:nvSpPr>
          <p:cNvPr id="44" name="PA_文本框 12"/>
          <p:cNvSpPr txBox="1"/>
          <p:nvPr>
            <p:custDataLst>
              <p:tags r:id="rId4"/>
            </p:custDataLst>
          </p:nvPr>
        </p:nvSpPr>
        <p:spPr>
          <a:xfrm>
            <a:off x="5490523" y="4220230"/>
            <a:ext cx="4213057" cy="523220"/>
          </a:xfrm>
          <a:prstGeom prst="rect">
            <a:avLst/>
          </a:prstGeom>
          <a:noFill/>
        </p:spPr>
        <p:txBody>
          <a:bodyPr wrap="square" rtlCol="0">
            <a:spAutoFit/>
          </a:bodyPr>
          <a:lstStyle/>
          <a:p>
            <a:pPr algn="just"/>
            <a:r>
              <a:rPr lang="en-US" altLang="zh-CN" sz="700" dirty="0">
                <a:solidFill>
                  <a:schemeClr val="bg1">
                    <a:lumMod val="85000"/>
                  </a:schemeClr>
                </a:solidFill>
                <a:latin typeface="Ebrima" panose="02000000000000000000" pitchFamily="2" charset="0"/>
                <a:ea typeface="Ebrima" panose="02000000000000000000" pitchFamily="2" charset="0"/>
                <a:cs typeface="Ebrima" panose="02000000000000000000" pitchFamily="2" charset="0"/>
              </a:rPr>
              <a:t>For a country with such a strong economy and the luxury of throwing away unwanted food, you'd think Japan would be a happier country, but it also boasts one of the highest rates of suicide in any developed nation. Even Mount FUJI, a revered symbol of Japan, is a notorious suicide spot for the around 100 dead bodies discovered in the surrounding woodiness</a:t>
            </a:r>
            <a:endParaRPr lang="zh-CN" altLang="en-US" sz="700" dirty="0">
              <a:solidFill>
                <a:schemeClr val="bg1">
                  <a:lumMod val="85000"/>
                </a:schemeClr>
              </a:solidFill>
              <a:latin typeface="Ebrima" panose="02000000000000000000" pitchFamily="2" charset="0"/>
              <a:cs typeface="Ebrima" panose="02000000000000000000" pitchFamily="2" charset="0"/>
            </a:endParaRPr>
          </a:p>
        </p:txBody>
      </p:sp>
      <p:sp>
        <p:nvSpPr>
          <p:cNvPr id="45" name="PA_文本框 11"/>
          <p:cNvSpPr txBox="1"/>
          <p:nvPr>
            <p:custDataLst>
              <p:tags r:id="rId5"/>
            </p:custDataLst>
          </p:nvPr>
        </p:nvSpPr>
        <p:spPr>
          <a:xfrm>
            <a:off x="6372255" y="3443233"/>
            <a:ext cx="2695545" cy="338554"/>
          </a:xfrm>
          <a:prstGeom prst="rect">
            <a:avLst/>
          </a:prstGeom>
          <a:noFill/>
        </p:spPr>
        <p:txBody>
          <a:bodyPr wrap="square" rtlCol="0">
            <a:spAutoFit/>
          </a:bodyPr>
          <a:lstStyle/>
          <a:p>
            <a:pPr algn="dist"/>
            <a:r>
              <a:rPr lang="en-US" altLang="zh-CN" sz="1600" b="1" dirty="0">
                <a:solidFill>
                  <a:schemeClr val="bg1"/>
                </a:solidFill>
                <a:latin typeface="方正悠黑_508R" panose="02000000000000000000" pitchFamily="2" charset="-122"/>
                <a:ea typeface="方正悠黑_508R" panose="02000000000000000000" pitchFamily="2" charset="-122"/>
                <a:cs typeface="Ebrima" panose="02000000000000000000" pitchFamily="2" charset="0"/>
              </a:rPr>
              <a:t>QINGJIEYUEYONGSHUI</a:t>
            </a:r>
            <a:endParaRPr lang="zh-CN" altLang="en-US" sz="1600" b="1" dirty="0">
              <a:solidFill>
                <a:schemeClr val="bg1"/>
              </a:solidFill>
              <a:latin typeface="方正悠黑_508R" panose="02000000000000000000" pitchFamily="2" charset="-122"/>
              <a:ea typeface="方正悠黑_508R" panose="02000000000000000000" pitchFamily="2" charset="-122"/>
              <a:cs typeface="Ebrima" panose="02000000000000000000" pitchFamily="2" charset="0"/>
            </a:endParaRPr>
          </a:p>
        </p:txBody>
      </p:sp>
      <p:pic>
        <p:nvPicPr>
          <p:cNvPr id="4" name="加勒比海盗 - 9 - 士气展示上场">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5"/>
          <a:stretch>
            <a:fillRect/>
          </a:stretch>
        </p:blipFill>
        <p:spPr>
          <a:xfrm>
            <a:off x="-1139491" y="2692245"/>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6" presetClass="entr" presetSubtype="37" fill="hold" nodeType="click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barn(outVertical)">
                                      <p:cBhvr>
                                        <p:cTn id="11" dur="500"/>
                                        <p:tgtEl>
                                          <p:spTgt spid="15"/>
                                        </p:tgtEl>
                                      </p:cBhvr>
                                    </p:animEffect>
                                  </p:childTnLst>
                                </p:cTn>
                              </p:par>
                            </p:childTnLst>
                          </p:cTn>
                        </p:par>
                      </p:childTnLst>
                    </p:cTn>
                  </p:par>
                  <p:par>
                    <p:cTn id="12" fill="hold">
                      <p:stCondLst>
                        <p:cond delay="indefinite"/>
                      </p:stCondLst>
                      <p:childTnLst>
                        <p:par>
                          <p:cTn id="13" fill="hold">
                            <p:stCondLst>
                              <p:cond delay="0"/>
                            </p:stCondLst>
                            <p:childTnLst>
                              <p:par>
                                <p:cTn id="14" presetID="53" presetClass="entr" presetSubtype="16" fill="hold" nodeType="click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42" fill="hold" nodeType="clickEffect">
                                  <p:stCondLst>
                                    <p:cond delay="0"/>
                                  </p:stCondLst>
                                  <p:childTnLst>
                                    <p:set>
                                      <p:cBhvr>
                                        <p:cTn id="22" dur="1" fill="hold">
                                          <p:stCondLst>
                                            <p:cond delay="0"/>
                                          </p:stCondLst>
                                        </p:cTn>
                                        <p:tgtEl>
                                          <p:spTgt spid="40"/>
                                        </p:tgtEl>
                                        <p:attrNameLst>
                                          <p:attrName>style.visibility</p:attrName>
                                        </p:attrNameLst>
                                      </p:cBhvr>
                                      <p:to>
                                        <p:strVal val="visible"/>
                                      </p:to>
                                    </p:set>
                                    <p:animEffect transition="in" filter="barn(outHorizontal)">
                                      <p:cBhvr>
                                        <p:cTn id="23" dur="500"/>
                                        <p:tgtEl>
                                          <p:spTgt spid="40"/>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42"/>
                                        </p:tgtEl>
                                        <p:attrNameLst>
                                          <p:attrName>style.visibility</p:attrName>
                                        </p:attrNameLst>
                                      </p:cBhvr>
                                      <p:to>
                                        <p:strVal val="visible"/>
                                      </p:to>
                                    </p:set>
                                    <p:anim calcmode="lin" valueType="num">
                                      <p:cBhvr additive="base">
                                        <p:cTn id="28" dur="500" fill="hold"/>
                                        <p:tgtEl>
                                          <p:spTgt spid="42"/>
                                        </p:tgtEl>
                                        <p:attrNameLst>
                                          <p:attrName>ppt_x</p:attrName>
                                        </p:attrNameLst>
                                      </p:cBhvr>
                                      <p:tavLst>
                                        <p:tav tm="0">
                                          <p:val>
                                            <p:strVal val="1+#ppt_w/2"/>
                                          </p:val>
                                        </p:tav>
                                        <p:tav tm="100000">
                                          <p:val>
                                            <p:strVal val="#ppt_x"/>
                                          </p:val>
                                        </p:tav>
                                      </p:tavLst>
                                    </p:anim>
                                    <p:anim calcmode="lin" valueType="num">
                                      <p:cBhvr additive="base">
                                        <p:cTn id="29" dur="500" fill="hold"/>
                                        <p:tgtEl>
                                          <p:spTgt spid="42"/>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additive="base">
                                        <p:cTn id="32" dur="500" fill="hold"/>
                                        <p:tgtEl>
                                          <p:spTgt spid="43"/>
                                        </p:tgtEl>
                                        <p:attrNameLst>
                                          <p:attrName>ppt_x</p:attrName>
                                        </p:attrNameLst>
                                      </p:cBhvr>
                                      <p:tavLst>
                                        <p:tav tm="0">
                                          <p:val>
                                            <p:strVal val="1+#ppt_w/2"/>
                                          </p:val>
                                        </p:tav>
                                        <p:tav tm="100000">
                                          <p:val>
                                            <p:strVal val="#ppt_x"/>
                                          </p:val>
                                        </p:tav>
                                      </p:tavLst>
                                    </p:anim>
                                    <p:anim calcmode="lin" valueType="num">
                                      <p:cBhvr additive="base">
                                        <p:cTn id="33" dur="500" fill="hold"/>
                                        <p:tgtEl>
                                          <p:spTgt spid="4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additive="base">
                                        <p:cTn id="36" dur="500" fill="hold"/>
                                        <p:tgtEl>
                                          <p:spTgt spid="44"/>
                                        </p:tgtEl>
                                        <p:attrNameLst>
                                          <p:attrName>ppt_x</p:attrName>
                                        </p:attrNameLst>
                                      </p:cBhvr>
                                      <p:tavLst>
                                        <p:tav tm="0">
                                          <p:val>
                                            <p:strVal val="1+#ppt_w/2"/>
                                          </p:val>
                                        </p:tav>
                                        <p:tav tm="100000">
                                          <p:val>
                                            <p:strVal val="#ppt_x"/>
                                          </p:val>
                                        </p:tav>
                                      </p:tavLst>
                                    </p:anim>
                                    <p:anim calcmode="lin" valueType="num">
                                      <p:cBhvr additive="base">
                                        <p:cTn id="37" dur="500" fill="hold"/>
                                        <p:tgtEl>
                                          <p:spTgt spid="44"/>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1+#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2" repeatCount="indefinite" fill="remove" display="0">
                  <p:stCondLst>
                    <p:cond delay="indefinite"/>
                  </p:stCondLst>
                  <p:endCondLst>
                    <p:cond evt="onStopAudio" delay="0">
                      <p:tgtEl>
                        <p:sldTgt/>
                      </p:tgtEl>
                    </p:cond>
                  </p:endCondLst>
                </p:cTn>
                <p:tgtEl>
                  <p:spTgt spid="4"/>
                </p:tgtEl>
              </p:cMediaNode>
            </p:audio>
          </p:childTnLst>
        </p:cTn>
      </p:par>
    </p:tnLst>
    <p:bldLst>
      <p:bldP spid="42" grpId="0"/>
      <p:bldP spid="43" grpId="0"/>
      <p:bldP spid="44" grpId="0"/>
      <p:bldP spid="4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53532" y="2773196"/>
            <a:ext cx="3099415" cy="1091947"/>
          </a:xfrm>
          <a:prstGeom prst="rect">
            <a:avLst/>
          </a:prstGeom>
        </p:spPr>
      </p:pic>
      <p:pic>
        <p:nvPicPr>
          <p:cNvPr id="17" name="图片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2947" y="2773196"/>
            <a:ext cx="3099415" cy="1091947"/>
          </a:xfrm>
          <a:prstGeom prst="rect">
            <a:avLst/>
          </a:prstGeom>
        </p:spPr>
      </p:pic>
      <p:pic>
        <p:nvPicPr>
          <p:cNvPr id="18" name="图片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5670" y="2773196"/>
            <a:ext cx="3099415" cy="1091947"/>
          </a:xfrm>
          <a:prstGeom prst="rect">
            <a:avLst/>
          </a:prstGeom>
        </p:spPr>
      </p:pic>
      <p:grpSp>
        <p:nvGrpSpPr>
          <p:cNvPr id="9" name="组合 8"/>
          <p:cNvGrpSpPr/>
          <p:nvPr/>
        </p:nvGrpSpPr>
        <p:grpSpPr>
          <a:xfrm>
            <a:off x="4058650" y="-2104720"/>
            <a:ext cx="4643222" cy="4643222"/>
            <a:chOff x="4058650" y="-2104720"/>
            <a:chExt cx="4643222" cy="4643222"/>
          </a:xfrm>
        </p:grpSpPr>
        <p:pic>
          <p:nvPicPr>
            <p:cNvPr id="28" name="图片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9455492">
              <a:off x="4058650" y="-2104720"/>
              <a:ext cx="4643222" cy="4643222"/>
            </a:xfrm>
            <a:prstGeom prst="rect">
              <a:avLst/>
            </a:prstGeom>
          </p:spPr>
        </p:pic>
        <p:sp>
          <p:nvSpPr>
            <p:cNvPr id="5" name="矩形 4"/>
            <p:cNvSpPr/>
            <p:nvPr/>
          </p:nvSpPr>
          <p:spPr>
            <a:xfrm>
              <a:off x="6048665" y="274948"/>
              <a:ext cx="902811" cy="523220"/>
            </a:xfrm>
            <a:prstGeom prst="rect">
              <a:avLst/>
            </a:prstGeom>
          </p:spPr>
          <p:txBody>
            <a:bodyPr wrap="none">
              <a:spAutoFit/>
            </a:bodyPr>
            <a:lstStyle/>
            <a:p>
              <a:pPr algn="ctr"/>
              <a:r>
                <a:rPr lang="zh-CN" altLang="en-US" sz="28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目录</a:t>
              </a:r>
              <a:endParaRPr lang="en-US" altLang="zh-CN" sz="28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grpSp>
      <p:grpSp>
        <p:nvGrpSpPr>
          <p:cNvPr id="6" name="组合 5"/>
          <p:cNvGrpSpPr/>
          <p:nvPr/>
        </p:nvGrpSpPr>
        <p:grpSpPr>
          <a:xfrm>
            <a:off x="2621583" y="4103438"/>
            <a:ext cx="536449" cy="602457"/>
            <a:chOff x="3008856" y="2363757"/>
            <a:chExt cx="1897061" cy="2130486"/>
          </a:xfrm>
        </p:grpSpPr>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08856" y="2628580"/>
              <a:ext cx="1013248" cy="1865663"/>
            </a:xfrm>
            <a:prstGeom prst="rect">
              <a:avLst/>
            </a:prstGeom>
          </p:spPr>
        </p:pic>
        <p:pic>
          <p:nvPicPr>
            <p:cNvPr id="30" name="图片 2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022104" y="2363757"/>
              <a:ext cx="883813" cy="2130486"/>
            </a:xfrm>
            <a:prstGeom prst="rect">
              <a:avLst/>
            </a:prstGeom>
          </p:spPr>
        </p:pic>
      </p:grpSp>
      <p:grpSp>
        <p:nvGrpSpPr>
          <p:cNvPr id="7" name="组合 6"/>
          <p:cNvGrpSpPr/>
          <p:nvPr/>
        </p:nvGrpSpPr>
        <p:grpSpPr>
          <a:xfrm>
            <a:off x="5765827" y="4180847"/>
            <a:ext cx="634973" cy="588253"/>
            <a:chOff x="2832394" y="2532328"/>
            <a:chExt cx="2065784" cy="1913789"/>
          </a:xfrm>
        </p:grpSpPr>
        <p:pic>
          <p:nvPicPr>
            <p:cNvPr id="31" name="图片 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832394" y="2580454"/>
              <a:ext cx="1013248" cy="1865663"/>
            </a:xfrm>
            <a:prstGeom prst="rect">
              <a:avLst/>
            </a:prstGeom>
          </p:spPr>
        </p:pic>
        <p:pic>
          <p:nvPicPr>
            <p:cNvPr id="32" name="图片 3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813009" y="2532328"/>
              <a:ext cx="1085169" cy="1734873"/>
            </a:xfrm>
            <a:prstGeom prst="rect">
              <a:avLst/>
            </a:prstGeom>
          </p:spPr>
        </p:pic>
      </p:grpSp>
      <p:grpSp>
        <p:nvGrpSpPr>
          <p:cNvPr id="8" name="组合 7"/>
          <p:cNvGrpSpPr/>
          <p:nvPr/>
        </p:nvGrpSpPr>
        <p:grpSpPr>
          <a:xfrm>
            <a:off x="8986488" y="4083155"/>
            <a:ext cx="585051" cy="600950"/>
            <a:chOff x="2832394" y="2348723"/>
            <a:chExt cx="2072157" cy="2128469"/>
          </a:xfrm>
        </p:grpSpPr>
        <p:pic>
          <p:nvPicPr>
            <p:cNvPr id="33" name="图片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32394" y="2580454"/>
              <a:ext cx="1013248" cy="1865663"/>
            </a:xfrm>
            <a:prstGeom prst="rect">
              <a:avLst/>
            </a:prstGeom>
          </p:spPr>
        </p:pic>
        <p:pic>
          <p:nvPicPr>
            <p:cNvPr id="34" name="图片 33"/>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921842" y="2348723"/>
              <a:ext cx="982709" cy="2128469"/>
            </a:xfrm>
            <a:prstGeom prst="rect">
              <a:avLst/>
            </a:prstGeom>
          </p:spPr>
        </p:pic>
      </p:grpSp>
      <p:sp>
        <p:nvSpPr>
          <p:cNvPr id="35" name="矩形 3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720968" y="5062595"/>
            <a:ext cx="2337682" cy="784830"/>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标题数数字等都可以通题数字标题字等都可题数字标题标题数标题题数字标题数字等。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965383" y="5062595"/>
            <a:ext cx="2337682" cy="784830"/>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3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174708" y="5062595"/>
            <a:ext cx="2337682" cy="784830"/>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1976738" y="4778971"/>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9" name="矩形 38"/>
          <p:cNvSpPr/>
          <p:nvPr/>
        </p:nvSpPr>
        <p:spPr>
          <a:xfrm>
            <a:off x="5201979" y="4778971"/>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40" name="矩形 39"/>
          <p:cNvSpPr/>
          <p:nvPr/>
        </p:nvSpPr>
        <p:spPr>
          <a:xfrm>
            <a:off x="8396969" y="4778971"/>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 calcmode="lin" valueType="num">
                                      <p:cBhvr>
                                        <p:cTn id="9" dur="500" fill="hold"/>
                                        <p:tgtEl>
                                          <p:spTgt spid="9"/>
                                        </p:tgtEl>
                                        <p:attrNameLst>
                                          <p:attrName>style.rotation</p:attrName>
                                        </p:attrNameLst>
                                      </p:cBhvr>
                                      <p:tavLst>
                                        <p:tav tm="0">
                                          <p:val>
                                            <p:fltVal val="360"/>
                                          </p:val>
                                        </p:tav>
                                        <p:tav tm="100000">
                                          <p:val>
                                            <p:fltVal val="0"/>
                                          </p:val>
                                        </p:tav>
                                      </p:tavLst>
                                    </p:anim>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par>
                                <p:cTn id="18" presetID="53" presetClass="entr" presetSubtype="16" fill="hold" nodeType="withEffect">
                                  <p:stCondLst>
                                    <p:cond delay="0"/>
                                  </p:stCondLst>
                                  <p:childTnLst>
                                    <p:set>
                                      <p:cBhvr>
                                        <p:cTn id="19" dur="1" fill="hold">
                                          <p:stCondLst>
                                            <p:cond delay="0"/>
                                          </p:stCondLst>
                                        </p:cTn>
                                        <p:tgtEl>
                                          <p:spTgt spid="17"/>
                                        </p:tgtEl>
                                        <p:attrNameLst>
                                          <p:attrName>style.visibility</p:attrName>
                                        </p:attrNameLst>
                                      </p:cBhvr>
                                      <p:to>
                                        <p:strVal val="visible"/>
                                      </p:to>
                                    </p:set>
                                    <p:anim calcmode="lin" valueType="num">
                                      <p:cBhvr>
                                        <p:cTn id="20" dur="500" fill="hold"/>
                                        <p:tgtEl>
                                          <p:spTgt spid="17"/>
                                        </p:tgtEl>
                                        <p:attrNameLst>
                                          <p:attrName>ppt_w</p:attrName>
                                        </p:attrNameLst>
                                      </p:cBhvr>
                                      <p:tavLst>
                                        <p:tav tm="0">
                                          <p:val>
                                            <p:fltVal val="0"/>
                                          </p:val>
                                        </p:tav>
                                        <p:tav tm="100000">
                                          <p:val>
                                            <p:strVal val="#ppt_w"/>
                                          </p:val>
                                        </p:tav>
                                      </p:tavLst>
                                    </p:anim>
                                    <p:anim calcmode="lin" valueType="num">
                                      <p:cBhvr>
                                        <p:cTn id="21" dur="500" fill="hold"/>
                                        <p:tgtEl>
                                          <p:spTgt spid="17"/>
                                        </p:tgtEl>
                                        <p:attrNameLst>
                                          <p:attrName>ppt_h</p:attrName>
                                        </p:attrNameLst>
                                      </p:cBhvr>
                                      <p:tavLst>
                                        <p:tav tm="0">
                                          <p:val>
                                            <p:fltVal val="0"/>
                                          </p:val>
                                        </p:tav>
                                        <p:tav tm="100000">
                                          <p:val>
                                            <p:strVal val="#ppt_h"/>
                                          </p:val>
                                        </p:tav>
                                      </p:tavLst>
                                    </p:anim>
                                    <p:animEffect transition="in" filter="fade">
                                      <p:cBhvr>
                                        <p:cTn id="22" dur="500"/>
                                        <p:tgtEl>
                                          <p:spTgt spid="17"/>
                                        </p:tgtEl>
                                      </p:cBhvr>
                                    </p:animEffect>
                                  </p:childTnLst>
                                </p:cTn>
                              </p:par>
                              <p:par>
                                <p:cTn id="23" presetID="53" presetClass="entr" presetSubtype="16"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p:cTn id="25" dur="500" fill="hold"/>
                                        <p:tgtEl>
                                          <p:spTgt spid="18"/>
                                        </p:tgtEl>
                                        <p:attrNameLst>
                                          <p:attrName>ppt_w</p:attrName>
                                        </p:attrNameLst>
                                      </p:cBhvr>
                                      <p:tavLst>
                                        <p:tav tm="0">
                                          <p:val>
                                            <p:fltVal val="0"/>
                                          </p:val>
                                        </p:tav>
                                        <p:tav tm="100000">
                                          <p:val>
                                            <p:strVal val="#ppt_w"/>
                                          </p:val>
                                        </p:tav>
                                      </p:tavLst>
                                    </p:anim>
                                    <p:anim calcmode="lin" valueType="num">
                                      <p:cBhvr>
                                        <p:cTn id="26" dur="500" fill="hold"/>
                                        <p:tgtEl>
                                          <p:spTgt spid="18"/>
                                        </p:tgtEl>
                                        <p:attrNameLst>
                                          <p:attrName>ppt_h</p:attrName>
                                        </p:attrNameLst>
                                      </p:cBhvr>
                                      <p:tavLst>
                                        <p:tav tm="0">
                                          <p:val>
                                            <p:fltVal val="0"/>
                                          </p:val>
                                        </p:tav>
                                        <p:tav tm="100000">
                                          <p:val>
                                            <p:strVal val="#ppt_h"/>
                                          </p:val>
                                        </p:tav>
                                      </p:tavLst>
                                    </p:anim>
                                    <p:animEffect transition="in" filter="fade">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par>
                                <p:cTn id="35" presetID="53" presetClass="entr" presetSubtype="16"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p:cTn id="37" dur="500" fill="hold"/>
                                        <p:tgtEl>
                                          <p:spTgt spid="7"/>
                                        </p:tgtEl>
                                        <p:attrNameLst>
                                          <p:attrName>ppt_w</p:attrName>
                                        </p:attrNameLst>
                                      </p:cBhvr>
                                      <p:tavLst>
                                        <p:tav tm="0">
                                          <p:val>
                                            <p:fltVal val="0"/>
                                          </p:val>
                                        </p:tav>
                                        <p:tav tm="100000">
                                          <p:val>
                                            <p:strVal val="#ppt_w"/>
                                          </p:val>
                                        </p:tav>
                                      </p:tavLst>
                                    </p:anim>
                                    <p:anim calcmode="lin" valueType="num">
                                      <p:cBhvr>
                                        <p:cTn id="38" dur="500" fill="hold"/>
                                        <p:tgtEl>
                                          <p:spTgt spid="7"/>
                                        </p:tgtEl>
                                        <p:attrNameLst>
                                          <p:attrName>ppt_h</p:attrName>
                                        </p:attrNameLst>
                                      </p:cBhvr>
                                      <p:tavLst>
                                        <p:tav tm="0">
                                          <p:val>
                                            <p:fltVal val="0"/>
                                          </p:val>
                                        </p:tav>
                                        <p:tav tm="100000">
                                          <p:val>
                                            <p:strVal val="#ppt_h"/>
                                          </p:val>
                                        </p:tav>
                                      </p:tavLst>
                                    </p:anim>
                                    <p:animEffect transition="in" filter="fade">
                                      <p:cBhvr>
                                        <p:cTn id="39" dur="500"/>
                                        <p:tgtEl>
                                          <p:spTgt spid="7"/>
                                        </p:tgtEl>
                                      </p:cBhvr>
                                    </p:animEffect>
                                  </p:childTnLst>
                                </p:cTn>
                              </p:par>
                              <p:par>
                                <p:cTn id="40" presetID="53" presetClass="entr" presetSubtype="16" fill="hold" nodeType="with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p:cTn id="42" dur="500" fill="hold"/>
                                        <p:tgtEl>
                                          <p:spTgt spid="8"/>
                                        </p:tgtEl>
                                        <p:attrNameLst>
                                          <p:attrName>ppt_w</p:attrName>
                                        </p:attrNameLst>
                                      </p:cBhvr>
                                      <p:tavLst>
                                        <p:tav tm="0">
                                          <p:val>
                                            <p:fltVal val="0"/>
                                          </p:val>
                                        </p:tav>
                                        <p:tav tm="100000">
                                          <p:val>
                                            <p:strVal val="#ppt_w"/>
                                          </p:val>
                                        </p:tav>
                                      </p:tavLst>
                                    </p:anim>
                                    <p:anim calcmode="lin" valueType="num">
                                      <p:cBhvr>
                                        <p:cTn id="43" dur="500" fill="hold"/>
                                        <p:tgtEl>
                                          <p:spTgt spid="8"/>
                                        </p:tgtEl>
                                        <p:attrNameLst>
                                          <p:attrName>ppt_h</p:attrName>
                                        </p:attrNameLst>
                                      </p:cBhvr>
                                      <p:tavLst>
                                        <p:tav tm="0">
                                          <p:val>
                                            <p:fltVal val="0"/>
                                          </p:val>
                                        </p:tav>
                                        <p:tav tm="100000">
                                          <p:val>
                                            <p:strVal val="#ppt_h"/>
                                          </p:val>
                                        </p:tav>
                                      </p:tavLst>
                                    </p:anim>
                                    <p:animEffect transition="in" filter="fade">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1" fill="hold" grpId="0" nodeType="click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up)">
                                      <p:cBhvr>
                                        <p:cTn id="49" dur="500"/>
                                        <p:tgtEl>
                                          <p:spTgt spid="35"/>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up)">
                                      <p:cBhvr>
                                        <p:cTn id="52" dur="500"/>
                                        <p:tgtEl>
                                          <p:spTgt spid="36"/>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up)">
                                      <p:cBhvr>
                                        <p:cTn id="55" dur="500"/>
                                        <p:tgtEl>
                                          <p:spTgt spid="37"/>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wipe(up)">
                                      <p:cBhvr>
                                        <p:cTn id="58" dur="500"/>
                                        <p:tgtEl>
                                          <p:spTgt spid="38"/>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up)">
                                      <p:cBhvr>
                                        <p:cTn id="61" dur="500"/>
                                        <p:tgtEl>
                                          <p:spTgt spid="39"/>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up)">
                                      <p:cBhvr>
                                        <p:cTn id="6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28387" y="0"/>
            <a:ext cx="6858000" cy="6858000"/>
            <a:chOff x="528387" y="0"/>
            <a:chExt cx="6858000" cy="685800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87" y="0"/>
              <a:ext cx="6858000" cy="6858000"/>
            </a:xfrm>
            <a:prstGeom prst="rect">
              <a:avLst/>
            </a:prstGeom>
          </p:spPr>
        </p:pic>
        <p:grpSp>
          <p:nvGrpSpPr>
            <p:cNvPr id="14" name="组合 13"/>
            <p:cNvGrpSpPr/>
            <p:nvPr/>
          </p:nvGrpSpPr>
          <p:grpSpPr>
            <a:xfrm>
              <a:off x="3008856" y="2363757"/>
              <a:ext cx="1897061" cy="2130486"/>
              <a:chOff x="4936876" y="2407341"/>
              <a:chExt cx="1618288" cy="1817411"/>
            </a:xfrm>
          </p:grpSpPr>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36876" y="2633248"/>
                <a:ext cx="864351" cy="1591504"/>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01227" y="2407341"/>
                <a:ext cx="753937" cy="1817411"/>
              </a:xfrm>
              <a:prstGeom prst="rect">
                <a:avLst/>
              </a:prstGeom>
            </p:spPr>
          </p:pic>
        </p:grpSp>
      </p:grpSp>
      <p:sp>
        <p:nvSpPr>
          <p:cNvPr id="19" name="文本框 18"/>
          <p:cNvSpPr txBox="1"/>
          <p:nvPr/>
        </p:nvSpPr>
        <p:spPr>
          <a:xfrm>
            <a:off x="6516612" y="3104830"/>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0" name="矩形 19"/>
          <p:cNvSpPr/>
          <p:nvPr/>
        </p:nvSpPr>
        <p:spPr>
          <a:xfrm>
            <a:off x="6509043" y="3504940"/>
            <a:ext cx="3526481"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标题数数字等都可以通题数字标题字等都可题数字标题标题数标题题数字标题数字等。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25" name="图片 2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727971" y="1840165"/>
            <a:ext cx="1316830" cy="18563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9"/>
                                        </p:tgtEl>
                                        <p:attrNameLst>
                                          <p:attrName>style.visibility</p:attrName>
                                        </p:attrNameLst>
                                      </p:cBhvr>
                                      <p:to>
                                        <p:strVal val="visible"/>
                                      </p:to>
                                    </p:set>
                                    <p:anim calcmode="lin" valueType="num">
                                      <p:cBhvr additive="base">
                                        <p:cTn id="15" dur="500" fill="hold"/>
                                        <p:tgtEl>
                                          <p:spTgt spid="19"/>
                                        </p:tgtEl>
                                        <p:attrNameLst>
                                          <p:attrName>ppt_x</p:attrName>
                                        </p:attrNameLst>
                                      </p:cBhvr>
                                      <p:tavLst>
                                        <p:tav tm="0">
                                          <p:val>
                                            <p:strVal val="1+#ppt_w/2"/>
                                          </p:val>
                                        </p:tav>
                                        <p:tav tm="100000">
                                          <p:val>
                                            <p:strVal val="#ppt_x"/>
                                          </p:val>
                                        </p:tav>
                                      </p:tavLst>
                                    </p:anim>
                                    <p:anim calcmode="lin" valueType="num">
                                      <p:cBhvr additive="base">
                                        <p:cTn id="16" dur="500" fill="hold"/>
                                        <p:tgtEl>
                                          <p:spTgt spid="19"/>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1+#ppt_w/2"/>
                                          </p:val>
                                        </p:tav>
                                        <p:tav tm="100000">
                                          <p:val>
                                            <p:strVal val="#ppt_x"/>
                                          </p:val>
                                        </p:tav>
                                      </p:tavLst>
                                    </p:anim>
                                    <p:anim calcmode="lin" valueType="num">
                                      <p:cBhvr additive="base">
                                        <p:cTn id="24" dur="5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11" name="图片 10"/>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21" name="图片 20"/>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a:off x="1471863" y="1489809"/>
            <a:ext cx="2699085" cy="2726256"/>
          </a:xfrm>
          <a:prstGeom prst="rect">
            <a:avLst/>
          </a:prstGeom>
        </p:spPr>
      </p:pic>
      <p:pic>
        <p:nvPicPr>
          <p:cNvPr id="22" name="图片 21"/>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a:off x="4784558" y="1489809"/>
            <a:ext cx="2699085" cy="2726256"/>
          </a:xfrm>
          <a:prstGeom prst="rect">
            <a:avLst/>
          </a:prstGeom>
        </p:spPr>
      </p:pic>
      <p:pic>
        <p:nvPicPr>
          <p:cNvPr id="23" name="图片 22"/>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a:off x="8097253" y="1489809"/>
            <a:ext cx="2699085" cy="2726256"/>
          </a:xfrm>
          <a:prstGeom prst="rect">
            <a:avLst/>
          </a:prstGeom>
        </p:spPr>
      </p:pic>
      <p:sp>
        <p:nvSpPr>
          <p:cNvPr id="14" name="矩形 1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435218" y="4870091"/>
            <a:ext cx="2337682" cy="784830"/>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标题数数字等都可以通题数字标题字等都可题数字标题标题数标题题数字标题数字等。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946333" y="4870091"/>
            <a:ext cx="2337682" cy="784830"/>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441408" y="4870091"/>
            <a:ext cx="2337682" cy="784830"/>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1690988" y="4586467"/>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18" name="矩形 17"/>
          <p:cNvSpPr/>
          <p:nvPr/>
        </p:nvSpPr>
        <p:spPr>
          <a:xfrm>
            <a:off x="5182929" y="4586467"/>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19" name="矩形 18"/>
          <p:cNvSpPr/>
          <p:nvPr/>
        </p:nvSpPr>
        <p:spPr>
          <a:xfrm>
            <a:off x="8663669" y="4586467"/>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47"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1000"/>
                                        <p:tgtEl>
                                          <p:spTgt spid="22"/>
                                        </p:tgtEl>
                                      </p:cBhvr>
                                    </p:animEffect>
                                    <p:anim calcmode="lin" valueType="num">
                                      <p:cBhvr>
                                        <p:cTn id="23" dur="1000" fill="hold"/>
                                        <p:tgtEl>
                                          <p:spTgt spid="22"/>
                                        </p:tgtEl>
                                        <p:attrNameLst>
                                          <p:attrName>ppt_x</p:attrName>
                                        </p:attrNameLst>
                                      </p:cBhvr>
                                      <p:tavLst>
                                        <p:tav tm="0">
                                          <p:val>
                                            <p:strVal val="#ppt_x"/>
                                          </p:val>
                                        </p:tav>
                                        <p:tav tm="100000">
                                          <p:val>
                                            <p:strVal val="#ppt_x"/>
                                          </p:val>
                                        </p:tav>
                                      </p:tavLst>
                                    </p:anim>
                                    <p:anim calcmode="lin" valueType="num">
                                      <p:cBhvr>
                                        <p:cTn id="24" dur="1000" fill="hold"/>
                                        <p:tgtEl>
                                          <p:spTgt spid="22"/>
                                        </p:tgtEl>
                                        <p:attrNameLst>
                                          <p:attrName>ppt_y</p:attrName>
                                        </p:attrNameLst>
                                      </p:cBhvr>
                                      <p:tavLst>
                                        <p:tav tm="0">
                                          <p:val>
                                            <p:strVal val="#ppt_y-.1"/>
                                          </p:val>
                                        </p:tav>
                                        <p:tav tm="100000">
                                          <p:val>
                                            <p:strVal val="#ppt_y"/>
                                          </p:val>
                                        </p:tav>
                                      </p:tavLst>
                                    </p:anim>
                                  </p:childTnLst>
                                </p:cTn>
                              </p:par>
                              <p:par>
                                <p:cTn id="25" presetID="47" presetClass="entr" presetSubtype="0" fill="hold" nodeType="with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1000"/>
                                        <p:tgtEl>
                                          <p:spTgt spid="23"/>
                                        </p:tgtEl>
                                      </p:cBhvr>
                                    </p:animEffect>
                                    <p:anim calcmode="lin" valueType="num">
                                      <p:cBhvr>
                                        <p:cTn id="28" dur="1000" fill="hold"/>
                                        <p:tgtEl>
                                          <p:spTgt spid="23"/>
                                        </p:tgtEl>
                                        <p:attrNameLst>
                                          <p:attrName>ppt_x</p:attrName>
                                        </p:attrNameLst>
                                      </p:cBhvr>
                                      <p:tavLst>
                                        <p:tav tm="0">
                                          <p:val>
                                            <p:strVal val="#ppt_x"/>
                                          </p:val>
                                        </p:tav>
                                        <p:tav tm="100000">
                                          <p:val>
                                            <p:strVal val="#ppt_x"/>
                                          </p:val>
                                        </p:tav>
                                      </p:tavLst>
                                    </p:anim>
                                    <p:anim calcmode="lin" valueType="num">
                                      <p:cBhvr>
                                        <p:cTn id="2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22" presetClass="entr" presetSubtype="1" fill="hold" grpId="0" nodeType="click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up)">
                                      <p:cBhvr>
                                        <p:cTn id="34" dur="500"/>
                                        <p:tgtEl>
                                          <p:spTgt spid="14"/>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up)">
                                      <p:cBhvr>
                                        <p:cTn id="37" dur="500"/>
                                        <p:tgtEl>
                                          <p:spTgt spid="15"/>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up)">
                                      <p:cBhvr>
                                        <p:cTn id="40" dur="500"/>
                                        <p:tgtEl>
                                          <p:spTgt spid="16"/>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wipe(up)">
                                      <p:cBhvr>
                                        <p:cTn id="43" dur="500"/>
                                        <p:tgtEl>
                                          <p:spTgt spid="17"/>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wipe(up)">
                                      <p:cBhvr>
                                        <p:cTn id="46" dur="500"/>
                                        <p:tgtEl>
                                          <p:spTgt spid="18"/>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wipe(up)">
                                      <p:cBhvr>
                                        <p:cTn id="4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4"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0952" y="0"/>
            <a:ext cx="6082748" cy="6858000"/>
          </a:xfrm>
          <a:prstGeom prst="rect">
            <a:avLst/>
          </a:prstGeom>
        </p:spPr>
      </p:pic>
      <p:sp>
        <p:nvSpPr>
          <p:cNvPr id="5" name="文本框 4"/>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150191" y="4223416"/>
            <a:ext cx="1716600" cy="1676399"/>
          </a:xfrm>
          <a:prstGeom prst="rect">
            <a:avLst/>
          </a:prstGeom>
        </p:spPr>
      </p:pic>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447870" y="749849"/>
            <a:ext cx="858639" cy="838531"/>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34918" y="1991270"/>
            <a:ext cx="1304512" cy="1273961"/>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773967" y="3265231"/>
            <a:ext cx="1103223" cy="1077387"/>
          </a:xfrm>
          <a:prstGeom prst="rect">
            <a:avLst/>
          </a:prstGeom>
        </p:spPr>
      </p:pic>
      <p:sp>
        <p:nvSpPr>
          <p:cNvPr id="20" name="矩形 1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695972" y="864196"/>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5695972" y="580572"/>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2" name="矩形 2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866791" y="2466035"/>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8866791" y="218241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4" name="矩形 2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99985" y="3777157"/>
            <a:ext cx="2389380"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1763224" y="3493533"/>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6" name="矩形 2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413398" y="5710065"/>
            <a:ext cx="2389380"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4976637" y="5426441"/>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up)">
                                      <p:cBhvr>
                                        <p:cTn id="17" dur="5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 calcmode="lin" valueType="num">
                                      <p:cBhvr>
                                        <p:cTn id="24" dur="500" fill="hold"/>
                                        <p:tgtEl>
                                          <p:spTgt spid="9"/>
                                        </p:tgtEl>
                                        <p:attrNameLst>
                                          <p:attrName>style.rotation</p:attrName>
                                        </p:attrNameLst>
                                      </p:cBhvr>
                                      <p:tavLst>
                                        <p:tav tm="0">
                                          <p:val>
                                            <p:fltVal val="360"/>
                                          </p:val>
                                        </p:tav>
                                        <p:tav tm="100000">
                                          <p:val>
                                            <p:fltVal val="0"/>
                                          </p:val>
                                        </p:tav>
                                      </p:tavLst>
                                    </p:anim>
                                    <p:animEffect transition="in" filter="fade">
                                      <p:cBhvr>
                                        <p:cTn id="25" dur="500"/>
                                        <p:tgtEl>
                                          <p:spTgt spid="9"/>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attrNameLst>
                                          <p:attrName>style.rotation</p:attrName>
                                        </p:attrNameLst>
                                      </p:cBhvr>
                                      <p:tavLst>
                                        <p:tav tm="0">
                                          <p:val>
                                            <p:fltVal val="360"/>
                                          </p:val>
                                        </p:tav>
                                        <p:tav tm="100000">
                                          <p:val>
                                            <p:fltVal val="0"/>
                                          </p:val>
                                        </p:tav>
                                      </p:tavLst>
                                    </p:anim>
                                    <p:animEffect transition="in" filter="fade">
                                      <p:cBhvr>
                                        <p:cTn id="31" dur="500"/>
                                        <p:tgtEl>
                                          <p:spTgt spid="10"/>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 calcmode="lin" valueType="num">
                                      <p:cBhvr>
                                        <p:cTn id="36" dur="500" fill="hold"/>
                                        <p:tgtEl>
                                          <p:spTgt spid="11"/>
                                        </p:tgtEl>
                                        <p:attrNameLst>
                                          <p:attrName>style.rotation</p:attrName>
                                        </p:attrNameLst>
                                      </p:cBhvr>
                                      <p:tavLst>
                                        <p:tav tm="0">
                                          <p:val>
                                            <p:fltVal val="360"/>
                                          </p:val>
                                        </p:tav>
                                        <p:tav tm="100000">
                                          <p:val>
                                            <p:fltVal val="0"/>
                                          </p:val>
                                        </p:tav>
                                      </p:tavLst>
                                    </p:anim>
                                    <p:animEffect transition="in" filter="fade">
                                      <p:cBhvr>
                                        <p:cTn id="37" dur="500"/>
                                        <p:tgtEl>
                                          <p:spTgt spid="11"/>
                                        </p:tgtEl>
                                      </p:cBhvr>
                                    </p:animEffect>
                                  </p:childTnLst>
                                </p:cTn>
                              </p:par>
                              <p:par>
                                <p:cTn id="38" presetID="49" presetClass="entr" presetSubtype="0" decel="100000" fill="hold" nodeType="with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p:cTn id="40" dur="500" fill="hold"/>
                                        <p:tgtEl>
                                          <p:spTgt spid="8"/>
                                        </p:tgtEl>
                                        <p:attrNameLst>
                                          <p:attrName>ppt_w</p:attrName>
                                        </p:attrNameLst>
                                      </p:cBhvr>
                                      <p:tavLst>
                                        <p:tav tm="0">
                                          <p:val>
                                            <p:fltVal val="0"/>
                                          </p:val>
                                        </p:tav>
                                        <p:tav tm="100000">
                                          <p:val>
                                            <p:strVal val="#ppt_w"/>
                                          </p:val>
                                        </p:tav>
                                      </p:tavLst>
                                    </p:anim>
                                    <p:anim calcmode="lin" valueType="num">
                                      <p:cBhvr>
                                        <p:cTn id="41" dur="500" fill="hold"/>
                                        <p:tgtEl>
                                          <p:spTgt spid="8"/>
                                        </p:tgtEl>
                                        <p:attrNameLst>
                                          <p:attrName>ppt_h</p:attrName>
                                        </p:attrNameLst>
                                      </p:cBhvr>
                                      <p:tavLst>
                                        <p:tav tm="0">
                                          <p:val>
                                            <p:fltVal val="0"/>
                                          </p:val>
                                        </p:tav>
                                        <p:tav tm="100000">
                                          <p:val>
                                            <p:strVal val="#ppt_h"/>
                                          </p:val>
                                        </p:tav>
                                      </p:tavLst>
                                    </p:anim>
                                    <p:anim calcmode="lin" valueType="num">
                                      <p:cBhvr>
                                        <p:cTn id="42" dur="500" fill="hold"/>
                                        <p:tgtEl>
                                          <p:spTgt spid="8"/>
                                        </p:tgtEl>
                                        <p:attrNameLst>
                                          <p:attrName>style.rotation</p:attrName>
                                        </p:attrNameLst>
                                      </p:cBhvr>
                                      <p:tavLst>
                                        <p:tav tm="0">
                                          <p:val>
                                            <p:fltVal val="360"/>
                                          </p:val>
                                        </p:tav>
                                        <p:tav tm="100000">
                                          <p:val>
                                            <p:fltVal val="0"/>
                                          </p:val>
                                        </p:tav>
                                      </p:tavLst>
                                    </p:anim>
                                    <p:animEffect transition="in" filter="fade">
                                      <p:cBhvr>
                                        <p:cTn id="43" dur="500"/>
                                        <p:tgtEl>
                                          <p:spTgt spid="8"/>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up)">
                                      <p:cBhvr>
                                        <p:cTn id="46" dur="500"/>
                                        <p:tgtEl>
                                          <p:spTgt spid="20"/>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ipe(up)">
                                      <p:cBhvr>
                                        <p:cTn id="49" dur="500"/>
                                        <p:tgtEl>
                                          <p:spTgt spid="21"/>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wipe(up)">
                                      <p:cBhvr>
                                        <p:cTn id="52" dur="500"/>
                                        <p:tgtEl>
                                          <p:spTgt spid="22"/>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animEffect transition="in" filter="wipe(up)">
                                      <p:cBhvr>
                                        <p:cTn id="55" dur="500"/>
                                        <p:tgtEl>
                                          <p:spTgt spid="23"/>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up)">
                                      <p:cBhvr>
                                        <p:cTn id="58" dur="500"/>
                                        <p:tgtEl>
                                          <p:spTgt spid="24"/>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wipe(up)">
                                      <p:cBhvr>
                                        <p:cTn id="61" dur="500"/>
                                        <p:tgtEl>
                                          <p:spTgt spid="25"/>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wipe(up)">
                                      <p:cBhvr>
                                        <p:cTn id="64" dur="500"/>
                                        <p:tgtEl>
                                          <p:spTgt spid="26"/>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up)">
                                      <p:cBhvr>
                                        <p:cTn id="6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0" grpId="0"/>
      <p:bldP spid="21" grpId="0"/>
      <p:bldP spid="22" grpId="0"/>
      <p:bldP spid="23" grpId="0"/>
      <p:bldP spid="24" grpId="0"/>
      <p:bldP spid="25" grpId="0"/>
      <p:bldP spid="26" grpId="0"/>
      <p:bldP spid="2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图片 4"/>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19129" b="6685"/>
          <a:stretch>
            <a:fillRect/>
          </a:stretch>
        </p:blipFill>
        <p:spPr>
          <a:xfrm>
            <a:off x="3322721" y="2743200"/>
            <a:ext cx="5546558" cy="4114800"/>
          </a:xfrm>
          <a:prstGeom prst="rect">
            <a:avLst/>
          </a:prstGeom>
        </p:spPr>
      </p:pic>
      <p:sp>
        <p:nvSpPr>
          <p:cNvPr id="7" name="矩形 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829698" y="1858808"/>
            <a:ext cx="2389380" cy="1015663"/>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标题数数字等都可以标题数数字等都可以通题数字标题字等都可以通字标题标题数标题题字等都可以通字标题标题数标题题数字标题数字等。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5111318" y="1575184"/>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9" name="矩形 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869279" y="3848028"/>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869279" y="356440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64795" y="3848028"/>
            <a:ext cx="2389380"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628034" y="3564404"/>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up)">
                                      <p:cBhvr>
                                        <p:cTn id="24" dur="500"/>
                                        <p:tgtEl>
                                          <p:spTgt spid="7"/>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500"/>
                                        <p:tgtEl>
                                          <p:spTgt spid="9"/>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wipe(up)">
                                      <p:cBhvr>
                                        <p:cTn id="33" dur="500"/>
                                        <p:tgtEl>
                                          <p:spTgt spid="10"/>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1"/>
                                        </p:tgtEl>
                                        <p:attrNameLst>
                                          <p:attrName>style.visibility</p:attrName>
                                        </p:attrNameLst>
                                      </p:cBhvr>
                                      <p:to>
                                        <p:strVal val="visible"/>
                                      </p:to>
                                    </p:set>
                                    <p:animEffect transition="in" filter="wipe(up)">
                                      <p:cBhvr>
                                        <p:cTn id="36" dur="500"/>
                                        <p:tgtEl>
                                          <p:spTgt spid="11"/>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up)">
                                      <p:cBhvr>
                                        <p:cTn id="3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P spid="10" grpId="0"/>
      <p:bldP spid="11" grpId="0"/>
      <p:bldP spid="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grpSp>
        <p:nvGrpSpPr>
          <p:cNvPr id="15" name="组合 14"/>
          <p:cNvGrpSpPr/>
          <p:nvPr/>
        </p:nvGrpSpPr>
        <p:grpSpPr>
          <a:xfrm rot="21042542">
            <a:off x="3682013" y="1457624"/>
            <a:ext cx="4988392" cy="4697164"/>
            <a:chOff x="2950305" y="1190176"/>
            <a:chExt cx="5829638" cy="5489297"/>
          </a:xfrm>
        </p:grpSpPr>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12149" r="19273" b="11146"/>
            <a:stretch>
              <a:fillRect/>
            </a:stretch>
          </p:blipFill>
          <p:spPr>
            <a:xfrm>
              <a:off x="6944264" y="1674665"/>
              <a:ext cx="1835679" cy="2378405"/>
            </a:xfrm>
            <a:prstGeom prst="rect">
              <a:avLst/>
            </a:prstGeom>
          </p:spPr>
        </p:pic>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27250" y="1641389"/>
              <a:ext cx="4425887" cy="4425887"/>
            </a:xfrm>
            <a:prstGeom prst="rect">
              <a:avLst/>
            </a:prstGeom>
          </p:spPr>
        </p:pic>
        <p:pic>
          <p:nvPicPr>
            <p:cNvPr id="11" name="图片 10"/>
            <p:cNvPicPr>
              <a:picLocks noChangeAspect="1"/>
            </p:cNvPicPr>
            <p:nvPr/>
          </p:nvPicPr>
          <p:blipFill rotWithShape="1">
            <a:blip r:embed="rId4" cstate="print">
              <a:extLst>
                <a:ext uri="{28A0092B-C50C-407E-A947-70E740481C1C}">
                  <a14:useLocalDpi xmlns:a14="http://schemas.microsoft.com/office/drawing/2010/main" val="0"/>
                </a:ext>
              </a:extLst>
            </a:blip>
            <a:srcRect l="12149" r="19273" b="11146"/>
            <a:stretch>
              <a:fillRect/>
            </a:stretch>
          </p:blipFill>
          <p:spPr>
            <a:xfrm rot="16200000">
              <a:off x="3635850" y="918813"/>
              <a:ext cx="1835681" cy="2378408"/>
            </a:xfrm>
            <a:prstGeom prst="rect">
              <a:avLst/>
            </a:prstGeom>
          </p:spPr>
        </p:pic>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l="12149" r="19273" b="11146"/>
            <a:stretch>
              <a:fillRect/>
            </a:stretch>
          </p:blipFill>
          <p:spPr>
            <a:xfrm rot="5400000">
              <a:off x="6208859" y="4572431"/>
              <a:ext cx="1835679" cy="2378405"/>
            </a:xfrm>
            <a:prstGeom prst="rect">
              <a:avLst/>
            </a:prstGeom>
          </p:spPr>
        </p:pic>
        <p:pic>
          <p:nvPicPr>
            <p:cNvPr id="13" name="图片 12"/>
            <p:cNvPicPr>
              <a:picLocks noChangeAspect="1"/>
            </p:cNvPicPr>
            <p:nvPr/>
          </p:nvPicPr>
          <p:blipFill rotWithShape="1">
            <a:blip r:embed="rId4" cstate="print">
              <a:extLst>
                <a:ext uri="{28A0092B-C50C-407E-A947-70E740481C1C}">
                  <a14:useLocalDpi xmlns:a14="http://schemas.microsoft.com/office/drawing/2010/main" val="0"/>
                </a:ext>
              </a:extLst>
            </a:blip>
            <a:srcRect l="12149" r="19273" b="11146"/>
            <a:stretch>
              <a:fillRect/>
            </a:stretch>
          </p:blipFill>
          <p:spPr>
            <a:xfrm rot="10800000">
              <a:off x="2950305" y="3964121"/>
              <a:ext cx="1835679" cy="2378405"/>
            </a:xfrm>
            <a:prstGeom prst="rect">
              <a:avLst/>
            </a:prstGeom>
          </p:spPr>
        </p:pic>
      </p:grpSp>
      <p:sp>
        <p:nvSpPr>
          <p:cNvPr id="24" name="矩形 2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856136" y="2335438"/>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8856136" y="205181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6" name="矩形 2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856136" y="4927644"/>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8856136" y="4644020"/>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8" name="矩形 2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82586" y="2335438"/>
            <a:ext cx="2389380"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1645825" y="2051814"/>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0" name="矩形 2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82586" y="4927644"/>
            <a:ext cx="2389380"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1645825" y="4644020"/>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 calcmode="lin" valueType="num">
                                      <p:cBhvr>
                                        <p:cTn id="19" dur="500" fill="hold"/>
                                        <p:tgtEl>
                                          <p:spTgt spid="15"/>
                                        </p:tgtEl>
                                        <p:attrNameLst>
                                          <p:attrName>style.rotation</p:attrName>
                                        </p:attrNameLst>
                                      </p:cBhvr>
                                      <p:tavLst>
                                        <p:tav tm="0">
                                          <p:val>
                                            <p:fltVal val="360"/>
                                          </p:val>
                                        </p:tav>
                                        <p:tav tm="100000">
                                          <p:val>
                                            <p:fltVal val="0"/>
                                          </p:val>
                                        </p:tav>
                                      </p:tavLst>
                                    </p:anim>
                                    <p:animEffect transition="in" filter="fade">
                                      <p:cBhvr>
                                        <p:cTn id="20" dur="500"/>
                                        <p:tgtEl>
                                          <p:spTgt spid="15"/>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up)">
                                      <p:cBhvr>
                                        <p:cTn id="23" dur="500"/>
                                        <p:tgtEl>
                                          <p:spTgt spid="2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500"/>
                                        <p:tgtEl>
                                          <p:spTgt spid="25"/>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up)">
                                      <p:cBhvr>
                                        <p:cTn id="29" dur="500"/>
                                        <p:tgtEl>
                                          <p:spTgt spid="26"/>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up)">
                                      <p:cBhvr>
                                        <p:cTn id="32" dur="500"/>
                                        <p:tgtEl>
                                          <p:spTgt spid="27"/>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up)">
                                      <p:cBhvr>
                                        <p:cTn id="35" dur="500"/>
                                        <p:tgtEl>
                                          <p:spTgt spid="28"/>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up)">
                                      <p:cBhvr>
                                        <p:cTn id="38" dur="500"/>
                                        <p:tgtEl>
                                          <p:spTgt spid="29"/>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up)">
                                      <p:cBhvr>
                                        <p:cTn id="41" dur="500"/>
                                        <p:tgtEl>
                                          <p:spTgt spid="30"/>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P spid="25" grpId="0"/>
      <p:bldP spid="26" grpId="0"/>
      <p:bldP spid="27" grpId="0"/>
      <p:bldP spid="28" grpId="0"/>
      <p:bldP spid="29" grpId="0"/>
      <p:bldP spid="30" grpId="0"/>
      <p:bldP spid="3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grpSp>
        <p:nvGrpSpPr>
          <p:cNvPr id="16" name="组合 15"/>
          <p:cNvGrpSpPr/>
          <p:nvPr/>
        </p:nvGrpSpPr>
        <p:grpSpPr>
          <a:xfrm>
            <a:off x="3691737" y="2448285"/>
            <a:ext cx="4519761" cy="2927717"/>
            <a:chOff x="2350853" y="1402319"/>
            <a:chExt cx="7522876" cy="5041767"/>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480366" y="2943729"/>
              <a:ext cx="3541830" cy="3458883"/>
            </a:xfrm>
            <a:prstGeom prst="rect">
              <a:avLst/>
            </a:prstGeom>
          </p:spPr>
        </p:pic>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3536601" y="2943729"/>
              <a:ext cx="3541830" cy="3458883"/>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4253145" y="1443792"/>
              <a:ext cx="3541830" cy="3458883"/>
            </a:xfrm>
            <a:prstGeom prst="rect">
              <a:avLst/>
            </a:prstGeom>
          </p:spPr>
        </p:pic>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309380" y="1443792"/>
              <a:ext cx="3541830" cy="3458883"/>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6373373" y="1443792"/>
              <a:ext cx="3541830" cy="3458883"/>
            </a:xfrm>
            <a:prstGeom prst="rect">
              <a:avLst/>
            </a:prstGeom>
          </p:spPr>
        </p:pic>
      </p:grpSp>
      <p:sp>
        <p:nvSpPr>
          <p:cNvPr id="24" name="矩形 2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587056" y="1678697"/>
            <a:ext cx="4861185" cy="553998"/>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标题数数字等都可以标题数数字等都可以通题数字标题字等都可以通字标题标题数标题题字等都可以通字标题标题数标题题数字标题数字等。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5038548" y="1388645"/>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6" name="矩形 2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262866" y="5913219"/>
            <a:ext cx="7666268" cy="553998"/>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标题数数字等都可以标题数数字等都可以通题数字标题字等都可以通字标题标题数可以标题数数字等都可以通题数字标题字等都可以通字标题标题数标题题字等都可以通字标题标题数标题题数字标题数字等。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038548" y="5574665"/>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p:cTn id="17" dur="500" fill="hold"/>
                                        <p:tgtEl>
                                          <p:spTgt spid="16"/>
                                        </p:tgtEl>
                                        <p:attrNameLst>
                                          <p:attrName>ppt_w</p:attrName>
                                        </p:attrNameLst>
                                      </p:cBhvr>
                                      <p:tavLst>
                                        <p:tav tm="0">
                                          <p:val>
                                            <p:fltVal val="0"/>
                                          </p:val>
                                        </p:tav>
                                        <p:tav tm="100000">
                                          <p:val>
                                            <p:strVal val="#ppt_w"/>
                                          </p:val>
                                        </p:tav>
                                      </p:tavLst>
                                    </p:anim>
                                    <p:anim calcmode="lin" valueType="num">
                                      <p:cBhvr>
                                        <p:cTn id="18" dur="500" fill="hold"/>
                                        <p:tgtEl>
                                          <p:spTgt spid="16"/>
                                        </p:tgtEl>
                                        <p:attrNameLst>
                                          <p:attrName>ppt_h</p:attrName>
                                        </p:attrNameLst>
                                      </p:cBhvr>
                                      <p:tavLst>
                                        <p:tav tm="0">
                                          <p:val>
                                            <p:fltVal val="0"/>
                                          </p:val>
                                        </p:tav>
                                        <p:tav tm="100000">
                                          <p:val>
                                            <p:strVal val="#ppt_h"/>
                                          </p:val>
                                        </p:tav>
                                      </p:tavLst>
                                    </p:anim>
                                    <p:animEffect transition="in" filter="fade">
                                      <p:cBhvr>
                                        <p:cTn id="19" dur="5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1" fill="hold" grpId="0" nodeType="clickEffect">
                                  <p:stCondLst>
                                    <p:cond delay="0"/>
                                  </p:stCondLst>
                                  <p:childTnLst>
                                    <p:set>
                                      <p:cBhvr>
                                        <p:cTn id="23" dur="1" fill="hold">
                                          <p:stCondLst>
                                            <p:cond delay="0"/>
                                          </p:stCondLst>
                                        </p:cTn>
                                        <p:tgtEl>
                                          <p:spTgt spid="24"/>
                                        </p:tgtEl>
                                        <p:attrNameLst>
                                          <p:attrName>style.visibility</p:attrName>
                                        </p:attrNameLst>
                                      </p:cBhvr>
                                      <p:to>
                                        <p:strVal val="visible"/>
                                      </p:to>
                                    </p:set>
                                    <p:animEffect transition="in" filter="wipe(up)">
                                      <p:cBhvr>
                                        <p:cTn id="24" dur="500"/>
                                        <p:tgtEl>
                                          <p:spTgt spid="24"/>
                                        </p:tgtEl>
                                      </p:cBhvr>
                                    </p:animEffect>
                                  </p:childTnLst>
                                </p:cTn>
                              </p:par>
                              <p:par>
                                <p:cTn id="25" presetID="22" presetClass="entr" presetSubtype="1"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wipe(up)">
                                      <p:cBhvr>
                                        <p:cTn id="27" dur="500"/>
                                        <p:tgtEl>
                                          <p:spTgt spid="25"/>
                                        </p:tgtEl>
                                      </p:cBhvr>
                                    </p:animEffect>
                                  </p:childTnLst>
                                </p:cTn>
                              </p:par>
                              <p:par>
                                <p:cTn id="28" presetID="22" presetClass="entr" presetSubtype="1" fill="hold" grpId="0"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up)">
                                      <p:cBhvr>
                                        <p:cTn id="30" dur="500"/>
                                        <p:tgtEl>
                                          <p:spTgt spid="2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P spid="25" grpId="0"/>
      <p:bldP spid="26" grpId="0"/>
      <p:bldP spid="2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28387" y="0"/>
            <a:ext cx="6858000" cy="6858000"/>
            <a:chOff x="528387" y="0"/>
            <a:chExt cx="6858000" cy="6858000"/>
          </a:xfrm>
        </p:grpSpPr>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87" y="0"/>
              <a:ext cx="6858000" cy="6858000"/>
            </a:xfrm>
            <a:prstGeom prst="rect">
              <a:avLst/>
            </a:prstGeom>
          </p:spPr>
        </p:pic>
        <p:grpSp>
          <p:nvGrpSpPr>
            <p:cNvPr id="14" name="组合 13"/>
            <p:cNvGrpSpPr/>
            <p:nvPr/>
          </p:nvGrpSpPr>
          <p:grpSpPr>
            <a:xfrm>
              <a:off x="2832394" y="2532328"/>
              <a:ext cx="2065784" cy="1913789"/>
              <a:chOff x="4794544" y="2532328"/>
              <a:chExt cx="2065784" cy="1913789"/>
            </a:xfrm>
          </p:grpSpPr>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4544" y="2580454"/>
                <a:ext cx="1013248" cy="1865663"/>
              </a:xfrm>
              <a:prstGeom prst="rect">
                <a:avLst/>
              </a:prstGeom>
            </p:spPr>
          </p:pic>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775159" y="2532328"/>
                <a:ext cx="1085169" cy="1734873"/>
              </a:xfrm>
              <a:prstGeom prst="rect">
                <a:avLst/>
              </a:prstGeom>
            </p:spPr>
          </p:pic>
        </p:grpSp>
      </p:grpSp>
      <p:sp>
        <p:nvSpPr>
          <p:cNvPr id="17" name="文本框 16"/>
          <p:cNvSpPr txBox="1"/>
          <p:nvPr/>
        </p:nvSpPr>
        <p:spPr>
          <a:xfrm>
            <a:off x="6516612" y="3104830"/>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18" name="矩形 17"/>
          <p:cNvSpPr/>
          <p:nvPr/>
        </p:nvSpPr>
        <p:spPr>
          <a:xfrm>
            <a:off x="6509043" y="3504940"/>
            <a:ext cx="3526481"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标题数数字等都可以通题数字标题字等都可题数字标题标题数标题题数字标题数字等。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727971" y="1840165"/>
            <a:ext cx="1316830" cy="18563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fill="hold"/>
                                        <p:tgtEl>
                                          <p:spTgt spid="18"/>
                                        </p:tgtEl>
                                        <p:attrNameLst>
                                          <p:attrName>ppt_x</p:attrName>
                                        </p:attrNameLst>
                                      </p:cBhvr>
                                      <p:tavLst>
                                        <p:tav tm="0">
                                          <p:val>
                                            <p:strVal val="1+#ppt_w/2"/>
                                          </p:val>
                                        </p:tav>
                                        <p:tav tm="100000">
                                          <p:val>
                                            <p:strVal val="#ppt_x"/>
                                          </p:val>
                                        </p:tav>
                                      </p:tavLst>
                                    </p:anim>
                                    <p:anim calcmode="lin" valueType="num">
                                      <p:cBhvr additive="base">
                                        <p:cTn id="20" dur="500" fill="hold"/>
                                        <p:tgtEl>
                                          <p:spTgt spid="1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additive="base">
                                        <p:cTn id="23" dur="500" fill="hold"/>
                                        <p:tgtEl>
                                          <p:spTgt spid="19"/>
                                        </p:tgtEl>
                                        <p:attrNameLst>
                                          <p:attrName>ppt_x</p:attrName>
                                        </p:attrNameLst>
                                      </p:cBhvr>
                                      <p:tavLst>
                                        <p:tav tm="0">
                                          <p:val>
                                            <p:strVal val="1+#ppt_w/2"/>
                                          </p:val>
                                        </p:tav>
                                        <p:tav tm="100000">
                                          <p:val>
                                            <p:strVal val="#ppt_x"/>
                                          </p:val>
                                        </p:tav>
                                      </p:tavLst>
                                    </p:anim>
                                    <p:anim calcmode="lin" valueType="num">
                                      <p:cBhvr additive="base">
                                        <p:cTn id="24"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a:off x="6255778" y="5194834"/>
            <a:ext cx="1535672" cy="1551132"/>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flipH="1">
            <a:off x="4522498" y="5194834"/>
            <a:ext cx="1535672" cy="1551132"/>
          </a:xfrm>
          <a:prstGeom prst="rect">
            <a:avLst/>
          </a:prstGeom>
        </p:spPr>
      </p:pic>
      <p:pic>
        <p:nvPicPr>
          <p:cNvPr id="13" name="图片 12"/>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a:off x="6255778" y="3867155"/>
            <a:ext cx="1535672" cy="1551132"/>
          </a:xfrm>
          <a:prstGeom prst="rect">
            <a:avLst/>
          </a:prstGeom>
        </p:spPr>
      </p:pic>
      <p:pic>
        <p:nvPicPr>
          <p:cNvPr id="14" name="图片 13"/>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flipH="1">
            <a:off x="4522498" y="3867155"/>
            <a:ext cx="1535672" cy="1551132"/>
          </a:xfrm>
          <a:prstGeom prst="rect">
            <a:avLst/>
          </a:prstGeom>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a:off x="6255778" y="2530704"/>
            <a:ext cx="1535672" cy="1551132"/>
          </a:xfrm>
          <a:prstGeom prst="rect">
            <a:avLst/>
          </a:prstGeom>
        </p:spPr>
      </p:pic>
      <p:pic>
        <p:nvPicPr>
          <p:cNvPr id="16" name="图片 15"/>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flipH="1">
            <a:off x="4522498" y="2530704"/>
            <a:ext cx="1535672" cy="1551132"/>
          </a:xfrm>
          <a:prstGeom prst="rect">
            <a:avLst/>
          </a:prstGeom>
        </p:spPr>
      </p:pic>
      <p:pic>
        <p:nvPicPr>
          <p:cNvPr id="17" name="图片 16"/>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a:off x="6255778" y="1198639"/>
            <a:ext cx="1535672" cy="1551132"/>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6309" r="8034" b="16389"/>
          <a:stretch>
            <a:fillRect/>
          </a:stretch>
        </p:blipFill>
        <p:spPr>
          <a:xfrm flipH="1">
            <a:off x="4522498" y="1198639"/>
            <a:ext cx="1535672" cy="1551132"/>
          </a:xfrm>
          <a:prstGeom prst="rect">
            <a:avLst/>
          </a:prstGeom>
        </p:spPr>
      </p:pic>
      <p:sp>
        <p:nvSpPr>
          <p:cNvPr id="35" name="矩形 3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690370" y="1705025"/>
            <a:ext cx="33205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7690370" y="142140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7" name="矩形 3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690370" y="3172608"/>
            <a:ext cx="33205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7690370" y="288898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9" name="矩形 3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690370" y="4511486"/>
            <a:ext cx="33205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矩形 39"/>
          <p:cNvSpPr/>
          <p:nvPr/>
        </p:nvSpPr>
        <p:spPr>
          <a:xfrm>
            <a:off x="7690370" y="4227862"/>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41" name="矩形 4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690370" y="5933937"/>
            <a:ext cx="33205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2" name="矩形 41"/>
          <p:cNvSpPr/>
          <p:nvPr/>
        </p:nvSpPr>
        <p:spPr>
          <a:xfrm>
            <a:off x="7690370" y="5650313"/>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43" name="矩形 4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73264" y="1699144"/>
            <a:ext cx="3320530" cy="553998"/>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4" name="矩形 43"/>
          <p:cNvSpPr/>
          <p:nvPr/>
        </p:nvSpPr>
        <p:spPr>
          <a:xfrm>
            <a:off x="2667653" y="1415520"/>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45" name="矩形 4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73264" y="3166727"/>
            <a:ext cx="3320530" cy="553998"/>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5"/>
          <p:cNvSpPr/>
          <p:nvPr/>
        </p:nvSpPr>
        <p:spPr>
          <a:xfrm>
            <a:off x="2667653" y="2883103"/>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47" name="矩形 4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73264" y="4505605"/>
            <a:ext cx="3320530" cy="553998"/>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2667653" y="4221981"/>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49" name="矩形 4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73264" y="5928056"/>
            <a:ext cx="3320530" cy="553998"/>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矩形 49"/>
          <p:cNvSpPr/>
          <p:nvPr/>
        </p:nvSpPr>
        <p:spPr>
          <a:xfrm>
            <a:off x="2667653" y="5644432"/>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2"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1+#ppt_w/2"/>
                                          </p:val>
                                        </p:tav>
                                        <p:tav tm="100000">
                                          <p:val>
                                            <p:strVal val="#ppt_x"/>
                                          </p:val>
                                        </p:tav>
                                      </p:tavLst>
                                    </p:anim>
                                    <p:anim calcmode="lin" valueType="num">
                                      <p:cBhvr additive="base">
                                        <p:cTn id="18" dur="500" fill="hold"/>
                                        <p:tgtEl>
                                          <p:spTgt spid="18"/>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0-#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500" fill="hold"/>
                                        <p:tgtEl>
                                          <p:spTgt spid="16"/>
                                        </p:tgtEl>
                                        <p:attrNameLst>
                                          <p:attrName>ppt_x</p:attrName>
                                        </p:attrNameLst>
                                      </p:cBhvr>
                                      <p:tavLst>
                                        <p:tav tm="0">
                                          <p:val>
                                            <p:strVal val="1+#ppt_w/2"/>
                                          </p:val>
                                        </p:tav>
                                        <p:tav tm="100000">
                                          <p:val>
                                            <p:strVal val="#ppt_x"/>
                                          </p:val>
                                        </p:tav>
                                      </p:tavLst>
                                    </p:anim>
                                    <p:anim calcmode="lin" valueType="num">
                                      <p:cBhvr additive="base">
                                        <p:cTn id="26" dur="500" fill="hold"/>
                                        <p:tgtEl>
                                          <p:spTgt spid="1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fill="hold"/>
                                        <p:tgtEl>
                                          <p:spTgt spid="14"/>
                                        </p:tgtEl>
                                        <p:attrNameLst>
                                          <p:attrName>ppt_x</p:attrName>
                                        </p:attrNameLst>
                                      </p:cBhvr>
                                      <p:tavLst>
                                        <p:tav tm="0">
                                          <p:val>
                                            <p:strVal val="1+#ppt_w/2"/>
                                          </p:val>
                                        </p:tav>
                                        <p:tav tm="100000">
                                          <p:val>
                                            <p:strVal val="#ppt_x"/>
                                          </p:val>
                                        </p:tav>
                                      </p:tavLst>
                                    </p:anim>
                                    <p:anim calcmode="lin" valueType="num">
                                      <p:cBhvr additive="base">
                                        <p:cTn id="30" dur="500" fill="hold"/>
                                        <p:tgtEl>
                                          <p:spTgt spid="14"/>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0-#ppt_w/2"/>
                                          </p:val>
                                        </p:tav>
                                        <p:tav tm="100000">
                                          <p:val>
                                            <p:strVal val="#ppt_x"/>
                                          </p:val>
                                        </p:tav>
                                      </p:tavLst>
                                    </p:anim>
                                    <p:anim calcmode="lin" valueType="num">
                                      <p:cBhvr additive="base">
                                        <p:cTn id="34" dur="500" fill="hold"/>
                                        <p:tgtEl>
                                          <p:spTgt spid="15"/>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500" fill="hold"/>
                                        <p:tgtEl>
                                          <p:spTgt spid="13"/>
                                        </p:tgtEl>
                                        <p:attrNameLst>
                                          <p:attrName>ppt_x</p:attrName>
                                        </p:attrNameLst>
                                      </p:cBhvr>
                                      <p:tavLst>
                                        <p:tav tm="0">
                                          <p:val>
                                            <p:strVal val="0-#ppt_w/2"/>
                                          </p:val>
                                        </p:tav>
                                        <p:tav tm="100000">
                                          <p:val>
                                            <p:strVal val="#ppt_x"/>
                                          </p:val>
                                        </p:tav>
                                      </p:tavLst>
                                    </p:anim>
                                    <p:anim calcmode="lin" valueType="num">
                                      <p:cBhvr additive="base">
                                        <p:cTn id="38" dur="500" fill="hold"/>
                                        <p:tgtEl>
                                          <p:spTgt spid="13"/>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1+#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 calcmode="lin" valueType="num">
                                      <p:cBhvr additive="base">
                                        <p:cTn id="45" dur="500" fill="hold"/>
                                        <p:tgtEl>
                                          <p:spTgt spid="5"/>
                                        </p:tgtEl>
                                        <p:attrNameLst>
                                          <p:attrName>ppt_x</p:attrName>
                                        </p:attrNameLst>
                                      </p:cBhvr>
                                      <p:tavLst>
                                        <p:tav tm="0">
                                          <p:val>
                                            <p:strVal val="0-#ppt_w/2"/>
                                          </p:val>
                                        </p:tav>
                                        <p:tav tm="100000">
                                          <p:val>
                                            <p:strVal val="#ppt_x"/>
                                          </p:val>
                                        </p:tav>
                                      </p:tavLst>
                                    </p:anim>
                                    <p:anim calcmode="lin" valueType="num">
                                      <p:cBhvr additive="base">
                                        <p:cTn id="46" dur="500" fill="hold"/>
                                        <p:tgtEl>
                                          <p:spTgt spid="5"/>
                                        </p:tgtEl>
                                        <p:attrNameLst>
                                          <p:attrName>ppt_y</p:attrName>
                                        </p:attrNameLst>
                                      </p:cBhvr>
                                      <p:tavLst>
                                        <p:tav tm="0">
                                          <p:val>
                                            <p:strVal val="#ppt_y"/>
                                          </p:val>
                                        </p:tav>
                                        <p:tav tm="100000">
                                          <p:val>
                                            <p:strVal val="#ppt_y"/>
                                          </p:val>
                                        </p:tav>
                                      </p:tavLst>
                                    </p:anim>
                                  </p:childTnLst>
                                </p:cTn>
                              </p:par>
                              <p:par>
                                <p:cTn id="47" presetID="22" presetClass="entr" presetSubtype="1" fill="hold" grpId="0" nodeType="with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wipe(up)">
                                      <p:cBhvr>
                                        <p:cTn id="49" dur="500"/>
                                        <p:tgtEl>
                                          <p:spTgt spid="35"/>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36"/>
                                        </p:tgtEl>
                                        <p:attrNameLst>
                                          <p:attrName>style.visibility</p:attrName>
                                        </p:attrNameLst>
                                      </p:cBhvr>
                                      <p:to>
                                        <p:strVal val="visible"/>
                                      </p:to>
                                    </p:set>
                                    <p:animEffect transition="in" filter="wipe(up)">
                                      <p:cBhvr>
                                        <p:cTn id="52" dur="500"/>
                                        <p:tgtEl>
                                          <p:spTgt spid="36"/>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up)">
                                      <p:cBhvr>
                                        <p:cTn id="55" dur="500"/>
                                        <p:tgtEl>
                                          <p:spTgt spid="37"/>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38"/>
                                        </p:tgtEl>
                                        <p:attrNameLst>
                                          <p:attrName>style.visibility</p:attrName>
                                        </p:attrNameLst>
                                      </p:cBhvr>
                                      <p:to>
                                        <p:strVal val="visible"/>
                                      </p:to>
                                    </p:set>
                                    <p:animEffect transition="in" filter="wipe(up)">
                                      <p:cBhvr>
                                        <p:cTn id="58" dur="500"/>
                                        <p:tgtEl>
                                          <p:spTgt spid="38"/>
                                        </p:tgtEl>
                                      </p:cBhvr>
                                    </p:animEffect>
                                  </p:childTnLst>
                                </p:cTn>
                              </p:par>
                              <p:par>
                                <p:cTn id="59" presetID="22" presetClass="entr" presetSubtype="1" fill="hold" grpId="0" nodeType="withEffect">
                                  <p:stCondLst>
                                    <p:cond delay="0"/>
                                  </p:stCondLst>
                                  <p:childTnLst>
                                    <p:set>
                                      <p:cBhvr>
                                        <p:cTn id="60" dur="1" fill="hold">
                                          <p:stCondLst>
                                            <p:cond delay="0"/>
                                          </p:stCondLst>
                                        </p:cTn>
                                        <p:tgtEl>
                                          <p:spTgt spid="39"/>
                                        </p:tgtEl>
                                        <p:attrNameLst>
                                          <p:attrName>style.visibility</p:attrName>
                                        </p:attrNameLst>
                                      </p:cBhvr>
                                      <p:to>
                                        <p:strVal val="visible"/>
                                      </p:to>
                                    </p:set>
                                    <p:animEffect transition="in" filter="wipe(up)">
                                      <p:cBhvr>
                                        <p:cTn id="61" dur="500"/>
                                        <p:tgtEl>
                                          <p:spTgt spid="39"/>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40"/>
                                        </p:tgtEl>
                                        <p:attrNameLst>
                                          <p:attrName>style.visibility</p:attrName>
                                        </p:attrNameLst>
                                      </p:cBhvr>
                                      <p:to>
                                        <p:strVal val="visible"/>
                                      </p:to>
                                    </p:set>
                                    <p:animEffect transition="in" filter="wipe(up)">
                                      <p:cBhvr>
                                        <p:cTn id="64" dur="500"/>
                                        <p:tgtEl>
                                          <p:spTgt spid="40"/>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up)">
                                      <p:cBhvr>
                                        <p:cTn id="67" dur="500"/>
                                        <p:tgtEl>
                                          <p:spTgt spid="41"/>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up)">
                                      <p:cBhvr>
                                        <p:cTn id="70" dur="500"/>
                                        <p:tgtEl>
                                          <p:spTgt spid="42"/>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43"/>
                                        </p:tgtEl>
                                        <p:attrNameLst>
                                          <p:attrName>style.visibility</p:attrName>
                                        </p:attrNameLst>
                                      </p:cBhvr>
                                      <p:to>
                                        <p:strVal val="visible"/>
                                      </p:to>
                                    </p:set>
                                    <p:animEffect transition="in" filter="wipe(up)">
                                      <p:cBhvr>
                                        <p:cTn id="73" dur="500"/>
                                        <p:tgtEl>
                                          <p:spTgt spid="43"/>
                                        </p:tgtEl>
                                      </p:cBhvr>
                                    </p:animEffect>
                                  </p:childTnLst>
                                </p:cTn>
                              </p:par>
                              <p:par>
                                <p:cTn id="74" presetID="22" presetClass="entr" presetSubtype="1" fill="hold" grpId="0" nodeType="withEffect">
                                  <p:stCondLst>
                                    <p:cond delay="0"/>
                                  </p:stCondLst>
                                  <p:childTnLst>
                                    <p:set>
                                      <p:cBhvr>
                                        <p:cTn id="75" dur="1" fill="hold">
                                          <p:stCondLst>
                                            <p:cond delay="0"/>
                                          </p:stCondLst>
                                        </p:cTn>
                                        <p:tgtEl>
                                          <p:spTgt spid="44"/>
                                        </p:tgtEl>
                                        <p:attrNameLst>
                                          <p:attrName>style.visibility</p:attrName>
                                        </p:attrNameLst>
                                      </p:cBhvr>
                                      <p:to>
                                        <p:strVal val="visible"/>
                                      </p:to>
                                    </p:set>
                                    <p:animEffect transition="in" filter="wipe(up)">
                                      <p:cBhvr>
                                        <p:cTn id="76" dur="500"/>
                                        <p:tgtEl>
                                          <p:spTgt spid="44"/>
                                        </p:tgtEl>
                                      </p:cBhvr>
                                    </p:animEffect>
                                  </p:childTnLst>
                                </p:cTn>
                              </p:par>
                              <p:par>
                                <p:cTn id="77" presetID="22" presetClass="entr" presetSubtype="1"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wipe(up)">
                                      <p:cBhvr>
                                        <p:cTn id="79" dur="500"/>
                                        <p:tgtEl>
                                          <p:spTgt spid="45"/>
                                        </p:tgtEl>
                                      </p:cBhvr>
                                    </p:animEffect>
                                  </p:childTnLst>
                                </p:cTn>
                              </p:par>
                              <p:par>
                                <p:cTn id="80" presetID="22" presetClass="entr" presetSubtype="1" fill="hold" grpId="0" nodeType="withEffect">
                                  <p:stCondLst>
                                    <p:cond delay="0"/>
                                  </p:stCondLst>
                                  <p:childTnLst>
                                    <p:set>
                                      <p:cBhvr>
                                        <p:cTn id="81" dur="1" fill="hold">
                                          <p:stCondLst>
                                            <p:cond delay="0"/>
                                          </p:stCondLst>
                                        </p:cTn>
                                        <p:tgtEl>
                                          <p:spTgt spid="46"/>
                                        </p:tgtEl>
                                        <p:attrNameLst>
                                          <p:attrName>style.visibility</p:attrName>
                                        </p:attrNameLst>
                                      </p:cBhvr>
                                      <p:to>
                                        <p:strVal val="visible"/>
                                      </p:to>
                                    </p:set>
                                    <p:animEffect transition="in" filter="wipe(up)">
                                      <p:cBhvr>
                                        <p:cTn id="82" dur="500"/>
                                        <p:tgtEl>
                                          <p:spTgt spid="46"/>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47"/>
                                        </p:tgtEl>
                                        <p:attrNameLst>
                                          <p:attrName>style.visibility</p:attrName>
                                        </p:attrNameLst>
                                      </p:cBhvr>
                                      <p:to>
                                        <p:strVal val="visible"/>
                                      </p:to>
                                    </p:set>
                                    <p:animEffect transition="in" filter="wipe(up)">
                                      <p:cBhvr>
                                        <p:cTn id="85" dur="500"/>
                                        <p:tgtEl>
                                          <p:spTgt spid="47"/>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48"/>
                                        </p:tgtEl>
                                        <p:attrNameLst>
                                          <p:attrName>style.visibility</p:attrName>
                                        </p:attrNameLst>
                                      </p:cBhvr>
                                      <p:to>
                                        <p:strVal val="visible"/>
                                      </p:to>
                                    </p:set>
                                    <p:animEffect transition="in" filter="wipe(up)">
                                      <p:cBhvr>
                                        <p:cTn id="88" dur="500"/>
                                        <p:tgtEl>
                                          <p:spTgt spid="48"/>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49"/>
                                        </p:tgtEl>
                                        <p:attrNameLst>
                                          <p:attrName>style.visibility</p:attrName>
                                        </p:attrNameLst>
                                      </p:cBhvr>
                                      <p:to>
                                        <p:strVal val="visible"/>
                                      </p:to>
                                    </p:set>
                                    <p:animEffect transition="in" filter="wipe(up)">
                                      <p:cBhvr>
                                        <p:cTn id="91" dur="500"/>
                                        <p:tgtEl>
                                          <p:spTgt spid="49"/>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wipe(up)">
                                      <p:cBhvr>
                                        <p:cTn id="9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5" grpId="0"/>
      <p:bldP spid="36" grpId="0"/>
      <p:bldP spid="37" grpId="0"/>
      <p:bldP spid="38" grpId="0"/>
      <p:bldP spid="39" grpId="0"/>
      <p:bldP spid="40" grpId="0"/>
      <p:bldP spid="41" grpId="0"/>
      <p:bldP spid="42" grpId="0"/>
      <p:bldP spid="43" grpId="0"/>
      <p:bldP spid="44" grpId="0"/>
      <p:bldP spid="45" grpId="0"/>
      <p:bldP spid="46" grpId="0"/>
      <p:bldP spid="47" grpId="0"/>
      <p:bldP spid="48" grpId="0"/>
      <p:bldP spid="49" grpId="0"/>
      <p:bldP spid="5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grpSp>
        <p:nvGrpSpPr>
          <p:cNvPr id="28" name="组合 27"/>
          <p:cNvGrpSpPr/>
          <p:nvPr/>
        </p:nvGrpSpPr>
        <p:grpSpPr>
          <a:xfrm>
            <a:off x="2670947" y="2451202"/>
            <a:ext cx="6720703" cy="2961969"/>
            <a:chOff x="2175647" y="2073478"/>
            <a:chExt cx="7664210" cy="3377794"/>
          </a:xfrm>
        </p:grpSpPr>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75647" y="2073478"/>
              <a:ext cx="2028142" cy="1949044"/>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3575139" y="3502228"/>
              <a:ext cx="2028142" cy="1949044"/>
            </a:xfrm>
            <a:prstGeom prst="rect">
              <a:avLst/>
            </a:prstGeom>
          </p:spPr>
        </p:pic>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93681" y="2073478"/>
              <a:ext cx="2028142" cy="1949044"/>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V="1">
              <a:off x="6412223" y="3502228"/>
              <a:ext cx="2028142" cy="1949044"/>
            </a:xfrm>
            <a:prstGeom prst="rect">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811715" y="2073478"/>
              <a:ext cx="2028142" cy="1949044"/>
            </a:xfrm>
            <a:prstGeom prst="rect">
              <a:avLst/>
            </a:prstGeom>
          </p:spPr>
        </p:pic>
      </p:grpSp>
      <p:sp>
        <p:nvSpPr>
          <p:cNvPr id="29" name="矩形 2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488043" y="5877898"/>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6488043" y="559427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1" name="矩形 3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216186" y="5877898"/>
            <a:ext cx="2389380"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矩形 31"/>
          <p:cNvSpPr/>
          <p:nvPr/>
        </p:nvSpPr>
        <p:spPr>
          <a:xfrm>
            <a:off x="3779425" y="5594274"/>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3" name="矩形 3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38767" y="4295460"/>
            <a:ext cx="2389380" cy="553998"/>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302006" y="4011836"/>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5" name="矩形 3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848913" y="4295460"/>
            <a:ext cx="238938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8848913" y="4011836"/>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7" name="矩形 3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040259" y="1512669"/>
            <a:ext cx="6051318" cy="553998"/>
          </a:xfrm>
          <a:prstGeom prst="rect">
            <a:avLst/>
          </a:prstGeom>
        </p:spPr>
        <p:txBody>
          <a:bodyPr wrap="square">
            <a:spAutoFit/>
          </a:bodyPr>
          <a:lstStyle/>
          <a:p>
            <a:pPr algn="ct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标题数数字等都可以标题数数字等都可以通题数字标题字等都数字等都可以通题数字标题字等都可以通字标题标题数标题题字等都可以通字标题标题数标题题数字标题数字等。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5152848" y="1212215"/>
            <a:ext cx="1826141" cy="338554"/>
          </a:xfrm>
          <a:prstGeom prst="rect">
            <a:avLst/>
          </a:prstGeom>
        </p:spPr>
        <p:txBody>
          <a:bodyPr wrap="none">
            <a:spAutoFit/>
          </a:bodyPr>
          <a:lstStyle/>
          <a:p>
            <a:pPr algn="ct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grpSp>
        <p:nvGrpSpPr>
          <p:cNvPr id="39" name="组合 38"/>
          <p:cNvGrpSpPr/>
          <p:nvPr/>
        </p:nvGrpSpPr>
        <p:grpSpPr>
          <a:xfrm>
            <a:off x="3264032" y="2796851"/>
            <a:ext cx="591594" cy="664387"/>
            <a:chOff x="4936876" y="2407341"/>
            <a:chExt cx="1618288" cy="1817411"/>
          </a:xfrm>
        </p:grpSpPr>
        <p:pic>
          <p:nvPicPr>
            <p:cNvPr id="40" name="图片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936876" y="2633248"/>
              <a:ext cx="864351" cy="1591504"/>
            </a:xfrm>
            <a:prstGeom prst="rect">
              <a:avLst/>
            </a:prstGeom>
          </p:spPr>
        </p:pic>
        <p:pic>
          <p:nvPicPr>
            <p:cNvPr id="41" name="图片 4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801227" y="2407341"/>
              <a:ext cx="753937" cy="1817411"/>
            </a:xfrm>
            <a:prstGeom prst="rect">
              <a:avLst/>
            </a:prstGeom>
          </p:spPr>
        </p:pic>
      </p:grpSp>
      <p:grpSp>
        <p:nvGrpSpPr>
          <p:cNvPr id="42" name="组合 41"/>
          <p:cNvGrpSpPr/>
          <p:nvPr/>
        </p:nvGrpSpPr>
        <p:grpSpPr>
          <a:xfrm>
            <a:off x="5609978" y="2815901"/>
            <a:ext cx="756949" cy="701255"/>
            <a:chOff x="4794544" y="2532328"/>
            <a:chExt cx="2065784" cy="1913789"/>
          </a:xfrm>
        </p:grpSpPr>
        <p:pic>
          <p:nvPicPr>
            <p:cNvPr id="43" name="图片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94544" y="2580454"/>
              <a:ext cx="1013248" cy="1865663"/>
            </a:xfrm>
            <a:prstGeom prst="rect">
              <a:avLst/>
            </a:prstGeom>
          </p:spPr>
        </p:pic>
        <p:pic>
          <p:nvPicPr>
            <p:cNvPr id="44" name="图片 4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75159" y="2532328"/>
              <a:ext cx="1085169" cy="1734873"/>
            </a:xfrm>
            <a:prstGeom prst="rect">
              <a:avLst/>
            </a:prstGeom>
          </p:spPr>
        </p:pic>
      </p:grpSp>
      <p:grpSp>
        <p:nvGrpSpPr>
          <p:cNvPr id="45" name="组合 44"/>
          <p:cNvGrpSpPr/>
          <p:nvPr/>
        </p:nvGrpSpPr>
        <p:grpSpPr>
          <a:xfrm>
            <a:off x="8101296" y="2698105"/>
            <a:ext cx="747617" cy="767934"/>
            <a:chOff x="4794544" y="2348723"/>
            <a:chExt cx="2072157" cy="2128469"/>
          </a:xfrm>
        </p:grpSpPr>
        <p:pic>
          <p:nvPicPr>
            <p:cNvPr id="46" name="图片 4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94544" y="2580454"/>
              <a:ext cx="1013248" cy="1865663"/>
            </a:xfrm>
            <a:prstGeom prst="rect">
              <a:avLst/>
            </a:prstGeom>
          </p:spPr>
        </p:pic>
        <p:pic>
          <p:nvPicPr>
            <p:cNvPr id="47" name="图片 46"/>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83992" y="2348723"/>
              <a:ext cx="982709" cy="2128469"/>
            </a:xfrm>
            <a:prstGeom prst="rect">
              <a:avLst/>
            </a:prstGeom>
          </p:spPr>
        </p:pic>
      </p:grpSp>
      <p:grpSp>
        <p:nvGrpSpPr>
          <p:cNvPr id="48" name="组合 47"/>
          <p:cNvGrpSpPr/>
          <p:nvPr/>
        </p:nvGrpSpPr>
        <p:grpSpPr>
          <a:xfrm>
            <a:off x="4410876" y="4338842"/>
            <a:ext cx="792725" cy="759482"/>
            <a:chOff x="4794544" y="2378064"/>
            <a:chExt cx="2158573" cy="2068053"/>
          </a:xfrm>
        </p:grpSpPr>
        <p:pic>
          <p:nvPicPr>
            <p:cNvPr id="49" name="图片 48"/>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794544" y="2580454"/>
              <a:ext cx="1013248" cy="1865663"/>
            </a:xfrm>
            <a:prstGeom prst="rect">
              <a:avLst/>
            </a:prstGeom>
          </p:spPr>
        </p:pic>
        <p:pic>
          <p:nvPicPr>
            <p:cNvPr id="50" name="图片 49"/>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855918" y="2378064"/>
              <a:ext cx="1097199" cy="2068053"/>
            </a:xfrm>
            <a:prstGeom prst="rect">
              <a:avLst/>
            </a:prstGeom>
          </p:spPr>
        </p:pic>
      </p:grpSp>
      <p:grpSp>
        <p:nvGrpSpPr>
          <p:cNvPr id="54" name="组合 53"/>
          <p:cNvGrpSpPr/>
          <p:nvPr/>
        </p:nvGrpSpPr>
        <p:grpSpPr>
          <a:xfrm>
            <a:off x="6865297" y="4335873"/>
            <a:ext cx="704165" cy="744181"/>
            <a:chOff x="10230535" y="2748383"/>
            <a:chExt cx="704165" cy="744181"/>
          </a:xfrm>
        </p:grpSpPr>
        <p:pic>
          <p:nvPicPr>
            <p:cNvPr id="52" name="图片 51"/>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10557345" y="2748383"/>
              <a:ext cx="377355" cy="698943"/>
            </a:xfrm>
            <a:prstGeom prst="rect">
              <a:avLst/>
            </a:prstGeom>
          </p:spPr>
        </p:pic>
        <p:pic>
          <p:nvPicPr>
            <p:cNvPr id="53" name="图片 5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30535" y="2819448"/>
              <a:ext cx="365571" cy="673116"/>
            </a:xfrm>
            <a:prstGeom prst="rect">
              <a:avLst/>
            </a:prstGeom>
          </p:spPr>
        </p:pic>
      </p:gr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53" presetClass="entr" presetSubtype="16" fill="hold" nodeType="withEffect">
                                  <p:stCondLst>
                                    <p:cond delay="0"/>
                                  </p:stCondLst>
                                  <p:childTnLst>
                                    <p:set>
                                      <p:cBhvr>
                                        <p:cTn id="26" dur="1" fill="hold">
                                          <p:stCondLst>
                                            <p:cond delay="0"/>
                                          </p:stCondLst>
                                        </p:cTn>
                                        <p:tgtEl>
                                          <p:spTgt spid="45"/>
                                        </p:tgtEl>
                                        <p:attrNameLst>
                                          <p:attrName>style.visibility</p:attrName>
                                        </p:attrNameLst>
                                      </p:cBhvr>
                                      <p:to>
                                        <p:strVal val="visible"/>
                                      </p:to>
                                    </p:set>
                                    <p:anim calcmode="lin" valueType="num">
                                      <p:cBhvr>
                                        <p:cTn id="27" dur="500" fill="hold"/>
                                        <p:tgtEl>
                                          <p:spTgt spid="45"/>
                                        </p:tgtEl>
                                        <p:attrNameLst>
                                          <p:attrName>ppt_w</p:attrName>
                                        </p:attrNameLst>
                                      </p:cBhvr>
                                      <p:tavLst>
                                        <p:tav tm="0">
                                          <p:val>
                                            <p:fltVal val="0"/>
                                          </p:val>
                                        </p:tav>
                                        <p:tav tm="100000">
                                          <p:val>
                                            <p:strVal val="#ppt_w"/>
                                          </p:val>
                                        </p:tav>
                                      </p:tavLst>
                                    </p:anim>
                                    <p:anim calcmode="lin" valueType="num">
                                      <p:cBhvr>
                                        <p:cTn id="28" dur="500" fill="hold"/>
                                        <p:tgtEl>
                                          <p:spTgt spid="45"/>
                                        </p:tgtEl>
                                        <p:attrNameLst>
                                          <p:attrName>ppt_h</p:attrName>
                                        </p:attrNameLst>
                                      </p:cBhvr>
                                      <p:tavLst>
                                        <p:tav tm="0">
                                          <p:val>
                                            <p:fltVal val="0"/>
                                          </p:val>
                                        </p:tav>
                                        <p:tav tm="100000">
                                          <p:val>
                                            <p:strVal val="#ppt_h"/>
                                          </p:val>
                                        </p:tav>
                                      </p:tavLst>
                                    </p:anim>
                                    <p:animEffect transition="in" filter="fade">
                                      <p:cBhvr>
                                        <p:cTn id="29" dur="500"/>
                                        <p:tgtEl>
                                          <p:spTgt spid="45"/>
                                        </p:tgtEl>
                                      </p:cBhvr>
                                    </p:animEffect>
                                  </p:childTnLst>
                                </p:cTn>
                              </p:par>
                              <p:par>
                                <p:cTn id="30" presetID="53" presetClass="entr" presetSubtype="16"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1" fill="hold" grpId="0" nodeType="click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up)">
                                      <p:cBhvr>
                                        <p:cTn id="39" dur="500"/>
                                        <p:tgtEl>
                                          <p:spTgt spid="37"/>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up)">
                                      <p:cBhvr>
                                        <p:cTn id="42" dur="500"/>
                                        <p:tgtEl>
                                          <p:spTgt spid="38"/>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ipe(up)">
                                      <p:cBhvr>
                                        <p:cTn id="45" dur="500"/>
                                        <p:tgtEl>
                                          <p:spTgt spid="33"/>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up)">
                                      <p:cBhvr>
                                        <p:cTn id="48" dur="500"/>
                                        <p:tgtEl>
                                          <p:spTgt spid="34"/>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up)">
                                      <p:cBhvr>
                                        <p:cTn id="51" dur="500"/>
                                        <p:tgtEl>
                                          <p:spTgt spid="2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30"/>
                                        </p:tgtEl>
                                        <p:attrNameLst>
                                          <p:attrName>style.visibility</p:attrName>
                                        </p:attrNameLst>
                                      </p:cBhvr>
                                      <p:to>
                                        <p:strVal val="visible"/>
                                      </p:to>
                                    </p:set>
                                    <p:animEffect transition="in" filter="wipe(up)">
                                      <p:cBhvr>
                                        <p:cTn id="54" dur="500"/>
                                        <p:tgtEl>
                                          <p:spTgt spid="30"/>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wipe(up)">
                                      <p:cBhvr>
                                        <p:cTn id="57" dur="500"/>
                                        <p:tgtEl>
                                          <p:spTgt spid="31"/>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32"/>
                                        </p:tgtEl>
                                        <p:attrNameLst>
                                          <p:attrName>style.visibility</p:attrName>
                                        </p:attrNameLst>
                                      </p:cBhvr>
                                      <p:to>
                                        <p:strVal val="visible"/>
                                      </p:to>
                                    </p:set>
                                    <p:animEffect transition="in" filter="wipe(up)">
                                      <p:cBhvr>
                                        <p:cTn id="60" dur="500"/>
                                        <p:tgtEl>
                                          <p:spTgt spid="32"/>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35"/>
                                        </p:tgtEl>
                                        <p:attrNameLst>
                                          <p:attrName>style.visibility</p:attrName>
                                        </p:attrNameLst>
                                      </p:cBhvr>
                                      <p:to>
                                        <p:strVal val="visible"/>
                                      </p:to>
                                    </p:set>
                                    <p:animEffect transition="in" filter="wipe(up)">
                                      <p:cBhvr>
                                        <p:cTn id="63" dur="500"/>
                                        <p:tgtEl>
                                          <p:spTgt spid="35"/>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wipe(up)">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9" grpId="0"/>
      <p:bldP spid="30" grpId="0"/>
      <p:bldP spid="31" grpId="0"/>
      <p:bldP spid="32" grpId="0"/>
      <p:bldP spid="33" grpId="0"/>
      <p:bldP spid="34" grpId="0"/>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grpSp>
        <p:nvGrpSpPr>
          <p:cNvPr id="2" name="组合 1"/>
          <p:cNvGrpSpPr/>
          <p:nvPr/>
        </p:nvGrpSpPr>
        <p:grpSpPr>
          <a:xfrm>
            <a:off x="3529169" y="1017130"/>
            <a:ext cx="5141478" cy="5118783"/>
            <a:chOff x="3529169" y="1017130"/>
            <a:chExt cx="5141478" cy="5118783"/>
          </a:xfrm>
        </p:grpSpPr>
        <p:pic>
          <p:nvPicPr>
            <p:cNvPr id="12" name="图片 11"/>
            <p:cNvPicPr>
              <a:picLocks noChangeAspect="1"/>
            </p:cNvPicPr>
            <p:nvPr/>
          </p:nvPicPr>
          <p:blipFill rotWithShape="1">
            <a:blip r:embed="rId4" cstate="print">
              <a:extLst>
                <a:ext uri="{28A0092B-C50C-407E-A947-70E740481C1C}">
                  <a14:useLocalDpi xmlns:a14="http://schemas.microsoft.com/office/drawing/2010/main" val="0"/>
                </a:ext>
              </a:extLst>
            </a:blip>
            <a:srcRect t="8888" b="13684"/>
            <a:stretch>
              <a:fillRect/>
            </a:stretch>
          </p:blipFill>
          <p:spPr>
            <a:xfrm rot="1590458" flipH="1">
              <a:off x="3593337" y="3247562"/>
              <a:ext cx="2630888" cy="2888351"/>
            </a:xfrm>
            <a:prstGeom prst="rect">
              <a:avLst/>
            </a:prstGeom>
          </p:spPr>
        </p:pic>
        <p:pic>
          <p:nvPicPr>
            <p:cNvPr id="15" name="图片 14"/>
            <p:cNvPicPr>
              <a:picLocks noChangeAspect="1"/>
            </p:cNvPicPr>
            <p:nvPr/>
          </p:nvPicPr>
          <p:blipFill rotWithShape="1">
            <a:blip r:embed="rId4" cstate="print">
              <a:extLst>
                <a:ext uri="{28A0092B-C50C-407E-A947-70E740481C1C}">
                  <a14:useLocalDpi xmlns:a14="http://schemas.microsoft.com/office/drawing/2010/main" val="0"/>
                </a:ext>
              </a:extLst>
            </a:blip>
            <a:srcRect t="8888" b="13684"/>
            <a:stretch>
              <a:fillRect/>
            </a:stretch>
          </p:blipFill>
          <p:spPr>
            <a:xfrm rot="20009542" flipH="1" flipV="1">
              <a:off x="3529169" y="1056915"/>
              <a:ext cx="2630888" cy="2888351"/>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t="8888" b="13684"/>
            <a:stretch>
              <a:fillRect/>
            </a:stretch>
          </p:blipFill>
          <p:spPr>
            <a:xfrm rot="20009542">
              <a:off x="6039759" y="3207777"/>
              <a:ext cx="2630888" cy="2888351"/>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t="8888" b="13684"/>
            <a:stretch>
              <a:fillRect/>
            </a:stretch>
          </p:blipFill>
          <p:spPr>
            <a:xfrm rot="1590458" flipV="1">
              <a:off x="5975591" y="1017130"/>
              <a:ext cx="2630888" cy="2888351"/>
            </a:xfrm>
            <a:prstGeom prst="rect">
              <a:avLst/>
            </a:prstGeom>
          </p:spPr>
        </p:pic>
      </p:grpSp>
      <p:sp>
        <p:nvSpPr>
          <p:cNvPr id="23" name="矩形 2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856136" y="2335438"/>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8856136" y="205181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5" name="矩形 2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856136" y="4927644"/>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8856136" y="4644020"/>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7" name="矩形 2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82586" y="2335438"/>
            <a:ext cx="2389380"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1645825" y="2051814"/>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9" name="矩形 2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082586" y="4927644"/>
            <a:ext cx="2389380"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645825" y="4644020"/>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circle(in)">
                                      <p:cBhvr>
                                        <p:cTn id="17" dur="2000"/>
                                        <p:tgtEl>
                                          <p:spTgt spid="2"/>
                                        </p:tgtEl>
                                      </p:cBhvr>
                                    </p:animEffect>
                                  </p:childTnLst>
                                </p:cTn>
                              </p:par>
                              <p:par>
                                <p:cTn id="18" presetID="22" presetClass="entr" presetSubtype="1" fill="hold" grpId="0"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wipe(up)">
                                      <p:cBhvr>
                                        <p:cTn id="20" dur="500"/>
                                        <p:tgtEl>
                                          <p:spTgt spid="23"/>
                                        </p:tgtEl>
                                      </p:cBhvr>
                                    </p:animEffect>
                                  </p:childTnLst>
                                </p:cTn>
                              </p:par>
                              <p:par>
                                <p:cTn id="21" presetID="22" presetClass="entr" presetSubtype="1"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up)">
                                      <p:cBhvr>
                                        <p:cTn id="23" dur="500"/>
                                        <p:tgtEl>
                                          <p:spTgt spid="2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up)">
                                      <p:cBhvr>
                                        <p:cTn id="26" dur="500"/>
                                        <p:tgtEl>
                                          <p:spTgt spid="25"/>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Effect transition="in" filter="wipe(up)">
                                      <p:cBhvr>
                                        <p:cTn id="29" dur="500"/>
                                        <p:tgtEl>
                                          <p:spTgt spid="26"/>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up)">
                                      <p:cBhvr>
                                        <p:cTn id="32" dur="500"/>
                                        <p:tgtEl>
                                          <p:spTgt spid="27"/>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28"/>
                                        </p:tgtEl>
                                        <p:attrNameLst>
                                          <p:attrName>style.visibility</p:attrName>
                                        </p:attrNameLst>
                                      </p:cBhvr>
                                      <p:to>
                                        <p:strVal val="visible"/>
                                      </p:to>
                                    </p:set>
                                    <p:animEffect transition="in" filter="wipe(up)">
                                      <p:cBhvr>
                                        <p:cTn id="35" dur="500"/>
                                        <p:tgtEl>
                                          <p:spTgt spid="28"/>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up)">
                                      <p:cBhvr>
                                        <p:cTn id="38" dur="500"/>
                                        <p:tgtEl>
                                          <p:spTgt spid="29"/>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up)">
                                      <p:cBhvr>
                                        <p:cTn id="41"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24" grpId="0"/>
      <p:bldP spid="25" grpId="0"/>
      <p:bldP spid="26" grpId="0"/>
      <p:bldP spid="27" grpId="0"/>
      <p:bldP spid="28" grpId="0"/>
      <p:bldP spid="29" grpId="0"/>
      <p:bldP spid="3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r="37193"/>
          <a:stretch>
            <a:fillRect/>
          </a:stretch>
        </p:blipFill>
        <p:spPr>
          <a:xfrm flipH="1">
            <a:off x="9320462" y="0"/>
            <a:ext cx="2871537" cy="6858000"/>
          </a:xfrm>
          <a:prstGeom prst="rect">
            <a:avLst/>
          </a:prstGeom>
        </p:spPr>
      </p:pic>
      <p:grpSp>
        <p:nvGrpSpPr>
          <p:cNvPr id="11" name="组合 10"/>
          <p:cNvGrpSpPr/>
          <p:nvPr/>
        </p:nvGrpSpPr>
        <p:grpSpPr>
          <a:xfrm>
            <a:off x="1185306" y="1780675"/>
            <a:ext cx="869816" cy="869816"/>
            <a:chOff x="1219200" y="1682688"/>
            <a:chExt cx="1638028" cy="1638028"/>
          </a:xfrm>
        </p:grpSpPr>
        <p:pic>
          <p:nvPicPr>
            <p:cNvPr id="8" name="图片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1682688"/>
              <a:ext cx="1638028" cy="1638028"/>
            </a:xfrm>
            <a:prstGeom prst="rect">
              <a:avLst/>
            </a:prstGeom>
          </p:spPr>
        </p:pic>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l="12149" r="19273" b="11146"/>
            <a:stretch>
              <a:fillRect/>
            </a:stretch>
          </p:blipFill>
          <p:spPr>
            <a:xfrm rot="21042542">
              <a:off x="1725743" y="2165139"/>
              <a:ext cx="644368" cy="834879"/>
            </a:xfrm>
            <a:prstGeom prst="rect">
              <a:avLst/>
            </a:prstGeom>
          </p:spPr>
        </p:pic>
      </p:grpSp>
      <p:grpSp>
        <p:nvGrpSpPr>
          <p:cNvPr id="15" name="组合 14"/>
          <p:cNvGrpSpPr/>
          <p:nvPr/>
        </p:nvGrpSpPr>
        <p:grpSpPr>
          <a:xfrm>
            <a:off x="1187040" y="3330974"/>
            <a:ext cx="869816" cy="869816"/>
            <a:chOff x="1219200" y="1682688"/>
            <a:chExt cx="1638028" cy="1638028"/>
          </a:xfrm>
        </p:grpSpPr>
        <p:pic>
          <p:nvPicPr>
            <p:cNvPr id="16" name="图片 1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1682688"/>
              <a:ext cx="1638028" cy="1638028"/>
            </a:xfrm>
            <a:prstGeom prst="rect">
              <a:avLst/>
            </a:prstGeom>
          </p:spPr>
        </p:pic>
        <p:pic>
          <p:nvPicPr>
            <p:cNvPr id="17" name="图片 16"/>
            <p:cNvPicPr>
              <a:picLocks noChangeAspect="1"/>
            </p:cNvPicPr>
            <p:nvPr/>
          </p:nvPicPr>
          <p:blipFill rotWithShape="1">
            <a:blip r:embed="rId6" cstate="print">
              <a:extLst>
                <a:ext uri="{28A0092B-C50C-407E-A947-70E740481C1C}">
                  <a14:useLocalDpi xmlns:a14="http://schemas.microsoft.com/office/drawing/2010/main" val="0"/>
                </a:ext>
              </a:extLst>
            </a:blip>
            <a:srcRect l="12149" r="19273" b="11146"/>
            <a:stretch>
              <a:fillRect/>
            </a:stretch>
          </p:blipFill>
          <p:spPr>
            <a:xfrm rot="21042542">
              <a:off x="1725743" y="2165139"/>
              <a:ext cx="644368" cy="834879"/>
            </a:xfrm>
            <a:prstGeom prst="rect">
              <a:avLst/>
            </a:prstGeom>
          </p:spPr>
        </p:pic>
      </p:grpSp>
      <p:grpSp>
        <p:nvGrpSpPr>
          <p:cNvPr id="18" name="组合 17"/>
          <p:cNvGrpSpPr/>
          <p:nvPr/>
        </p:nvGrpSpPr>
        <p:grpSpPr>
          <a:xfrm>
            <a:off x="1192197" y="5079697"/>
            <a:ext cx="869816" cy="869816"/>
            <a:chOff x="1219200" y="1682688"/>
            <a:chExt cx="1638028" cy="1638028"/>
          </a:xfrm>
        </p:grpSpPr>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19200" y="1682688"/>
              <a:ext cx="1638028" cy="1638028"/>
            </a:xfrm>
            <a:prstGeom prst="rect">
              <a:avLst/>
            </a:prstGeom>
          </p:spPr>
        </p:pic>
        <p:pic>
          <p:nvPicPr>
            <p:cNvPr id="20" name="图片 19"/>
            <p:cNvPicPr>
              <a:picLocks noChangeAspect="1"/>
            </p:cNvPicPr>
            <p:nvPr/>
          </p:nvPicPr>
          <p:blipFill rotWithShape="1">
            <a:blip r:embed="rId6" cstate="print">
              <a:extLst>
                <a:ext uri="{28A0092B-C50C-407E-A947-70E740481C1C}">
                  <a14:useLocalDpi xmlns:a14="http://schemas.microsoft.com/office/drawing/2010/main" val="0"/>
                </a:ext>
              </a:extLst>
            </a:blip>
            <a:srcRect l="12149" r="19273" b="11146"/>
            <a:stretch>
              <a:fillRect/>
            </a:stretch>
          </p:blipFill>
          <p:spPr>
            <a:xfrm rot="21042542">
              <a:off x="1725743" y="2165139"/>
              <a:ext cx="644368" cy="834879"/>
            </a:xfrm>
            <a:prstGeom prst="rect">
              <a:avLst/>
            </a:prstGeom>
          </p:spPr>
        </p:pic>
      </p:grpSp>
      <p:sp>
        <p:nvSpPr>
          <p:cNvPr id="21" name="矩形 2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561988" y="2055442"/>
            <a:ext cx="4517326"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标题数数字等都数字等都可以通题数字标题字等都可以通字标题可以通题数字标题字等都可以通字标题标题数标题题数字标题数字等。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2561988" y="1771818"/>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3" name="矩形 2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561988" y="5353496"/>
            <a:ext cx="4517326"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标题数数字等都可以通数字等都可以通题数字标题字等都可以通字标题题数字标题字等都可以通字标题标题数标题题数字标题数字等。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2561988" y="5069872"/>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5" name="矩形 2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561988" y="3720511"/>
            <a:ext cx="4517326"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标题数数字等都可以通数字等都可以通题数字标题字等都可以通字标题题数字标题字等都可以通字标题标题数标题题数字标题数字等。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2561988" y="3436887"/>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50" advClick="0" advTm="0">
        <p14:switch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right)">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0-#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500" fill="hold"/>
                                        <p:tgtEl>
                                          <p:spTgt spid="15"/>
                                        </p:tgtEl>
                                        <p:attrNameLst>
                                          <p:attrName>ppt_x</p:attrName>
                                        </p:attrNameLst>
                                      </p:cBhvr>
                                      <p:tavLst>
                                        <p:tav tm="0">
                                          <p:val>
                                            <p:strVal val="0-#ppt_w/2"/>
                                          </p:val>
                                        </p:tav>
                                        <p:tav tm="100000">
                                          <p:val>
                                            <p:strVal val="#ppt_x"/>
                                          </p:val>
                                        </p:tav>
                                      </p:tavLst>
                                    </p:anim>
                                    <p:anim calcmode="lin" valueType="num">
                                      <p:cBhvr additive="base">
                                        <p:cTn id="27" dur="500" fill="hold"/>
                                        <p:tgtEl>
                                          <p:spTgt spid="15"/>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fill="hold"/>
                                        <p:tgtEl>
                                          <p:spTgt spid="18"/>
                                        </p:tgtEl>
                                        <p:attrNameLst>
                                          <p:attrName>ppt_x</p:attrName>
                                        </p:attrNameLst>
                                      </p:cBhvr>
                                      <p:tavLst>
                                        <p:tav tm="0">
                                          <p:val>
                                            <p:strVal val="0-#ppt_w/2"/>
                                          </p:val>
                                        </p:tav>
                                        <p:tav tm="100000">
                                          <p:val>
                                            <p:strVal val="#ppt_x"/>
                                          </p:val>
                                        </p:tav>
                                      </p:tavLst>
                                    </p:anim>
                                    <p:anim calcmode="lin" valueType="num">
                                      <p:cBhvr additive="base">
                                        <p:cTn id="31" dur="500" fill="hold"/>
                                        <p:tgtEl>
                                          <p:spTgt spid="18"/>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500" fill="hold"/>
                                        <p:tgtEl>
                                          <p:spTgt spid="21"/>
                                        </p:tgtEl>
                                        <p:attrNameLst>
                                          <p:attrName>ppt_x</p:attrName>
                                        </p:attrNameLst>
                                      </p:cBhvr>
                                      <p:tavLst>
                                        <p:tav tm="0">
                                          <p:val>
                                            <p:strVal val="0-#ppt_w/2"/>
                                          </p:val>
                                        </p:tav>
                                        <p:tav tm="100000">
                                          <p:val>
                                            <p:strVal val="#ppt_x"/>
                                          </p:val>
                                        </p:tav>
                                      </p:tavLst>
                                    </p:anim>
                                    <p:anim calcmode="lin" valueType="num">
                                      <p:cBhvr additive="base">
                                        <p:cTn id="35" dur="500" fill="hold"/>
                                        <p:tgtEl>
                                          <p:spTgt spid="21"/>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fill="hold"/>
                                        <p:tgtEl>
                                          <p:spTgt spid="22"/>
                                        </p:tgtEl>
                                        <p:attrNameLst>
                                          <p:attrName>ppt_x</p:attrName>
                                        </p:attrNameLst>
                                      </p:cBhvr>
                                      <p:tavLst>
                                        <p:tav tm="0">
                                          <p:val>
                                            <p:strVal val="0-#ppt_w/2"/>
                                          </p:val>
                                        </p:tav>
                                        <p:tav tm="100000">
                                          <p:val>
                                            <p:strVal val="#ppt_x"/>
                                          </p:val>
                                        </p:tav>
                                      </p:tavLst>
                                    </p:anim>
                                    <p:anim calcmode="lin" valueType="num">
                                      <p:cBhvr additive="base">
                                        <p:cTn id="39" dur="500" fill="hold"/>
                                        <p:tgtEl>
                                          <p:spTgt spid="22"/>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0-#ppt_w/2"/>
                                          </p:val>
                                        </p:tav>
                                        <p:tav tm="100000">
                                          <p:val>
                                            <p:strVal val="#ppt_x"/>
                                          </p:val>
                                        </p:tav>
                                      </p:tavLst>
                                    </p:anim>
                                    <p:anim calcmode="lin" valueType="num">
                                      <p:cBhvr additive="base">
                                        <p:cTn id="43" dur="500" fill="hold"/>
                                        <p:tgtEl>
                                          <p:spTgt spid="23"/>
                                        </p:tgtEl>
                                        <p:attrNameLst>
                                          <p:attrName>ppt_y</p:attrName>
                                        </p:attrNameLst>
                                      </p:cBhvr>
                                      <p:tavLst>
                                        <p:tav tm="0">
                                          <p:val>
                                            <p:strVal val="#ppt_y"/>
                                          </p:val>
                                        </p:tav>
                                        <p:tav tm="100000">
                                          <p:val>
                                            <p:strVal val="#ppt_y"/>
                                          </p:val>
                                        </p:tav>
                                      </p:tavLst>
                                    </p:anim>
                                  </p:childTnLst>
                                </p:cTn>
                              </p:par>
                              <p:par>
                                <p:cTn id="44" presetID="2" presetClass="entr" presetSubtype="8"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 calcmode="lin" valueType="num">
                                      <p:cBhvr additive="base">
                                        <p:cTn id="46" dur="500" fill="hold"/>
                                        <p:tgtEl>
                                          <p:spTgt spid="24"/>
                                        </p:tgtEl>
                                        <p:attrNameLst>
                                          <p:attrName>ppt_x</p:attrName>
                                        </p:attrNameLst>
                                      </p:cBhvr>
                                      <p:tavLst>
                                        <p:tav tm="0">
                                          <p:val>
                                            <p:strVal val="0-#ppt_w/2"/>
                                          </p:val>
                                        </p:tav>
                                        <p:tav tm="100000">
                                          <p:val>
                                            <p:strVal val="#ppt_x"/>
                                          </p:val>
                                        </p:tav>
                                      </p:tavLst>
                                    </p:anim>
                                    <p:anim calcmode="lin" valueType="num">
                                      <p:cBhvr additive="base">
                                        <p:cTn id="47" dur="500" fill="hold"/>
                                        <p:tgtEl>
                                          <p:spTgt spid="24"/>
                                        </p:tgtEl>
                                        <p:attrNameLst>
                                          <p:attrName>ppt_y</p:attrName>
                                        </p:attrNameLst>
                                      </p:cBhvr>
                                      <p:tavLst>
                                        <p:tav tm="0">
                                          <p:val>
                                            <p:strVal val="#ppt_y"/>
                                          </p:val>
                                        </p:tav>
                                        <p:tav tm="100000">
                                          <p:val>
                                            <p:strVal val="#ppt_y"/>
                                          </p:val>
                                        </p:tav>
                                      </p:tavLst>
                                    </p:anim>
                                  </p:childTnLst>
                                </p:cTn>
                              </p:par>
                              <p:par>
                                <p:cTn id="48" presetID="2" presetClass="entr" presetSubtype="8"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500" fill="hold"/>
                                        <p:tgtEl>
                                          <p:spTgt spid="25"/>
                                        </p:tgtEl>
                                        <p:attrNameLst>
                                          <p:attrName>ppt_x</p:attrName>
                                        </p:attrNameLst>
                                      </p:cBhvr>
                                      <p:tavLst>
                                        <p:tav tm="0">
                                          <p:val>
                                            <p:strVal val="0-#ppt_w/2"/>
                                          </p:val>
                                        </p:tav>
                                        <p:tav tm="100000">
                                          <p:val>
                                            <p:strVal val="#ppt_x"/>
                                          </p:val>
                                        </p:tav>
                                      </p:tavLst>
                                    </p:anim>
                                    <p:anim calcmode="lin" valueType="num">
                                      <p:cBhvr additive="base">
                                        <p:cTn id="51" dur="500" fill="hold"/>
                                        <p:tgtEl>
                                          <p:spTgt spid="25"/>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0-#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1" grpId="0"/>
      <p:bldP spid="22" grpId="0"/>
      <p:bldP spid="23" grpId="0"/>
      <p:bldP spid="24" grpId="0"/>
      <p:bldP spid="25" grpId="0"/>
      <p:bldP spid="2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528387" y="0"/>
            <a:ext cx="6858000" cy="6858000"/>
            <a:chOff x="528387" y="0"/>
            <a:chExt cx="6858000" cy="6858000"/>
          </a:xfrm>
        </p:grpSpPr>
        <p:pic>
          <p:nvPicPr>
            <p:cNvPr id="9" name="图片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87" y="0"/>
              <a:ext cx="6858000" cy="6858000"/>
            </a:xfrm>
            <a:prstGeom prst="rect">
              <a:avLst/>
            </a:prstGeom>
          </p:spPr>
        </p:pic>
        <p:grpSp>
          <p:nvGrpSpPr>
            <p:cNvPr id="10" name="组合 9"/>
            <p:cNvGrpSpPr/>
            <p:nvPr/>
          </p:nvGrpSpPr>
          <p:grpSpPr>
            <a:xfrm>
              <a:off x="2832394" y="2348723"/>
              <a:ext cx="2072157" cy="2128469"/>
              <a:chOff x="4794544" y="2348723"/>
              <a:chExt cx="2072157" cy="2128469"/>
            </a:xfrm>
          </p:grpSpPr>
          <p:pic>
            <p:nvPicPr>
              <p:cNvPr id="11" name="图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4544" y="2580454"/>
                <a:ext cx="1013248" cy="1865663"/>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83992" y="2348723"/>
                <a:ext cx="982709" cy="2128469"/>
              </a:xfrm>
              <a:prstGeom prst="rect">
                <a:avLst/>
              </a:prstGeom>
            </p:spPr>
          </p:pic>
        </p:grpSp>
      </p:grpSp>
      <p:sp>
        <p:nvSpPr>
          <p:cNvPr id="13" name="文本框 12"/>
          <p:cNvSpPr txBox="1"/>
          <p:nvPr/>
        </p:nvSpPr>
        <p:spPr>
          <a:xfrm>
            <a:off x="6516612" y="3104830"/>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14" name="矩形 13"/>
          <p:cNvSpPr/>
          <p:nvPr/>
        </p:nvSpPr>
        <p:spPr>
          <a:xfrm>
            <a:off x="6509043" y="3504940"/>
            <a:ext cx="3526481"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标题数数字等都可以通题数字标题字等都可题数字标题标题数标题题数字标题数字等。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727971" y="1840165"/>
            <a:ext cx="1316830" cy="1856325"/>
          </a:xfrm>
          <a:prstGeom prst="rect">
            <a:avLst/>
          </a:prstGeom>
        </p:spPr>
      </p:pic>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1+#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1+#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500" fill="hold"/>
                                        <p:tgtEl>
                                          <p:spTgt spid="15"/>
                                        </p:tgtEl>
                                        <p:attrNameLst>
                                          <p:attrName>ppt_x</p:attrName>
                                        </p:attrNameLst>
                                      </p:cBhvr>
                                      <p:tavLst>
                                        <p:tav tm="0">
                                          <p:val>
                                            <p:strVal val="1+#ppt_w/2"/>
                                          </p:val>
                                        </p:tav>
                                        <p:tav tm="100000">
                                          <p:val>
                                            <p:strVal val="#ppt_x"/>
                                          </p:val>
                                        </p:tav>
                                      </p:tavLst>
                                    </p:anim>
                                    <p:anim calcmode="lin" valueType="num">
                                      <p:cBhvr additive="base">
                                        <p:cTn id="24"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8403" t="9166" b="31458"/>
          <a:stretch>
            <a:fillRect/>
          </a:stretch>
        </p:blipFill>
        <p:spPr>
          <a:xfrm>
            <a:off x="4862521" y="1319205"/>
            <a:ext cx="2044284" cy="1325143"/>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l="8403" t="9166" b="31458"/>
          <a:stretch>
            <a:fillRect/>
          </a:stretch>
        </p:blipFill>
        <p:spPr>
          <a:xfrm>
            <a:off x="7720014" y="1319205"/>
            <a:ext cx="2044284" cy="1325143"/>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l="8403" t="9166" b="31458"/>
          <a:stretch>
            <a:fillRect/>
          </a:stretch>
        </p:blipFill>
        <p:spPr>
          <a:xfrm>
            <a:off x="4862521" y="3581975"/>
            <a:ext cx="2044284" cy="1325143"/>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l="8403" t="9166" b="31458"/>
          <a:stretch>
            <a:fillRect/>
          </a:stretch>
        </p:blipFill>
        <p:spPr>
          <a:xfrm>
            <a:off x="7720014" y="3581975"/>
            <a:ext cx="2044284" cy="1325143"/>
          </a:xfrm>
          <a:prstGeom prst="rect">
            <a:avLst/>
          </a:prstGeom>
        </p:spPr>
      </p:pic>
      <p:pic>
        <p:nvPicPr>
          <p:cNvPr id="18" name="图片 17"/>
          <p:cNvPicPr>
            <a:picLocks noChangeAspect="1"/>
          </p:cNvPicPr>
          <p:nvPr/>
        </p:nvPicPr>
        <p:blipFill rotWithShape="1">
          <a:blip r:embed="rId4" cstate="print">
            <a:extLst>
              <a:ext uri="{28A0092B-C50C-407E-A947-70E740481C1C}">
                <a14:useLocalDpi xmlns:a14="http://schemas.microsoft.com/office/drawing/2010/main" val="0"/>
              </a:ext>
            </a:extLst>
          </a:blip>
          <a:srcRect l="8403" t="9166" b="31458"/>
          <a:stretch>
            <a:fillRect/>
          </a:stretch>
        </p:blipFill>
        <p:spPr>
          <a:xfrm>
            <a:off x="2034523" y="1272644"/>
            <a:ext cx="2044284" cy="1325143"/>
          </a:xfrm>
          <a:prstGeom prst="rect">
            <a:avLst/>
          </a:prstGeom>
        </p:spPr>
      </p:pic>
      <p:pic>
        <p:nvPicPr>
          <p:cNvPr id="19" name="图片 18"/>
          <p:cNvPicPr>
            <a:picLocks noChangeAspect="1"/>
          </p:cNvPicPr>
          <p:nvPr/>
        </p:nvPicPr>
        <p:blipFill rotWithShape="1">
          <a:blip r:embed="rId4" cstate="print">
            <a:extLst>
              <a:ext uri="{28A0092B-C50C-407E-A947-70E740481C1C}">
                <a14:useLocalDpi xmlns:a14="http://schemas.microsoft.com/office/drawing/2010/main" val="0"/>
              </a:ext>
            </a:extLst>
          </a:blip>
          <a:srcRect l="8403" t="9166" b="31458"/>
          <a:stretch>
            <a:fillRect/>
          </a:stretch>
        </p:blipFill>
        <p:spPr>
          <a:xfrm>
            <a:off x="2034523" y="3535414"/>
            <a:ext cx="2044284" cy="1325143"/>
          </a:xfrm>
          <a:prstGeom prst="rect">
            <a:avLst/>
          </a:prstGeom>
        </p:spPr>
      </p:pic>
      <p:sp>
        <p:nvSpPr>
          <p:cNvPr id="24" name="矩形 2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720014" y="2913684"/>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7720014" y="2630060"/>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6" name="矩形 2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720014" y="5324025"/>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7720014" y="504040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8" name="矩形 2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886934" y="2913684"/>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4886934" y="2630060"/>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0" name="矩形 2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886934" y="5324025"/>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4886934" y="504040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2" name="矩形 3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058936" y="2867123"/>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2058936" y="2583499"/>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4" name="矩形 3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2058936" y="5277464"/>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2058936" y="4993840"/>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additive="base">
                                        <p:cTn id="17" dur="500" fill="hold"/>
                                        <p:tgtEl>
                                          <p:spTgt spid="18"/>
                                        </p:tgtEl>
                                        <p:attrNameLst>
                                          <p:attrName>ppt_x</p:attrName>
                                        </p:attrNameLst>
                                      </p:cBhvr>
                                      <p:tavLst>
                                        <p:tav tm="0">
                                          <p:val>
                                            <p:strVal val="#ppt_x"/>
                                          </p:val>
                                        </p:tav>
                                        <p:tav tm="100000">
                                          <p:val>
                                            <p:strVal val="#ppt_x"/>
                                          </p:val>
                                        </p:tav>
                                      </p:tavLst>
                                    </p:anim>
                                    <p:anim calcmode="lin" valueType="num">
                                      <p:cBhvr additive="base">
                                        <p:cTn id="18" dur="500" fill="hold"/>
                                        <p:tgtEl>
                                          <p:spTgt spid="18"/>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additive="base">
                                        <p:cTn id="29" dur="500" fill="hold"/>
                                        <p:tgtEl>
                                          <p:spTgt spid="19"/>
                                        </p:tgtEl>
                                        <p:attrNameLst>
                                          <p:attrName>ppt_x</p:attrName>
                                        </p:attrNameLst>
                                      </p:cBhvr>
                                      <p:tavLst>
                                        <p:tav tm="0">
                                          <p:val>
                                            <p:strVal val="#ppt_x"/>
                                          </p:val>
                                        </p:tav>
                                        <p:tav tm="100000">
                                          <p:val>
                                            <p:strVal val="#ppt_x"/>
                                          </p:val>
                                        </p:tav>
                                      </p:tavLst>
                                    </p:anim>
                                    <p:anim calcmode="lin" valueType="num">
                                      <p:cBhvr additive="base">
                                        <p:cTn id="30" dur="500" fill="hold"/>
                                        <p:tgtEl>
                                          <p:spTgt spid="19"/>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additive="base">
                                        <p:cTn id="33" dur="500" fill="hold"/>
                                        <p:tgtEl>
                                          <p:spTgt spid="8"/>
                                        </p:tgtEl>
                                        <p:attrNameLst>
                                          <p:attrName>ppt_x</p:attrName>
                                        </p:attrNameLst>
                                      </p:cBhvr>
                                      <p:tavLst>
                                        <p:tav tm="0">
                                          <p:val>
                                            <p:strVal val="#ppt_x"/>
                                          </p:val>
                                        </p:tav>
                                        <p:tav tm="100000">
                                          <p:val>
                                            <p:strVal val="#ppt_x"/>
                                          </p:val>
                                        </p:tav>
                                      </p:tavLst>
                                    </p:anim>
                                    <p:anim calcmode="lin" valueType="num">
                                      <p:cBhvr additive="base">
                                        <p:cTn id="34" dur="500" fill="hold"/>
                                        <p:tgtEl>
                                          <p:spTgt spid="8"/>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500" fill="hold"/>
                                        <p:tgtEl>
                                          <p:spTgt spid="9"/>
                                        </p:tgtEl>
                                        <p:attrNameLst>
                                          <p:attrName>ppt_x</p:attrName>
                                        </p:attrNameLst>
                                      </p:cBhvr>
                                      <p:tavLst>
                                        <p:tav tm="0">
                                          <p:val>
                                            <p:strVal val="#ppt_x"/>
                                          </p:val>
                                        </p:tav>
                                        <p:tav tm="100000">
                                          <p:val>
                                            <p:strVal val="#ppt_x"/>
                                          </p:val>
                                        </p:tav>
                                      </p:tavLst>
                                    </p:anim>
                                    <p:anim calcmode="lin" valueType="num">
                                      <p:cBhvr additive="base">
                                        <p:cTn id="38" dur="500" fill="hold"/>
                                        <p:tgtEl>
                                          <p:spTgt spid="9"/>
                                        </p:tgtEl>
                                        <p:attrNameLst>
                                          <p:attrName>ppt_y</p:attrName>
                                        </p:attrNameLst>
                                      </p:cBhvr>
                                      <p:tavLst>
                                        <p:tav tm="0">
                                          <p:val>
                                            <p:strVal val="1+#ppt_h/2"/>
                                          </p:val>
                                        </p:tav>
                                        <p:tav tm="100000">
                                          <p:val>
                                            <p:strVal val="#ppt_y"/>
                                          </p:val>
                                        </p:tav>
                                      </p:tavLst>
                                    </p:anim>
                                  </p:childTnLst>
                                </p:cTn>
                              </p:par>
                              <p:par>
                                <p:cTn id="39" presetID="22" presetClass="entr" presetSubtype="1"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up)">
                                      <p:cBhvr>
                                        <p:cTn id="41" dur="500"/>
                                        <p:tgtEl>
                                          <p:spTgt spid="24"/>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5"/>
                                        </p:tgtEl>
                                        <p:attrNameLst>
                                          <p:attrName>style.visibility</p:attrName>
                                        </p:attrNameLst>
                                      </p:cBhvr>
                                      <p:to>
                                        <p:strVal val="visible"/>
                                      </p:to>
                                    </p:set>
                                    <p:animEffect transition="in" filter="wipe(up)">
                                      <p:cBhvr>
                                        <p:cTn id="44" dur="500"/>
                                        <p:tgtEl>
                                          <p:spTgt spid="25"/>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up)">
                                      <p:cBhvr>
                                        <p:cTn id="47" dur="500"/>
                                        <p:tgtEl>
                                          <p:spTgt spid="26"/>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up)">
                                      <p:cBhvr>
                                        <p:cTn id="50" dur="500"/>
                                        <p:tgtEl>
                                          <p:spTgt spid="27"/>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up)">
                                      <p:cBhvr>
                                        <p:cTn id="53" dur="500"/>
                                        <p:tgtEl>
                                          <p:spTgt spid="28"/>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29"/>
                                        </p:tgtEl>
                                        <p:attrNameLst>
                                          <p:attrName>style.visibility</p:attrName>
                                        </p:attrNameLst>
                                      </p:cBhvr>
                                      <p:to>
                                        <p:strVal val="visible"/>
                                      </p:to>
                                    </p:set>
                                    <p:animEffect transition="in" filter="wipe(up)">
                                      <p:cBhvr>
                                        <p:cTn id="56" dur="500"/>
                                        <p:tgtEl>
                                          <p:spTgt spid="29"/>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0"/>
                                        </p:tgtEl>
                                        <p:attrNameLst>
                                          <p:attrName>style.visibility</p:attrName>
                                        </p:attrNameLst>
                                      </p:cBhvr>
                                      <p:to>
                                        <p:strVal val="visible"/>
                                      </p:to>
                                    </p:set>
                                    <p:animEffect transition="in" filter="wipe(up)">
                                      <p:cBhvr>
                                        <p:cTn id="59" dur="500"/>
                                        <p:tgtEl>
                                          <p:spTgt spid="30"/>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31"/>
                                        </p:tgtEl>
                                        <p:attrNameLst>
                                          <p:attrName>style.visibility</p:attrName>
                                        </p:attrNameLst>
                                      </p:cBhvr>
                                      <p:to>
                                        <p:strVal val="visible"/>
                                      </p:to>
                                    </p:set>
                                    <p:animEffect transition="in" filter="wipe(up)">
                                      <p:cBhvr>
                                        <p:cTn id="62" dur="500"/>
                                        <p:tgtEl>
                                          <p:spTgt spid="31"/>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32"/>
                                        </p:tgtEl>
                                        <p:attrNameLst>
                                          <p:attrName>style.visibility</p:attrName>
                                        </p:attrNameLst>
                                      </p:cBhvr>
                                      <p:to>
                                        <p:strVal val="visible"/>
                                      </p:to>
                                    </p:set>
                                    <p:animEffect transition="in" filter="wipe(up)">
                                      <p:cBhvr>
                                        <p:cTn id="65" dur="500"/>
                                        <p:tgtEl>
                                          <p:spTgt spid="32"/>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33"/>
                                        </p:tgtEl>
                                        <p:attrNameLst>
                                          <p:attrName>style.visibility</p:attrName>
                                        </p:attrNameLst>
                                      </p:cBhvr>
                                      <p:to>
                                        <p:strVal val="visible"/>
                                      </p:to>
                                    </p:set>
                                    <p:animEffect transition="in" filter="wipe(up)">
                                      <p:cBhvr>
                                        <p:cTn id="68" dur="500"/>
                                        <p:tgtEl>
                                          <p:spTgt spid="33"/>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34"/>
                                        </p:tgtEl>
                                        <p:attrNameLst>
                                          <p:attrName>style.visibility</p:attrName>
                                        </p:attrNameLst>
                                      </p:cBhvr>
                                      <p:to>
                                        <p:strVal val="visible"/>
                                      </p:to>
                                    </p:set>
                                    <p:animEffect transition="in" filter="wipe(up)">
                                      <p:cBhvr>
                                        <p:cTn id="71" dur="500"/>
                                        <p:tgtEl>
                                          <p:spTgt spid="34"/>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35"/>
                                        </p:tgtEl>
                                        <p:attrNameLst>
                                          <p:attrName>style.visibility</p:attrName>
                                        </p:attrNameLst>
                                      </p:cBhvr>
                                      <p:to>
                                        <p:strVal val="visible"/>
                                      </p:to>
                                    </p:set>
                                    <p:animEffect transition="in" filter="wipe(up)">
                                      <p:cBhvr>
                                        <p:cTn id="74"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4" grpId="0"/>
      <p:bldP spid="25" grpId="0"/>
      <p:bldP spid="26" grpId="0"/>
      <p:bldP spid="27" grpId="0"/>
      <p:bldP spid="28" grpId="0"/>
      <p:bldP spid="29" grpId="0"/>
      <p:bldP spid="30" grpId="0"/>
      <p:bldP spid="31" grpId="0"/>
      <p:bldP spid="32" grpId="0"/>
      <p:bldP spid="33" grpId="0"/>
      <p:bldP spid="34" grpId="0"/>
      <p:bldP spid="3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图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20210" y="1950911"/>
            <a:ext cx="2782170" cy="2407123"/>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6370" y="2944923"/>
            <a:ext cx="2782170" cy="2407123"/>
          </a:xfrm>
          <a:prstGeom prst="rect">
            <a:avLst/>
          </a:prstGeom>
        </p:spPr>
      </p:pic>
      <p:pic>
        <p:nvPicPr>
          <p:cNvPr id="8" name="图片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101575" y="1912811"/>
            <a:ext cx="2782170" cy="2407123"/>
          </a:xfrm>
          <a:prstGeom prst="rect">
            <a:avLst/>
          </a:prstGeom>
        </p:spPr>
      </p:pic>
      <p:sp>
        <p:nvSpPr>
          <p:cNvPr id="16" name="矩形 1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907287" y="2010281"/>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7" name="矩形 16"/>
          <p:cNvSpPr/>
          <p:nvPr/>
        </p:nvSpPr>
        <p:spPr>
          <a:xfrm>
            <a:off x="4907287" y="1726657"/>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18" name="矩形 1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494365" y="4999810"/>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8494365" y="4716186"/>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0" name="矩形 1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674900" y="4999810"/>
            <a:ext cx="2389380"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标题数数字等都可以通题数字标题字等都可以通字标题标题数标题题数字标题数字等。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674900" y="4716186"/>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16"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p:cTn id="17" dur="500" fill="hold"/>
                                        <p:tgtEl>
                                          <p:spTgt spid="5"/>
                                        </p:tgtEl>
                                        <p:attrNameLst>
                                          <p:attrName>ppt_w</p:attrName>
                                        </p:attrNameLst>
                                      </p:cBhvr>
                                      <p:tavLst>
                                        <p:tav tm="0">
                                          <p:val>
                                            <p:fltVal val="0"/>
                                          </p:val>
                                        </p:tav>
                                        <p:tav tm="100000">
                                          <p:val>
                                            <p:strVal val="#ppt_w"/>
                                          </p:val>
                                        </p:tav>
                                      </p:tavLst>
                                    </p:anim>
                                    <p:anim calcmode="lin" valueType="num">
                                      <p:cBhvr>
                                        <p:cTn id="18" dur="500" fill="hold"/>
                                        <p:tgtEl>
                                          <p:spTgt spid="5"/>
                                        </p:tgtEl>
                                        <p:attrNameLst>
                                          <p:attrName>ppt_h</p:attrName>
                                        </p:attrNameLst>
                                      </p:cBhvr>
                                      <p:tavLst>
                                        <p:tav tm="0">
                                          <p:val>
                                            <p:fltVal val="0"/>
                                          </p:val>
                                        </p:tav>
                                        <p:tav tm="100000">
                                          <p:val>
                                            <p:strVal val="#ppt_h"/>
                                          </p:val>
                                        </p:tav>
                                      </p:tavLst>
                                    </p:anim>
                                    <p:animEffect transition="in" filter="fade">
                                      <p:cBhvr>
                                        <p:cTn id="19" dur="500"/>
                                        <p:tgtEl>
                                          <p:spTgt spid="5"/>
                                        </p:tgtEl>
                                      </p:cBhvr>
                                    </p:animEffect>
                                  </p:childTnLst>
                                </p:cTn>
                              </p:par>
                              <p:par>
                                <p:cTn id="20" presetID="53" presetClass="entr" presetSubtype="16" fill="hold" nodeType="with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22" presetClass="entr" presetSubtype="1"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up)">
                                      <p:cBhvr>
                                        <p:cTn id="32" dur="500"/>
                                        <p:tgtEl>
                                          <p:spTgt spid="16"/>
                                        </p:tgtEl>
                                      </p:cBhvr>
                                    </p:animEffect>
                                  </p:childTnLst>
                                </p:cTn>
                              </p:par>
                              <p:par>
                                <p:cTn id="33" presetID="22" presetClass="entr" presetSubtype="1"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up)">
                                      <p:cBhvr>
                                        <p:cTn id="35" dur="500"/>
                                        <p:tgtEl>
                                          <p:spTgt spid="17"/>
                                        </p:tgtEl>
                                      </p:cBhvr>
                                    </p:animEffect>
                                  </p:childTnLst>
                                </p:cTn>
                              </p:par>
                              <p:par>
                                <p:cTn id="36" presetID="22" presetClass="entr" presetSubtype="1"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Effect transition="in" filter="wipe(up)">
                                      <p:cBhvr>
                                        <p:cTn id="38" dur="500"/>
                                        <p:tgtEl>
                                          <p:spTgt spid="18"/>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up)">
                                      <p:cBhvr>
                                        <p:cTn id="41" dur="500"/>
                                        <p:tgtEl>
                                          <p:spTgt spid="19"/>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up)">
                                      <p:cBhvr>
                                        <p:cTn id="44" dur="500"/>
                                        <p:tgtEl>
                                          <p:spTgt spid="20"/>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6" grpId="0"/>
      <p:bldP spid="17" grpId="0"/>
      <p:bldP spid="18" grpId="0"/>
      <p:bldP spid="19" grpId="0"/>
      <p:bldP spid="20" grpId="0"/>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9575" y="1316250"/>
            <a:ext cx="1173426" cy="1564568"/>
          </a:xfrm>
          <a:prstGeom prst="rect">
            <a:avLst/>
          </a:prstGeom>
        </p:spPr>
      </p:pic>
      <p:pic>
        <p:nvPicPr>
          <p:cNvPr id="15" name="图片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9575" y="3069370"/>
            <a:ext cx="1173426" cy="1564568"/>
          </a:xfrm>
          <a:prstGeom prst="rect">
            <a:avLst/>
          </a:prstGeom>
        </p:spPr>
      </p:pic>
      <p:pic>
        <p:nvPicPr>
          <p:cNvPr id="18" name="图片 1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59575" y="4831142"/>
            <a:ext cx="1173426" cy="1564568"/>
          </a:xfrm>
          <a:prstGeom prst="rect">
            <a:avLst/>
          </a:prstGeom>
        </p:spPr>
      </p:pic>
      <p:pic>
        <p:nvPicPr>
          <p:cNvPr id="21" name="图片 2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8355" y="1316250"/>
            <a:ext cx="1173426" cy="1564568"/>
          </a:xfrm>
          <a:prstGeom prst="rect">
            <a:avLst/>
          </a:prstGeom>
        </p:spPr>
      </p:pic>
      <p:pic>
        <p:nvPicPr>
          <p:cNvPr id="24" name="图片 2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8355" y="3069370"/>
            <a:ext cx="1173426" cy="1564568"/>
          </a:xfrm>
          <a:prstGeom prst="rect">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78355" y="4831142"/>
            <a:ext cx="1173426" cy="1564568"/>
          </a:xfrm>
          <a:prstGeom prst="rect">
            <a:avLst/>
          </a:prstGeom>
        </p:spPr>
      </p:pic>
      <p:sp>
        <p:nvSpPr>
          <p:cNvPr id="30" name="矩形 2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225813" y="1860568"/>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3225813" y="157694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2" name="矩形 3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225813" y="3613688"/>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3225813" y="333006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4" name="矩形 3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3225813" y="5375460"/>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3225813" y="5091836"/>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6" name="矩形 3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044593" y="1860568"/>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8044593" y="157694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38" name="矩形 3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044593" y="3613688"/>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8044593" y="333006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40" name="矩形 3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044593" y="5375460"/>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8044593" y="5091836"/>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500" fill="hold"/>
                                        <p:tgtEl>
                                          <p:spTgt spid="7"/>
                                        </p:tgtEl>
                                        <p:attrNameLst>
                                          <p:attrName>ppt_x</p:attrName>
                                        </p:attrNameLst>
                                      </p:cBhvr>
                                      <p:tavLst>
                                        <p:tav tm="0">
                                          <p:val>
                                            <p:strVal val="0-#ppt_w/2"/>
                                          </p:val>
                                        </p:tav>
                                        <p:tav tm="100000">
                                          <p:val>
                                            <p:strVal val="#ppt_x"/>
                                          </p:val>
                                        </p:tav>
                                      </p:tavLst>
                                    </p:anim>
                                    <p:anim calcmode="lin" valueType="num">
                                      <p:cBhvr additive="base">
                                        <p:cTn id="18" dur="500" fill="hold"/>
                                        <p:tgtEl>
                                          <p:spTgt spid="7"/>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0-#ppt_w/2"/>
                                          </p:val>
                                        </p:tav>
                                        <p:tav tm="100000">
                                          <p:val>
                                            <p:strVal val="#ppt_x"/>
                                          </p:val>
                                        </p:tav>
                                      </p:tavLst>
                                    </p:anim>
                                    <p:anim calcmode="lin" valueType="num">
                                      <p:cBhvr additive="base">
                                        <p:cTn id="22" dur="500" fill="hold"/>
                                        <p:tgtEl>
                                          <p:spTgt spid="15"/>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0-#ppt_w/2"/>
                                          </p:val>
                                        </p:tav>
                                        <p:tav tm="100000">
                                          <p:val>
                                            <p:strVal val="#ppt_x"/>
                                          </p:val>
                                        </p:tav>
                                      </p:tavLst>
                                    </p:anim>
                                    <p:anim calcmode="lin" valueType="num">
                                      <p:cBhvr additive="base">
                                        <p:cTn id="26" dur="500" fill="hold"/>
                                        <p:tgtEl>
                                          <p:spTgt spid="18"/>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500" fill="hold"/>
                                        <p:tgtEl>
                                          <p:spTgt spid="21"/>
                                        </p:tgtEl>
                                        <p:attrNameLst>
                                          <p:attrName>ppt_x</p:attrName>
                                        </p:attrNameLst>
                                      </p:cBhvr>
                                      <p:tavLst>
                                        <p:tav tm="0">
                                          <p:val>
                                            <p:strVal val="0-#ppt_w/2"/>
                                          </p:val>
                                        </p:tav>
                                        <p:tav tm="100000">
                                          <p:val>
                                            <p:strVal val="#ppt_x"/>
                                          </p:val>
                                        </p:tav>
                                      </p:tavLst>
                                    </p:anim>
                                    <p:anim calcmode="lin" valueType="num">
                                      <p:cBhvr additive="base">
                                        <p:cTn id="30" dur="500" fill="hold"/>
                                        <p:tgtEl>
                                          <p:spTgt spid="21"/>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 calcmode="lin" valueType="num">
                                      <p:cBhvr additive="base">
                                        <p:cTn id="33" dur="500" fill="hold"/>
                                        <p:tgtEl>
                                          <p:spTgt spid="24"/>
                                        </p:tgtEl>
                                        <p:attrNameLst>
                                          <p:attrName>ppt_x</p:attrName>
                                        </p:attrNameLst>
                                      </p:cBhvr>
                                      <p:tavLst>
                                        <p:tav tm="0">
                                          <p:val>
                                            <p:strVal val="0-#ppt_w/2"/>
                                          </p:val>
                                        </p:tav>
                                        <p:tav tm="100000">
                                          <p:val>
                                            <p:strVal val="#ppt_x"/>
                                          </p:val>
                                        </p:tav>
                                      </p:tavLst>
                                    </p:anim>
                                    <p:anim calcmode="lin" valueType="num">
                                      <p:cBhvr additive="base">
                                        <p:cTn id="34" dur="500" fill="hold"/>
                                        <p:tgtEl>
                                          <p:spTgt spid="24"/>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500" fill="hold"/>
                                        <p:tgtEl>
                                          <p:spTgt spid="27"/>
                                        </p:tgtEl>
                                        <p:attrNameLst>
                                          <p:attrName>ppt_x</p:attrName>
                                        </p:attrNameLst>
                                      </p:cBhvr>
                                      <p:tavLst>
                                        <p:tav tm="0">
                                          <p:val>
                                            <p:strVal val="0-#ppt_w/2"/>
                                          </p:val>
                                        </p:tav>
                                        <p:tav tm="100000">
                                          <p:val>
                                            <p:strVal val="#ppt_x"/>
                                          </p:val>
                                        </p:tav>
                                      </p:tavLst>
                                    </p:anim>
                                    <p:anim calcmode="lin" valueType="num">
                                      <p:cBhvr additive="base">
                                        <p:cTn id="38" dur="500" fill="hold"/>
                                        <p:tgtEl>
                                          <p:spTgt spid="27"/>
                                        </p:tgtEl>
                                        <p:attrNameLst>
                                          <p:attrName>ppt_y</p:attrName>
                                        </p:attrNameLst>
                                      </p:cBhvr>
                                      <p:tavLst>
                                        <p:tav tm="0">
                                          <p:val>
                                            <p:strVal val="#ppt_y"/>
                                          </p:val>
                                        </p:tav>
                                        <p:tav tm="100000">
                                          <p:val>
                                            <p:strVal val="#ppt_y"/>
                                          </p:val>
                                        </p:tav>
                                      </p:tavLst>
                                    </p:anim>
                                  </p:childTnLst>
                                </p:cTn>
                              </p:par>
                              <p:par>
                                <p:cTn id="39" presetID="22" presetClass="entr" presetSubtype="1" fill="hold" grpId="0"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wipe(up)">
                                      <p:cBhvr>
                                        <p:cTn id="41" dur="500"/>
                                        <p:tgtEl>
                                          <p:spTgt spid="30"/>
                                        </p:tgtEl>
                                      </p:cBhvr>
                                    </p:animEffect>
                                  </p:childTnLst>
                                </p:cTn>
                              </p:par>
                              <p:par>
                                <p:cTn id="42" presetID="22" presetClass="entr" presetSubtype="1" fill="hold" grpId="0" nodeType="withEffect">
                                  <p:stCondLst>
                                    <p:cond delay="0"/>
                                  </p:stCondLst>
                                  <p:childTnLst>
                                    <p:set>
                                      <p:cBhvr>
                                        <p:cTn id="43" dur="1" fill="hold">
                                          <p:stCondLst>
                                            <p:cond delay="0"/>
                                          </p:stCondLst>
                                        </p:cTn>
                                        <p:tgtEl>
                                          <p:spTgt spid="31"/>
                                        </p:tgtEl>
                                        <p:attrNameLst>
                                          <p:attrName>style.visibility</p:attrName>
                                        </p:attrNameLst>
                                      </p:cBhvr>
                                      <p:to>
                                        <p:strVal val="visible"/>
                                      </p:to>
                                    </p:set>
                                    <p:animEffect transition="in" filter="wipe(up)">
                                      <p:cBhvr>
                                        <p:cTn id="44" dur="500"/>
                                        <p:tgtEl>
                                          <p:spTgt spid="31"/>
                                        </p:tgtEl>
                                      </p:cBhvr>
                                    </p:animEffect>
                                  </p:childTnLst>
                                </p:cTn>
                              </p:par>
                              <p:par>
                                <p:cTn id="45" presetID="22" presetClass="entr" presetSubtype="1"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up)">
                                      <p:cBhvr>
                                        <p:cTn id="47" dur="500"/>
                                        <p:tgtEl>
                                          <p:spTgt spid="32"/>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33"/>
                                        </p:tgtEl>
                                        <p:attrNameLst>
                                          <p:attrName>style.visibility</p:attrName>
                                        </p:attrNameLst>
                                      </p:cBhvr>
                                      <p:to>
                                        <p:strVal val="visible"/>
                                      </p:to>
                                    </p:set>
                                    <p:animEffect transition="in" filter="wipe(up)">
                                      <p:cBhvr>
                                        <p:cTn id="50" dur="500"/>
                                        <p:tgtEl>
                                          <p:spTgt spid="33"/>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34"/>
                                        </p:tgtEl>
                                        <p:attrNameLst>
                                          <p:attrName>style.visibility</p:attrName>
                                        </p:attrNameLst>
                                      </p:cBhvr>
                                      <p:to>
                                        <p:strVal val="visible"/>
                                      </p:to>
                                    </p:set>
                                    <p:animEffect transition="in" filter="wipe(up)">
                                      <p:cBhvr>
                                        <p:cTn id="53" dur="500"/>
                                        <p:tgtEl>
                                          <p:spTgt spid="34"/>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35"/>
                                        </p:tgtEl>
                                        <p:attrNameLst>
                                          <p:attrName>style.visibility</p:attrName>
                                        </p:attrNameLst>
                                      </p:cBhvr>
                                      <p:to>
                                        <p:strVal val="visible"/>
                                      </p:to>
                                    </p:set>
                                    <p:animEffect transition="in" filter="wipe(up)">
                                      <p:cBhvr>
                                        <p:cTn id="56" dur="500"/>
                                        <p:tgtEl>
                                          <p:spTgt spid="35"/>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36"/>
                                        </p:tgtEl>
                                        <p:attrNameLst>
                                          <p:attrName>style.visibility</p:attrName>
                                        </p:attrNameLst>
                                      </p:cBhvr>
                                      <p:to>
                                        <p:strVal val="visible"/>
                                      </p:to>
                                    </p:set>
                                    <p:animEffect transition="in" filter="wipe(up)">
                                      <p:cBhvr>
                                        <p:cTn id="59" dur="500"/>
                                        <p:tgtEl>
                                          <p:spTgt spid="36"/>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37"/>
                                        </p:tgtEl>
                                        <p:attrNameLst>
                                          <p:attrName>style.visibility</p:attrName>
                                        </p:attrNameLst>
                                      </p:cBhvr>
                                      <p:to>
                                        <p:strVal val="visible"/>
                                      </p:to>
                                    </p:set>
                                    <p:animEffect transition="in" filter="wipe(up)">
                                      <p:cBhvr>
                                        <p:cTn id="62" dur="500"/>
                                        <p:tgtEl>
                                          <p:spTgt spid="37"/>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wipe(up)">
                                      <p:cBhvr>
                                        <p:cTn id="65" dur="500"/>
                                        <p:tgtEl>
                                          <p:spTgt spid="38"/>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39"/>
                                        </p:tgtEl>
                                        <p:attrNameLst>
                                          <p:attrName>style.visibility</p:attrName>
                                        </p:attrNameLst>
                                      </p:cBhvr>
                                      <p:to>
                                        <p:strVal val="visible"/>
                                      </p:to>
                                    </p:set>
                                    <p:animEffect transition="in" filter="wipe(up)">
                                      <p:cBhvr>
                                        <p:cTn id="68" dur="500"/>
                                        <p:tgtEl>
                                          <p:spTgt spid="39"/>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wipe(up)">
                                      <p:cBhvr>
                                        <p:cTn id="71" dur="500"/>
                                        <p:tgtEl>
                                          <p:spTgt spid="40"/>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wipe(up)">
                                      <p:cBhvr>
                                        <p:cTn id="7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30" grpId="0"/>
      <p:bldP spid="31" grpId="0"/>
      <p:bldP spid="32" grpId="0"/>
      <p:bldP spid="33" grpId="0"/>
      <p:bldP spid="34" grpId="0"/>
      <p:bldP spid="35" grpId="0"/>
      <p:bldP spid="36" grpId="0"/>
      <p:bldP spid="37" grpId="0"/>
      <p:bldP spid="38" grpId="0"/>
      <p:bldP spid="39" grpId="0"/>
      <p:bldP spid="40" grpId="0"/>
      <p:bldP spid="4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032" y="1771650"/>
            <a:ext cx="3165410" cy="1777500"/>
          </a:xfrm>
          <a:prstGeom prst="rect">
            <a:avLst/>
          </a:prstGeom>
        </p:spPr>
      </p:pic>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34619" y="1771650"/>
            <a:ext cx="3165410" cy="1777500"/>
          </a:xfrm>
          <a:prstGeom prst="rect">
            <a:avLst/>
          </a:prstGeom>
        </p:spPr>
      </p:pic>
      <p:pic>
        <p:nvPicPr>
          <p:cNvPr id="9" name="图片 8"/>
          <p:cNvPicPr>
            <a:picLocks noChangeAspect="1"/>
          </p:cNvPicPr>
          <p:nvPr/>
        </p:nvPicPr>
        <p:blipFill rotWithShape="1">
          <a:blip r:embed="rId5" cstate="print">
            <a:extLst>
              <a:ext uri="{28A0092B-C50C-407E-A947-70E740481C1C}">
                <a14:useLocalDpi xmlns:a14="http://schemas.microsoft.com/office/drawing/2010/main" val="0"/>
              </a:ext>
            </a:extLst>
          </a:blip>
          <a:srcRect l="929" t="30047" r="1481" b="4408"/>
          <a:stretch>
            <a:fillRect/>
          </a:stretch>
        </p:blipFill>
        <p:spPr>
          <a:xfrm>
            <a:off x="4076700" y="1771650"/>
            <a:ext cx="4108611" cy="1777500"/>
          </a:xfrm>
          <a:prstGeom prst="rect">
            <a:avLst/>
          </a:prstGeom>
        </p:spPr>
      </p:pic>
      <p:pic>
        <p:nvPicPr>
          <p:cNvPr id="10" name="图片 9"/>
          <p:cNvPicPr>
            <a:picLocks noChangeAspect="1"/>
          </p:cNvPicPr>
          <p:nvPr/>
        </p:nvPicPr>
        <p:blipFill rotWithShape="1">
          <a:blip r:embed="rId6" cstate="print">
            <a:extLst>
              <a:ext uri="{28A0092B-C50C-407E-A947-70E740481C1C}">
                <a14:useLocalDpi xmlns:a14="http://schemas.microsoft.com/office/drawing/2010/main" val="0"/>
              </a:ext>
            </a:extLst>
          </a:blip>
          <a:srcRect l="12149" r="19273" b="11146"/>
          <a:stretch>
            <a:fillRect/>
          </a:stretch>
        </p:blipFill>
        <p:spPr>
          <a:xfrm rot="3304781" flipH="1">
            <a:off x="1070420" y="3903837"/>
            <a:ext cx="992100" cy="1285419"/>
          </a:xfrm>
          <a:prstGeom prst="rect">
            <a:avLst/>
          </a:prstGeom>
        </p:spPr>
      </p:pic>
      <p:sp>
        <p:nvSpPr>
          <p:cNvPr id="11" name="矩形 10"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81032" y="5088495"/>
            <a:ext cx="2948018"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881032" y="480487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13" name="图片 12"/>
          <p:cNvPicPr>
            <a:picLocks noChangeAspect="1"/>
          </p:cNvPicPr>
          <p:nvPr/>
        </p:nvPicPr>
        <p:blipFill rotWithShape="1">
          <a:blip r:embed="rId6" cstate="print">
            <a:extLst>
              <a:ext uri="{28A0092B-C50C-407E-A947-70E740481C1C}">
                <a14:useLocalDpi xmlns:a14="http://schemas.microsoft.com/office/drawing/2010/main" val="0"/>
              </a:ext>
            </a:extLst>
          </a:blip>
          <a:srcRect l="12149" r="19273" b="11146"/>
          <a:stretch>
            <a:fillRect/>
          </a:stretch>
        </p:blipFill>
        <p:spPr>
          <a:xfrm rot="3304781" flipH="1">
            <a:off x="4753546" y="3903837"/>
            <a:ext cx="992100" cy="1285419"/>
          </a:xfrm>
          <a:prstGeom prst="rect">
            <a:avLst/>
          </a:prstGeom>
        </p:spPr>
      </p:pic>
      <p:sp>
        <p:nvSpPr>
          <p:cNvPr id="14" name="矩形 1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564158" y="5088495"/>
            <a:ext cx="2954822"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标题数数字等都可以通数字等都可以通题数数字等都可以通数字等都可以数字标题字等字标题标题数标题题数字标题数字等。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4564158" y="480487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16" name="图片 15"/>
          <p:cNvPicPr>
            <a:picLocks noChangeAspect="1"/>
          </p:cNvPicPr>
          <p:nvPr/>
        </p:nvPicPr>
        <p:blipFill rotWithShape="1">
          <a:blip r:embed="rId6" cstate="print">
            <a:extLst>
              <a:ext uri="{28A0092B-C50C-407E-A947-70E740481C1C}">
                <a14:useLocalDpi xmlns:a14="http://schemas.microsoft.com/office/drawing/2010/main" val="0"/>
              </a:ext>
            </a:extLst>
          </a:blip>
          <a:srcRect l="12149" r="19273" b="11146"/>
          <a:stretch>
            <a:fillRect/>
          </a:stretch>
        </p:blipFill>
        <p:spPr>
          <a:xfrm rot="3304781" flipH="1">
            <a:off x="8468295" y="3903837"/>
            <a:ext cx="992100" cy="1285419"/>
          </a:xfrm>
          <a:prstGeom prst="rect">
            <a:avLst/>
          </a:prstGeom>
        </p:spPr>
      </p:pic>
      <p:sp>
        <p:nvSpPr>
          <p:cNvPr id="17" name="矩形 1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278907" y="5088495"/>
            <a:ext cx="2948018"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矩形 17"/>
          <p:cNvSpPr/>
          <p:nvPr/>
        </p:nvSpPr>
        <p:spPr>
          <a:xfrm>
            <a:off x="8278907" y="480487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randombar(horizontal)">
                                      <p:cBhvr>
                                        <p:cTn id="17" dur="500"/>
                                        <p:tgtEl>
                                          <p:spTgt spid="9"/>
                                        </p:tgtEl>
                                      </p:cBhvr>
                                    </p:animEffect>
                                  </p:childTnLst>
                                </p:cTn>
                              </p:par>
                              <p:par>
                                <p:cTn id="18" presetID="14" presetClass="entr" presetSubtype="1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randombar(horizontal)">
                                      <p:cBhvr>
                                        <p:cTn id="20" dur="500"/>
                                        <p:tgtEl>
                                          <p:spTgt spid="5"/>
                                        </p:tgtEl>
                                      </p:cBhvr>
                                    </p:animEffect>
                                  </p:childTnLst>
                                </p:cTn>
                              </p:par>
                              <p:par>
                                <p:cTn id="21" presetID="14" presetClass="entr" presetSubtype="1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randombar(horizontal)">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ppt_x"/>
                                          </p:val>
                                        </p:tav>
                                        <p:tav tm="100000">
                                          <p:val>
                                            <p:strVal val="#ppt_x"/>
                                          </p:val>
                                        </p:tav>
                                      </p:tavLst>
                                    </p:anim>
                                    <p:anim calcmode="lin" valueType="num">
                                      <p:cBhvr additive="base">
                                        <p:cTn id="29" dur="500" fill="hold"/>
                                        <p:tgtEl>
                                          <p:spTgt spid="10"/>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fill="hold"/>
                                        <p:tgtEl>
                                          <p:spTgt spid="12"/>
                                        </p:tgtEl>
                                        <p:attrNameLst>
                                          <p:attrName>ppt_x</p:attrName>
                                        </p:attrNameLst>
                                      </p:cBhvr>
                                      <p:tavLst>
                                        <p:tav tm="0">
                                          <p:val>
                                            <p:strVal val="#ppt_x"/>
                                          </p:val>
                                        </p:tav>
                                        <p:tav tm="100000">
                                          <p:val>
                                            <p:strVal val="#ppt_x"/>
                                          </p:val>
                                        </p:tav>
                                      </p:tavLst>
                                    </p:anim>
                                    <p:anim calcmode="lin" valueType="num">
                                      <p:cBhvr additive="base">
                                        <p:cTn id="37" dur="500" fill="hold"/>
                                        <p:tgtEl>
                                          <p:spTgt spid="12"/>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fill="hold"/>
                                        <p:tgtEl>
                                          <p:spTgt spid="13"/>
                                        </p:tgtEl>
                                        <p:attrNameLst>
                                          <p:attrName>ppt_x</p:attrName>
                                        </p:attrNameLst>
                                      </p:cBhvr>
                                      <p:tavLst>
                                        <p:tav tm="0">
                                          <p:val>
                                            <p:strVal val="#ppt_x"/>
                                          </p:val>
                                        </p:tav>
                                        <p:tav tm="100000">
                                          <p:val>
                                            <p:strVal val="#ppt_x"/>
                                          </p:val>
                                        </p:tav>
                                      </p:tavLst>
                                    </p:anim>
                                    <p:anim calcmode="lin" valueType="num">
                                      <p:cBhvr additive="base">
                                        <p:cTn id="41" dur="500" fill="hold"/>
                                        <p:tgtEl>
                                          <p:spTgt spid="13"/>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 calcmode="lin" valueType="num">
                                      <p:cBhvr additive="base">
                                        <p:cTn id="44" dur="500" fill="hold"/>
                                        <p:tgtEl>
                                          <p:spTgt spid="14"/>
                                        </p:tgtEl>
                                        <p:attrNameLst>
                                          <p:attrName>ppt_x</p:attrName>
                                        </p:attrNameLst>
                                      </p:cBhvr>
                                      <p:tavLst>
                                        <p:tav tm="0">
                                          <p:val>
                                            <p:strVal val="#ppt_x"/>
                                          </p:val>
                                        </p:tav>
                                        <p:tav tm="100000">
                                          <p:val>
                                            <p:strVal val="#ppt_x"/>
                                          </p:val>
                                        </p:tav>
                                      </p:tavLst>
                                    </p:anim>
                                    <p:anim calcmode="lin" valueType="num">
                                      <p:cBhvr additive="base">
                                        <p:cTn id="45" dur="500" fill="hold"/>
                                        <p:tgtEl>
                                          <p:spTgt spid="14"/>
                                        </p:tgtEl>
                                        <p:attrNameLst>
                                          <p:attrName>ppt_y</p:attrName>
                                        </p:attrNameLst>
                                      </p:cBhvr>
                                      <p:tavLst>
                                        <p:tav tm="0">
                                          <p:val>
                                            <p:strVal val="1+#ppt_h/2"/>
                                          </p:val>
                                        </p:tav>
                                        <p:tav tm="100000">
                                          <p:val>
                                            <p:strVal val="#ppt_y"/>
                                          </p:val>
                                        </p:tav>
                                      </p:tavLst>
                                    </p:anim>
                                  </p:childTnLst>
                                </p:cTn>
                              </p:par>
                              <p:par>
                                <p:cTn id="46" presetID="2" presetClass="entr" presetSubtype="4" fill="hold" grpId="0" nodeType="with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par>
                                <p:cTn id="50" presetID="2" presetClass="entr" presetSubtype="4" fill="hold" nodeType="with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500" fill="hold"/>
                                        <p:tgtEl>
                                          <p:spTgt spid="16"/>
                                        </p:tgtEl>
                                        <p:attrNameLst>
                                          <p:attrName>ppt_x</p:attrName>
                                        </p:attrNameLst>
                                      </p:cBhvr>
                                      <p:tavLst>
                                        <p:tav tm="0">
                                          <p:val>
                                            <p:strVal val="#ppt_x"/>
                                          </p:val>
                                        </p:tav>
                                        <p:tav tm="100000">
                                          <p:val>
                                            <p:strVal val="#ppt_x"/>
                                          </p:val>
                                        </p:tav>
                                      </p:tavLst>
                                    </p:anim>
                                    <p:anim calcmode="lin" valueType="num">
                                      <p:cBhvr additive="base">
                                        <p:cTn id="53" dur="500" fill="hold"/>
                                        <p:tgtEl>
                                          <p:spTgt spid="16"/>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additive="base">
                                        <p:cTn id="56" dur="500" fill="hold"/>
                                        <p:tgtEl>
                                          <p:spTgt spid="17"/>
                                        </p:tgtEl>
                                        <p:attrNameLst>
                                          <p:attrName>ppt_x</p:attrName>
                                        </p:attrNameLst>
                                      </p:cBhvr>
                                      <p:tavLst>
                                        <p:tav tm="0">
                                          <p:val>
                                            <p:strVal val="#ppt_x"/>
                                          </p:val>
                                        </p:tav>
                                        <p:tav tm="100000">
                                          <p:val>
                                            <p:strVal val="#ppt_x"/>
                                          </p:val>
                                        </p:tav>
                                      </p:tavLst>
                                    </p:anim>
                                    <p:anim calcmode="lin" valueType="num">
                                      <p:cBhvr additive="base">
                                        <p:cTn id="57" dur="500" fill="hold"/>
                                        <p:tgtEl>
                                          <p:spTgt spid="17"/>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18"/>
                                        </p:tgtEl>
                                        <p:attrNameLst>
                                          <p:attrName>style.visibility</p:attrName>
                                        </p:attrNameLst>
                                      </p:cBhvr>
                                      <p:to>
                                        <p:strVal val="visible"/>
                                      </p:to>
                                    </p:set>
                                    <p:anim calcmode="lin" valueType="num">
                                      <p:cBhvr additive="base">
                                        <p:cTn id="60" dur="500" fill="hold"/>
                                        <p:tgtEl>
                                          <p:spTgt spid="18"/>
                                        </p:tgtEl>
                                        <p:attrNameLst>
                                          <p:attrName>ppt_x</p:attrName>
                                        </p:attrNameLst>
                                      </p:cBhvr>
                                      <p:tavLst>
                                        <p:tav tm="0">
                                          <p:val>
                                            <p:strVal val="#ppt_x"/>
                                          </p:val>
                                        </p:tav>
                                        <p:tav tm="100000">
                                          <p:val>
                                            <p:strVal val="#ppt_x"/>
                                          </p:val>
                                        </p:tav>
                                      </p:tavLst>
                                    </p:anim>
                                    <p:anim calcmode="lin" valueType="num">
                                      <p:cBhvr additive="base">
                                        <p:cTn id="61"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 grpId="0"/>
      <p:bldP spid="14" grpId="0"/>
      <p:bldP spid="15" grpId="0"/>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t="8888" b="13684"/>
          <a:stretch>
            <a:fillRect/>
          </a:stretch>
        </p:blipFill>
        <p:spPr>
          <a:xfrm rot="1590458" flipH="1">
            <a:off x="3400119" y="1234088"/>
            <a:ext cx="2605445" cy="2860418"/>
          </a:xfrm>
          <a:prstGeom prst="rect">
            <a:avLst/>
          </a:prstGeom>
        </p:spPr>
      </p:pic>
      <p:pic>
        <p:nvPicPr>
          <p:cNvPr id="7" name="图片 6"/>
          <p:cNvPicPr>
            <a:picLocks noChangeAspect="1"/>
          </p:cNvPicPr>
          <p:nvPr/>
        </p:nvPicPr>
        <p:blipFill rotWithShape="1">
          <a:blip r:embed="rId4" cstate="print">
            <a:extLst>
              <a:ext uri="{28A0092B-C50C-407E-A947-70E740481C1C}">
                <a14:useLocalDpi xmlns:a14="http://schemas.microsoft.com/office/drawing/2010/main" val="0"/>
              </a:ext>
            </a:extLst>
          </a:blip>
          <a:srcRect t="8888" b="13684"/>
          <a:stretch>
            <a:fillRect/>
          </a:stretch>
        </p:blipFill>
        <p:spPr>
          <a:xfrm rot="1590458" flipH="1">
            <a:off x="3400119" y="3718907"/>
            <a:ext cx="2605445" cy="2860418"/>
          </a:xfrm>
          <a:prstGeom prst="rect">
            <a:avLst/>
          </a:prstGeom>
        </p:spPr>
      </p:pic>
      <p:pic>
        <p:nvPicPr>
          <p:cNvPr id="8" name="图片 7"/>
          <p:cNvPicPr>
            <a:picLocks noChangeAspect="1"/>
          </p:cNvPicPr>
          <p:nvPr/>
        </p:nvPicPr>
        <p:blipFill rotWithShape="1">
          <a:blip r:embed="rId4" cstate="print">
            <a:extLst>
              <a:ext uri="{28A0092B-C50C-407E-A947-70E740481C1C}">
                <a14:useLocalDpi xmlns:a14="http://schemas.microsoft.com/office/drawing/2010/main" val="0"/>
              </a:ext>
            </a:extLst>
          </a:blip>
          <a:srcRect t="8888" b="13684"/>
          <a:stretch>
            <a:fillRect/>
          </a:stretch>
        </p:blipFill>
        <p:spPr>
          <a:xfrm rot="1590458" flipH="1">
            <a:off x="5909025" y="1234088"/>
            <a:ext cx="2605445" cy="2860418"/>
          </a:xfrm>
          <a:prstGeom prst="rect">
            <a:avLst/>
          </a:prstGeom>
        </p:spPr>
      </p:pic>
      <p:pic>
        <p:nvPicPr>
          <p:cNvPr id="9" name="图片 8"/>
          <p:cNvPicPr>
            <a:picLocks noChangeAspect="1"/>
          </p:cNvPicPr>
          <p:nvPr/>
        </p:nvPicPr>
        <p:blipFill rotWithShape="1">
          <a:blip r:embed="rId4" cstate="print">
            <a:extLst>
              <a:ext uri="{28A0092B-C50C-407E-A947-70E740481C1C}">
                <a14:useLocalDpi xmlns:a14="http://schemas.microsoft.com/office/drawing/2010/main" val="0"/>
              </a:ext>
            </a:extLst>
          </a:blip>
          <a:srcRect t="8888" b="13684"/>
          <a:stretch>
            <a:fillRect/>
          </a:stretch>
        </p:blipFill>
        <p:spPr>
          <a:xfrm rot="1590458" flipH="1">
            <a:off x="5909025" y="3718907"/>
            <a:ext cx="2605445" cy="2860418"/>
          </a:xfrm>
          <a:prstGeom prst="rect">
            <a:avLst/>
          </a:prstGeom>
        </p:spPr>
      </p:pic>
      <p:sp>
        <p:nvSpPr>
          <p:cNvPr id="18" name="矩形 17"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11263" y="2165368"/>
            <a:ext cx="2223357"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1508479" y="1881744"/>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0" name="矩形 1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111263" y="4775738"/>
            <a:ext cx="2223357" cy="784830"/>
          </a:xfrm>
          <a:prstGeom prst="rect">
            <a:avLst/>
          </a:prstGeom>
        </p:spPr>
        <p:txBody>
          <a:bodyPr wrap="square">
            <a:spAutoFit/>
          </a:bodyPr>
          <a:lstStyle/>
          <a:p>
            <a:pPr algn="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1508479" y="4492114"/>
            <a:ext cx="1826141" cy="338554"/>
          </a:xfrm>
          <a:prstGeom prst="rect">
            <a:avLst/>
          </a:prstGeom>
        </p:spPr>
        <p:txBody>
          <a:bodyPr wrap="none">
            <a:spAutoFit/>
          </a:bodyPr>
          <a:lstStyle/>
          <a:p>
            <a:pPr algn="r"/>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2" name="矩形 2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730393" y="2165368"/>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8730393" y="188174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4" name="矩形 2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730393" y="4775738"/>
            <a:ext cx="2223357"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8730393" y="449211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p:transition spd="slow" advClick="0" advTm="0">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12"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par>
                                <p:cTn id="19" presetID="2" presetClass="entr" presetSubtype="12"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0-#ppt_w/2"/>
                                          </p:val>
                                        </p:tav>
                                        <p:tav tm="100000">
                                          <p:val>
                                            <p:strVal val="#ppt_x"/>
                                          </p:val>
                                        </p:tav>
                                      </p:tavLst>
                                    </p:anim>
                                    <p:anim calcmode="lin" valueType="num">
                                      <p:cBhvr additive="base">
                                        <p:cTn id="22" dur="500" fill="hold"/>
                                        <p:tgtEl>
                                          <p:spTgt spid="8"/>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12" fill="hold" nodeType="with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0-#ppt_w/2"/>
                                          </p:val>
                                        </p:tav>
                                        <p:tav tm="100000">
                                          <p:val>
                                            <p:strVal val="#ppt_x"/>
                                          </p:val>
                                        </p:tav>
                                      </p:tavLst>
                                    </p:anim>
                                    <p:anim calcmode="lin" valueType="num">
                                      <p:cBhvr additive="base">
                                        <p:cTn id="30" dur="500" fill="hold"/>
                                        <p:tgtEl>
                                          <p:spTgt spid="9"/>
                                        </p:tgtEl>
                                        <p:attrNameLst>
                                          <p:attrName>ppt_y</p:attrName>
                                        </p:attrNameLst>
                                      </p:cBhvr>
                                      <p:tavLst>
                                        <p:tav tm="0">
                                          <p:val>
                                            <p:strVal val="1+#ppt_h/2"/>
                                          </p:val>
                                        </p:tav>
                                        <p:tav tm="100000">
                                          <p:val>
                                            <p:strVal val="#ppt_y"/>
                                          </p:val>
                                        </p:tav>
                                      </p:tavLst>
                                    </p:anim>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par>
                                <p:cTn id="34" presetID="22" presetClass="entr" presetSubtype="1"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500"/>
                                        <p:tgtEl>
                                          <p:spTgt spid="21"/>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up)">
                                      <p:cBhvr>
                                        <p:cTn id="48" dur="500"/>
                                        <p:tgtEl>
                                          <p:spTgt spid="23"/>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up)">
                                      <p:cBhvr>
                                        <p:cTn id="5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8" grpId="0"/>
      <p:bldP spid="19" grpId="0"/>
      <p:bldP spid="20" grpId="0"/>
      <p:bldP spid="21" grpId="0"/>
      <p:bldP spid="22" grpId="0"/>
      <p:bldP spid="23" grpId="0"/>
      <p:bldP spid="24" grpId="0"/>
      <p:bldP spid="2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528387" y="0"/>
            <a:ext cx="6858000" cy="6858000"/>
            <a:chOff x="528387" y="0"/>
            <a:chExt cx="6858000" cy="685800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8387" y="0"/>
              <a:ext cx="6858000" cy="6858000"/>
            </a:xfrm>
            <a:prstGeom prst="rect">
              <a:avLst/>
            </a:prstGeom>
          </p:spPr>
        </p:pic>
        <p:grpSp>
          <p:nvGrpSpPr>
            <p:cNvPr id="2" name="组合 1"/>
            <p:cNvGrpSpPr/>
            <p:nvPr/>
          </p:nvGrpSpPr>
          <p:grpSpPr>
            <a:xfrm>
              <a:off x="2832394" y="2378064"/>
              <a:ext cx="2158573" cy="2068053"/>
              <a:chOff x="4794544" y="2378064"/>
              <a:chExt cx="2158573" cy="2068053"/>
            </a:xfrm>
          </p:grpSpPr>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94544" y="2580454"/>
                <a:ext cx="1013248" cy="1865663"/>
              </a:xfrm>
              <a:prstGeom prst="rect">
                <a:avLst/>
              </a:prstGeom>
            </p:spPr>
          </p:pic>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55918" y="2378064"/>
                <a:ext cx="1097199" cy="2068053"/>
              </a:xfrm>
              <a:prstGeom prst="rect">
                <a:avLst/>
              </a:prstGeom>
            </p:spPr>
          </p:pic>
        </p:grpSp>
      </p:grpSp>
      <p:sp>
        <p:nvSpPr>
          <p:cNvPr id="7" name="矩形 6"/>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6516612" y="3104830"/>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9" name="矩形 8"/>
          <p:cNvSpPr/>
          <p:nvPr/>
        </p:nvSpPr>
        <p:spPr>
          <a:xfrm>
            <a:off x="6509043" y="3504940"/>
            <a:ext cx="3526481"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标题数数字等都可以通题数字标题字等都可题数字标题标题数标题题数字标题数字等。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5400000">
            <a:off x="6727971" y="1840165"/>
            <a:ext cx="1316830" cy="1856325"/>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9" presetClass="entr" presetSubtype="0"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 calcmode="lin" valueType="num">
                                      <p:cBhvr>
                                        <p:cTn id="9" dur="500" fill="hold"/>
                                        <p:tgtEl>
                                          <p:spTgt spid="5"/>
                                        </p:tgtEl>
                                        <p:attrNameLst>
                                          <p:attrName>style.rotation</p:attrName>
                                        </p:attrNameLst>
                                      </p:cBhvr>
                                      <p:tavLst>
                                        <p:tav tm="0">
                                          <p:val>
                                            <p:fltVal val="360"/>
                                          </p:val>
                                        </p:tav>
                                        <p:tav tm="100000">
                                          <p:val>
                                            <p:fltVal val="0"/>
                                          </p:val>
                                        </p:tav>
                                      </p:tavLst>
                                    </p:anim>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2"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1+#ppt_w/2"/>
                                          </p:val>
                                        </p:tav>
                                        <p:tav tm="100000">
                                          <p:val>
                                            <p:strVal val="#ppt_x"/>
                                          </p:val>
                                        </p:tav>
                                      </p:tavLst>
                                    </p:anim>
                                    <p:anim calcmode="lin" valueType="num">
                                      <p:cBhvr additive="base">
                                        <p:cTn id="16" dur="5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1+#ppt_w/2"/>
                                          </p:val>
                                        </p:tav>
                                        <p:tav tm="100000">
                                          <p:val>
                                            <p:strVal val="#ppt_x"/>
                                          </p:val>
                                        </p:tav>
                                      </p:tavLst>
                                    </p:anim>
                                    <p:anim calcmode="lin" valueType="num">
                                      <p:cBhvr additive="base">
                                        <p:cTn id="20" dur="500" fill="hold"/>
                                        <p:tgtEl>
                                          <p:spTgt spid="9"/>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Picture 6" descr="E:\PPT图片处理\墙纸\9ce62f36-1ed9-48dc-a417-ab6cab263d46_5.jpg9ce62f36-1ed9-48dc-a417-ab6cab263d46_5"/>
          <p:cNvPicPr>
            <a:picLocks noChangeAspect="1" noChangeArrowheads="1"/>
          </p:cNvPicPr>
          <p:nvPr/>
        </p:nvPicPr>
        <p:blipFill rotWithShape="1">
          <a:blip r:embed="rId4" cstate="print">
            <a:extLst>
              <a:ext uri="{BEBA8EAE-BF5A-486C-A8C5-ECC9F3942E4B}">
                <a14:imgProps xmlns:a14="http://schemas.microsoft.com/office/drawing/2010/main">
                  <a14:imgLayer r:embed="rId5">
                    <a14:imgEffect>
                      <a14:colorTemperature colorTemp="4700"/>
                    </a14:imgEffect>
                    <a14:imgEffect>
                      <a14:saturation sat="300000"/>
                    </a14:imgEffect>
                  </a14:imgLayer>
                </a14:imgProps>
              </a:ext>
              <a:ext uri="{28A0092B-C50C-407E-A947-70E740481C1C}">
                <a14:useLocalDpi xmlns:a14="http://schemas.microsoft.com/office/drawing/2010/main" val="0"/>
              </a:ext>
            </a:extLst>
          </a:blip>
          <a:srcRect t="4346" b="33284"/>
          <a:stretch>
            <a:fillRect/>
          </a:stretch>
        </p:blipFill>
        <p:spPr bwMode="auto">
          <a:xfrm>
            <a:off x="0" y="1605256"/>
            <a:ext cx="12191999" cy="2375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1" name="组合 20"/>
          <p:cNvGrpSpPr/>
          <p:nvPr/>
        </p:nvGrpSpPr>
        <p:grpSpPr>
          <a:xfrm>
            <a:off x="1665718" y="3181824"/>
            <a:ext cx="1592317" cy="1592317"/>
            <a:chOff x="1665718" y="3181824"/>
            <a:chExt cx="1592317" cy="1592317"/>
          </a:xfrm>
        </p:grpSpPr>
        <p:pic>
          <p:nvPicPr>
            <p:cNvPr id="7" name="图片 6"/>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65718" y="3181824"/>
              <a:ext cx="1592317" cy="1592317"/>
            </a:xfrm>
            <a:prstGeom prst="rect">
              <a:avLst/>
            </a:prstGeom>
          </p:spPr>
        </p:pic>
        <p:pic>
          <p:nvPicPr>
            <p:cNvPr id="16" name="图片 15"/>
            <p:cNvPicPr>
              <a:picLocks noChangeAspect="1"/>
            </p:cNvPicPr>
            <p:nvPr/>
          </p:nvPicPr>
          <p:blipFill rotWithShape="1">
            <a:blip r:embed="rId7" cstate="print">
              <a:extLst>
                <a:ext uri="{28A0092B-C50C-407E-A947-70E740481C1C}">
                  <a14:useLocalDpi xmlns:a14="http://schemas.microsoft.com/office/drawing/2010/main" val="0"/>
                </a:ext>
              </a:extLst>
            </a:blip>
            <a:srcRect l="12149" r="19273" b="11146"/>
            <a:stretch>
              <a:fillRect/>
            </a:stretch>
          </p:blipFill>
          <p:spPr>
            <a:xfrm rot="3304781" flipH="1">
              <a:off x="2107817" y="3627560"/>
              <a:ext cx="643259" cy="833441"/>
            </a:xfrm>
            <a:prstGeom prst="rect">
              <a:avLst/>
            </a:prstGeom>
          </p:spPr>
        </p:pic>
      </p:grpSp>
      <p:grpSp>
        <p:nvGrpSpPr>
          <p:cNvPr id="22" name="组合 21"/>
          <p:cNvGrpSpPr/>
          <p:nvPr/>
        </p:nvGrpSpPr>
        <p:grpSpPr>
          <a:xfrm>
            <a:off x="5437618" y="3181824"/>
            <a:ext cx="1592317" cy="1592317"/>
            <a:chOff x="5437618" y="3181824"/>
            <a:chExt cx="1592317" cy="1592317"/>
          </a:xfrm>
        </p:grpSpPr>
        <p:pic>
          <p:nvPicPr>
            <p:cNvPr id="8" name="图片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37618" y="3181824"/>
              <a:ext cx="1592317" cy="1592317"/>
            </a:xfrm>
            <a:prstGeom prst="rect">
              <a:avLst/>
            </a:prstGeom>
          </p:spPr>
        </p:pic>
        <p:pic>
          <p:nvPicPr>
            <p:cNvPr id="19" name="图片 18"/>
            <p:cNvPicPr>
              <a:picLocks noChangeAspect="1"/>
            </p:cNvPicPr>
            <p:nvPr/>
          </p:nvPicPr>
          <p:blipFill rotWithShape="1">
            <a:blip r:embed="rId7" cstate="print">
              <a:extLst>
                <a:ext uri="{28A0092B-C50C-407E-A947-70E740481C1C}">
                  <a14:useLocalDpi xmlns:a14="http://schemas.microsoft.com/office/drawing/2010/main" val="0"/>
                </a:ext>
              </a:extLst>
            </a:blip>
            <a:srcRect l="12149" r="19273" b="11146"/>
            <a:stretch>
              <a:fillRect/>
            </a:stretch>
          </p:blipFill>
          <p:spPr>
            <a:xfrm rot="3304781" flipH="1">
              <a:off x="5912146" y="3627561"/>
              <a:ext cx="643259" cy="833441"/>
            </a:xfrm>
            <a:prstGeom prst="rect">
              <a:avLst/>
            </a:prstGeom>
          </p:spPr>
        </p:pic>
      </p:grpSp>
      <p:grpSp>
        <p:nvGrpSpPr>
          <p:cNvPr id="2" name="组合 1"/>
          <p:cNvGrpSpPr/>
          <p:nvPr/>
        </p:nvGrpSpPr>
        <p:grpSpPr>
          <a:xfrm>
            <a:off x="9038068" y="3181823"/>
            <a:ext cx="1592317" cy="1592317"/>
            <a:chOff x="9038068" y="3181823"/>
            <a:chExt cx="1592317" cy="1592317"/>
          </a:xfrm>
        </p:grpSpPr>
        <p:pic>
          <p:nvPicPr>
            <p:cNvPr id="9" name="图片 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038068" y="3181823"/>
              <a:ext cx="1592317" cy="1592317"/>
            </a:xfrm>
            <a:prstGeom prst="rect">
              <a:avLst/>
            </a:prstGeom>
          </p:spPr>
        </p:pic>
        <p:pic>
          <p:nvPicPr>
            <p:cNvPr id="20" name="图片 19"/>
            <p:cNvPicPr>
              <a:picLocks noChangeAspect="1"/>
            </p:cNvPicPr>
            <p:nvPr/>
          </p:nvPicPr>
          <p:blipFill rotWithShape="1">
            <a:blip r:embed="rId7" cstate="print">
              <a:extLst>
                <a:ext uri="{28A0092B-C50C-407E-A947-70E740481C1C}">
                  <a14:useLocalDpi xmlns:a14="http://schemas.microsoft.com/office/drawing/2010/main" val="0"/>
                </a:ext>
              </a:extLst>
            </a:blip>
            <a:srcRect l="12149" r="19273" b="11146"/>
            <a:stretch>
              <a:fillRect/>
            </a:stretch>
          </p:blipFill>
          <p:spPr>
            <a:xfrm rot="3304781" flipH="1">
              <a:off x="9512596" y="3606782"/>
              <a:ext cx="643259" cy="833441"/>
            </a:xfrm>
            <a:prstGeom prst="rect">
              <a:avLst/>
            </a:prstGeom>
          </p:spPr>
        </p:pic>
      </p:grpSp>
      <p:sp>
        <p:nvSpPr>
          <p:cNvPr id="23" name="矩形 22"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1528732" y="5126595"/>
            <a:ext cx="2948018"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矩形 23"/>
          <p:cNvSpPr/>
          <p:nvPr/>
        </p:nvSpPr>
        <p:spPr>
          <a:xfrm>
            <a:off x="1528732" y="484297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5" name="矩形 24"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5211858" y="5126595"/>
            <a:ext cx="2954822"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标题数数字等都可以通数字等都可以通题数数字等都可以通数字等都可以数字标题字等字标题标题数标题题数字标题数字等。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5211858" y="484297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7" name="矩形 2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926607" y="5126595"/>
            <a:ext cx="2948018" cy="784830"/>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8926607" y="484297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randombar(horizontal)">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 calcmode="lin" valueType="num">
                                      <p:cBhvr>
                                        <p:cTn id="24" dur="500" fill="hold"/>
                                        <p:tgtEl>
                                          <p:spTgt spid="21"/>
                                        </p:tgtEl>
                                        <p:attrNameLst>
                                          <p:attrName>style.rotation</p:attrName>
                                        </p:attrNameLst>
                                      </p:cBhvr>
                                      <p:tavLst>
                                        <p:tav tm="0">
                                          <p:val>
                                            <p:fltVal val="360"/>
                                          </p:val>
                                        </p:tav>
                                        <p:tav tm="100000">
                                          <p:val>
                                            <p:fltVal val="0"/>
                                          </p:val>
                                        </p:tav>
                                      </p:tavLst>
                                    </p:anim>
                                    <p:animEffect transition="in" filter="fade">
                                      <p:cBhvr>
                                        <p:cTn id="25" dur="500"/>
                                        <p:tgtEl>
                                          <p:spTgt spid="21"/>
                                        </p:tgtEl>
                                      </p:cBhvr>
                                    </p:animEffect>
                                  </p:childTnLst>
                                </p:cTn>
                              </p:par>
                              <p:par>
                                <p:cTn id="26" presetID="49" presetClass="entr" presetSubtype="0" decel="100000" fill="hold" nodeType="withEffect">
                                  <p:stCondLst>
                                    <p:cond delay="0"/>
                                  </p:stCondLst>
                                  <p:childTnLst>
                                    <p:set>
                                      <p:cBhvr>
                                        <p:cTn id="27" dur="1" fill="hold">
                                          <p:stCondLst>
                                            <p:cond delay="0"/>
                                          </p:stCondLst>
                                        </p:cTn>
                                        <p:tgtEl>
                                          <p:spTgt spid="22"/>
                                        </p:tgtEl>
                                        <p:attrNameLst>
                                          <p:attrName>style.visibility</p:attrName>
                                        </p:attrNameLst>
                                      </p:cBhvr>
                                      <p:to>
                                        <p:strVal val="visible"/>
                                      </p:to>
                                    </p:set>
                                    <p:anim calcmode="lin" valueType="num">
                                      <p:cBhvr>
                                        <p:cTn id="28" dur="500" fill="hold"/>
                                        <p:tgtEl>
                                          <p:spTgt spid="22"/>
                                        </p:tgtEl>
                                        <p:attrNameLst>
                                          <p:attrName>ppt_w</p:attrName>
                                        </p:attrNameLst>
                                      </p:cBhvr>
                                      <p:tavLst>
                                        <p:tav tm="0">
                                          <p:val>
                                            <p:fltVal val="0"/>
                                          </p:val>
                                        </p:tav>
                                        <p:tav tm="100000">
                                          <p:val>
                                            <p:strVal val="#ppt_w"/>
                                          </p:val>
                                        </p:tav>
                                      </p:tavLst>
                                    </p:anim>
                                    <p:anim calcmode="lin" valueType="num">
                                      <p:cBhvr>
                                        <p:cTn id="29" dur="500" fill="hold"/>
                                        <p:tgtEl>
                                          <p:spTgt spid="22"/>
                                        </p:tgtEl>
                                        <p:attrNameLst>
                                          <p:attrName>ppt_h</p:attrName>
                                        </p:attrNameLst>
                                      </p:cBhvr>
                                      <p:tavLst>
                                        <p:tav tm="0">
                                          <p:val>
                                            <p:fltVal val="0"/>
                                          </p:val>
                                        </p:tav>
                                        <p:tav tm="100000">
                                          <p:val>
                                            <p:strVal val="#ppt_h"/>
                                          </p:val>
                                        </p:tav>
                                      </p:tavLst>
                                    </p:anim>
                                    <p:anim calcmode="lin" valueType="num">
                                      <p:cBhvr>
                                        <p:cTn id="30" dur="500" fill="hold"/>
                                        <p:tgtEl>
                                          <p:spTgt spid="22"/>
                                        </p:tgtEl>
                                        <p:attrNameLst>
                                          <p:attrName>style.rotation</p:attrName>
                                        </p:attrNameLst>
                                      </p:cBhvr>
                                      <p:tavLst>
                                        <p:tav tm="0">
                                          <p:val>
                                            <p:fltVal val="360"/>
                                          </p:val>
                                        </p:tav>
                                        <p:tav tm="100000">
                                          <p:val>
                                            <p:fltVal val="0"/>
                                          </p:val>
                                        </p:tav>
                                      </p:tavLst>
                                    </p:anim>
                                    <p:animEffect transition="in" filter="fade">
                                      <p:cBhvr>
                                        <p:cTn id="31" dur="500"/>
                                        <p:tgtEl>
                                          <p:spTgt spid="22"/>
                                        </p:tgtEl>
                                      </p:cBhvr>
                                    </p:animEffect>
                                  </p:childTnLst>
                                </p:cTn>
                              </p:par>
                              <p:par>
                                <p:cTn id="32" presetID="49" presetClass="entr" presetSubtype="0" decel="100000" fill="hold" nodeType="withEffect">
                                  <p:stCondLst>
                                    <p:cond delay="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 calcmode="lin" valueType="num">
                                      <p:cBhvr>
                                        <p:cTn id="36" dur="500" fill="hold"/>
                                        <p:tgtEl>
                                          <p:spTgt spid="2"/>
                                        </p:tgtEl>
                                        <p:attrNameLst>
                                          <p:attrName>style.rotation</p:attrName>
                                        </p:attrNameLst>
                                      </p:cBhvr>
                                      <p:tavLst>
                                        <p:tav tm="0">
                                          <p:val>
                                            <p:fltVal val="360"/>
                                          </p:val>
                                        </p:tav>
                                        <p:tav tm="100000">
                                          <p:val>
                                            <p:fltVal val="0"/>
                                          </p:val>
                                        </p:tav>
                                      </p:tavLst>
                                    </p:anim>
                                    <p:animEffect transition="in" filter="fade">
                                      <p:cBhvr>
                                        <p:cTn id="37" dur="500"/>
                                        <p:tgtEl>
                                          <p:spTgt spid="2"/>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up)">
                                      <p:cBhvr>
                                        <p:cTn id="40" dur="500"/>
                                        <p:tgtEl>
                                          <p:spTgt spid="2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up)">
                                      <p:cBhvr>
                                        <p:cTn id="43" dur="500"/>
                                        <p:tgtEl>
                                          <p:spTgt spid="24"/>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Effect transition="in" filter="wipe(up)">
                                      <p:cBhvr>
                                        <p:cTn id="46" dur="500"/>
                                        <p:tgtEl>
                                          <p:spTgt spid="25"/>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up)">
                                      <p:cBhvr>
                                        <p:cTn id="49" dur="500"/>
                                        <p:tgtEl>
                                          <p:spTgt spid="26"/>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27"/>
                                        </p:tgtEl>
                                        <p:attrNameLst>
                                          <p:attrName>style.visibility</p:attrName>
                                        </p:attrNameLst>
                                      </p:cBhvr>
                                      <p:to>
                                        <p:strVal val="visible"/>
                                      </p:to>
                                    </p:set>
                                    <p:animEffect transition="in" filter="wipe(up)">
                                      <p:cBhvr>
                                        <p:cTn id="52" dur="500"/>
                                        <p:tgtEl>
                                          <p:spTgt spid="27"/>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28"/>
                                        </p:tgtEl>
                                        <p:attrNameLst>
                                          <p:attrName>style.visibility</p:attrName>
                                        </p:attrNameLst>
                                      </p:cBhvr>
                                      <p:to>
                                        <p:strVal val="visible"/>
                                      </p:to>
                                    </p:set>
                                    <p:animEffect transition="in" filter="wipe(up)">
                                      <p:cBhvr>
                                        <p:cTn id="5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3" grpId="0"/>
      <p:bldP spid="24" grpId="0"/>
      <p:bldP spid="25" grpId="0"/>
      <p:bldP spid="26" grpId="0"/>
      <p:bldP spid="27" grpId="0"/>
      <p:bldP spid="2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grpSp>
        <p:nvGrpSpPr>
          <p:cNvPr id="2" name="组合 1"/>
          <p:cNvGrpSpPr/>
          <p:nvPr/>
        </p:nvGrpSpPr>
        <p:grpSpPr>
          <a:xfrm rot="1097059">
            <a:off x="1023332" y="1644626"/>
            <a:ext cx="4189479" cy="4419410"/>
            <a:chOff x="700518" y="2239215"/>
            <a:chExt cx="3889769" cy="4103251"/>
          </a:xfrm>
        </p:grpSpPr>
        <p:grpSp>
          <p:nvGrpSpPr>
            <p:cNvPr id="24" name="组合 23"/>
            <p:cNvGrpSpPr/>
            <p:nvPr/>
          </p:nvGrpSpPr>
          <p:grpSpPr>
            <a:xfrm>
              <a:off x="700518" y="3542307"/>
              <a:ext cx="1592317" cy="1592317"/>
              <a:chOff x="1665718" y="3181824"/>
              <a:chExt cx="1592317" cy="1592317"/>
            </a:xfrm>
          </p:grpSpPr>
          <p:pic>
            <p:nvPicPr>
              <p:cNvPr id="25" name="图片 2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5718" y="3181824"/>
                <a:ext cx="1592317" cy="1592317"/>
              </a:xfrm>
              <a:prstGeom prst="rect">
                <a:avLst/>
              </a:prstGeom>
            </p:spPr>
          </p:pic>
          <p:pic>
            <p:nvPicPr>
              <p:cNvPr id="26" name="图片 25"/>
              <p:cNvPicPr>
                <a:picLocks noChangeAspect="1"/>
              </p:cNvPicPr>
              <p:nvPr/>
            </p:nvPicPr>
            <p:blipFill rotWithShape="1">
              <a:blip r:embed="rId5" cstate="print">
                <a:extLst>
                  <a:ext uri="{28A0092B-C50C-407E-A947-70E740481C1C}">
                    <a14:useLocalDpi xmlns:a14="http://schemas.microsoft.com/office/drawing/2010/main" val="0"/>
                  </a:ext>
                </a:extLst>
              </a:blip>
              <a:srcRect l="12149" r="19273" b="11146"/>
              <a:stretch>
                <a:fillRect/>
              </a:stretch>
            </p:blipFill>
            <p:spPr>
              <a:xfrm rot="3304781" flipH="1">
                <a:off x="2107817" y="3627560"/>
                <a:ext cx="643259" cy="833441"/>
              </a:xfrm>
              <a:prstGeom prst="rect">
                <a:avLst/>
              </a:prstGeom>
            </p:spPr>
          </p:pic>
        </p:grpSp>
        <p:grpSp>
          <p:nvGrpSpPr>
            <p:cNvPr id="27" name="组合 26"/>
            <p:cNvGrpSpPr/>
            <p:nvPr/>
          </p:nvGrpSpPr>
          <p:grpSpPr>
            <a:xfrm>
              <a:off x="1578066" y="2239215"/>
              <a:ext cx="1592317" cy="1592317"/>
              <a:chOff x="1665718" y="3181824"/>
              <a:chExt cx="1592317" cy="1592317"/>
            </a:xfrm>
          </p:grpSpPr>
          <p:pic>
            <p:nvPicPr>
              <p:cNvPr id="28" name="图片 2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5718" y="3181824"/>
                <a:ext cx="1592317" cy="1592317"/>
              </a:xfrm>
              <a:prstGeom prst="rect">
                <a:avLst/>
              </a:prstGeom>
            </p:spPr>
          </p:pic>
          <p:pic>
            <p:nvPicPr>
              <p:cNvPr id="29" name="图片 28"/>
              <p:cNvPicPr>
                <a:picLocks noChangeAspect="1"/>
              </p:cNvPicPr>
              <p:nvPr/>
            </p:nvPicPr>
            <p:blipFill rotWithShape="1">
              <a:blip r:embed="rId5" cstate="print">
                <a:extLst>
                  <a:ext uri="{28A0092B-C50C-407E-A947-70E740481C1C}">
                    <a14:useLocalDpi xmlns:a14="http://schemas.microsoft.com/office/drawing/2010/main" val="0"/>
                  </a:ext>
                </a:extLst>
              </a:blip>
              <a:srcRect l="12149" r="19273" b="11146"/>
              <a:stretch>
                <a:fillRect/>
              </a:stretch>
            </p:blipFill>
            <p:spPr>
              <a:xfrm rot="3304781" flipH="1">
                <a:off x="2107817" y="3627560"/>
                <a:ext cx="643259" cy="833441"/>
              </a:xfrm>
              <a:prstGeom prst="rect">
                <a:avLst/>
              </a:prstGeom>
            </p:spPr>
          </p:pic>
        </p:grpSp>
        <p:grpSp>
          <p:nvGrpSpPr>
            <p:cNvPr id="30" name="组合 29"/>
            <p:cNvGrpSpPr/>
            <p:nvPr/>
          </p:nvGrpSpPr>
          <p:grpSpPr>
            <a:xfrm>
              <a:off x="2997970" y="2795820"/>
              <a:ext cx="1592317" cy="1592317"/>
              <a:chOff x="1665718" y="3181824"/>
              <a:chExt cx="1592317" cy="1592317"/>
            </a:xfrm>
          </p:grpSpPr>
          <p:pic>
            <p:nvPicPr>
              <p:cNvPr id="31" name="图片 3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5718" y="3181824"/>
                <a:ext cx="1592317" cy="1592317"/>
              </a:xfrm>
              <a:prstGeom prst="rect">
                <a:avLst/>
              </a:prstGeom>
            </p:spPr>
          </p:pic>
          <p:pic>
            <p:nvPicPr>
              <p:cNvPr id="32" name="图片 31"/>
              <p:cNvPicPr>
                <a:picLocks noChangeAspect="1"/>
              </p:cNvPicPr>
              <p:nvPr/>
            </p:nvPicPr>
            <p:blipFill rotWithShape="1">
              <a:blip r:embed="rId5" cstate="print">
                <a:extLst>
                  <a:ext uri="{28A0092B-C50C-407E-A947-70E740481C1C}">
                    <a14:useLocalDpi xmlns:a14="http://schemas.microsoft.com/office/drawing/2010/main" val="0"/>
                  </a:ext>
                </a:extLst>
              </a:blip>
              <a:srcRect l="12149" r="19273" b="11146"/>
              <a:stretch>
                <a:fillRect/>
              </a:stretch>
            </p:blipFill>
            <p:spPr>
              <a:xfrm rot="3304781" flipH="1">
                <a:off x="2107817" y="3627560"/>
                <a:ext cx="643259" cy="833441"/>
              </a:xfrm>
              <a:prstGeom prst="rect">
                <a:avLst/>
              </a:prstGeom>
            </p:spPr>
          </p:pic>
        </p:grpSp>
        <p:grpSp>
          <p:nvGrpSpPr>
            <p:cNvPr id="33" name="组合 32"/>
            <p:cNvGrpSpPr/>
            <p:nvPr/>
          </p:nvGrpSpPr>
          <p:grpSpPr>
            <a:xfrm>
              <a:off x="2997970" y="4288794"/>
              <a:ext cx="1592317" cy="1592317"/>
              <a:chOff x="1665718" y="3181824"/>
              <a:chExt cx="1592317" cy="1592317"/>
            </a:xfrm>
          </p:grpSpPr>
          <p:pic>
            <p:nvPicPr>
              <p:cNvPr id="34" name="图片 3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5718" y="3181824"/>
                <a:ext cx="1592317" cy="1592317"/>
              </a:xfrm>
              <a:prstGeom prst="rect">
                <a:avLst/>
              </a:prstGeom>
            </p:spPr>
          </p:pic>
          <p:pic>
            <p:nvPicPr>
              <p:cNvPr id="35" name="图片 34"/>
              <p:cNvPicPr>
                <a:picLocks noChangeAspect="1"/>
              </p:cNvPicPr>
              <p:nvPr/>
            </p:nvPicPr>
            <p:blipFill rotWithShape="1">
              <a:blip r:embed="rId5" cstate="print">
                <a:extLst>
                  <a:ext uri="{28A0092B-C50C-407E-A947-70E740481C1C}">
                    <a14:useLocalDpi xmlns:a14="http://schemas.microsoft.com/office/drawing/2010/main" val="0"/>
                  </a:ext>
                </a:extLst>
              </a:blip>
              <a:srcRect l="12149" r="19273" b="11146"/>
              <a:stretch>
                <a:fillRect/>
              </a:stretch>
            </p:blipFill>
            <p:spPr>
              <a:xfrm rot="3304781" flipH="1">
                <a:off x="2107817" y="3627560"/>
                <a:ext cx="643259" cy="833441"/>
              </a:xfrm>
              <a:prstGeom prst="rect">
                <a:avLst/>
              </a:prstGeom>
            </p:spPr>
          </p:pic>
        </p:grpSp>
        <p:grpSp>
          <p:nvGrpSpPr>
            <p:cNvPr id="36" name="组合 35"/>
            <p:cNvGrpSpPr/>
            <p:nvPr/>
          </p:nvGrpSpPr>
          <p:grpSpPr>
            <a:xfrm>
              <a:off x="1578066" y="4750149"/>
              <a:ext cx="1592317" cy="1592317"/>
              <a:chOff x="1665718" y="3181824"/>
              <a:chExt cx="1592317" cy="1592317"/>
            </a:xfrm>
          </p:grpSpPr>
          <p:pic>
            <p:nvPicPr>
              <p:cNvPr id="37" name="图片 3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665718" y="3181824"/>
                <a:ext cx="1592317" cy="1592317"/>
              </a:xfrm>
              <a:prstGeom prst="rect">
                <a:avLst/>
              </a:prstGeom>
            </p:spPr>
          </p:pic>
          <p:pic>
            <p:nvPicPr>
              <p:cNvPr id="38" name="图片 37"/>
              <p:cNvPicPr>
                <a:picLocks noChangeAspect="1"/>
              </p:cNvPicPr>
              <p:nvPr/>
            </p:nvPicPr>
            <p:blipFill rotWithShape="1">
              <a:blip r:embed="rId5" cstate="print">
                <a:extLst>
                  <a:ext uri="{28A0092B-C50C-407E-A947-70E740481C1C}">
                    <a14:useLocalDpi xmlns:a14="http://schemas.microsoft.com/office/drawing/2010/main" val="0"/>
                  </a:ext>
                </a:extLst>
              </a:blip>
              <a:srcRect l="12149" r="19273" b="11146"/>
              <a:stretch>
                <a:fillRect/>
              </a:stretch>
            </p:blipFill>
            <p:spPr>
              <a:xfrm rot="3304781" flipH="1">
                <a:off x="2107817" y="3627560"/>
                <a:ext cx="643259" cy="833441"/>
              </a:xfrm>
              <a:prstGeom prst="rect">
                <a:avLst/>
              </a:prstGeom>
            </p:spPr>
          </p:pic>
        </p:grpSp>
      </p:grpSp>
      <p:pic>
        <p:nvPicPr>
          <p:cNvPr id="39" name="图片 38"/>
          <p:cNvPicPr>
            <a:picLocks noChangeAspect="1"/>
          </p:cNvPicPr>
          <p:nvPr/>
        </p:nvPicPr>
        <p:blipFill rotWithShape="1">
          <a:blip r:embed="rId6" cstate="print">
            <a:extLst>
              <a:ext uri="{28A0092B-C50C-407E-A947-70E740481C1C}">
                <a14:useLocalDpi xmlns:a14="http://schemas.microsoft.com/office/drawing/2010/main" val="0"/>
              </a:ext>
            </a:extLst>
          </a:blip>
          <a:srcRect l="929" t="19321" r="1481" b="4406"/>
          <a:stretch>
            <a:fillRect/>
          </a:stretch>
        </p:blipFill>
        <p:spPr>
          <a:xfrm>
            <a:off x="6721414" y="1990401"/>
            <a:ext cx="4108611" cy="2068412"/>
          </a:xfrm>
          <a:prstGeom prst="rect">
            <a:avLst/>
          </a:prstGeom>
        </p:spPr>
      </p:pic>
      <p:grpSp>
        <p:nvGrpSpPr>
          <p:cNvPr id="46" name="组合 45"/>
          <p:cNvGrpSpPr/>
          <p:nvPr/>
        </p:nvGrpSpPr>
        <p:grpSpPr>
          <a:xfrm>
            <a:off x="6601706" y="3953651"/>
            <a:ext cx="4325370" cy="773593"/>
            <a:chOff x="6601706" y="3877451"/>
            <a:chExt cx="4325370" cy="885573"/>
          </a:xfrm>
        </p:grpSpPr>
        <p:pic>
          <p:nvPicPr>
            <p:cNvPr id="42" name="图片 4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6783112" y="3696045"/>
              <a:ext cx="885573" cy="1248385"/>
            </a:xfrm>
            <a:prstGeom prst="rect">
              <a:avLst/>
            </a:prstGeom>
          </p:spPr>
        </p:pic>
        <p:pic>
          <p:nvPicPr>
            <p:cNvPr id="43" name="图片 4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7815890" y="3696045"/>
              <a:ext cx="885573" cy="1248385"/>
            </a:xfrm>
            <a:prstGeom prst="rect">
              <a:avLst/>
            </a:prstGeom>
          </p:spPr>
        </p:pic>
        <p:pic>
          <p:nvPicPr>
            <p:cNvPr id="44" name="图片 4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8848669" y="3696045"/>
              <a:ext cx="885573" cy="1248385"/>
            </a:xfrm>
            <a:prstGeom prst="rect">
              <a:avLst/>
            </a:prstGeom>
          </p:spPr>
        </p:pic>
        <p:pic>
          <p:nvPicPr>
            <p:cNvPr id="45" name="图片 4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9860097" y="3696045"/>
              <a:ext cx="885573" cy="1248385"/>
            </a:xfrm>
            <a:prstGeom prst="rect">
              <a:avLst/>
            </a:prstGeom>
          </p:spPr>
        </p:pic>
      </p:grpSp>
      <p:sp>
        <p:nvSpPr>
          <p:cNvPr id="47" name="矩形 4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6721413" y="5042916"/>
            <a:ext cx="4108611"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标题数数字等都可以通数字等都数数字等都可以通数字等都可以可以通题数字标题字等字标题标题数标题题数字标题数字等。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8" name="矩形 47"/>
          <p:cNvSpPr/>
          <p:nvPr/>
        </p:nvSpPr>
        <p:spPr>
          <a:xfrm>
            <a:off x="6721414" y="4740242"/>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randombar(horizontal)">
                                      <p:cBhvr>
                                        <p:cTn id="17" dur="500"/>
                                        <p:tgtEl>
                                          <p:spTgt spid="39"/>
                                        </p:tgtEl>
                                      </p:cBhvr>
                                    </p:animEffect>
                                  </p:childTnLst>
                                </p:cTn>
                              </p:par>
                            </p:childTnLst>
                          </p:cTn>
                        </p:par>
                      </p:childTnLst>
                    </p:cTn>
                  </p:par>
                  <p:par>
                    <p:cTn id="18" fill="hold">
                      <p:stCondLst>
                        <p:cond delay="indefinite"/>
                      </p:stCondLst>
                      <p:childTnLst>
                        <p:par>
                          <p:cTn id="19" fill="hold">
                            <p:stCondLst>
                              <p:cond delay="0"/>
                            </p:stCondLst>
                            <p:childTnLst>
                              <p:par>
                                <p:cTn id="20" presetID="49" presetClass="entr" presetSubtype="0" decel="10000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 calcmode="lin" valueType="num">
                                      <p:cBhvr>
                                        <p:cTn id="24" dur="500" fill="hold"/>
                                        <p:tgtEl>
                                          <p:spTgt spid="2"/>
                                        </p:tgtEl>
                                        <p:attrNameLst>
                                          <p:attrName>style.rotation</p:attrName>
                                        </p:attrNameLst>
                                      </p:cBhvr>
                                      <p:tavLst>
                                        <p:tav tm="0">
                                          <p:val>
                                            <p:fltVal val="360"/>
                                          </p:val>
                                        </p:tav>
                                        <p:tav tm="100000">
                                          <p:val>
                                            <p:fltVal val="0"/>
                                          </p:val>
                                        </p:tav>
                                      </p:tavLst>
                                    </p:anim>
                                    <p:animEffect transition="in" filter="fade">
                                      <p:cBhvr>
                                        <p:cTn id="25" dur="500"/>
                                        <p:tgtEl>
                                          <p:spTgt spid="2"/>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2" fill="hold" nodeType="clickEffect">
                                  <p:stCondLst>
                                    <p:cond delay="0"/>
                                  </p:stCondLst>
                                  <p:childTnLst>
                                    <p:set>
                                      <p:cBhvr>
                                        <p:cTn id="29" dur="1" fill="hold">
                                          <p:stCondLst>
                                            <p:cond delay="0"/>
                                          </p:stCondLst>
                                        </p:cTn>
                                        <p:tgtEl>
                                          <p:spTgt spid="46"/>
                                        </p:tgtEl>
                                        <p:attrNameLst>
                                          <p:attrName>style.visibility</p:attrName>
                                        </p:attrNameLst>
                                      </p:cBhvr>
                                      <p:to>
                                        <p:strVal val="visible"/>
                                      </p:to>
                                    </p:set>
                                    <p:anim calcmode="lin" valueType="num">
                                      <p:cBhvr additive="base">
                                        <p:cTn id="30" dur="500" fill="hold"/>
                                        <p:tgtEl>
                                          <p:spTgt spid="46"/>
                                        </p:tgtEl>
                                        <p:attrNameLst>
                                          <p:attrName>ppt_x</p:attrName>
                                        </p:attrNameLst>
                                      </p:cBhvr>
                                      <p:tavLst>
                                        <p:tav tm="0">
                                          <p:val>
                                            <p:strVal val="1+#ppt_w/2"/>
                                          </p:val>
                                        </p:tav>
                                        <p:tav tm="100000">
                                          <p:val>
                                            <p:strVal val="#ppt_x"/>
                                          </p:val>
                                        </p:tav>
                                      </p:tavLst>
                                    </p:anim>
                                    <p:anim calcmode="lin" valueType="num">
                                      <p:cBhvr additive="base">
                                        <p:cTn id="31" dur="500" fill="hold"/>
                                        <p:tgtEl>
                                          <p:spTgt spid="46"/>
                                        </p:tgtEl>
                                        <p:attrNameLst>
                                          <p:attrName>ppt_y</p:attrName>
                                        </p:attrNameLst>
                                      </p:cBhvr>
                                      <p:tavLst>
                                        <p:tav tm="0">
                                          <p:val>
                                            <p:strVal val="#ppt_y"/>
                                          </p:val>
                                        </p:tav>
                                        <p:tav tm="100000">
                                          <p:val>
                                            <p:strVal val="#ppt_y"/>
                                          </p:val>
                                        </p:tav>
                                      </p:tavLst>
                                    </p:anim>
                                  </p:childTnLst>
                                </p:cTn>
                              </p:par>
                              <p:par>
                                <p:cTn id="32" presetID="22" presetClass="entr" presetSubtype="1" fill="hold" grpId="0" nodeType="withEffect">
                                  <p:stCondLst>
                                    <p:cond delay="0"/>
                                  </p:stCondLst>
                                  <p:childTnLst>
                                    <p:set>
                                      <p:cBhvr>
                                        <p:cTn id="33" dur="1" fill="hold">
                                          <p:stCondLst>
                                            <p:cond delay="0"/>
                                          </p:stCondLst>
                                        </p:cTn>
                                        <p:tgtEl>
                                          <p:spTgt spid="47"/>
                                        </p:tgtEl>
                                        <p:attrNameLst>
                                          <p:attrName>style.visibility</p:attrName>
                                        </p:attrNameLst>
                                      </p:cBhvr>
                                      <p:to>
                                        <p:strVal val="visible"/>
                                      </p:to>
                                    </p:set>
                                    <p:animEffect transition="in" filter="wipe(up)">
                                      <p:cBhvr>
                                        <p:cTn id="34" dur="500"/>
                                        <p:tgtEl>
                                          <p:spTgt spid="47"/>
                                        </p:tgtEl>
                                      </p:cBhvr>
                                    </p:animEffect>
                                  </p:childTnLst>
                                </p:cTn>
                              </p:par>
                              <p:par>
                                <p:cTn id="35" presetID="22" presetClass="entr" presetSubtype="1" fill="hold" grpId="0"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up)">
                                      <p:cBhvr>
                                        <p:cTn id="3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7" grpId="0"/>
      <p:bldP spid="4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图片 4"/>
          <p:cNvPicPr>
            <a:picLocks noChangeAspect="1"/>
          </p:cNvPicPr>
          <p:nvPr/>
        </p:nvPicPr>
        <p:blipFill rotWithShape="1">
          <a:blip r:embed="rId4">
            <a:clrChange>
              <a:clrFrom>
                <a:srgbClr val="000000">
                  <a:alpha val="0"/>
                </a:srgbClr>
              </a:clrFrom>
              <a:clrTo>
                <a:srgbClr val="000000">
                  <a:alpha val="0"/>
                </a:srgbClr>
              </a:clrTo>
            </a:clrChange>
            <a:extLst>
              <a:ext uri="{28A0092B-C50C-407E-A947-70E740481C1C}">
                <a14:useLocalDpi xmlns:a14="http://schemas.microsoft.com/office/drawing/2010/main" val="0"/>
              </a:ext>
            </a:extLst>
          </a:blip>
          <a:srcRect b="2778"/>
          <a:stretch>
            <a:fillRect/>
          </a:stretch>
        </p:blipFill>
        <p:spPr>
          <a:xfrm>
            <a:off x="1068388" y="0"/>
            <a:ext cx="5372100" cy="6858000"/>
          </a:xfrm>
          <a:prstGeom prst="rect">
            <a:avLst/>
          </a:prstGeom>
        </p:spPr>
      </p:pic>
      <p:pic>
        <p:nvPicPr>
          <p:cNvPr id="8" name="图片 7"/>
          <p:cNvPicPr>
            <a:picLocks noChangeAspect="1"/>
          </p:cNvPicPr>
          <p:nvPr/>
        </p:nvPicPr>
        <p:blipFill rotWithShape="1">
          <a:blip r:embed="rId5">
            <a:extLst>
              <a:ext uri="{28A0092B-C50C-407E-A947-70E740481C1C}">
                <a14:useLocalDpi xmlns:a14="http://schemas.microsoft.com/office/drawing/2010/main" val="0"/>
              </a:ext>
            </a:extLst>
          </a:blip>
          <a:srcRect l="5579" t="10459" r="71088" b="68376"/>
          <a:stretch>
            <a:fillRect/>
          </a:stretch>
        </p:blipFill>
        <p:spPr>
          <a:xfrm>
            <a:off x="4243462" y="304065"/>
            <a:ext cx="1205214" cy="1093199"/>
          </a:xfrm>
          <a:prstGeom prst="rect">
            <a:avLst/>
          </a:prstGeom>
        </p:spPr>
      </p:pic>
      <p:pic>
        <p:nvPicPr>
          <p:cNvPr id="9" name="图片 8"/>
          <p:cNvPicPr>
            <a:picLocks noChangeAspect="1"/>
          </p:cNvPicPr>
          <p:nvPr/>
        </p:nvPicPr>
        <p:blipFill rotWithShape="1">
          <a:blip r:embed="rId5">
            <a:extLst>
              <a:ext uri="{28A0092B-C50C-407E-A947-70E740481C1C}">
                <a14:useLocalDpi xmlns:a14="http://schemas.microsoft.com/office/drawing/2010/main" val="0"/>
              </a:ext>
            </a:extLst>
          </a:blip>
          <a:srcRect l="24189" t="56443" r="44122" b="11613"/>
          <a:stretch>
            <a:fillRect/>
          </a:stretch>
        </p:blipFill>
        <p:spPr>
          <a:xfrm>
            <a:off x="2228850" y="2730933"/>
            <a:ext cx="1950405" cy="1966146"/>
          </a:xfrm>
          <a:prstGeom prst="rect">
            <a:avLst/>
          </a:prstGeom>
        </p:spPr>
      </p:pic>
      <p:pic>
        <p:nvPicPr>
          <p:cNvPr id="10" name="图片 9"/>
          <p:cNvPicPr>
            <a:picLocks noChangeAspect="1"/>
          </p:cNvPicPr>
          <p:nvPr/>
        </p:nvPicPr>
        <p:blipFill rotWithShape="1">
          <a:blip r:embed="rId5">
            <a:extLst>
              <a:ext uri="{28A0092B-C50C-407E-A947-70E740481C1C}">
                <a14:useLocalDpi xmlns:a14="http://schemas.microsoft.com/office/drawing/2010/main" val="0"/>
              </a:ext>
            </a:extLst>
          </a:blip>
          <a:srcRect l="59954" t="36817" r="16158" b="36516"/>
          <a:stretch>
            <a:fillRect/>
          </a:stretch>
        </p:blipFill>
        <p:spPr>
          <a:xfrm>
            <a:off x="3536180" y="1397264"/>
            <a:ext cx="1286151" cy="1435703"/>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l="59954" t="36817" r="16158" b="36516"/>
          <a:stretch>
            <a:fillRect/>
          </a:stretch>
        </p:blipFill>
        <p:spPr>
          <a:xfrm>
            <a:off x="762000" y="4595045"/>
            <a:ext cx="2105237" cy="2350031"/>
          </a:xfrm>
          <a:prstGeom prst="rect">
            <a:avLst/>
          </a:prstGeom>
        </p:spPr>
      </p:pic>
      <p:sp>
        <p:nvSpPr>
          <p:cNvPr id="20" name="矩形 19"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023620" y="1438325"/>
            <a:ext cx="38539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7023620" y="115470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2" name="矩形 2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023620" y="2905908"/>
            <a:ext cx="38539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矩形 22"/>
          <p:cNvSpPr/>
          <p:nvPr/>
        </p:nvSpPr>
        <p:spPr>
          <a:xfrm>
            <a:off x="7023620" y="2622284"/>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4" name="矩形 23"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023620" y="4244786"/>
            <a:ext cx="38539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7023620" y="3961162"/>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6" name="矩形 25"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7023620" y="5667237"/>
            <a:ext cx="38539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7023620" y="5383613"/>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3"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1+#ppt_w/2"/>
                                          </p:val>
                                        </p:tav>
                                        <p:tav tm="100000">
                                          <p:val>
                                            <p:strVal val="#ppt_x"/>
                                          </p:val>
                                        </p:tav>
                                      </p:tavLst>
                                    </p:anim>
                                    <p:anim calcmode="lin" valueType="num">
                                      <p:cBhvr additive="base">
                                        <p:cTn id="18" dur="500" fill="hold"/>
                                        <p:tgtEl>
                                          <p:spTgt spid="5"/>
                                        </p:tgtEl>
                                        <p:attrNameLst>
                                          <p:attrName>ppt_y</p:attrName>
                                        </p:attrNameLst>
                                      </p:cBhvr>
                                      <p:tavLst>
                                        <p:tav tm="0">
                                          <p:val>
                                            <p:strVal val="0-#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12"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0-#ppt_w/2"/>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12" fill="hold" nodeType="with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0-#ppt_w/2"/>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par>
                                <p:cTn id="33" presetID="2" presetClass="entr" presetSubtype="12"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2" presetClass="entr" presetSubtype="1"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up)">
                                      <p:cBhvr>
                                        <p:cTn id="39" dur="500"/>
                                        <p:tgtEl>
                                          <p:spTgt spid="20"/>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up)">
                                      <p:cBhvr>
                                        <p:cTn id="42" dur="500"/>
                                        <p:tgtEl>
                                          <p:spTgt spid="21"/>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up)">
                                      <p:cBhvr>
                                        <p:cTn id="45" dur="500"/>
                                        <p:tgtEl>
                                          <p:spTgt spid="22"/>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up)">
                                      <p:cBhvr>
                                        <p:cTn id="48" dur="500"/>
                                        <p:tgtEl>
                                          <p:spTgt spid="23"/>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up)">
                                      <p:cBhvr>
                                        <p:cTn id="51" dur="500"/>
                                        <p:tgtEl>
                                          <p:spTgt spid="24"/>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up)">
                                      <p:cBhvr>
                                        <p:cTn id="54" dur="500"/>
                                        <p:tgtEl>
                                          <p:spTgt spid="25"/>
                                        </p:tgtEl>
                                      </p:cBhvr>
                                    </p:animEffect>
                                  </p:childTnLst>
                                </p:cTn>
                              </p:par>
                              <p:par>
                                <p:cTn id="55" presetID="22" presetClass="entr" presetSubtype="1"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up)">
                                      <p:cBhvr>
                                        <p:cTn id="57" dur="500"/>
                                        <p:tgtEl>
                                          <p:spTgt spid="26"/>
                                        </p:tgtEl>
                                      </p:cBhvr>
                                    </p:animEffect>
                                  </p:childTnLst>
                                </p:cTn>
                              </p:par>
                              <p:par>
                                <p:cTn id="58" presetID="22" presetClass="entr" presetSubtype="1"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up)">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0" grpId="0"/>
      <p:bldP spid="21" grpId="0"/>
      <p:bldP spid="22" grpId="0"/>
      <p:bldP spid="23" grpId="0"/>
      <p:bldP spid="24" grpId="0"/>
      <p:bldP spid="25" grpId="0"/>
      <p:bldP spid="26"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0"/>
            <a:ext cx="12192000" cy="6858000"/>
          </a:xfrm>
          <a:prstGeom prst="rect">
            <a:avLst/>
          </a:prstGeom>
          <a:solidFill>
            <a:srgbClr val="00B0F0">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58712" y="450555"/>
            <a:ext cx="3518912" cy="400110"/>
          </a:xfrm>
          <a:prstGeom prst="rect">
            <a:avLst/>
          </a:prstGeom>
          <a:noFill/>
        </p:spPr>
        <p:txBody>
          <a:bodyPr wrap="none" rtlCol="0">
            <a:spAutoFit/>
          </a:bodyPr>
          <a:lstStyle/>
          <a:p>
            <a:pPr algn="ctr"/>
            <a:r>
              <a:rPr lang="zh-CN" altLang="en-US"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rPr>
              <a:t>请点击此处输入标题文字内容</a:t>
            </a:r>
            <a:endParaRPr lang="en-US" altLang="zh-CN" sz="2000" dirty="0">
              <a:solidFill>
                <a:schemeClr val="tx1">
                  <a:lumMod val="95000"/>
                  <a:lumOff val="5000"/>
                </a:schemeClr>
              </a:solidFill>
              <a:latin typeface="Calibri" panose="020F0502020204030204" pitchFamily="34" charset="0"/>
              <a:ea typeface="微软雅黑" panose="020B0503020204020204" pitchFamily="34" charset="-122"/>
              <a:cs typeface="+mn-ea"/>
              <a:sym typeface="Calibri" panose="020F0502020204030204" pitchFamily="34" charset="0"/>
            </a:endParaRPr>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0687"/>
          <a:stretch>
            <a:fillRect/>
          </a:stretch>
        </p:blipFill>
        <p:spPr>
          <a:xfrm>
            <a:off x="0" y="76200"/>
            <a:ext cx="458712" cy="1154701"/>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l="7536" t="18783"/>
          <a:stretch>
            <a:fillRect/>
          </a:stretch>
        </p:blipFill>
        <p:spPr>
          <a:xfrm rot="16200000">
            <a:off x="420954" y="420710"/>
            <a:ext cx="5258824" cy="6100731"/>
          </a:xfrm>
          <a:prstGeom prst="rect">
            <a:avLst/>
          </a:prstGeom>
        </p:spPr>
      </p:pic>
      <p:pic>
        <p:nvPicPr>
          <p:cNvPr id="7" name="图片 6"/>
          <p:cNvPicPr>
            <a:picLocks noChangeAspect="1"/>
          </p:cNvPicPr>
          <p:nvPr/>
        </p:nvPicPr>
        <p:blipFill rotWithShape="1">
          <a:blip r:embed="rId5" cstate="print">
            <a:extLst>
              <a:ext uri="{28A0092B-C50C-407E-A947-70E740481C1C}">
                <a14:useLocalDpi xmlns:a14="http://schemas.microsoft.com/office/drawing/2010/main" val="0"/>
              </a:ext>
            </a:extLst>
          </a:blip>
          <a:srcRect l="7536" t="18783"/>
          <a:stretch>
            <a:fillRect/>
          </a:stretch>
        </p:blipFill>
        <p:spPr>
          <a:xfrm rot="5400000" flipH="1">
            <a:off x="6487082" y="395569"/>
            <a:ext cx="5258825" cy="6151012"/>
          </a:xfrm>
          <a:prstGeom prst="rect">
            <a:avLst/>
          </a:prstGeom>
        </p:spPr>
      </p:pic>
      <p:sp>
        <p:nvSpPr>
          <p:cNvPr id="8" name="矩形 7"/>
          <p:cNvSpPr/>
          <p:nvPr/>
        </p:nvSpPr>
        <p:spPr>
          <a:xfrm>
            <a:off x="-2" y="2135444"/>
            <a:ext cx="12192002" cy="33147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59977" y="2460410"/>
            <a:ext cx="2516382" cy="2457450"/>
          </a:xfrm>
          <a:prstGeom prst="rect">
            <a:avLst/>
          </a:prstGeom>
        </p:spPr>
      </p:pic>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837808" y="2460410"/>
            <a:ext cx="2516382" cy="2457450"/>
          </a:xfrm>
          <a:prstGeom prst="rect">
            <a:avLst/>
          </a:prstGeom>
        </p:spPr>
      </p:pic>
      <p:pic>
        <p:nvPicPr>
          <p:cNvPr id="15" name="图片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8804211" y="2460410"/>
            <a:ext cx="2516382" cy="2457450"/>
          </a:xfrm>
          <a:prstGeom prst="rect">
            <a:avLst/>
          </a:prstGeom>
        </p:spPr>
      </p:pic>
      <p:pic>
        <p:nvPicPr>
          <p:cNvPr id="23" name="图片 2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591178" y="2956048"/>
            <a:ext cx="1040067" cy="1466174"/>
          </a:xfrm>
          <a:prstGeom prst="rect">
            <a:avLst/>
          </a:prstGeom>
        </p:spPr>
      </p:pic>
      <p:pic>
        <p:nvPicPr>
          <p:cNvPr id="24" name="图片 2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483222" y="2975043"/>
            <a:ext cx="1040067" cy="1466174"/>
          </a:xfrm>
          <a:prstGeom prst="rect">
            <a:avLst/>
          </a:prstGeom>
        </p:spPr>
      </p:pic>
      <p:pic>
        <p:nvPicPr>
          <p:cNvPr id="25" name="图片 2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517347" y="2956048"/>
            <a:ext cx="1040067" cy="1466174"/>
          </a:xfrm>
          <a:prstGeom prst="rect">
            <a:avLst/>
          </a:prstGeom>
        </p:spPr>
      </p:pic>
      <p:sp>
        <p:nvSpPr>
          <p:cNvPr id="22" name="矩形 21"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415868" y="1509306"/>
            <a:ext cx="33205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矩形 25"/>
          <p:cNvSpPr/>
          <p:nvPr/>
        </p:nvSpPr>
        <p:spPr>
          <a:xfrm>
            <a:off x="8415868" y="1225682"/>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7" name="矩形 26"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821554" y="1516405"/>
            <a:ext cx="33205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8" name="矩形 27"/>
          <p:cNvSpPr/>
          <p:nvPr/>
        </p:nvSpPr>
        <p:spPr>
          <a:xfrm>
            <a:off x="821554" y="1232781"/>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
        <p:nvSpPr>
          <p:cNvPr id="29" name="矩形 28" descr="e7d195523061f1c021b92b3d25e54ab5e788c0576048880950C3AFFA1066A7153250F1349197BA8C5246BA9D557EC0274B8DA272D2431748978789E76D2CD7D1F11E7447C1D163F5D9CA1CD35DC7B6F0FFA3D66467BAE7C14FE869A837C1E39FB23BF3059C959301C16FA617AB6F15A687D6E703783DD4D83CCE8CB0A27A0D15A4A6B80C6EB515DF9C8660C3E3F8A3AC"/>
          <p:cNvSpPr/>
          <p:nvPr/>
        </p:nvSpPr>
        <p:spPr>
          <a:xfrm>
            <a:off x="4703621" y="5959323"/>
            <a:ext cx="3320530" cy="553998"/>
          </a:xfrm>
          <a:prstGeom prst="rect">
            <a:avLst/>
          </a:prstGeom>
        </p:spPr>
        <p:txBody>
          <a:bodyPr wrap="square">
            <a:spAutoFit/>
          </a:bodyPr>
          <a:lstStyle/>
          <a:p>
            <a:pPr>
              <a:lnSpc>
                <a:spcPct val="150000"/>
              </a:lnSpc>
            </a:pPr>
            <a:r>
              <a:rPr lang="zh-CN" altLang="en-US" sz="1000" dirty="0">
                <a:solidFill>
                  <a:schemeClr val="tx1">
                    <a:lumMod val="75000"/>
                    <a:lumOff val="25000"/>
                  </a:schemeClr>
                </a:solidFill>
                <a:latin typeface="微软雅黑" panose="020B0503020204020204" pitchFamily="34" charset="-122"/>
                <a:ea typeface="微软雅黑" panose="020B0503020204020204" pitchFamily="34" charset="-122"/>
              </a:rPr>
              <a:t>标题数数字等都可以通数字等都数数字等都可以通数字等都可以可以通题数字标题字等字标题数字等。</a:t>
            </a:r>
            <a:endParaRPr lang="zh-CN" altLang="zh-CN" sz="1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4703621" y="5675699"/>
            <a:ext cx="1826141" cy="338554"/>
          </a:xfrm>
          <a:prstGeom prst="rect">
            <a:avLst/>
          </a:prstGeom>
        </p:spPr>
        <p:txBody>
          <a:bodyPr wrap="none">
            <a:spAutoFit/>
          </a:bodyPr>
          <a:lstStyle/>
          <a:p>
            <a:r>
              <a:rPr lang="zh-CN" altLang="en-US"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rPr>
              <a:t>点击输入标题文字</a:t>
            </a:r>
            <a:endParaRPr lang="en-US" altLang="zh-CN" sz="1600" dirty="0">
              <a:solidFill>
                <a:srgbClr val="00B0F0"/>
              </a:solidFill>
              <a:latin typeface="Calibri" panose="020F0502020204030204" pitchFamily="34" charset="0"/>
              <a:ea typeface="微软雅黑" panose="020B0503020204020204" pitchFamily="34" charset="-122"/>
              <a:cs typeface="+mn-ea"/>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slow" p14:dur="120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0-#ppt_w/2"/>
                                          </p:val>
                                        </p:tav>
                                        <p:tav tm="100000">
                                          <p:val>
                                            <p:strVal val="#ppt_x"/>
                                          </p:val>
                                        </p:tav>
                                      </p:tavLst>
                                    </p:anim>
                                    <p:anim calcmode="lin" valueType="num">
                                      <p:cBhvr additive="base">
                                        <p:cTn id="18" dur="500" fill="hold"/>
                                        <p:tgtEl>
                                          <p:spTgt spid="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1+#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37"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outVertical)">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53" presetClass="entr" presetSubtype="16" fill="hold" nodeType="click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p:cTn id="42" dur="500" fill="hold"/>
                                        <p:tgtEl>
                                          <p:spTgt spid="15"/>
                                        </p:tgtEl>
                                        <p:attrNameLst>
                                          <p:attrName>ppt_w</p:attrName>
                                        </p:attrNameLst>
                                      </p:cBhvr>
                                      <p:tavLst>
                                        <p:tav tm="0">
                                          <p:val>
                                            <p:fltVal val="0"/>
                                          </p:val>
                                        </p:tav>
                                        <p:tav tm="100000">
                                          <p:val>
                                            <p:strVal val="#ppt_w"/>
                                          </p:val>
                                        </p:tav>
                                      </p:tavLst>
                                    </p:anim>
                                    <p:anim calcmode="lin" valueType="num">
                                      <p:cBhvr>
                                        <p:cTn id="43" dur="500" fill="hold"/>
                                        <p:tgtEl>
                                          <p:spTgt spid="15"/>
                                        </p:tgtEl>
                                        <p:attrNameLst>
                                          <p:attrName>ppt_h</p:attrName>
                                        </p:attrNameLst>
                                      </p:cBhvr>
                                      <p:tavLst>
                                        <p:tav tm="0">
                                          <p:val>
                                            <p:fltVal val="0"/>
                                          </p:val>
                                        </p:tav>
                                        <p:tav tm="100000">
                                          <p:val>
                                            <p:strVal val="#ppt_h"/>
                                          </p:val>
                                        </p:tav>
                                      </p:tavLst>
                                    </p:anim>
                                    <p:animEffect transition="in" filter="fade">
                                      <p:cBhvr>
                                        <p:cTn id="44" dur="500"/>
                                        <p:tgtEl>
                                          <p:spTgt spid="15"/>
                                        </p:tgtEl>
                                      </p:cBhvr>
                                    </p:animEffect>
                                  </p:childTnLst>
                                </p:cTn>
                              </p:par>
                              <p:par>
                                <p:cTn id="45" presetID="53" presetClass="entr" presetSubtype="16" fill="hold"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par>
                                <p:cTn id="50" presetID="53" presetClass="entr" presetSubtype="16" fill="hold"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500" fill="hold"/>
                                        <p:tgtEl>
                                          <p:spTgt spid="24"/>
                                        </p:tgtEl>
                                        <p:attrNameLst>
                                          <p:attrName>ppt_w</p:attrName>
                                        </p:attrNameLst>
                                      </p:cBhvr>
                                      <p:tavLst>
                                        <p:tav tm="0">
                                          <p:val>
                                            <p:fltVal val="0"/>
                                          </p:val>
                                        </p:tav>
                                        <p:tav tm="100000">
                                          <p:val>
                                            <p:strVal val="#ppt_w"/>
                                          </p:val>
                                        </p:tav>
                                      </p:tavLst>
                                    </p:anim>
                                    <p:anim calcmode="lin" valueType="num">
                                      <p:cBhvr>
                                        <p:cTn id="53" dur="500" fill="hold"/>
                                        <p:tgtEl>
                                          <p:spTgt spid="24"/>
                                        </p:tgtEl>
                                        <p:attrNameLst>
                                          <p:attrName>ppt_h</p:attrName>
                                        </p:attrNameLst>
                                      </p:cBhvr>
                                      <p:tavLst>
                                        <p:tav tm="0">
                                          <p:val>
                                            <p:fltVal val="0"/>
                                          </p:val>
                                        </p:tav>
                                        <p:tav tm="100000">
                                          <p:val>
                                            <p:strVal val="#ppt_h"/>
                                          </p:val>
                                        </p:tav>
                                      </p:tavLst>
                                    </p:anim>
                                    <p:animEffect transition="in" filter="fade">
                                      <p:cBhvr>
                                        <p:cTn id="54" dur="500"/>
                                        <p:tgtEl>
                                          <p:spTgt spid="24"/>
                                        </p:tgtEl>
                                      </p:cBhvr>
                                    </p:animEffect>
                                  </p:childTnLst>
                                </p:cTn>
                              </p:par>
                              <p:par>
                                <p:cTn id="55" presetID="53" presetClass="entr" presetSubtype="16" fill="hold" nodeType="withEffect">
                                  <p:stCondLst>
                                    <p:cond delay="0"/>
                                  </p:stCondLst>
                                  <p:childTnLst>
                                    <p:set>
                                      <p:cBhvr>
                                        <p:cTn id="56" dur="1" fill="hold">
                                          <p:stCondLst>
                                            <p:cond delay="0"/>
                                          </p:stCondLst>
                                        </p:cTn>
                                        <p:tgtEl>
                                          <p:spTgt spid="25"/>
                                        </p:tgtEl>
                                        <p:attrNameLst>
                                          <p:attrName>style.visibility</p:attrName>
                                        </p:attrNameLst>
                                      </p:cBhvr>
                                      <p:to>
                                        <p:strVal val="visible"/>
                                      </p:to>
                                    </p:set>
                                    <p:anim calcmode="lin" valueType="num">
                                      <p:cBhvr>
                                        <p:cTn id="57" dur="500" fill="hold"/>
                                        <p:tgtEl>
                                          <p:spTgt spid="25"/>
                                        </p:tgtEl>
                                        <p:attrNameLst>
                                          <p:attrName>ppt_w</p:attrName>
                                        </p:attrNameLst>
                                      </p:cBhvr>
                                      <p:tavLst>
                                        <p:tav tm="0">
                                          <p:val>
                                            <p:fltVal val="0"/>
                                          </p:val>
                                        </p:tav>
                                        <p:tav tm="100000">
                                          <p:val>
                                            <p:strVal val="#ppt_w"/>
                                          </p:val>
                                        </p:tav>
                                      </p:tavLst>
                                    </p:anim>
                                    <p:anim calcmode="lin" valueType="num">
                                      <p:cBhvr>
                                        <p:cTn id="58" dur="500" fill="hold"/>
                                        <p:tgtEl>
                                          <p:spTgt spid="25"/>
                                        </p:tgtEl>
                                        <p:attrNameLst>
                                          <p:attrName>ppt_h</p:attrName>
                                        </p:attrNameLst>
                                      </p:cBhvr>
                                      <p:tavLst>
                                        <p:tav tm="0">
                                          <p:val>
                                            <p:fltVal val="0"/>
                                          </p:val>
                                        </p:tav>
                                        <p:tav tm="100000">
                                          <p:val>
                                            <p:strVal val="#ppt_h"/>
                                          </p:val>
                                        </p:tav>
                                      </p:tavLst>
                                    </p:anim>
                                    <p:animEffect transition="in" filter="fade">
                                      <p:cBhvr>
                                        <p:cTn id="59" dur="500"/>
                                        <p:tgtEl>
                                          <p:spTgt spid="25"/>
                                        </p:tgtEl>
                                      </p:cBhvr>
                                    </p:animEffect>
                                  </p:childTnLst>
                                </p:cTn>
                              </p:par>
                              <p:par>
                                <p:cTn id="60" presetID="22" presetClass="entr" presetSubtype="1"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up)">
                                      <p:cBhvr>
                                        <p:cTn id="62" dur="500"/>
                                        <p:tgtEl>
                                          <p:spTgt spid="22"/>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up)">
                                      <p:cBhvr>
                                        <p:cTn id="65" dur="500"/>
                                        <p:tgtEl>
                                          <p:spTgt spid="26"/>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up)">
                                      <p:cBhvr>
                                        <p:cTn id="68" dur="500"/>
                                        <p:tgtEl>
                                          <p:spTgt spid="27"/>
                                        </p:tgtEl>
                                      </p:cBhvr>
                                    </p:animEffect>
                                  </p:childTnLst>
                                </p:cTn>
                              </p:par>
                              <p:par>
                                <p:cTn id="69" presetID="22" presetClass="entr" presetSubtype="1"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wipe(up)">
                                      <p:cBhvr>
                                        <p:cTn id="74" dur="500"/>
                                        <p:tgtEl>
                                          <p:spTgt spid="29"/>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30"/>
                                        </p:tgtEl>
                                        <p:attrNameLst>
                                          <p:attrName>style.visibility</p:attrName>
                                        </p:attrNameLst>
                                      </p:cBhvr>
                                      <p:to>
                                        <p:strVal val="visible"/>
                                      </p:to>
                                    </p:set>
                                    <p:animEffect transition="in" filter="wipe(up)">
                                      <p:cBhvr>
                                        <p:cTn id="77"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animBg="1"/>
      <p:bldP spid="22" grpId="0"/>
      <p:bldP spid="26" grpId="0"/>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6704" y="0"/>
            <a:ext cx="12238703" cy="6872502"/>
          </a:xfrm>
          <a:prstGeom prst="rect">
            <a:avLst/>
          </a:prstGeom>
        </p:spPr>
      </p:pic>
      <p:cxnSp>
        <p:nvCxnSpPr>
          <p:cNvPr id="40" name="PA_直接连接符 8"/>
          <p:cNvCxnSpPr/>
          <p:nvPr>
            <p:custDataLst>
              <p:tags r:id="rId1"/>
            </p:custDataLst>
          </p:nvPr>
        </p:nvCxnSpPr>
        <p:spPr>
          <a:xfrm>
            <a:off x="5404563" y="1885950"/>
            <a:ext cx="0" cy="281940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42" name="PA_文本框 9"/>
          <p:cNvSpPr txBox="1"/>
          <p:nvPr>
            <p:custDataLst>
              <p:tags r:id="rId2"/>
            </p:custDataLst>
          </p:nvPr>
        </p:nvSpPr>
        <p:spPr>
          <a:xfrm>
            <a:off x="5471475" y="3443231"/>
            <a:ext cx="1097882" cy="338554"/>
          </a:xfrm>
          <a:prstGeom prst="rect">
            <a:avLst/>
          </a:prstGeom>
          <a:noFill/>
        </p:spPr>
        <p:txBody>
          <a:bodyPr wrap="square" rtlCol="0">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节约用水</a:t>
            </a:r>
          </a:p>
        </p:txBody>
      </p:sp>
      <p:sp>
        <p:nvSpPr>
          <p:cNvPr id="43" name="PA_文本框 10"/>
          <p:cNvSpPr txBox="1"/>
          <p:nvPr>
            <p:custDataLst>
              <p:tags r:id="rId3"/>
            </p:custDataLst>
          </p:nvPr>
        </p:nvSpPr>
        <p:spPr>
          <a:xfrm>
            <a:off x="5490524" y="3836126"/>
            <a:ext cx="4213057" cy="400110"/>
          </a:xfrm>
          <a:prstGeom prst="rect">
            <a:avLst/>
          </a:prstGeom>
          <a:noFill/>
        </p:spPr>
        <p:txBody>
          <a:bodyPr wrap="square" rtlCol="0">
            <a:spAutoFit/>
          </a:bodyPr>
          <a:lstStyle/>
          <a:p>
            <a:pPr algn="dist"/>
            <a:r>
              <a:rPr lang="zh-CN" altLang="en-US" sz="2000" b="1" dirty="0">
                <a:solidFill>
                  <a:schemeClr val="bg1"/>
                </a:solidFill>
                <a:latin typeface="微软雅黑" panose="020B0503020204020204" pitchFamily="34" charset="-122"/>
                <a:ea typeface="微软雅黑" panose="020B0503020204020204" pitchFamily="34" charset="-122"/>
              </a:rPr>
              <a:t>请大家保护人好类赖以生存的环境</a:t>
            </a:r>
          </a:p>
        </p:txBody>
      </p:sp>
      <p:sp>
        <p:nvSpPr>
          <p:cNvPr id="44" name="PA_文本框 12"/>
          <p:cNvSpPr txBox="1"/>
          <p:nvPr>
            <p:custDataLst>
              <p:tags r:id="rId4"/>
            </p:custDataLst>
          </p:nvPr>
        </p:nvSpPr>
        <p:spPr>
          <a:xfrm>
            <a:off x="5490523" y="4220230"/>
            <a:ext cx="4213057" cy="523220"/>
          </a:xfrm>
          <a:prstGeom prst="rect">
            <a:avLst/>
          </a:prstGeom>
          <a:noFill/>
        </p:spPr>
        <p:txBody>
          <a:bodyPr wrap="square" rtlCol="0">
            <a:spAutoFit/>
          </a:bodyPr>
          <a:lstStyle/>
          <a:p>
            <a:pPr algn="just"/>
            <a:r>
              <a:rPr lang="en-US" altLang="zh-CN" sz="700" dirty="0">
                <a:solidFill>
                  <a:schemeClr val="bg1">
                    <a:lumMod val="85000"/>
                  </a:schemeClr>
                </a:solidFill>
                <a:latin typeface="Ebrima" panose="02000000000000000000" pitchFamily="2" charset="0"/>
                <a:ea typeface="Ebrima" panose="02000000000000000000" pitchFamily="2" charset="0"/>
                <a:cs typeface="Ebrima" panose="02000000000000000000" pitchFamily="2" charset="0"/>
              </a:rPr>
              <a:t>For a country with such a strong economy and the luxury of throwing away unwanted food, you'd think Japan would be a happier country, but it also boasts one of the highest rates of suicide in any developed nation. Even Mount FUJI, a revered symbol of Japan, is a notorious suicide spot for the around 100 dead bodies discovered in the surrounding woodiness</a:t>
            </a:r>
            <a:endParaRPr lang="zh-CN" altLang="en-US" sz="700" dirty="0">
              <a:solidFill>
                <a:schemeClr val="bg1">
                  <a:lumMod val="85000"/>
                </a:schemeClr>
              </a:solidFill>
              <a:latin typeface="Ebrima" panose="02000000000000000000" pitchFamily="2" charset="0"/>
              <a:cs typeface="Ebrima" panose="02000000000000000000" pitchFamily="2" charset="0"/>
            </a:endParaRPr>
          </a:p>
        </p:txBody>
      </p:sp>
      <p:sp>
        <p:nvSpPr>
          <p:cNvPr id="45" name="PA_文本框 11"/>
          <p:cNvSpPr txBox="1"/>
          <p:nvPr>
            <p:custDataLst>
              <p:tags r:id="rId5"/>
            </p:custDataLst>
          </p:nvPr>
        </p:nvSpPr>
        <p:spPr>
          <a:xfrm>
            <a:off x="6372255" y="3443233"/>
            <a:ext cx="2695545" cy="338554"/>
          </a:xfrm>
          <a:prstGeom prst="rect">
            <a:avLst/>
          </a:prstGeom>
          <a:noFill/>
        </p:spPr>
        <p:txBody>
          <a:bodyPr wrap="square" rtlCol="0">
            <a:spAutoFit/>
          </a:bodyPr>
          <a:lstStyle/>
          <a:p>
            <a:pPr algn="dist"/>
            <a:r>
              <a:rPr lang="en-US" altLang="zh-CN" sz="1600" b="1" dirty="0">
                <a:solidFill>
                  <a:schemeClr val="bg1"/>
                </a:solidFill>
                <a:latin typeface="方正悠黑_508R" panose="02000000000000000000" pitchFamily="2" charset="-122"/>
                <a:ea typeface="方正悠黑_508R" panose="02000000000000000000" pitchFamily="2" charset="-122"/>
                <a:cs typeface="Ebrima" panose="02000000000000000000" pitchFamily="2" charset="0"/>
              </a:rPr>
              <a:t>QINGJIEYUEYONGSHUI</a:t>
            </a:r>
            <a:endParaRPr lang="zh-CN" altLang="en-US" sz="1600" b="1" dirty="0">
              <a:solidFill>
                <a:schemeClr val="bg1"/>
              </a:solidFill>
              <a:latin typeface="方正悠黑_508R" panose="02000000000000000000" pitchFamily="2" charset="-122"/>
              <a:ea typeface="方正悠黑_508R" panose="02000000000000000000" pitchFamily="2" charset="-122"/>
              <a:cs typeface="Ebrima" panose="02000000000000000000" pitchFamily="2" charset="0"/>
            </a:endParaRPr>
          </a:p>
        </p:txBody>
      </p:sp>
      <p:grpSp>
        <p:nvGrpSpPr>
          <p:cNvPr id="3" name="组合 2"/>
          <p:cNvGrpSpPr/>
          <p:nvPr/>
        </p:nvGrpSpPr>
        <p:grpSpPr>
          <a:xfrm>
            <a:off x="2028989" y="1448381"/>
            <a:ext cx="3652034" cy="3471591"/>
            <a:chOff x="2028989" y="1448381"/>
            <a:chExt cx="3652034" cy="3471591"/>
          </a:xfrm>
        </p:grpSpPr>
        <p:sp>
          <p:nvSpPr>
            <p:cNvPr id="29" name="矩形 28"/>
            <p:cNvSpPr/>
            <p:nvPr/>
          </p:nvSpPr>
          <p:spPr>
            <a:xfrm>
              <a:off x="2574723" y="1885950"/>
              <a:ext cx="2724830" cy="28194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4038600" y="2114354"/>
              <a:ext cx="1096970" cy="579105"/>
              <a:chOff x="2341622" y="2460732"/>
              <a:chExt cx="5341707" cy="2819961"/>
            </a:xfrm>
          </p:grpSpPr>
          <p:pic>
            <p:nvPicPr>
              <p:cNvPr id="31" name="图片 30"/>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35715" y="2460732"/>
                <a:ext cx="1169835" cy="2819961"/>
              </a:xfrm>
              <a:prstGeom prst="rect">
                <a:avLst/>
              </a:prstGeom>
            </p:spPr>
          </p:pic>
          <p:pic>
            <p:nvPicPr>
              <p:cNvPr id="32" name="图片 3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1445020">
                <a:off x="2341622" y="2724149"/>
                <a:ext cx="1479048" cy="2481113"/>
              </a:xfrm>
              <a:prstGeom prst="rect">
                <a:avLst/>
              </a:prstGeom>
            </p:spPr>
          </p:pic>
          <p:pic>
            <p:nvPicPr>
              <p:cNvPr id="33" name="图片 3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3870722" y="2758432"/>
                <a:ext cx="1346298" cy="2478898"/>
              </a:xfrm>
              <a:prstGeom prst="rect">
                <a:avLst/>
              </a:prstGeom>
            </p:spPr>
          </p:pic>
          <p:pic>
            <p:nvPicPr>
              <p:cNvPr id="34" name="图片 33"/>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6343557" y="2577780"/>
                <a:ext cx="1339772" cy="2451420"/>
              </a:xfrm>
              <a:prstGeom prst="rect">
                <a:avLst/>
              </a:prstGeom>
            </p:spPr>
          </p:pic>
        </p:grpSp>
        <p:sp>
          <p:nvSpPr>
            <p:cNvPr id="36" name="矩形 35"/>
            <p:cNvSpPr/>
            <p:nvPr/>
          </p:nvSpPr>
          <p:spPr>
            <a:xfrm>
              <a:off x="2028989" y="1448381"/>
              <a:ext cx="2531812" cy="2123658"/>
            </a:xfrm>
            <a:prstGeom prst="rect">
              <a:avLst/>
            </a:prstGeom>
          </p:spPr>
          <p:txBody>
            <a:bodyPr wrap="square">
              <a:spAutoFit/>
            </a:bodyPr>
            <a:lstStyle/>
            <a:p>
              <a:pPr algn="dist">
                <a:lnSpc>
                  <a:spcPct val="150000"/>
                </a:lnSpc>
              </a:pPr>
              <a:r>
                <a:rPr lang="zh-CN" altLang="en-US" sz="8800" dirty="0">
                  <a:solidFill>
                    <a:srgbClr val="00B0F0"/>
                  </a:solidFill>
                  <a:latin typeface="汉仪菱心体简" panose="02010609000101010101" pitchFamily="49" charset="-122"/>
                  <a:ea typeface="汉仪菱心体简" panose="02010609000101010101" pitchFamily="49" charset="-122"/>
                  <a:cs typeface="+mn-ea"/>
                  <a:sym typeface="Calibri" panose="020F0502020204030204" pitchFamily="34" charset="0"/>
                </a:rPr>
                <a:t>谢</a:t>
              </a:r>
              <a:endParaRPr lang="en-US" altLang="zh-CN" sz="8800" dirty="0">
                <a:solidFill>
                  <a:srgbClr val="00B0F0"/>
                </a:solidFill>
                <a:latin typeface="汉仪菱心体简" panose="02010609000101010101" pitchFamily="49" charset="-122"/>
                <a:ea typeface="汉仪菱心体简" panose="02010609000101010101" pitchFamily="49" charset="-122"/>
                <a:cs typeface="+mn-ea"/>
                <a:sym typeface="Calibri" panose="020F0502020204030204" pitchFamily="34" charset="0"/>
              </a:endParaRPr>
            </a:p>
          </p:txBody>
        </p:sp>
        <p:pic>
          <p:nvPicPr>
            <p:cNvPr id="19" name="图片 18"/>
            <p:cNvPicPr>
              <a:picLocks noChangeAspect="1"/>
            </p:cNvPicPr>
            <p:nvPr/>
          </p:nvPicPr>
          <p:blipFill rotWithShape="1">
            <a:blip r:embed="rId13" cstate="print">
              <a:extLst>
                <a:ext uri="{28A0092B-C50C-407E-A947-70E740481C1C}">
                  <a14:useLocalDpi xmlns:a14="http://schemas.microsoft.com/office/drawing/2010/main" val="0"/>
                </a:ext>
              </a:extLst>
            </a:blip>
            <a:srcRect l="12149" r="19273" b="11146"/>
            <a:stretch>
              <a:fillRect/>
            </a:stretch>
          </p:blipFill>
          <p:spPr>
            <a:xfrm rot="1129687" flipH="1">
              <a:off x="2676392" y="3390704"/>
              <a:ext cx="938824" cy="1387412"/>
            </a:xfrm>
            <a:prstGeom prst="rect">
              <a:avLst/>
            </a:prstGeom>
          </p:spPr>
        </p:pic>
        <p:sp>
          <p:nvSpPr>
            <p:cNvPr id="20" name="矩形 19"/>
            <p:cNvSpPr/>
            <p:nvPr/>
          </p:nvSpPr>
          <p:spPr>
            <a:xfrm>
              <a:off x="3149211" y="2173066"/>
              <a:ext cx="2531812" cy="2746906"/>
            </a:xfrm>
            <a:prstGeom prst="rect">
              <a:avLst/>
            </a:prstGeom>
          </p:spPr>
          <p:txBody>
            <a:bodyPr wrap="square">
              <a:spAutoFit/>
            </a:bodyPr>
            <a:lstStyle/>
            <a:p>
              <a:pPr algn="dist">
                <a:lnSpc>
                  <a:spcPct val="150000"/>
                </a:lnSpc>
              </a:pPr>
              <a:r>
                <a:rPr lang="zh-CN" altLang="en-US" sz="11500" dirty="0">
                  <a:solidFill>
                    <a:srgbClr val="00B0F0"/>
                  </a:solidFill>
                  <a:latin typeface="汉仪菱心体简" panose="02010609000101010101" pitchFamily="49" charset="-122"/>
                  <a:ea typeface="汉仪菱心体简" panose="02010609000101010101" pitchFamily="49" charset="-122"/>
                  <a:cs typeface="+mn-ea"/>
                  <a:sym typeface="Calibri" panose="020F0502020204030204" pitchFamily="34" charset="0"/>
                </a:rPr>
                <a:t>谢</a:t>
              </a:r>
              <a:endParaRPr lang="en-US" altLang="zh-CN" sz="11500" dirty="0">
                <a:solidFill>
                  <a:srgbClr val="00B0F0"/>
                </a:solidFill>
                <a:latin typeface="汉仪菱心体简" panose="02010609000101010101" pitchFamily="49" charset="-122"/>
                <a:ea typeface="汉仪菱心体简" panose="02010609000101010101" pitchFamily="49" charset="-122"/>
                <a:cs typeface="+mn-ea"/>
                <a:sym typeface="Calibri" panose="020F0502020204030204" pitchFamily="34" charset="0"/>
              </a:endParaRPr>
            </a:p>
          </p:txBody>
        </p:sp>
      </p:grpSp>
    </p:spTree>
  </p:cSld>
  <p:clrMapOvr>
    <a:masterClrMapping/>
  </p:clrMapOvr>
  <mc:AlternateContent xmlns:mc="http://schemas.openxmlformats.org/markup-compatibility/2006" xmlns:p14="http://schemas.microsoft.com/office/powerpoint/2010/main">
    <mc:Choice Requires="p14">
      <p:transition spd="slow" p14:dur="140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53" presetClass="entr" presetSubtype="16"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barn(outHorizontal)">
                                      <p:cBhvr>
                                        <p:cTn id="19" dur="500"/>
                                        <p:tgtEl>
                                          <p:spTgt spid="40"/>
                                        </p:tgtEl>
                                      </p:cBhvr>
                                    </p:animEffect>
                                  </p:childTnLst>
                                </p:cTn>
                              </p:par>
                            </p:childTnLst>
                          </p:cTn>
                        </p:par>
                      </p:childTnLst>
                    </p:cTn>
                  </p:par>
                  <p:par>
                    <p:cTn id="20" fill="hold">
                      <p:stCondLst>
                        <p:cond delay="indefinite"/>
                      </p:stCondLst>
                      <p:childTnLst>
                        <p:par>
                          <p:cTn id="21" fill="hold">
                            <p:stCondLst>
                              <p:cond delay="0"/>
                            </p:stCondLst>
                            <p:childTnLst>
                              <p:par>
                                <p:cTn id="22" presetID="2" presetClass="entr" presetSubtype="2" fill="hold" grpId="0" nodeType="clickEffect">
                                  <p:stCondLst>
                                    <p:cond delay="0"/>
                                  </p:stCondLst>
                                  <p:childTnLst>
                                    <p:set>
                                      <p:cBhvr>
                                        <p:cTn id="23" dur="1" fill="hold">
                                          <p:stCondLst>
                                            <p:cond delay="0"/>
                                          </p:stCondLst>
                                        </p:cTn>
                                        <p:tgtEl>
                                          <p:spTgt spid="42"/>
                                        </p:tgtEl>
                                        <p:attrNameLst>
                                          <p:attrName>style.visibility</p:attrName>
                                        </p:attrNameLst>
                                      </p:cBhvr>
                                      <p:to>
                                        <p:strVal val="visible"/>
                                      </p:to>
                                    </p:set>
                                    <p:anim calcmode="lin" valueType="num">
                                      <p:cBhvr additive="base">
                                        <p:cTn id="24" dur="500" fill="hold"/>
                                        <p:tgtEl>
                                          <p:spTgt spid="42"/>
                                        </p:tgtEl>
                                        <p:attrNameLst>
                                          <p:attrName>ppt_x</p:attrName>
                                        </p:attrNameLst>
                                      </p:cBhvr>
                                      <p:tavLst>
                                        <p:tav tm="0">
                                          <p:val>
                                            <p:strVal val="1+#ppt_w/2"/>
                                          </p:val>
                                        </p:tav>
                                        <p:tav tm="100000">
                                          <p:val>
                                            <p:strVal val="#ppt_x"/>
                                          </p:val>
                                        </p:tav>
                                      </p:tavLst>
                                    </p:anim>
                                    <p:anim calcmode="lin" valueType="num">
                                      <p:cBhvr additive="base">
                                        <p:cTn id="25" dur="500" fill="hold"/>
                                        <p:tgtEl>
                                          <p:spTgt spid="42"/>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43"/>
                                        </p:tgtEl>
                                        <p:attrNameLst>
                                          <p:attrName>style.visibility</p:attrName>
                                        </p:attrNameLst>
                                      </p:cBhvr>
                                      <p:to>
                                        <p:strVal val="visible"/>
                                      </p:to>
                                    </p:set>
                                    <p:anim calcmode="lin" valueType="num">
                                      <p:cBhvr additive="base">
                                        <p:cTn id="28" dur="500" fill="hold"/>
                                        <p:tgtEl>
                                          <p:spTgt spid="43"/>
                                        </p:tgtEl>
                                        <p:attrNameLst>
                                          <p:attrName>ppt_x</p:attrName>
                                        </p:attrNameLst>
                                      </p:cBhvr>
                                      <p:tavLst>
                                        <p:tav tm="0">
                                          <p:val>
                                            <p:strVal val="1+#ppt_w/2"/>
                                          </p:val>
                                        </p:tav>
                                        <p:tav tm="100000">
                                          <p:val>
                                            <p:strVal val="#ppt_x"/>
                                          </p:val>
                                        </p:tav>
                                      </p:tavLst>
                                    </p:anim>
                                    <p:anim calcmode="lin" valueType="num">
                                      <p:cBhvr additive="base">
                                        <p:cTn id="29" dur="500" fill="hold"/>
                                        <p:tgtEl>
                                          <p:spTgt spid="4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44"/>
                                        </p:tgtEl>
                                        <p:attrNameLst>
                                          <p:attrName>style.visibility</p:attrName>
                                        </p:attrNameLst>
                                      </p:cBhvr>
                                      <p:to>
                                        <p:strVal val="visible"/>
                                      </p:to>
                                    </p:set>
                                    <p:anim calcmode="lin" valueType="num">
                                      <p:cBhvr additive="base">
                                        <p:cTn id="32" dur="500" fill="hold"/>
                                        <p:tgtEl>
                                          <p:spTgt spid="44"/>
                                        </p:tgtEl>
                                        <p:attrNameLst>
                                          <p:attrName>ppt_x</p:attrName>
                                        </p:attrNameLst>
                                      </p:cBhvr>
                                      <p:tavLst>
                                        <p:tav tm="0">
                                          <p:val>
                                            <p:strVal val="1+#ppt_w/2"/>
                                          </p:val>
                                        </p:tav>
                                        <p:tav tm="100000">
                                          <p:val>
                                            <p:strVal val="#ppt_x"/>
                                          </p:val>
                                        </p:tav>
                                      </p:tavLst>
                                    </p:anim>
                                    <p:anim calcmode="lin" valueType="num">
                                      <p:cBhvr additive="base">
                                        <p:cTn id="33" dur="500" fill="hold"/>
                                        <p:tgtEl>
                                          <p:spTgt spid="4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45"/>
                                        </p:tgtEl>
                                        <p:attrNameLst>
                                          <p:attrName>style.visibility</p:attrName>
                                        </p:attrNameLst>
                                      </p:cBhvr>
                                      <p:to>
                                        <p:strVal val="visible"/>
                                      </p:to>
                                    </p:set>
                                    <p:anim calcmode="lin" valueType="num">
                                      <p:cBhvr additive="base">
                                        <p:cTn id="36" dur="500" fill="hold"/>
                                        <p:tgtEl>
                                          <p:spTgt spid="45"/>
                                        </p:tgtEl>
                                        <p:attrNameLst>
                                          <p:attrName>ppt_x</p:attrName>
                                        </p:attrNameLst>
                                      </p:cBhvr>
                                      <p:tavLst>
                                        <p:tav tm="0">
                                          <p:val>
                                            <p:strVal val="1+#ppt_w/2"/>
                                          </p:val>
                                        </p:tav>
                                        <p:tav tm="100000">
                                          <p:val>
                                            <p:strVal val="#ppt_x"/>
                                          </p:val>
                                        </p:tav>
                                      </p:tavLst>
                                    </p:anim>
                                    <p:anim calcmode="lin" valueType="num">
                                      <p:cBhvr additive="base">
                                        <p:cTn id="37" dur="500" fill="hold"/>
                                        <p:tgtEl>
                                          <p:spTgt spid="4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tags/tag1.xml><?xml version="1.0" encoding="utf-8"?>
<p:tagLst xmlns:a="http://schemas.openxmlformats.org/drawingml/2006/main" xmlns:r="http://schemas.openxmlformats.org/officeDocument/2006/relationships" xmlns:p="http://schemas.openxmlformats.org/presentationml/2006/main">
  <p:tag name="PA" val="v3.0.1"/>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2942</Words>
  <Application>Microsoft Office PowerPoint</Application>
  <PresentationFormat>自定义</PresentationFormat>
  <Paragraphs>208</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311</cp:revision>
  <dcterms:created xsi:type="dcterms:W3CDTF">2017-03-14T08:19:00Z</dcterms:created>
  <dcterms:modified xsi:type="dcterms:W3CDTF">2018-02-09T06:05:34Z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