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432" r:id="rId2"/>
    <p:sldId id="403" r:id="rId3"/>
    <p:sldId id="430" r:id="rId4"/>
    <p:sldId id="408" r:id="rId5"/>
    <p:sldId id="409" r:id="rId6"/>
    <p:sldId id="410" r:id="rId7"/>
    <p:sldId id="411" r:id="rId8"/>
    <p:sldId id="412" r:id="rId9"/>
    <p:sldId id="413" r:id="rId10"/>
    <p:sldId id="414" r:id="rId11"/>
    <p:sldId id="415" r:id="rId12"/>
    <p:sldId id="417" r:id="rId13"/>
    <p:sldId id="418" r:id="rId14"/>
    <p:sldId id="419" r:id="rId15"/>
    <p:sldId id="420" r:id="rId16"/>
    <p:sldId id="421" r:id="rId17"/>
    <p:sldId id="422" r:id="rId18"/>
    <p:sldId id="423" r:id="rId19"/>
    <p:sldId id="424" r:id="rId20"/>
    <p:sldId id="425" r:id="rId21"/>
    <p:sldId id="426" r:id="rId22"/>
    <p:sldId id="427" r:id="rId23"/>
    <p:sldId id="428" r:id="rId24"/>
    <p:sldId id="429" r:id="rId25"/>
    <p:sldId id="431" r:id="rId26"/>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2C28"/>
    <a:srgbClr val="EA4301"/>
    <a:srgbClr val="110500"/>
    <a:srgbClr val="0C5A55"/>
    <a:srgbClr val="709A95"/>
    <a:srgbClr val="C21A15"/>
    <a:srgbClr val="8D1D1D"/>
    <a:srgbClr val="B8995F"/>
    <a:srgbClr val="86201E"/>
    <a:srgbClr val="5F81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03"/>
    <p:restoredTop sz="94682"/>
  </p:normalViewPr>
  <p:slideViewPr>
    <p:cSldViewPr snapToGrid="0" snapToObjects="1">
      <p:cViewPr varScale="1">
        <p:scale>
          <a:sx n="87" d="100"/>
          <a:sy n="87" d="100"/>
        </p:scale>
        <p:origin x="882"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5" d="100"/>
          <a:sy n="95" d="100"/>
        </p:scale>
        <p:origin x="250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4B3C7D-7ED1-A34F-BCFC-1C01389AE58C}" type="datetimeFigureOut">
              <a:rPr kumimoji="1" lang="zh-CN" altLang="en-US" smtClean="0"/>
              <a:t>2019/12/24</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ED8CE-3D9F-CA47-A17E-9AD879C3B1C0}" type="slidenum">
              <a:rPr kumimoji="1" lang="zh-CN" altLang="en-US" smtClean="0"/>
              <a:t>‹#›</a:t>
            </a:fld>
            <a:endParaRPr kumimoji="1" lang="zh-CN" altLang="en-US"/>
          </a:p>
        </p:txBody>
      </p:sp>
    </p:spTree>
    <p:extLst>
      <p:ext uri="{BB962C8B-B14F-4D97-AF65-F5344CB8AC3E}">
        <p14:creationId xmlns:p14="http://schemas.microsoft.com/office/powerpoint/2010/main" val="3970302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ACF2CF-5EF1-D24F-8F8B-C67282AA038A}" type="datetimeFigureOut">
              <a:rPr kumimoji="1" lang="zh-CN" altLang="en-US" smtClean="0"/>
              <a:t>2019/12/24</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70782-008B-5B48-B01C-A994AC4AA046}" type="slidenum">
              <a:rPr kumimoji="1" lang="zh-CN" altLang="en-US" smtClean="0"/>
              <a:t>‹#›</a:t>
            </a:fld>
            <a:endParaRPr kumimoji="1" lang="zh-CN" altLang="en-US"/>
          </a:p>
        </p:txBody>
      </p:sp>
    </p:spTree>
    <p:extLst>
      <p:ext uri="{BB962C8B-B14F-4D97-AF65-F5344CB8AC3E}">
        <p14:creationId xmlns:p14="http://schemas.microsoft.com/office/powerpoint/2010/main" val="47636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1</a:t>
            </a:fld>
            <a:endParaRPr lang="zh-CN" altLang="en-US"/>
          </a:p>
        </p:txBody>
      </p:sp>
    </p:spTree>
    <p:extLst>
      <p:ext uri="{BB962C8B-B14F-4D97-AF65-F5344CB8AC3E}">
        <p14:creationId xmlns:p14="http://schemas.microsoft.com/office/powerpoint/2010/main" val="3156769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2</a:t>
            </a:fld>
            <a:endParaRPr lang="zh-CN" altLang="en-US"/>
          </a:p>
        </p:txBody>
      </p:sp>
    </p:spTree>
    <p:extLst>
      <p:ext uri="{BB962C8B-B14F-4D97-AF65-F5344CB8AC3E}">
        <p14:creationId xmlns:p14="http://schemas.microsoft.com/office/powerpoint/2010/main" val="4222218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F70782-008B-5B48-B01C-A994AC4AA046}" type="slidenum">
              <a:rPr kumimoji="1" lang="zh-CN" altLang="en-US" smtClean="0"/>
              <a:t>3</a:t>
            </a:fld>
            <a:endParaRPr kumimoji="1" lang="zh-CN" altLang="en-US"/>
          </a:p>
        </p:txBody>
      </p:sp>
    </p:spTree>
    <p:extLst>
      <p:ext uri="{BB962C8B-B14F-4D97-AF65-F5344CB8AC3E}">
        <p14:creationId xmlns:p14="http://schemas.microsoft.com/office/powerpoint/2010/main" val="1976915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4</a:t>
            </a:fld>
            <a:endParaRPr lang="zh-CN" altLang="en-US"/>
          </a:p>
        </p:txBody>
      </p:sp>
    </p:spTree>
    <p:extLst>
      <p:ext uri="{BB962C8B-B14F-4D97-AF65-F5344CB8AC3E}">
        <p14:creationId xmlns:p14="http://schemas.microsoft.com/office/powerpoint/2010/main" val="3880011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5</a:t>
            </a:fld>
            <a:endParaRPr lang="zh-CN" altLang="en-US"/>
          </a:p>
        </p:txBody>
      </p:sp>
    </p:spTree>
    <p:extLst>
      <p:ext uri="{BB962C8B-B14F-4D97-AF65-F5344CB8AC3E}">
        <p14:creationId xmlns:p14="http://schemas.microsoft.com/office/powerpoint/2010/main" val="3971477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6</a:t>
            </a:fld>
            <a:endParaRPr lang="zh-CN" altLang="en-US"/>
          </a:p>
        </p:txBody>
      </p:sp>
    </p:spTree>
    <p:extLst>
      <p:ext uri="{BB962C8B-B14F-4D97-AF65-F5344CB8AC3E}">
        <p14:creationId xmlns:p14="http://schemas.microsoft.com/office/powerpoint/2010/main" val="2860549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7</a:t>
            </a:fld>
            <a:endParaRPr lang="zh-CN" altLang="en-US"/>
          </a:p>
        </p:txBody>
      </p:sp>
    </p:spTree>
    <p:extLst>
      <p:ext uri="{BB962C8B-B14F-4D97-AF65-F5344CB8AC3E}">
        <p14:creationId xmlns:p14="http://schemas.microsoft.com/office/powerpoint/2010/main" val="14546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8</a:t>
            </a:fld>
            <a:endParaRPr lang="zh-CN" altLang="en-US"/>
          </a:p>
        </p:txBody>
      </p:sp>
    </p:spTree>
    <p:extLst>
      <p:ext uri="{BB962C8B-B14F-4D97-AF65-F5344CB8AC3E}">
        <p14:creationId xmlns:p14="http://schemas.microsoft.com/office/powerpoint/2010/main" val="4046931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9</a:t>
            </a:fld>
            <a:endParaRPr lang="zh-CN" altLang="en-US"/>
          </a:p>
        </p:txBody>
      </p:sp>
    </p:spTree>
    <p:extLst>
      <p:ext uri="{BB962C8B-B14F-4D97-AF65-F5344CB8AC3E}">
        <p14:creationId xmlns:p14="http://schemas.microsoft.com/office/powerpoint/2010/main" val="1760720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10</a:t>
            </a:fld>
            <a:endParaRPr lang="zh-CN" altLang="en-US"/>
          </a:p>
        </p:txBody>
      </p:sp>
    </p:spTree>
    <p:extLst>
      <p:ext uri="{BB962C8B-B14F-4D97-AF65-F5344CB8AC3E}">
        <p14:creationId xmlns:p14="http://schemas.microsoft.com/office/powerpoint/2010/main" val="3977355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11</a:t>
            </a:fld>
            <a:endParaRPr lang="zh-CN" altLang="en-US"/>
          </a:p>
        </p:txBody>
      </p:sp>
    </p:spTree>
    <p:extLst>
      <p:ext uri="{BB962C8B-B14F-4D97-AF65-F5344CB8AC3E}">
        <p14:creationId xmlns:p14="http://schemas.microsoft.com/office/powerpoint/2010/main" val="245246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12</a:t>
            </a:fld>
            <a:endParaRPr lang="zh-CN" altLang="en-US"/>
          </a:p>
        </p:txBody>
      </p:sp>
    </p:spTree>
    <p:extLst>
      <p:ext uri="{BB962C8B-B14F-4D97-AF65-F5344CB8AC3E}">
        <p14:creationId xmlns:p14="http://schemas.microsoft.com/office/powerpoint/2010/main" val="1372228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13</a:t>
            </a:fld>
            <a:endParaRPr lang="zh-CN" altLang="en-US"/>
          </a:p>
        </p:txBody>
      </p:sp>
    </p:spTree>
    <p:extLst>
      <p:ext uri="{BB962C8B-B14F-4D97-AF65-F5344CB8AC3E}">
        <p14:creationId xmlns:p14="http://schemas.microsoft.com/office/powerpoint/2010/main" val="2240667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14</a:t>
            </a:fld>
            <a:endParaRPr lang="zh-CN" altLang="en-US"/>
          </a:p>
        </p:txBody>
      </p:sp>
    </p:spTree>
    <p:extLst>
      <p:ext uri="{BB962C8B-B14F-4D97-AF65-F5344CB8AC3E}">
        <p14:creationId xmlns:p14="http://schemas.microsoft.com/office/powerpoint/2010/main" val="1118545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15</a:t>
            </a:fld>
            <a:endParaRPr lang="zh-CN" altLang="en-US"/>
          </a:p>
        </p:txBody>
      </p:sp>
    </p:spTree>
    <p:extLst>
      <p:ext uri="{BB962C8B-B14F-4D97-AF65-F5344CB8AC3E}">
        <p14:creationId xmlns:p14="http://schemas.microsoft.com/office/powerpoint/2010/main" val="1945126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16</a:t>
            </a:fld>
            <a:endParaRPr lang="zh-CN" altLang="en-US"/>
          </a:p>
        </p:txBody>
      </p:sp>
    </p:spTree>
    <p:extLst>
      <p:ext uri="{BB962C8B-B14F-4D97-AF65-F5344CB8AC3E}">
        <p14:creationId xmlns:p14="http://schemas.microsoft.com/office/powerpoint/2010/main" val="985007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17</a:t>
            </a:fld>
            <a:endParaRPr lang="zh-CN" altLang="en-US"/>
          </a:p>
        </p:txBody>
      </p:sp>
    </p:spTree>
    <p:extLst>
      <p:ext uri="{BB962C8B-B14F-4D97-AF65-F5344CB8AC3E}">
        <p14:creationId xmlns:p14="http://schemas.microsoft.com/office/powerpoint/2010/main" val="2753314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18</a:t>
            </a:fld>
            <a:endParaRPr lang="zh-CN" altLang="en-US"/>
          </a:p>
        </p:txBody>
      </p:sp>
    </p:spTree>
    <p:extLst>
      <p:ext uri="{BB962C8B-B14F-4D97-AF65-F5344CB8AC3E}">
        <p14:creationId xmlns:p14="http://schemas.microsoft.com/office/powerpoint/2010/main" val="29775174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19</a:t>
            </a:fld>
            <a:endParaRPr lang="zh-CN" altLang="en-US"/>
          </a:p>
        </p:txBody>
      </p:sp>
    </p:spTree>
    <p:extLst>
      <p:ext uri="{BB962C8B-B14F-4D97-AF65-F5344CB8AC3E}">
        <p14:creationId xmlns:p14="http://schemas.microsoft.com/office/powerpoint/2010/main" val="4199473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20</a:t>
            </a:fld>
            <a:endParaRPr lang="zh-CN" altLang="en-US"/>
          </a:p>
        </p:txBody>
      </p:sp>
    </p:spTree>
    <p:extLst>
      <p:ext uri="{BB962C8B-B14F-4D97-AF65-F5344CB8AC3E}">
        <p14:creationId xmlns:p14="http://schemas.microsoft.com/office/powerpoint/2010/main" val="25645272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21</a:t>
            </a:fld>
            <a:endParaRPr lang="zh-CN" altLang="en-US"/>
          </a:p>
        </p:txBody>
      </p:sp>
    </p:spTree>
    <p:extLst>
      <p:ext uri="{BB962C8B-B14F-4D97-AF65-F5344CB8AC3E}">
        <p14:creationId xmlns:p14="http://schemas.microsoft.com/office/powerpoint/2010/main" val="1524484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22</a:t>
            </a:fld>
            <a:endParaRPr lang="zh-CN" altLang="en-US"/>
          </a:p>
        </p:txBody>
      </p:sp>
    </p:spTree>
    <p:extLst>
      <p:ext uri="{BB962C8B-B14F-4D97-AF65-F5344CB8AC3E}">
        <p14:creationId xmlns:p14="http://schemas.microsoft.com/office/powerpoint/2010/main" val="626914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23</a:t>
            </a:fld>
            <a:endParaRPr lang="zh-CN" altLang="en-US"/>
          </a:p>
        </p:txBody>
      </p:sp>
    </p:spTree>
    <p:extLst>
      <p:ext uri="{BB962C8B-B14F-4D97-AF65-F5344CB8AC3E}">
        <p14:creationId xmlns:p14="http://schemas.microsoft.com/office/powerpoint/2010/main" val="107989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CE3CDA-377A-4B87-809B-C2FFA93EB7EB}" type="slidenum">
              <a:rPr lang="zh-CN" altLang="en-US" smtClean="0"/>
              <a:t>24</a:t>
            </a:fld>
            <a:endParaRPr lang="zh-CN" altLang="en-US"/>
          </a:p>
        </p:txBody>
      </p:sp>
    </p:spTree>
    <p:extLst>
      <p:ext uri="{BB962C8B-B14F-4D97-AF65-F5344CB8AC3E}">
        <p14:creationId xmlns:p14="http://schemas.microsoft.com/office/powerpoint/2010/main" val="1697410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25</a:t>
            </a:fld>
            <a:endParaRPr lang="zh-CN" altLang="en-US"/>
          </a:p>
        </p:txBody>
      </p:sp>
    </p:spTree>
    <p:extLst>
      <p:ext uri="{BB962C8B-B14F-4D97-AF65-F5344CB8AC3E}">
        <p14:creationId xmlns:p14="http://schemas.microsoft.com/office/powerpoint/2010/main" val="15308327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图片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797808"/>
            <a:ext cx="12192000" cy="3060192"/>
          </a:xfrm>
          <a:prstGeom prst="rect">
            <a:avLst/>
          </a:prstGeom>
        </p:spPr>
      </p:pic>
      <p:pic>
        <p:nvPicPr>
          <p:cNvPr id="10" name="图片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92896" y="0"/>
            <a:ext cx="3499104" cy="6858000"/>
          </a:xfrm>
          <a:prstGeom prst="rect">
            <a:avLst/>
          </a:prstGeom>
        </p:spPr>
      </p:pic>
      <p:pic>
        <p:nvPicPr>
          <p:cNvPr id="11" name="图片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0" y="0"/>
            <a:ext cx="3499104" cy="6858000"/>
          </a:xfrm>
          <a:prstGeom prst="rect">
            <a:avLst/>
          </a:prstGeom>
        </p:spPr>
      </p:pic>
    </p:spTree>
    <p:extLst>
      <p:ext uri="{BB962C8B-B14F-4D97-AF65-F5344CB8AC3E}">
        <p14:creationId xmlns:p14="http://schemas.microsoft.com/office/powerpoint/2010/main" val="81243633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92896" y="0"/>
            <a:ext cx="3499104" cy="6858000"/>
          </a:xfrm>
          <a:prstGeom prst="rect">
            <a:avLst/>
          </a:prstGeom>
        </p:spPr>
      </p:pic>
      <p:pic>
        <p:nvPicPr>
          <p:cNvPr id="5" name="图片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0" y="0"/>
            <a:ext cx="3499104" cy="6858000"/>
          </a:xfrm>
          <a:prstGeom prst="rect">
            <a:avLst/>
          </a:prstGeom>
        </p:spPr>
      </p:pic>
    </p:spTree>
    <p:extLst>
      <p:ext uri="{BB962C8B-B14F-4D97-AF65-F5344CB8AC3E}">
        <p14:creationId xmlns:p14="http://schemas.microsoft.com/office/powerpoint/2010/main" val="91647152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422119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91532683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9A00A2AD-B2CE-DC4F-8015-E18525983D45}" type="datetimeFigureOut">
              <a:rPr kumimoji="1" lang="zh-CN" altLang="en-US" smtClean="0"/>
              <a:t>2019/12/24</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3ECCDFA6-1E83-B64A-81A1-D9DB674537E5}" type="slidenum">
              <a:rPr kumimoji="1" lang="zh-CN" altLang="en-US" smtClean="0"/>
              <a:t>‹#›</a:t>
            </a:fld>
            <a:endParaRPr kumimoji="1" lang="zh-CN" altLang="en-US"/>
          </a:p>
        </p:txBody>
      </p:sp>
    </p:spTree>
    <p:extLst>
      <p:ext uri="{BB962C8B-B14F-4D97-AF65-F5344CB8AC3E}">
        <p14:creationId xmlns:p14="http://schemas.microsoft.com/office/powerpoint/2010/main" val="147275238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A00A2AD-B2CE-DC4F-8015-E18525983D45}" type="datetimeFigureOut">
              <a:rPr kumimoji="1" lang="zh-CN" altLang="en-US" smtClean="0"/>
              <a:t>2019/12/24</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3ECCDFA6-1E83-B64A-81A1-D9DB674537E5}" type="slidenum">
              <a:rPr kumimoji="1" lang="zh-CN" altLang="en-US" smtClean="0"/>
              <a:t>‹#›</a:t>
            </a:fld>
            <a:endParaRPr kumimoji="1" lang="zh-CN" altLang="en-US"/>
          </a:p>
        </p:txBody>
      </p:sp>
    </p:spTree>
    <p:extLst>
      <p:ext uri="{BB962C8B-B14F-4D97-AF65-F5344CB8AC3E}">
        <p14:creationId xmlns:p14="http://schemas.microsoft.com/office/powerpoint/2010/main" val="65280256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00A2AD-B2CE-DC4F-8015-E18525983D45}" type="datetimeFigureOut">
              <a:rPr kumimoji="1" lang="zh-CN" altLang="en-US" smtClean="0"/>
              <a:t>2019/12/24</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CCDFA6-1E83-B64A-81A1-D9DB674537E5}" type="slidenum">
              <a:rPr kumimoji="1" lang="zh-CN" altLang="en-US" smtClean="0"/>
              <a:t>‹#›</a:t>
            </a:fld>
            <a:endParaRPr kumimoji="1" lang="zh-CN" altLang="en-US"/>
          </a:p>
        </p:txBody>
      </p:sp>
    </p:spTree>
    <p:extLst>
      <p:ext uri="{BB962C8B-B14F-4D97-AF65-F5344CB8AC3E}">
        <p14:creationId xmlns:p14="http://schemas.microsoft.com/office/powerpoint/2010/main" val="171345715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0744" y="288005"/>
            <a:ext cx="7086600" cy="2534040"/>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0400" y="2327330"/>
            <a:ext cx="8647289" cy="2287929"/>
          </a:xfrm>
          <a:prstGeom prst="rect">
            <a:avLst/>
          </a:prstGeom>
        </p:spPr>
      </p:pic>
      <p:sp>
        <p:nvSpPr>
          <p:cNvPr id="6" name="文本框 5"/>
          <p:cNvSpPr txBox="1"/>
          <p:nvPr/>
        </p:nvSpPr>
        <p:spPr>
          <a:xfrm>
            <a:off x="4205111" y="4680448"/>
            <a:ext cx="3962401" cy="523220"/>
          </a:xfrm>
          <a:prstGeom prst="rect">
            <a:avLst/>
          </a:prstGeom>
          <a:noFill/>
        </p:spPr>
        <p:txBody>
          <a:bodyPr wrap="square" rtlCol="0">
            <a:spAutoFit/>
          </a:bodyPr>
          <a:lstStyle/>
          <a:p>
            <a:pPr algn="dist"/>
            <a:r>
              <a:rPr lang="zh-CN" altLang="en-US" sz="2800" dirty="0" smtClean="0">
                <a:solidFill>
                  <a:schemeClr val="bg1"/>
                </a:solidFill>
              </a:rPr>
              <a:t>乘</a:t>
            </a:r>
            <a:r>
              <a:rPr lang="en-US" altLang="zh-CN" sz="2800" dirty="0" smtClean="0">
                <a:solidFill>
                  <a:schemeClr val="bg1"/>
                </a:solidFill>
              </a:rPr>
              <a:t>/</a:t>
            </a:r>
            <a:r>
              <a:rPr lang="zh-CN" altLang="en-US" sz="2800" dirty="0" smtClean="0">
                <a:solidFill>
                  <a:schemeClr val="bg1"/>
                </a:solidFill>
              </a:rPr>
              <a:t>梦</a:t>
            </a:r>
            <a:r>
              <a:rPr lang="en-US" altLang="zh-CN" sz="2800" dirty="0" smtClean="0">
                <a:solidFill>
                  <a:schemeClr val="bg1"/>
                </a:solidFill>
              </a:rPr>
              <a:t>/</a:t>
            </a:r>
            <a:r>
              <a:rPr lang="zh-CN" altLang="en-US" sz="2800" dirty="0" smtClean="0">
                <a:solidFill>
                  <a:schemeClr val="bg1"/>
                </a:solidFill>
              </a:rPr>
              <a:t>飞</a:t>
            </a:r>
            <a:r>
              <a:rPr lang="en-US" altLang="zh-CN" sz="2800" dirty="0" smtClean="0">
                <a:solidFill>
                  <a:schemeClr val="bg1"/>
                </a:solidFill>
              </a:rPr>
              <a:t>/</a:t>
            </a:r>
            <a:r>
              <a:rPr lang="zh-CN" altLang="en-US" sz="2800" dirty="0" smtClean="0">
                <a:solidFill>
                  <a:schemeClr val="bg1"/>
                </a:solidFill>
              </a:rPr>
              <a:t>翔</a:t>
            </a:r>
            <a:r>
              <a:rPr lang="en-US" altLang="zh-CN" sz="2800" dirty="0" smtClean="0">
                <a:solidFill>
                  <a:schemeClr val="bg1"/>
                </a:solidFill>
              </a:rPr>
              <a:t>/</a:t>
            </a:r>
            <a:r>
              <a:rPr lang="zh-CN" altLang="en-US" sz="2800" dirty="0" smtClean="0">
                <a:solidFill>
                  <a:schemeClr val="bg1"/>
                </a:solidFill>
              </a:rPr>
              <a:t>再</a:t>
            </a:r>
            <a:r>
              <a:rPr lang="en-US" altLang="zh-CN" sz="2800" dirty="0" smtClean="0">
                <a:solidFill>
                  <a:schemeClr val="bg1"/>
                </a:solidFill>
              </a:rPr>
              <a:t>/</a:t>
            </a:r>
            <a:r>
              <a:rPr lang="zh-CN" altLang="en-US" sz="2800" dirty="0" smtClean="0">
                <a:solidFill>
                  <a:schemeClr val="bg1"/>
                </a:solidFill>
              </a:rPr>
              <a:t>创</a:t>
            </a:r>
            <a:r>
              <a:rPr lang="en-US" altLang="zh-CN" sz="2800" dirty="0" smtClean="0">
                <a:solidFill>
                  <a:schemeClr val="bg1"/>
                </a:solidFill>
              </a:rPr>
              <a:t>/</a:t>
            </a:r>
            <a:r>
              <a:rPr lang="zh-CN" altLang="en-US" sz="2800" dirty="0" smtClean="0">
                <a:solidFill>
                  <a:schemeClr val="bg1"/>
                </a:solidFill>
              </a:rPr>
              <a:t>辉</a:t>
            </a:r>
            <a:r>
              <a:rPr lang="en-US" altLang="zh-CN" sz="2800" dirty="0" smtClean="0">
                <a:solidFill>
                  <a:schemeClr val="bg1"/>
                </a:solidFill>
              </a:rPr>
              <a:t>/</a:t>
            </a:r>
            <a:r>
              <a:rPr lang="zh-CN" altLang="en-US" sz="2800" dirty="0" smtClean="0">
                <a:solidFill>
                  <a:schemeClr val="bg1"/>
                </a:solidFill>
              </a:rPr>
              <a:t>煌</a:t>
            </a:r>
            <a:endParaRPr lang="zh-CN" altLang="en-US" sz="2800" dirty="0">
              <a:solidFill>
                <a:schemeClr val="bg1"/>
              </a:solidFill>
            </a:endParaRPr>
          </a:p>
        </p:txBody>
      </p:sp>
      <p:sp>
        <p:nvSpPr>
          <p:cNvPr id="7" name="文本框 6"/>
          <p:cNvSpPr txBox="1"/>
          <p:nvPr/>
        </p:nvSpPr>
        <p:spPr>
          <a:xfrm>
            <a:off x="4398001" y="5346260"/>
            <a:ext cx="2807179" cy="400110"/>
          </a:xfrm>
          <a:prstGeom prst="rect">
            <a:avLst/>
          </a:prstGeom>
          <a:noFill/>
          <a:ln>
            <a:solidFill>
              <a:schemeClr val="bg1"/>
            </a:solidFill>
          </a:ln>
        </p:spPr>
        <p:txBody>
          <a:bodyPr wrap="none" rtlCol="0">
            <a:spAutoFit/>
          </a:bodyPr>
          <a:lstStyle/>
          <a:p>
            <a:r>
              <a:rPr lang="en-US" altLang="zh-CN" sz="2000" dirty="0" smtClean="0">
                <a:solidFill>
                  <a:schemeClr val="bg1"/>
                </a:solidFill>
              </a:rPr>
              <a:t>2020</a:t>
            </a:r>
            <a:r>
              <a:rPr lang="zh-CN" altLang="en-US" sz="2000" dirty="0" smtClean="0">
                <a:solidFill>
                  <a:schemeClr val="bg1"/>
                </a:solidFill>
              </a:rPr>
              <a:t>年度员工总结大会</a:t>
            </a:r>
            <a:endParaRPr lang="zh-CN" altLang="en-US" sz="2000" dirty="0">
              <a:solidFill>
                <a:schemeClr val="bg1"/>
              </a:solidFill>
            </a:endParaRPr>
          </a:p>
        </p:txBody>
      </p:sp>
    </p:spTree>
    <p:extLst>
      <p:ext uri="{BB962C8B-B14F-4D97-AF65-F5344CB8AC3E}">
        <p14:creationId xmlns:p14="http://schemas.microsoft.com/office/powerpoint/2010/main" val="123390885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0744" y="288005"/>
            <a:ext cx="7086600" cy="2534040"/>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0400" y="2327330"/>
            <a:ext cx="8647289" cy="2287929"/>
          </a:xfrm>
          <a:prstGeom prst="rect">
            <a:avLst/>
          </a:prstGeom>
        </p:spPr>
      </p:pic>
      <p:sp>
        <p:nvSpPr>
          <p:cNvPr id="6" name="文本框 5"/>
          <p:cNvSpPr txBox="1"/>
          <p:nvPr/>
        </p:nvSpPr>
        <p:spPr>
          <a:xfrm>
            <a:off x="4205111" y="4680448"/>
            <a:ext cx="3962401" cy="523220"/>
          </a:xfrm>
          <a:prstGeom prst="rect">
            <a:avLst/>
          </a:prstGeom>
          <a:noFill/>
        </p:spPr>
        <p:txBody>
          <a:bodyPr wrap="square" rtlCol="0">
            <a:spAutoFit/>
          </a:bodyPr>
          <a:lstStyle/>
          <a:p>
            <a:pPr algn="dist"/>
            <a:r>
              <a:rPr lang="zh-CN" altLang="en-US" sz="2800" dirty="0" smtClean="0">
                <a:solidFill>
                  <a:schemeClr val="bg1"/>
                </a:solidFill>
              </a:rPr>
              <a:t>乘</a:t>
            </a:r>
            <a:r>
              <a:rPr lang="en-US" altLang="zh-CN" sz="2800" dirty="0" smtClean="0">
                <a:solidFill>
                  <a:schemeClr val="bg1"/>
                </a:solidFill>
              </a:rPr>
              <a:t>/</a:t>
            </a:r>
            <a:r>
              <a:rPr lang="zh-CN" altLang="en-US" sz="2800" dirty="0" smtClean="0">
                <a:solidFill>
                  <a:schemeClr val="bg1"/>
                </a:solidFill>
              </a:rPr>
              <a:t>梦</a:t>
            </a:r>
            <a:r>
              <a:rPr lang="en-US" altLang="zh-CN" sz="2800" dirty="0" smtClean="0">
                <a:solidFill>
                  <a:schemeClr val="bg1"/>
                </a:solidFill>
              </a:rPr>
              <a:t>/</a:t>
            </a:r>
            <a:r>
              <a:rPr lang="zh-CN" altLang="en-US" sz="2800" dirty="0" smtClean="0">
                <a:solidFill>
                  <a:schemeClr val="bg1"/>
                </a:solidFill>
              </a:rPr>
              <a:t>飞</a:t>
            </a:r>
            <a:r>
              <a:rPr lang="en-US" altLang="zh-CN" sz="2800" dirty="0" smtClean="0">
                <a:solidFill>
                  <a:schemeClr val="bg1"/>
                </a:solidFill>
              </a:rPr>
              <a:t>/</a:t>
            </a:r>
            <a:r>
              <a:rPr lang="zh-CN" altLang="en-US" sz="2800" dirty="0" smtClean="0">
                <a:solidFill>
                  <a:schemeClr val="bg1"/>
                </a:solidFill>
              </a:rPr>
              <a:t>翔</a:t>
            </a:r>
            <a:r>
              <a:rPr lang="en-US" altLang="zh-CN" sz="2800" dirty="0" smtClean="0">
                <a:solidFill>
                  <a:schemeClr val="bg1"/>
                </a:solidFill>
              </a:rPr>
              <a:t>/</a:t>
            </a:r>
            <a:r>
              <a:rPr lang="zh-CN" altLang="en-US" sz="2800" dirty="0" smtClean="0">
                <a:solidFill>
                  <a:schemeClr val="bg1"/>
                </a:solidFill>
              </a:rPr>
              <a:t>再</a:t>
            </a:r>
            <a:r>
              <a:rPr lang="en-US" altLang="zh-CN" sz="2800" dirty="0" smtClean="0">
                <a:solidFill>
                  <a:schemeClr val="bg1"/>
                </a:solidFill>
              </a:rPr>
              <a:t>/</a:t>
            </a:r>
            <a:r>
              <a:rPr lang="zh-CN" altLang="en-US" sz="2800" dirty="0" smtClean="0">
                <a:solidFill>
                  <a:schemeClr val="bg1"/>
                </a:solidFill>
              </a:rPr>
              <a:t>创</a:t>
            </a:r>
            <a:r>
              <a:rPr lang="en-US" altLang="zh-CN" sz="2800" dirty="0" smtClean="0">
                <a:solidFill>
                  <a:schemeClr val="bg1"/>
                </a:solidFill>
              </a:rPr>
              <a:t>/</a:t>
            </a:r>
            <a:r>
              <a:rPr lang="zh-CN" altLang="en-US" sz="2800" dirty="0" smtClean="0">
                <a:solidFill>
                  <a:schemeClr val="bg1"/>
                </a:solidFill>
              </a:rPr>
              <a:t>辉</a:t>
            </a:r>
            <a:r>
              <a:rPr lang="en-US" altLang="zh-CN" sz="2800" dirty="0" smtClean="0">
                <a:solidFill>
                  <a:schemeClr val="bg1"/>
                </a:solidFill>
              </a:rPr>
              <a:t>/</a:t>
            </a:r>
            <a:r>
              <a:rPr lang="zh-CN" altLang="en-US" sz="2800" dirty="0" smtClean="0">
                <a:solidFill>
                  <a:schemeClr val="bg1"/>
                </a:solidFill>
              </a:rPr>
              <a:t>煌</a:t>
            </a:r>
            <a:endParaRPr lang="zh-CN" altLang="en-US" sz="2800" dirty="0">
              <a:solidFill>
                <a:schemeClr val="bg1"/>
              </a:solidFill>
            </a:endParaRPr>
          </a:p>
        </p:txBody>
      </p:sp>
      <p:sp>
        <p:nvSpPr>
          <p:cNvPr id="7" name="文本框 6"/>
          <p:cNvSpPr txBox="1"/>
          <p:nvPr/>
        </p:nvSpPr>
        <p:spPr>
          <a:xfrm>
            <a:off x="4398001" y="5346260"/>
            <a:ext cx="2807179" cy="400110"/>
          </a:xfrm>
          <a:prstGeom prst="rect">
            <a:avLst/>
          </a:prstGeom>
          <a:noFill/>
          <a:ln>
            <a:solidFill>
              <a:schemeClr val="bg1"/>
            </a:solidFill>
          </a:ln>
        </p:spPr>
        <p:txBody>
          <a:bodyPr wrap="none" rtlCol="0">
            <a:spAutoFit/>
          </a:bodyPr>
          <a:lstStyle/>
          <a:p>
            <a:r>
              <a:rPr lang="en-US" altLang="zh-CN" sz="2000" dirty="0" smtClean="0">
                <a:solidFill>
                  <a:schemeClr val="bg1"/>
                </a:solidFill>
              </a:rPr>
              <a:t>2020</a:t>
            </a:r>
            <a:r>
              <a:rPr lang="zh-CN" altLang="en-US" sz="2000" dirty="0" smtClean="0">
                <a:solidFill>
                  <a:schemeClr val="bg1"/>
                </a:solidFill>
              </a:rPr>
              <a:t>年度员工总结大会</a:t>
            </a:r>
            <a:endParaRPr lang="zh-CN" altLang="en-US" sz="2000" dirty="0">
              <a:solidFill>
                <a:schemeClr val="bg1"/>
              </a:solidFill>
            </a:endParaRPr>
          </a:p>
        </p:txBody>
      </p:sp>
    </p:spTree>
    <p:extLst>
      <p:ext uri="{BB962C8B-B14F-4D97-AF65-F5344CB8AC3E}">
        <p14:creationId xmlns:p14="http://schemas.microsoft.com/office/powerpoint/2010/main" val="172341317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18"/>
          <p:cNvSpPr txBox="1"/>
          <p:nvPr/>
        </p:nvSpPr>
        <p:spPr>
          <a:xfrm>
            <a:off x="5023382" y="1967915"/>
            <a:ext cx="3980577" cy="646331"/>
          </a:xfrm>
          <a:prstGeom prst="rect">
            <a:avLst/>
          </a:prstGeom>
          <a:noFill/>
          <a:effectLst/>
        </p:spPr>
        <p:txBody>
          <a:bodyPr wrap="non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zh-CN" altLang="en-US" sz="36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第一章：年终总结</a:t>
            </a:r>
          </a:p>
        </p:txBody>
      </p:sp>
      <p:sp>
        <p:nvSpPr>
          <p:cNvPr id="4" name="TextBox 18"/>
          <p:cNvSpPr txBox="1"/>
          <p:nvPr/>
        </p:nvSpPr>
        <p:spPr>
          <a:xfrm>
            <a:off x="5023382" y="2780738"/>
            <a:ext cx="3980577" cy="646331"/>
          </a:xfrm>
          <a:prstGeom prst="rect">
            <a:avLst/>
          </a:prstGeom>
          <a:noFill/>
          <a:effectLst/>
        </p:spPr>
        <p:txBody>
          <a:bodyPr wrap="non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zh-CN" altLang="en-US" sz="36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第二章：颁奖盛典</a:t>
            </a:r>
          </a:p>
        </p:txBody>
      </p:sp>
      <p:sp>
        <p:nvSpPr>
          <p:cNvPr id="5" name="TextBox 18"/>
          <p:cNvSpPr txBox="1"/>
          <p:nvPr/>
        </p:nvSpPr>
        <p:spPr>
          <a:xfrm>
            <a:off x="5023382" y="3593561"/>
            <a:ext cx="3980577" cy="646331"/>
          </a:xfrm>
          <a:prstGeom prst="rect">
            <a:avLst/>
          </a:prstGeom>
          <a:noFill/>
          <a:effectLst/>
        </p:spPr>
        <p:txBody>
          <a:bodyPr wrap="non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zh-CN" altLang="en-US" sz="36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第三章：汇报演出</a:t>
            </a:r>
          </a:p>
        </p:txBody>
      </p:sp>
      <p:sp>
        <p:nvSpPr>
          <p:cNvPr id="6" name="TextBox 18"/>
          <p:cNvSpPr txBox="1"/>
          <p:nvPr/>
        </p:nvSpPr>
        <p:spPr>
          <a:xfrm>
            <a:off x="5023382" y="4406385"/>
            <a:ext cx="3980577" cy="646331"/>
          </a:xfrm>
          <a:prstGeom prst="rect">
            <a:avLst/>
          </a:prstGeom>
          <a:noFill/>
          <a:effectLst/>
        </p:spPr>
        <p:txBody>
          <a:bodyPr wrap="non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zh-CN" altLang="en-US" sz="36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第四章：新年寄语</a:t>
            </a:r>
          </a:p>
        </p:txBody>
      </p:sp>
      <p:pic>
        <p:nvPicPr>
          <p:cNvPr id="7" name="图片 6"/>
          <p:cNvPicPr>
            <a:picLocks noChangeAspect="1"/>
          </p:cNvPicPr>
          <p:nvPr/>
        </p:nvPicPr>
        <p:blipFill>
          <a:blip r:embed="rId4"/>
          <a:stretch>
            <a:fillRect/>
          </a:stretch>
        </p:blipFill>
        <p:spPr>
          <a:xfrm>
            <a:off x="2351033" y="1393031"/>
            <a:ext cx="2225718" cy="4071938"/>
          </a:xfrm>
          <a:prstGeom prst="rect">
            <a:avLst/>
          </a:prstGeom>
        </p:spPr>
      </p:pic>
      <p:sp>
        <p:nvSpPr>
          <p:cNvPr id="8" name="TextBox 18"/>
          <p:cNvSpPr txBox="1"/>
          <p:nvPr/>
        </p:nvSpPr>
        <p:spPr>
          <a:xfrm>
            <a:off x="3259002" y="2337719"/>
            <a:ext cx="1200329" cy="2169825"/>
          </a:xfrm>
          <a:prstGeom prst="rect">
            <a:avLst/>
          </a:prstGeom>
          <a:noFill/>
        </p:spPr>
        <p:txBody>
          <a:bodyPr vert="eaVert" wrap="non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zh-CN" altLang="en-US" sz="6600" dirty="0" smtClean="0">
                <a:solidFill>
                  <a:srgbClr val="8F0304"/>
                </a:solidFill>
                <a:effectLst/>
                <a:latin typeface="思源黑体 CN Bold" panose="020B0800000000000000" pitchFamily="34" charset="-122"/>
                <a:ea typeface="思源黑体 CN Bold" panose="020B0800000000000000" pitchFamily="34" charset="-122"/>
                <a:sym typeface="Century Gothic" panose="020B0502020202020204" pitchFamily="34" charset="0"/>
              </a:rPr>
              <a:t>目  录</a:t>
            </a:r>
            <a:endParaRPr lang="zh-CN" altLang="en-US" sz="6600" dirty="0">
              <a:solidFill>
                <a:srgbClr val="8F0304"/>
              </a:solidFill>
              <a:effectLst/>
              <a:latin typeface="思源黑体 CN Bold" panose="020B0800000000000000" pitchFamily="34" charset="-122"/>
              <a:ea typeface="思源黑体 CN Bold" panose="020B0800000000000000" pitchFamily="34" charset="-122"/>
              <a:sym typeface="Century Gothic" panose="020B0502020202020204" pitchFamily="34" charset="0"/>
            </a:endParaRPr>
          </a:p>
        </p:txBody>
      </p:sp>
    </p:spTree>
    <p:extLst>
      <p:ext uri="{BB962C8B-B14F-4D97-AF65-F5344CB8AC3E}">
        <p14:creationId xmlns:p14="http://schemas.microsoft.com/office/powerpoint/2010/main" val="227237136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29492" r="26562" b="6250"/>
          <a:stretch/>
        </p:blipFill>
        <p:spPr>
          <a:xfrm>
            <a:off x="3074653" y="409575"/>
            <a:ext cx="6038850" cy="6038850"/>
          </a:xfrm>
          <a:prstGeom prst="rect">
            <a:avLst/>
          </a:prstGeom>
        </p:spPr>
      </p:pic>
      <p:sp>
        <p:nvSpPr>
          <p:cNvPr id="8" name="TextBox 18"/>
          <p:cNvSpPr txBox="1"/>
          <p:nvPr/>
        </p:nvSpPr>
        <p:spPr>
          <a:xfrm>
            <a:off x="4462862" y="3429000"/>
            <a:ext cx="3262432" cy="1015663"/>
          </a:xfrm>
          <a:prstGeom prst="rect">
            <a:avLst/>
          </a:prstGeom>
          <a:noFill/>
        </p:spPr>
        <p:txBody>
          <a:bodyPr wrap="non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zh-CN" altLang="en-US" sz="6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年终总结</a:t>
            </a:r>
          </a:p>
        </p:txBody>
      </p:sp>
      <p:sp>
        <p:nvSpPr>
          <p:cNvPr id="9" name="我们团结一心粉碎所有的障碍"/>
          <p:cNvSpPr txBox="1"/>
          <p:nvPr/>
        </p:nvSpPr>
        <p:spPr>
          <a:xfrm>
            <a:off x="4704437" y="2023735"/>
            <a:ext cx="2783133" cy="1107996"/>
          </a:xfrm>
          <a:prstGeom prst="rect">
            <a:avLst/>
          </a:prstGeom>
          <a:noFill/>
        </p:spPr>
        <p:txBody>
          <a:bodyPr wrap="none" rtlCol="0">
            <a:spAutoFit/>
          </a:bodyPr>
          <a:lstStyle>
            <a:defPPr>
              <a:defRPr lang="en-US"/>
            </a:defPPr>
            <a:lvl1pPr algn="ctr">
              <a:defRPr sz="6600" b="1">
                <a:gradFill>
                  <a:gsLst>
                    <a:gs pos="0">
                      <a:schemeClr val="accent1">
                        <a:lumMod val="50000"/>
                      </a:schemeClr>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en-US" altLang="zh-CN" b="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a:t>
            </a:r>
            <a:r>
              <a:rPr lang="zh-CN" altLang="en-US" sz="4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第一章</a:t>
            </a:r>
            <a:r>
              <a:rPr lang="en-US" altLang="zh-CN" b="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a:t>
            </a:r>
            <a:endParaRPr lang="zh-CN" altLang="en-US" b="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endParaRPr>
          </a:p>
        </p:txBody>
      </p:sp>
    </p:spTree>
    <p:extLst>
      <p:ext uri="{BB962C8B-B14F-4D97-AF65-F5344CB8AC3E}">
        <p14:creationId xmlns:p14="http://schemas.microsoft.com/office/powerpoint/2010/main" val="196159329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406402" y="2191106"/>
            <a:ext cx="11379196" cy="2513817"/>
            <a:chOff x="406402" y="1691044"/>
            <a:chExt cx="11379196" cy="2513817"/>
          </a:xfrm>
        </p:grpSpPr>
        <p:sp>
          <p:nvSpPr>
            <p:cNvPr id="9" name="文本框 8"/>
            <p:cNvSpPr txBox="1"/>
            <p:nvPr/>
          </p:nvSpPr>
          <p:spPr>
            <a:xfrm>
              <a:off x="406402" y="1691044"/>
              <a:ext cx="11379196" cy="1446550"/>
            </a:xfrm>
            <a:prstGeom prst="rect">
              <a:avLst/>
            </a:prstGeom>
            <a:noFill/>
            <a:effectLst/>
          </p:spPr>
          <p:txBody>
            <a:bodyPr wrap="square" rtlCol="0">
              <a:spAutoFit/>
              <a:scene3d>
                <a:camera prst="perspectiveHeroicExtremeLeftFacing" fov="3300000">
                  <a:rot lat="21000000" lon="600000" rev="0"/>
                </a:camera>
                <a:lightRig rig="brightRoom" dir="t"/>
              </a:scene3d>
              <a:sp3d extrusionH="254000" prstMaterial="plastic">
                <a:bevelT w="38100" h="38100"/>
                <a:extrusionClr>
                  <a:schemeClr val="tx1"/>
                </a:extrusionClr>
              </a:sp3d>
            </a:bodyPr>
            <a:lstStyle/>
            <a:p>
              <a:pPr algn="ctr"/>
              <a:r>
                <a:rPr lang="zh-CN" altLang="en-US" sz="8800" b="1" spc="-300" dirty="0">
                  <a:gradFill>
                    <a:gsLst>
                      <a:gs pos="1000">
                        <a:srgbClr val="FFF7BA"/>
                      </a:gs>
                      <a:gs pos="100000">
                        <a:srgbClr val="DA9D48"/>
                      </a:gs>
                      <a:gs pos="43000">
                        <a:srgbClr val="FFD770"/>
                      </a:gs>
                    </a:gsLst>
                    <a:lin ang="5400000" scaled="1"/>
                  </a:gradFill>
                  <a:effectLst>
                    <a:glow rad="127000">
                      <a:srgbClr val="493313">
                        <a:alpha val="49804"/>
                      </a:srgbClr>
                    </a:glow>
                  </a:effectLst>
                  <a:latin typeface="Century Gothic" panose="020B0502020202020204" pitchFamily="34" charset="0"/>
                  <a:ea typeface="思源黑体 CN Normal" panose="020B0400000000000000" pitchFamily="34" charset="-122"/>
                  <a:sym typeface="Century Gothic" panose="020B0502020202020204" pitchFamily="34" charset="0"/>
                </a:rPr>
                <a:t>我们展望未来</a:t>
              </a:r>
            </a:p>
          </p:txBody>
        </p:sp>
        <p:sp>
          <p:nvSpPr>
            <p:cNvPr id="10" name="文本框 9"/>
            <p:cNvSpPr txBox="1"/>
            <p:nvPr/>
          </p:nvSpPr>
          <p:spPr>
            <a:xfrm>
              <a:off x="406402" y="3281531"/>
              <a:ext cx="11379196" cy="923330"/>
            </a:xfrm>
            <a:prstGeom prst="rect">
              <a:avLst/>
            </a:prstGeom>
            <a:noFill/>
            <a:effectLst/>
          </p:spPr>
          <p:txBody>
            <a:bodyPr wrap="square" rtlCol="0">
              <a:spAutoFit/>
              <a:scene3d>
                <a:camera prst="perspectiveHeroicExtremeLeftFacing" fov="3300000">
                  <a:rot lat="21000000" lon="600000" rev="0"/>
                </a:camera>
                <a:lightRig rig="brightRoom" dir="t"/>
              </a:scene3d>
              <a:sp3d extrusionH="101600" prstMaterial="plastic">
                <a:bevelT w="12700" h="12700"/>
                <a:extrusionClr>
                  <a:schemeClr val="tx1"/>
                </a:extrusionClr>
              </a:sp3d>
            </a:bodyPr>
            <a:lstStyle/>
            <a:p>
              <a:pPr algn="ctr"/>
              <a:r>
                <a:rPr lang="zh-CN" altLang="en-US" sz="5400" b="1" spc="600" dirty="0">
                  <a:gradFill>
                    <a:gsLst>
                      <a:gs pos="1000">
                        <a:srgbClr val="FFF7BA"/>
                      </a:gs>
                      <a:gs pos="100000">
                        <a:srgbClr val="DA9D48"/>
                      </a:gs>
                      <a:gs pos="43000">
                        <a:srgbClr val="FFD770"/>
                      </a:gs>
                    </a:gsLst>
                    <a:lin ang="5400000" scaled="1"/>
                  </a:gradFill>
                  <a:effectLst>
                    <a:glow rad="127000">
                      <a:schemeClr val="tx1">
                        <a:lumMod val="95000"/>
                        <a:lumOff val="5000"/>
                        <a:alpha val="50000"/>
                      </a:schemeClr>
                    </a:glow>
                  </a:effectLst>
                  <a:latin typeface="Century Gothic" panose="020B0502020202020204" pitchFamily="34" charset="0"/>
                  <a:ea typeface="思源黑体 CN Normal" panose="020B0400000000000000" pitchFamily="34" charset="-122"/>
                  <a:sym typeface="Century Gothic" panose="020B0502020202020204" pitchFamily="34" charset="0"/>
                </a:rPr>
                <a:t>一马当先！</a:t>
              </a:r>
            </a:p>
          </p:txBody>
        </p:sp>
      </p:grpSp>
      <p:grpSp>
        <p:nvGrpSpPr>
          <p:cNvPr id="13" name="组合 12"/>
          <p:cNvGrpSpPr/>
          <p:nvPr/>
        </p:nvGrpSpPr>
        <p:grpSpPr>
          <a:xfrm>
            <a:off x="2070100" y="2191106"/>
            <a:ext cx="8051800" cy="2513817"/>
            <a:chOff x="2070100" y="1691044"/>
            <a:chExt cx="8051800" cy="2513817"/>
          </a:xfrm>
        </p:grpSpPr>
        <p:sp>
          <p:nvSpPr>
            <p:cNvPr id="14" name="文本框 13"/>
            <p:cNvSpPr txBox="1"/>
            <p:nvPr/>
          </p:nvSpPr>
          <p:spPr>
            <a:xfrm>
              <a:off x="2070100" y="1691044"/>
              <a:ext cx="8051800" cy="1446550"/>
            </a:xfrm>
            <a:prstGeom prst="rect">
              <a:avLst/>
            </a:prstGeom>
            <a:noFill/>
            <a:effectLst/>
          </p:spPr>
          <p:txBody>
            <a:bodyPr wrap="square" rtlCol="0">
              <a:spAutoFit/>
              <a:scene3d>
                <a:camera prst="perspectiveHeroicExtremeLeftFacing" fov="3300000">
                  <a:rot lat="21000000" lon="600000" rev="0"/>
                </a:camera>
                <a:lightRig rig="brightRoom" dir="t"/>
              </a:scene3d>
              <a:sp3d extrusionH="254000" prstMaterial="plastic">
                <a:bevelT w="38100" h="38100"/>
                <a:extrusionClr>
                  <a:schemeClr val="tx1"/>
                </a:extrusionClr>
              </a:sp3d>
            </a:bodyPr>
            <a:lstStyle/>
            <a:p>
              <a:pPr algn="ctr"/>
              <a:r>
                <a:rPr lang="zh-CN" altLang="en-US" sz="8800" b="1" spc="-30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我们展望未来</a:t>
              </a:r>
            </a:p>
          </p:txBody>
        </p:sp>
        <p:sp>
          <p:nvSpPr>
            <p:cNvPr id="15" name="文本框 14"/>
            <p:cNvSpPr txBox="1"/>
            <p:nvPr/>
          </p:nvSpPr>
          <p:spPr>
            <a:xfrm>
              <a:off x="3657599" y="3281531"/>
              <a:ext cx="4876800" cy="923330"/>
            </a:xfrm>
            <a:prstGeom prst="rect">
              <a:avLst/>
            </a:prstGeom>
            <a:noFill/>
            <a:effectLst/>
          </p:spPr>
          <p:txBody>
            <a:bodyPr wrap="square" rtlCol="0">
              <a:spAutoFit/>
              <a:scene3d>
                <a:camera prst="perspectiveHeroicExtremeLeftFacing" fov="3300000">
                  <a:rot lat="21000000" lon="600000" rev="0"/>
                </a:camera>
                <a:lightRig rig="brightRoom" dir="t"/>
              </a:scene3d>
              <a:sp3d extrusionH="101600" prstMaterial="plastic">
                <a:bevelT w="12700" h="12700"/>
                <a:extrusionClr>
                  <a:schemeClr val="tx1"/>
                </a:extrusionClr>
              </a:sp3d>
            </a:bodyPr>
            <a:lstStyle/>
            <a:p>
              <a:pPr algn="ctr"/>
              <a:r>
                <a:rPr lang="zh-CN" altLang="en-US" sz="5400" b="1" spc="60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一马当先！</a:t>
              </a:r>
            </a:p>
          </p:txBody>
        </p:sp>
      </p:grpSp>
    </p:spTree>
    <p:extLst>
      <p:ext uri="{BB962C8B-B14F-4D97-AF65-F5344CB8AC3E}">
        <p14:creationId xmlns:p14="http://schemas.microsoft.com/office/powerpoint/2010/main" val="375418867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6" presetClass="emph" presetSubtype="0" fill="hold" nodeType="withEffect">
                                  <p:stCondLst>
                                    <p:cond delay="0"/>
                                  </p:stCondLst>
                                  <p:childTnLst>
                                    <p:animScale>
                                      <p:cBhvr>
                                        <p:cTn id="14" dur="300" fill="hold"/>
                                        <p:tgtEl>
                                          <p:spTgt spid="13"/>
                                        </p:tgtEl>
                                      </p:cBhvr>
                                      <p:by x="120000" y="120000"/>
                                    </p:animScale>
                                  </p:childTnLst>
                                </p:cTn>
                              </p:par>
                              <p:par>
                                <p:cTn id="15" presetID="10" presetClass="exit" presetSubtype="0" fill="hold" nodeType="withEffect">
                                  <p:stCondLst>
                                    <p:cond delay="0"/>
                                  </p:stCondLst>
                                  <p:childTnLst>
                                    <p:animEffect transition="out" filter="fade">
                                      <p:cBhvr>
                                        <p:cTn id="16" dur="300"/>
                                        <p:tgtEl>
                                          <p:spTgt spid="13"/>
                                        </p:tgtEl>
                                      </p:cBhvr>
                                    </p:animEffect>
                                    <p:set>
                                      <p:cBhvr>
                                        <p:cTn id="17" dur="1" fill="hold">
                                          <p:stCondLst>
                                            <p:cond delay="2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406402" y="2155278"/>
            <a:ext cx="11379196" cy="2513817"/>
            <a:chOff x="406402" y="1691044"/>
            <a:chExt cx="11379196" cy="2513817"/>
          </a:xfrm>
        </p:grpSpPr>
        <p:sp>
          <p:nvSpPr>
            <p:cNvPr id="9" name="文本框 8"/>
            <p:cNvSpPr txBox="1"/>
            <p:nvPr/>
          </p:nvSpPr>
          <p:spPr>
            <a:xfrm>
              <a:off x="406402" y="1691044"/>
              <a:ext cx="11379196" cy="1446550"/>
            </a:xfrm>
            <a:prstGeom prst="rect">
              <a:avLst/>
            </a:prstGeom>
            <a:noFill/>
            <a:effectLst/>
          </p:spPr>
          <p:txBody>
            <a:bodyPr wrap="square" rtlCol="0">
              <a:spAutoFit/>
              <a:scene3d>
                <a:camera prst="perspectiveHeroicExtremeLeftFacing" fov="3300000">
                  <a:rot lat="21000000" lon="600000" rev="0"/>
                </a:camera>
                <a:lightRig rig="brightRoom" dir="t"/>
              </a:scene3d>
              <a:sp3d extrusionH="254000" prstMaterial="plastic">
                <a:bevelT w="38100" h="38100"/>
                <a:extrusionClr>
                  <a:schemeClr val="tx1"/>
                </a:extrusionClr>
              </a:sp3d>
            </a:bodyPr>
            <a:lstStyle/>
            <a:p>
              <a:pPr algn="ctr"/>
              <a:r>
                <a:rPr lang="zh-CN" altLang="en-US" sz="8800" b="1" spc="-300" dirty="0">
                  <a:gradFill>
                    <a:gsLst>
                      <a:gs pos="1000">
                        <a:srgbClr val="FFF7BA"/>
                      </a:gs>
                      <a:gs pos="100000">
                        <a:srgbClr val="DA9D48"/>
                      </a:gs>
                      <a:gs pos="43000">
                        <a:srgbClr val="FFD770"/>
                      </a:gs>
                    </a:gsLst>
                    <a:lin ang="5400000" scaled="1"/>
                  </a:gradFill>
                  <a:effectLst>
                    <a:glow rad="127000">
                      <a:srgbClr val="493313">
                        <a:alpha val="49804"/>
                      </a:srgbClr>
                    </a:glow>
                  </a:effectLst>
                  <a:latin typeface="Century Gothic" panose="020B0502020202020204" pitchFamily="34" charset="0"/>
                  <a:ea typeface="思源黑体 CN Normal" panose="020B0400000000000000" pitchFamily="34" charset="-122"/>
                  <a:sym typeface="Century Gothic" panose="020B0502020202020204" pitchFamily="34" charset="0"/>
                </a:rPr>
                <a:t>我们前程似锦</a:t>
              </a:r>
            </a:p>
          </p:txBody>
        </p:sp>
        <p:sp>
          <p:nvSpPr>
            <p:cNvPr id="10" name="文本框 9"/>
            <p:cNvSpPr txBox="1"/>
            <p:nvPr/>
          </p:nvSpPr>
          <p:spPr>
            <a:xfrm>
              <a:off x="406402" y="3281531"/>
              <a:ext cx="11379196" cy="923330"/>
            </a:xfrm>
            <a:prstGeom prst="rect">
              <a:avLst/>
            </a:prstGeom>
            <a:noFill/>
            <a:effectLst/>
          </p:spPr>
          <p:txBody>
            <a:bodyPr wrap="square" rtlCol="0">
              <a:spAutoFit/>
              <a:scene3d>
                <a:camera prst="perspectiveHeroicExtremeLeftFacing" fov="3300000">
                  <a:rot lat="21000000" lon="600000" rev="0"/>
                </a:camera>
                <a:lightRig rig="brightRoom" dir="t"/>
              </a:scene3d>
              <a:sp3d extrusionH="101600" prstMaterial="plastic">
                <a:bevelT w="12700" h="12700"/>
                <a:extrusionClr>
                  <a:schemeClr val="tx1"/>
                </a:extrusionClr>
              </a:sp3d>
            </a:bodyPr>
            <a:lstStyle/>
            <a:p>
              <a:pPr algn="ctr"/>
              <a:r>
                <a:rPr lang="zh-CN" altLang="en-US" sz="5400" b="1" spc="600" dirty="0">
                  <a:gradFill>
                    <a:gsLst>
                      <a:gs pos="1000">
                        <a:srgbClr val="FFF7BA"/>
                      </a:gs>
                      <a:gs pos="100000">
                        <a:srgbClr val="DA9D48"/>
                      </a:gs>
                      <a:gs pos="43000">
                        <a:srgbClr val="FFD770"/>
                      </a:gs>
                    </a:gsLst>
                    <a:lin ang="5400000" scaled="1"/>
                  </a:gradFill>
                  <a:effectLst>
                    <a:glow rad="127000">
                      <a:schemeClr val="tx1">
                        <a:lumMod val="95000"/>
                        <a:lumOff val="5000"/>
                        <a:alpha val="50000"/>
                      </a:schemeClr>
                    </a:glow>
                  </a:effectLst>
                  <a:latin typeface="Century Gothic" panose="020B0502020202020204" pitchFamily="34" charset="0"/>
                  <a:ea typeface="思源黑体 CN Normal" panose="020B0400000000000000" pitchFamily="34" charset="-122"/>
                  <a:sym typeface="Century Gothic" panose="020B0502020202020204" pitchFamily="34" charset="0"/>
                </a:rPr>
                <a:t>龙腾世纪！</a:t>
              </a:r>
            </a:p>
          </p:txBody>
        </p:sp>
      </p:grpSp>
      <p:grpSp>
        <p:nvGrpSpPr>
          <p:cNvPr id="13" name="组合 12"/>
          <p:cNvGrpSpPr/>
          <p:nvPr/>
        </p:nvGrpSpPr>
        <p:grpSpPr>
          <a:xfrm>
            <a:off x="2006600" y="2155278"/>
            <a:ext cx="8178800" cy="2513817"/>
            <a:chOff x="2006600" y="1691044"/>
            <a:chExt cx="8178800" cy="2513817"/>
          </a:xfrm>
        </p:grpSpPr>
        <p:sp>
          <p:nvSpPr>
            <p:cNvPr id="14" name="文本框 13"/>
            <p:cNvSpPr txBox="1"/>
            <p:nvPr/>
          </p:nvSpPr>
          <p:spPr>
            <a:xfrm>
              <a:off x="2006600" y="1691044"/>
              <a:ext cx="8178800" cy="1446550"/>
            </a:xfrm>
            <a:prstGeom prst="rect">
              <a:avLst/>
            </a:prstGeom>
            <a:noFill/>
            <a:effectLst/>
          </p:spPr>
          <p:txBody>
            <a:bodyPr wrap="square" rtlCol="0">
              <a:spAutoFit/>
              <a:scene3d>
                <a:camera prst="perspectiveHeroicExtremeLeftFacing" fov="3300000">
                  <a:rot lat="21000000" lon="600000" rev="0"/>
                </a:camera>
                <a:lightRig rig="brightRoom" dir="t"/>
              </a:scene3d>
              <a:sp3d extrusionH="254000" prstMaterial="plastic">
                <a:bevelT w="38100" h="38100"/>
                <a:extrusionClr>
                  <a:schemeClr val="tx1"/>
                </a:extrusionClr>
              </a:sp3d>
            </a:bodyPr>
            <a:lstStyle/>
            <a:p>
              <a:pPr algn="ctr"/>
              <a:r>
                <a:rPr lang="zh-CN" altLang="en-US" sz="8800" b="1" spc="-30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我们前程似锦</a:t>
              </a:r>
            </a:p>
          </p:txBody>
        </p:sp>
        <p:sp>
          <p:nvSpPr>
            <p:cNvPr id="15" name="文本框 14"/>
            <p:cNvSpPr txBox="1"/>
            <p:nvPr/>
          </p:nvSpPr>
          <p:spPr>
            <a:xfrm>
              <a:off x="4279900" y="3281531"/>
              <a:ext cx="3632200" cy="923330"/>
            </a:xfrm>
            <a:prstGeom prst="rect">
              <a:avLst/>
            </a:prstGeom>
            <a:noFill/>
            <a:effectLst/>
          </p:spPr>
          <p:txBody>
            <a:bodyPr wrap="square" rtlCol="0">
              <a:spAutoFit/>
              <a:scene3d>
                <a:camera prst="perspectiveHeroicExtremeLeftFacing" fov="3300000">
                  <a:rot lat="21000000" lon="600000" rev="0"/>
                </a:camera>
                <a:lightRig rig="brightRoom" dir="t"/>
              </a:scene3d>
              <a:sp3d extrusionH="101600" prstMaterial="plastic">
                <a:bevelT w="12700" h="12700"/>
                <a:extrusionClr>
                  <a:schemeClr val="tx1"/>
                </a:extrusionClr>
              </a:sp3d>
            </a:bodyPr>
            <a:lstStyle/>
            <a:p>
              <a:pPr algn="ctr"/>
              <a:r>
                <a:rPr lang="zh-CN" altLang="en-US" sz="5400" b="1" spc="60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龙腾世纪！</a:t>
              </a:r>
            </a:p>
          </p:txBody>
        </p:sp>
      </p:grpSp>
    </p:spTree>
    <p:extLst>
      <p:ext uri="{BB962C8B-B14F-4D97-AF65-F5344CB8AC3E}">
        <p14:creationId xmlns:p14="http://schemas.microsoft.com/office/powerpoint/2010/main" val="333928477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6" presetClass="emph" presetSubtype="0" fill="hold" nodeType="withEffect">
                                  <p:stCondLst>
                                    <p:cond delay="0"/>
                                  </p:stCondLst>
                                  <p:childTnLst>
                                    <p:animScale>
                                      <p:cBhvr>
                                        <p:cTn id="14" dur="300" fill="hold"/>
                                        <p:tgtEl>
                                          <p:spTgt spid="13"/>
                                        </p:tgtEl>
                                      </p:cBhvr>
                                      <p:by x="120000" y="120000"/>
                                    </p:animScale>
                                  </p:childTnLst>
                                </p:cTn>
                              </p:par>
                              <p:par>
                                <p:cTn id="15" presetID="10" presetClass="exit" presetSubtype="0" fill="hold" nodeType="withEffect">
                                  <p:stCondLst>
                                    <p:cond delay="0"/>
                                  </p:stCondLst>
                                  <p:childTnLst>
                                    <p:animEffect transition="out" filter="fade">
                                      <p:cBhvr>
                                        <p:cTn id="16" dur="300"/>
                                        <p:tgtEl>
                                          <p:spTgt spid="13"/>
                                        </p:tgtEl>
                                      </p:cBhvr>
                                    </p:animEffect>
                                    <p:set>
                                      <p:cBhvr>
                                        <p:cTn id="17" dur="1" fill="hold">
                                          <p:stCondLst>
                                            <p:cond delay="2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406402" y="2183413"/>
            <a:ext cx="11379196" cy="2513817"/>
            <a:chOff x="406402" y="1691044"/>
            <a:chExt cx="11379196" cy="2513817"/>
          </a:xfrm>
        </p:grpSpPr>
        <p:sp>
          <p:nvSpPr>
            <p:cNvPr id="9" name="文本框 8"/>
            <p:cNvSpPr txBox="1"/>
            <p:nvPr/>
          </p:nvSpPr>
          <p:spPr>
            <a:xfrm>
              <a:off x="406402" y="1691044"/>
              <a:ext cx="11379196" cy="1446550"/>
            </a:xfrm>
            <a:prstGeom prst="rect">
              <a:avLst/>
            </a:prstGeom>
            <a:noFill/>
            <a:effectLst/>
          </p:spPr>
          <p:txBody>
            <a:bodyPr wrap="square" rtlCol="0">
              <a:spAutoFit/>
              <a:scene3d>
                <a:camera prst="perspectiveHeroicExtremeLeftFacing" fov="3300000">
                  <a:rot lat="21000000" lon="600000" rev="0"/>
                </a:camera>
                <a:lightRig rig="brightRoom" dir="t"/>
              </a:scene3d>
              <a:sp3d extrusionH="254000" prstMaterial="plastic">
                <a:bevelT w="38100" h="38100"/>
                <a:extrusionClr>
                  <a:schemeClr val="tx1"/>
                </a:extrusionClr>
              </a:sp3d>
            </a:bodyPr>
            <a:lstStyle/>
            <a:p>
              <a:pPr algn="ctr"/>
              <a:r>
                <a:rPr lang="zh-CN" altLang="en-US" sz="8800" b="1" spc="-300" dirty="0">
                  <a:gradFill>
                    <a:gsLst>
                      <a:gs pos="1000">
                        <a:srgbClr val="FFF7BA"/>
                      </a:gs>
                      <a:gs pos="100000">
                        <a:srgbClr val="DA9D48"/>
                      </a:gs>
                      <a:gs pos="43000">
                        <a:srgbClr val="FFD770"/>
                      </a:gs>
                    </a:gsLst>
                    <a:lin ang="5400000" scaled="1"/>
                  </a:gradFill>
                  <a:effectLst>
                    <a:glow rad="127000">
                      <a:srgbClr val="493313">
                        <a:alpha val="49804"/>
                      </a:srgbClr>
                    </a:glow>
                  </a:effectLst>
                  <a:latin typeface="Century Gothic" panose="020B0502020202020204" pitchFamily="34" charset="0"/>
                  <a:ea typeface="思源黑体 CN Normal" panose="020B0400000000000000" pitchFamily="34" charset="-122"/>
                  <a:sym typeface="Century Gothic" panose="020B0502020202020204" pitchFamily="34" charset="0"/>
                </a:rPr>
                <a:t>携手奋进 再创辉煌</a:t>
              </a:r>
            </a:p>
          </p:txBody>
        </p:sp>
        <p:sp>
          <p:nvSpPr>
            <p:cNvPr id="10" name="文本框 9"/>
            <p:cNvSpPr txBox="1"/>
            <p:nvPr/>
          </p:nvSpPr>
          <p:spPr>
            <a:xfrm>
              <a:off x="406402" y="3281531"/>
              <a:ext cx="11379196" cy="923330"/>
            </a:xfrm>
            <a:prstGeom prst="rect">
              <a:avLst/>
            </a:prstGeom>
            <a:noFill/>
            <a:effectLst/>
          </p:spPr>
          <p:txBody>
            <a:bodyPr wrap="square" rtlCol="0">
              <a:spAutoFit/>
              <a:scene3d>
                <a:camera prst="perspectiveHeroicExtremeLeftFacing" fov="3300000">
                  <a:rot lat="21000000" lon="600000" rev="0"/>
                </a:camera>
                <a:lightRig rig="brightRoom" dir="t"/>
              </a:scene3d>
              <a:sp3d extrusionH="101600" prstMaterial="plastic">
                <a:bevelT w="12700" h="12700"/>
                <a:extrusionClr>
                  <a:schemeClr val="tx1"/>
                </a:extrusionClr>
              </a:sp3d>
            </a:bodyPr>
            <a:lstStyle/>
            <a:p>
              <a:pPr algn="ctr"/>
              <a:r>
                <a:rPr lang="zh-CN" altLang="en-US" sz="5400" b="1" spc="600" dirty="0">
                  <a:gradFill>
                    <a:gsLst>
                      <a:gs pos="1000">
                        <a:srgbClr val="FFF7BA"/>
                      </a:gs>
                      <a:gs pos="100000">
                        <a:srgbClr val="DA9D48"/>
                      </a:gs>
                      <a:gs pos="43000">
                        <a:srgbClr val="FFD770"/>
                      </a:gs>
                    </a:gsLst>
                    <a:lin ang="5400000" scaled="1"/>
                  </a:gradFill>
                  <a:effectLst>
                    <a:glow rad="127000">
                      <a:schemeClr val="tx1">
                        <a:lumMod val="95000"/>
                        <a:lumOff val="5000"/>
                        <a:alpha val="50000"/>
                      </a:schemeClr>
                    </a:glow>
                  </a:effectLst>
                  <a:latin typeface="Century Gothic" panose="020B0502020202020204" pitchFamily="34" charset="0"/>
                  <a:ea typeface="思源黑体 CN Normal" panose="020B0400000000000000" pitchFamily="34" charset="-122"/>
                  <a:sym typeface="Century Gothic" panose="020B0502020202020204" pitchFamily="34" charset="0"/>
                </a:rPr>
                <a:t>谱写新的篇章</a:t>
              </a:r>
              <a:r>
                <a:rPr lang="en-US" altLang="zh-CN" sz="5400" b="1" spc="600" dirty="0">
                  <a:gradFill>
                    <a:gsLst>
                      <a:gs pos="1000">
                        <a:srgbClr val="FFF7BA"/>
                      </a:gs>
                      <a:gs pos="100000">
                        <a:srgbClr val="DA9D48"/>
                      </a:gs>
                      <a:gs pos="43000">
                        <a:srgbClr val="FFD770"/>
                      </a:gs>
                    </a:gsLst>
                    <a:lin ang="5400000" scaled="1"/>
                  </a:gradFill>
                  <a:effectLst>
                    <a:glow rad="127000">
                      <a:schemeClr val="tx1">
                        <a:lumMod val="95000"/>
                        <a:lumOff val="5000"/>
                        <a:alpha val="50000"/>
                      </a:schemeClr>
                    </a:glow>
                  </a:effectLst>
                  <a:latin typeface="Century Gothic" panose="020B0502020202020204" pitchFamily="34" charset="0"/>
                  <a:ea typeface="思源黑体 CN Normal" panose="020B0400000000000000" pitchFamily="34" charset="-122"/>
                  <a:sym typeface="Century Gothic" panose="020B0502020202020204" pitchFamily="34" charset="0"/>
                </a:rPr>
                <a:t>!</a:t>
              </a:r>
              <a:endParaRPr lang="zh-CN" altLang="en-US" sz="5400" b="1" spc="600" dirty="0">
                <a:gradFill>
                  <a:gsLst>
                    <a:gs pos="1000">
                      <a:srgbClr val="FFF7BA"/>
                    </a:gs>
                    <a:gs pos="100000">
                      <a:srgbClr val="DA9D48"/>
                    </a:gs>
                    <a:gs pos="43000">
                      <a:srgbClr val="FFD770"/>
                    </a:gs>
                  </a:gsLst>
                  <a:lin ang="5400000" scaled="1"/>
                </a:gradFill>
                <a:effectLst>
                  <a:glow rad="127000">
                    <a:schemeClr val="tx1">
                      <a:lumMod val="95000"/>
                      <a:lumOff val="5000"/>
                      <a:alpha val="50000"/>
                    </a:schemeClr>
                  </a:glow>
                </a:effectLst>
                <a:latin typeface="Century Gothic" panose="020B0502020202020204" pitchFamily="34" charset="0"/>
                <a:ea typeface="思源黑体 CN Normal" panose="020B0400000000000000" pitchFamily="34" charset="-122"/>
                <a:sym typeface="Century Gothic" panose="020B0502020202020204" pitchFamily="34" charset="0"/>
              </a:endParaRPr>
            </a:p>
          </p:txBody>
        </p:sp>
      </p:grpSp>
      <p:grpSp>
        <p:nvGrpSpPr>
          <p:cNvPr id="13" name="组合 12"/>
          <p:cNvGrpSpPr/>
          <p:nvPr/>
        </p:nvGrpSpPr>
        <p:grpSpPr>
          <a:xfrm>
            <a:off x="406402" y="2183413"/>
            <a:ext cx="11379196" cy="2513817"/>
            <a:chOff x="406402" y="1691044"/>
            <a:chExt cx="11379196" cy="2513817"/>
          </a:xfrm>
        </p:grpSpPr>
        <p:sp>
          <p:nvSpPr>
            <p:cNvPr id="14" name="文本框 13"/>
            <p:cNvSpPr txBox="1"/>
            <p:nvPr/>
          </p:nvSpPr>
          <p:spPr>
            <a:xfrm>
              <a:off x="406402" y="1691044"/>
              <a:ext cx="11379196" cy="1446550"/>
            </a:xfrm>
            <a:prstGeom prst="rect">
              <a:avLst/>
            </a:prstGeom>
            <a:noFill/>
            <a:effectLst/>
          </p:spPr>
          <p:txBody>
            <a:bodyPr wrap="square" rtlCol="0">
              <a:spAutoFit/>
              <a:scene3d>
                <a:camera prst="perspectiveHeroicExtremeLeftFacing" fov="3300000">
                  <a:rot lat="21000000" lon="600000" rev="0"/>
                </a:camera>
                <a:lightRig rig="brightRoom" dir="t"/>
              </a:scene3d>
              <a:sp3d extrusionH="254000" prstMaterial="plastic">
                <a:bevelT w="38100" h="38100"/>
                <a:extrusionClr>
                  <a:schemeClr val="tx1"/>
                </a:extrusionClr>
              </a:sp3d>
            </a:bodyPr>
            <a:lstStyle/>
            <a:p>
              <a:pPr algn="ctr"/>
              <a:r>
                <a:rPr lang="zh-CN" altLang="en-US" sz="8800" b="1" spc="-30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携手奋进 再创辉煌</a:t>
              </a:r>
            </a:p>
          </p:txBody>
        </p:sp>
        <p:sp>
          <p:nvSpPr>
            <p:cNvPr id="15" name="文本框 14"/>
            <p:cNvSpPr txBox="1"/>
            <p:nvPr/>
          </p:nvSpPr>
          <p:spPr>
            <a:xfrm>
              <a:off x="406402" y="3281531"/>
              <a:ext cx="11379196" cy="923330"/>
            </a:xfrm>
            <a:prstGeom prst="rect">
              <a:avLst/>
            </a:prstGeom>
            <a:noFill/>
            <a:effectLst/>
          </p:spPr>
          <p:txBody>
            <a:bodyPr wrap="square" rtlCol="0">
              <a:spAutoFit/>
              <a:scene3d>
                <a:camera prst="perspectiveHeroicExtremeLeftFacing" fov="3300000">
                  <a:rot lat="21000000" lon="600000" rev="0"/>
                </a:camera>
                <a:lightRig rig="brightRoom" dir="t"/>
              </a:scene3d>
              <a:sp3d extrusionH="101600" prstMaterial="plastic">
                <a:bevelT w="12700" h="12700"/>
                <a:extrusionClr>
                  <a:schemeClr val="tx1"/>
                </a:extrusionClr>
              </a:sp3d>
            </a:bodyPr>
            <a:lstStyle/>
            <a:p>
              <a:pPr algn="ctr"/>
              <a:r>
                <a:rPr lang="zh-CN" altLang="en-US" sz="5400" b="1" spc="60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谱写新的篇章</a:t>
              </a:r>
              <a:r>
                <a:rPr lang="en-US" altLang="zh-CN" sz="5400" b="1" spc="60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a:t>
              </a:r>
              <a:endParaRPr lang="zh-CN" altLang="en-US" sz="5400" b="1" spc="60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endParaRPr>
            </a:p>
          </p:txBody>
        </p:sp>
      </p:grpSp>
    </p:spTree>
    <p:extLst>
      <p:ext uri="{BB962C8B-B14F-4D97-AF65-F5344CB8AC3E}">
        <p14:creationId xmlns:p14="http://schemas.microsoft.com/office/powerpoint/2010/main" val="111331829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6" presetClass="emph" presetSubtype="0" fill="hold" nodeType="withEffect">
                                  <p:stCondLst>
                                    <p:cond delay="0"/>
                                  </p:stCondLst>
                                  <p:childTnLst>
                                    <p:animScale>
                                      <p:cBhvr>
                                        <p:cTn id="14" dur="300" fill="hold"/>
                                        <p:tgtEl>
                                          <p:spTgt spid="13"/>
                                        </p:tgtEl>
                                      </p:cBhvr>
                                      <p:by x="120000" y="120000"/>
                                    </p:animScale>
                                  </p:childTnLst>
                                </p:cTn>
                              </p:par>
                              <p:par>
                                <p:cTn id="15" presetID="10" presetClass="exit" presetSubtype="0" fill="hold" nodeType="withEffect">
                                  <p:stCondLst>
                                    <p:cond delay="0"/>
                                  </p:stCondLst>
                                  <p:childTnLst>
                                    <p:animEffect transition="out" filter="fade">
                                      <p:cBhvr>
                                        <p:cTn id="16" dur="300"/>
                                        <p:tgtEl>
                                          <p:spTgt spid="13"/>
                                        </p:tgtEl>
                                      </p:cBhvr>
                                    </p:animEffect>
                                    <p:set>
                                      <p:cBhvr>
                                        <p:cTn id="17" dur="1" fill="hold">
                                          <p:stCondLst>
                                            <p:cond delay="2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18"/>
          <p:cNvSpPr txBox="1"/>
          <p:nvPr/>
        </p:nvSpPr>
        <p:spPr>
          <a:xfrm>
            <a:off x="3903642" y="683334"/>
            <a:ext cx="3871573" cy="707886"/>
          </a:xfrm>
          <a:prstGeom prst="rect">
            <a:avLst/>
          </a:prstGeom>
          <a:noFill/>
        </p:spPr>
        <p:txBody>
          <a:bodyPr wrap="non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en-US" altLang="zh-CN" sz="4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   </a:t>
            </a:r>
            <a:r>
              <a:rPr lang="zh-CN" altLang="en-US" sz="4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年终总结 </a:t>
            </a:r>
            <a:r>
              <a:rPr lang="en-US" altLang="zh-CN" sz="4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 </a:t>
            </a:r>
            <a:r>
              <a:rPr lang="en-US" altLang="zh-CN" sz="4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 —</a:t>
            </a:r>
            <a:endParaRPr lang="zh-CN" altLang="en-US" sz="4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endParaRPr>
          </a:p>
        </p:txBody>
      </p:sp>
      <p:grpSp>
        <p:nvGrpSpPr>
          <p:cNvPr id="31" name="Group 41"/>
          <p:cNvGrpSpPr/>
          <p:nvPr/>
        </p:nvGrpSpPr>
        <p:grpSpPr>
          <a:xfrm>
            <a:off x="2396499" y="2272916"/>
            <a:ext cx="7235107" cy="1641373"/>
            <a:chOff x="-1595230" y="1688516"/>
            <a:chExt cx="14276367" cy="1586998"/>
          </a:xfrm>
        </p:grpSpPr>
        <p:sp>
          <p:nvSpPr>
            <p:cNvPr id="32" name="îṣļîḑé-Freeform: Shape 37"/>
            <p:cNvSpPr/>
            <p:nvPr/>
          </p:nvSpPr>
          <p:spPr>
            <a:xfrm>
              <a:off x="-1595230" y="2071030"/>
              <a:ext cx="6489812" cy="1204484"/>
            </a:xfrm>
            <a:custGeom>
              <a:avLst/>
              <a:gdLst>
                <a:gd name="connsiteX0" fmla="*/ 0 w 1795861"/>
                <a:gd name="connsiteY0" fmla="*/ 1723829 h 1723829"/>
                <a:gd name="connsiteX1" fmla="*/ 865569 w 1795861"/>
                <a:gd name="connsiteY1" fmla="*/ 0 h 1723829"/>
                <a:gd name="connsiteX2" fmla="*/ 1795861 w 1795861"/>
                <a:gd name="connsiteY2" fmla="*/ 1723829 h 1723829"/>
                <a:gd name="connsiteX3" fmla="*/ 0 w 179586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17435"/>
                <a:gd name="connsiteY0" fmla="*/ 1723829 h 1723829"/>
                <a:gd name="connsiteX1" fmla="*/ 887143 w 1817435"/>
                <a:gd name="connsiteY1" fmla="*/ 0 h 1723829"/>
                <a:gd name="connsiteX2" fmla="*/ 1817435 w 1817435"/>
                <a:gd name="connsiteY2" fmla="*/ 1723829 h 1723829"/>
                <a:gd name="connsiteX3" fmla="*/ 21574 w 1817435"/>
                <a:gd name="connsiteY3" fmla="*/ 1723829 h 1723829"/>
                <a:gd name="connsiteX0" fmla="*/ 0 w 1795861"/>
                <a:gd name="connsiteY0" fmla="*/ 1723829 h 1723835"/>
                <a:gd name="connsiteX1" fmla="*/ 865569 w 1795861"/>
                <a:gd name="connsiteY1" fmla="*/ 0 h 1723835"/>
                <a:gd name="connsiteX2" fmla="*/ 1795861 w 1795861"/>
                <a:gd name="connsiteY2" fmla="*/ 1723829 h 1723835"/>
                <a:gd name="connsiteX3" fmla="*/ 0 w 1795861"/>
                <a:gd name="connsiteY3" fmla="*/ 1723829 h 1723835"/>
              </a:gdLst>
              <a:ahLst/>
              <a:cxnLst>
                <a:cxn ang="0">
                  <a:pos x="connsiteX0" y="connsiteY0"/>
                </a:cxn>
                <a:cxn ang="0">
                  <a:pos x="connsiteX1" y="connsiteY1"/>
                </a:cxn>
                <a:cxn ang="0">
                  <a:pos x="connsiteX2" y="connsiteY2"/>
                </a:cxn>
                <a:cxn ang="0">
                  <a:pos x="connsiteX3" y="connsiteY3"/>
                </a:cxn>
              </a:cxnLst>
              <a:rect l="l" t="t" r="r" b="b"/>
              <a:pathLst>
                <a:path w="1795861" h="1723835">
                  <a:moveTo>
                    <a:pt x="0" y="1723829"/>
                  </a:moveTo>
                  <a:cubicBezTo>
                    <a:pt x="492651" y="1727609"/>
                    <a:pt x="566259" y="0"/>
                    <a:pt x="865569" y="0"/>
                  </a:cubicBezTo>
                  <a:cubicBezTo>
                    <a:pt x="1164879" y="0"/>
                    <a:pt x="1203522" y="1721281"/>
                    <a:pt x="1795861" y="1723829"/>
                  </a:cubicBezTo>
                  <a:lnTo>
                    <a:pt x="0" y="1723829"/>
                  </a:lnTo>
                  <a:close/>
                </a:path>
              </a:pathLst>
            </a:custGeom>
            <a:gradFill>
              <a:gsLst>
                <a:gs pos="0">
                  <a:srgbClr val="DA9D48"/>
                </a:gs>
                <a:gs pos="100000">
                  <a:srgbClr val="FFF7B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33" name="îṣļîḑé-Freeform: Shape 38"/>
            <p:cNvSpPr/>
            <p:nvPr/>
          </p:nvSpPr>
          <p:spPr>
            <a:xfrm>
              <a:off x="1620723" y="1688516"/>
              <a:ext cx="5877135" cy="1586998"/>
            </a:xfrm>
            <a:custGeom>
              <a:avLst/>
              <a:gdLst>
                <a:gd name="connsiteX0" fmla="*/ 0 w 1795861"/>
                <a:gd name="connsiteY0" fmla="*/ 1723829 h 1723829"/>
                <a:gd name="connsiteX1" fmla="*/ 865569 w 1795861"/>
                <a:gd name="connsiteY1" fmla="*/ 0 h 1723829"/>
                <a:gd name="connsiteX2" fmla="*/ 1795861 w 1795861"/>
                <a:gd name="connsiteY2" fmla="*/ 1723829 h 1723829"/>
                <a:gd name="connsiteX3" fmla="*/ 0 w 179586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17435"/>
                <a:gd name="connsiteY0" fmla="*/ 1723829 h 1723829"/>
                <a:gd name="connsiteX1" fmla="*/ 887143 w 1817435"/>
                <a:gd name="connsiteY1" fmla="*/ 0 h 1723829"/>
                <a:gd name="connsiteX2" fmla="*/ 1817435 w 1817435"/>
                <a:gd name="connsiteY2" fmla="*/ 1723829 h 1723829"/>
                <a:gd name="connsiteX3" fmla="*/ 21574 w 1817435"/>
                <a:gd name="connsiteY3" fmla="*/ 1723829 h 1723829"/>
                <a:gd name="connsiteX0" fmla="*/ 0 w 1795861"/>
                <a:gd name="connsiteY0" fmla="*/ 1723829 h 1723835"/>
                <a:gd name="connsiteX1" fmla="*/ 865569 w 1795861"/>
                <a:gd name="connsiteY1" fmla="*/ 0 h 1723835"/>
                <a:gd name="connsiteX2" fmla="*/ 1795861 w 1795861"/>
                <a:gd name="connsiteY2" fmla="*/ 1723829 h 1723835"/>
                <a:gd name="connsiteX3" fmla="*/ 0 w 1795861"/>
                <a:gd name="connsiteY3" fmla="*/ 1723829 h 1723835"/>
              </a:gdLst>
              <a:ahLst/>
              <a:cxnLst>
                <a:cxn ang="0">
                  <a:pos x="connsiteX0" y="connsiteY0"/>
                </a:cxn>
                <a:cxn ang="0">
                  <a:pos x="connsiteX1" y="connsiteY1"/>
                </a:cxn>
                <a:cxn ang="0">
                  <a:pos x="connsiteX2" y="connsiteY2"/>
                </a:cxn>
                <a:cxn ang="0">
                  <a:pos x="connsiteX3" y="connsiteY3"/>
                </a:cxn>
              </a:cxnLst>
              <a:rect l="l" t="t" r="r" b="b"/>
              <a:pathLst>
                <a:path w="1795861" h="1723835">
                  <a:moveTo>
                    <a:pt x="0" y="1723829"/>
                  </a:moveTo>
                  <a:cubicBezTo>
                    <a:pt x="492651" y="1727609"/>
                    <a:pt x="566259" y="0"/>
                    <a:pt x="865569" y="0"/>
                  </a:cubicBezTo>
                  <a:cubicBezTo>
                    <a:pt x="1164879" y="0"/>
                    <a:pt x="1203522" y="1721281"/>
                    <a:pt x="1795861" y="1723829"/>
                  </a:cubicBezTo>
                  <a:lnTo>
                    <a:pt x="0" y="1723829"/>
                  </a:lnTo>
                  <a:close/>
                </a:path>
              </a:pathLst>
            </a:custGeom>
            <a:gradFill>
              <a:gsLst>
                <a:gs pos="0">
                  <a:srgbClr val="DA9D48"/>
                </a:gs>
                <a:gs pos="100000">
                  <a:srgbClr val="FFF7B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36" name="îṣļîḑé-Freeform: Shape 39"/>
            <p:cNvSpPr/>
            <p:nvPr/>
          </p:nvSpPr>
          <p:spPr>
            <a:xfrm>
              <a:off x="4223999" y="1824954"/>
              <a:ext cx="5956338" cy="1450560"/>
            </a:xfrm>
            <a:custGeom>
              <a:avLst/>
              <a:gdLst>
                <a:gd name="connsiteX0" fmla="*/ 0 w 1795861"/>
                <a:gd name="connsiteY0" fmla="*/ 1723829 h 1723829"/>
                <a:gd name="connsiteX1" fmla="*/ 865569 w 1795861"/>
                <a:gd name="connsiteY1" fmla="*/ 0 h 1723829"/>
                <a:gd name="connsiteX2" fmla="*/ 1795861 w 1795861"/>
                <a:gd name="connsiteY2" fmla="*/ 1723829 h 1723829"/>
                <a:gd name="connsiteX3" fmla="*/ 0 w 179586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17435"/>
                <a:gd name="connsiteY0" fmla="*/ 1723829 h 1723829"/>
                <a:gd name="connsiteX1" fmla="*/ 887143 w 1817435"/>
                <a:gd name="connsiteY1" fmla="*/ 0 h 1723829"/>
                <a:gd name="connsiteX2" fmla="*/ 1817435 w 1817435"/>
                <a:gd name="connsiteY2" fmla="*/ 1723829 h 1723829"/>
                <a:gd name="connsiteX3" fmla="*/ 21574 w 1817435"/>
                <a:gd name="connsiteY3" fmla="*/ 1723829 h 1723829"/>
                <a:gd name="connsiteX0" fmla="*/ 0 w 1795861"/>
                <a:gd name="connsiteY0" fmla="*/ 1723829 h 1723835"/>
                <a:gd name="connsiteX1" fmla="*/ 865569 w 1795861"/>
                <a:gd name="connsiteY1" fmla="*/ 0 h 1723835"/>
                <a:gd name="connsiteX2" fmla="*/ 1795861 w 1795861"/>
                <a:gd name="connsiteY2" fmla="*/ 1723829 h 1723835"/>
                <a:gd name="connsiteX3" fmla="*/ 0 w 1795861"/>
                <a:gd name="connsiteY3" fmla="*/ 1723829 h 1723835"/>
              </a:gdLst>
              <a:ahLst/>
              <a:cxnLst>
                <a:cxn ang="0">
                  <a:pos x="connsiteX0" y="connsiteY0"/>
                </a:cxn>
                <a:cxn ang="0">
                  <a:pos x="connsiteX1" y="connsiteY1"/>
                </a:cxn>
                <a:cxn ang="0">
                  <a:pos x="connsiteX2" y="connsiteY2"/>
                </a:cxn>
                <a:cxn ang="0">
                  <a:pos x="connsiteX3" y="connsiteY3"/>
                </a:cxn>
              </a:cxnLst>
              <a:rect l="l" t="t" r="r" b="b"/>
              <a:pathLst>
                <a:path w="1795861" h="1723835">
                  <a:moveTo>
                    <a:pt x="0" y="1723829"/>
                  </a:moveTo>
                  <a:cubicBezTo>
                    <a:pt x="492651" y="1727609"/>
                    <a:pt x="566259" y="0"/>
                    <a:pt x="865569" y="0"/>
                  </a:cubicBezTo>
                  <a:cubicBezTo>
                    <a:pt x="1164879" y="0"/>
                    <a:pt x="1203522" y="1721281"/>
                    <a:pt x="1795861" y="1723829"/>
                  </a:cubicBezTo>
                  <a:lnTo>
                    <a:pt x="0" y="1723829"/>
                  </a:lnTo>
                  <a:close/>
                </a:path>
              </a:pathLst>
            </a:custGeom>
            <a:gradFill>
              <a:gsLst>
                <a:gs pos="0">
                  <a:srgbClr val="DA9D48"/>
                </a:gs>
                <a:gs pos="100000">
                  <a:srgbClr val="FFF7B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63" name="îṣļîḑé-Freeform: Shape 40"/>
            <p:cNvSpPr/>
            <p:nvPr/>
          </p:nvSpPr>
          <p:spPr>
            <a:xfrm>
              <a:off x="6906478" y="2047372"/>
              <a:ext cx="5774659" cy="1228142"/>
            </a:xfrm>
            <a:custGeom>
              <a:avLst/>
              <a:gdLst>
                <a:gd name="connsiteX0" fmla="*/ 0 w 1795861"/>
                <a:gd name="connsiteY0" fmla="*/ 1723829 h 1723829"/>
                <a:gd name="connsiteX1" fmla="*/ 865569 w 1795861"/>
                <a:gd name="connsiteY1" fmla="*/ 0 h 1723829"/>
                <a:gd name="connsiteX2" fmla="*/ 1795861 w 1795861"/>
                <a:gd name="connsiteY2" fmla="*/ 1723829 h 1723829"/>
                <a:gd name="connsiteX3" fmla="*/ 0 w 179586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17435"/>
                <a:gd name="connsiteY0" fmla="*/ 1723829 h 1723829"/>
                <a:gd name="connsiteX1" fmla="*/ 887143 w 1817435"/>
                <a:gd name="connsiteY1" fmla="*/ 0 h 1723829"/>
                <a:gd name="connsiteX2" fmla="*/ 1817435 w 1817435"/>
                <a:gd name="connsiteY2" fmla="*/ 1723829 h 1723829"/>
                <a:gd name="connsiteX3" fmla="*/ 21574 w 1817435"/>
                <a:gd name="connsiteY3" fmla="*/ 1723829 h 1723829"/>
                <a:gd name="connsiteX0" fmla="*/ 0 w 1795861"/>
                <a:gd name="connsiteY0" fmla="*/ 1723829 h 1723835"/>
                <a:gd name="connsiteX1" fmla="*/ 865569 w 1795861"/>
                <a:gd name="connsiteY1" fmla="*/ 0 h 1723835"/>
                <a:gd name="connsiteX2" fmla="*/ 1795861 w 1795861"/>
                <a:gd name="connsiteY2" fmla="*/ 1723829 h 1723835"/>
                <a:gd name="connsiteX3" fmla="*/ 0 w 1795861"/>
                <a:gd name="connsiteY3" fmla="*/ 1723829 h 1723835"/>
              </a:gdLst>
              <a:ahLst/>
              <a:cxnLst>
                <a:cxn ang="0">
                  <a:pos x="connsiteX0" y="connsiteY0"/>
                </a:cxn>
                <a:cxn ang="0">
                  <a:pos x="connsiteX1" y="connsiteY1"/>
                </a:cxn>
                <a:cxn ang="0">
                  <a:pos x="connsiteX2" y="connsiteY2"/>
                </a:cxn>
                <a:cxn ang="0">
                  <a:pos x="connsiteX3" y="connsiteY3"/>
                </a:cxn>
              </a:cxnLst>
              <a:rect l="l" t="t" r="r" b="b"/>
              <a:pathLst>
                <a:path w="1795861" h="1723835">
                  <a:moveTo>
                    <a:pt x="0" y="1723829"/>
                  </a:moveTo>
                  <a:cubicBezTo>
                    <a:pt x="492651" y="1727609"/>
                    <a:pt x="566259" y="0"/>
                    <a:pt x="865569" y="0"/>
                  </a:cubicBezTo>
                  <a:cubicBezTo>
                    <a:pt x="1164879" y="0"/>
                    <a:pt x="1203522" y="1721281"/>
                    <a:pt x="1795861" y="1723829"/>
                  </a:cubicBezTo>
                  <a:lnTo>
                    <a:pt x="0" y="1723829"/>
                  </a:lnTo>
                  <a:close/>
                </a:path>
              </a:pathLst>
            </a:custGeom>
            <a:gradFill>
              <a:gsLst>
                <a:gs pos="0">
                  <a:srgbClr val="DA9D48"/>
                </a:gs>
                <a:gs pos="100000">
                  <a:srgbClr val="FFF7B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Century Gothic" panose="020B0502020202020204" pitchFamily="34" charset="0"/>
                <a:ea typeface="思源黑体 CN Normal" panose="020B0400000000000000" pitchFamily="34" charset="-122"/>
                <a:sym typeface="Century Gothic" panose="020B0502020202020204" pitchFamily="34" charset="0"/>
              </a:endParaRPr>
            </a:p>
          </p:txBody>
        </p:sp>
      </p:grpSp>
      <p:sp>
        <p:nvSpPr>
          <p:cNvPr id="64" name="îṣļîḑé-TextBox 42"/>
          <p:cNvSpPr txBox="1"/>
          <p:nvPr/>
        </p:nvSpPr>
        <p:spPr>
          <a:xfrm>
            <a:off x="3640589" y="2184234"/>
            <a:ext cx="526106" cy="297454"/>
          </a:xfrm>
          <a:prstGeom prst="rect">
            <a:avLst/>
          </a:prstGeom>
          <a:noFill/>
        </p:spPr>
        <p:txBody>
          <a:bodyPr wrap="none">
            <a:noAutofit/>
          </a:bodyPr>
          <a:lstStyle/>
          <a:p>
            <a:r>
              <a:rPr lang="en-US" sz="2400" dirty="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rPr>
              <a:t>30%</a:t>
            </a:r>
          </a:p>
        </p:txBody>
      </p:sp>
      <p:sp>
        <p:nvSpPr>
          <p:cNvPr id="65" name="îṣļîḑé-TextBox 43"/>
          <p:cNvSpPr txBox="1"/>
          <p:nvPr/>
        </p:nvSpPr>
        <p:spPr>
          <a:xfrm>
            <a:off x="5113561" y="1777652"/>
            <a:ext cx="526106" cy="297454"/>
          </a:xfrm>
          <a:prstGeom prst="rect">
            <a:avLst/>
          </a:prstGeom>
          <a:noFill/>
        </p:spPr>
        <p:txBody>
          <a:bodyPr wrap="none">
            <a:noAutofit/>
          </a:bodyPr>
          <a:lstStyle/>
          <a:p>
            <a:r>
              <a:rPr lang="en-US" sz="2400" dirty="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rPr>
              <a:t>70%</a:t>
            </a:r>
          </a:p>
        </p:txBody>
      </p:sp>
      <p:sp>
        <p:nvSpPr>
          <p:cNvPr id="66" name="îṣļîḑé-TextBox 44"/>
          <p:cNvSpPr txBox="1"/>
          <p:nvPr/>
        </p:nvSpPr>
        <p:spPr>
          <a:xfrm>
            <a:off x="6472688" y="1967712"/>
            <a:ext cx="526106" cy="297454"/>
          </a:xfrm>
          <a:prstGeom prst="rect">
            <a:avLst/>
          </a:prstGeom>
          <a:noFill/>
        </p:spPr>
        <p:txBody>
          <a:bodyPr wrap="none">
            <a:noAutofit/>
          </a:bodyPr>
          <a:lstStyle/>
          <a:p>
            <a:r>
              <a:rPr lang="en-US" sz="2400" dirty="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rPr>
              <a:t>50%</a:t>
            </a:r>
          </a:p>
        </p:txBody>
      </p:sp>
      <p:sp>
        <p:nvSpPr>
          <p:cNvPr id="67" name="îṣļîḑé-TextBox 45"/>
          <p:cNvSpPr txBox="1"/>
          <p:nvPr/>
        </p:nvSpPr>
        <p:spPr>
          <a:xfrm>
            <a:off x="7771696" y="2204520"/>
            <a:ext cx="526106" cy="297454"/>
          </a:xfrm>
          <a:prstGeom prst="rect">
            <a:avLst/>
          </a:prstGeom>
          <a:noFill/>
        </p:spPr>
        <p:txBody>
          <a:bodyPr wrap="none">
            <a:noAutofit/>
          </a:bodyPr>
          <a:lstStyle/>
          <a:p>
            <a:r>
              <a:rPr lang="en-US" sz="2400" dirty="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rPr>
              <a:t>40%</a:t>
            </a:r>
          </a:p>
        </p:txBody>
      </p:sp>
      <p:grpSp>
        <p:nvGrpSpPr>
          <p:cNvPr id="68" name="组合 67"/>
          <p:cNvGrpSpPr/>
          <p:nvPr/>
        </p:nvGrpSpPr>
        <p:grpSpPr>
          <a:xfrm>
            <a:off x="2619811" y="4309909"/>
            <a:ext cx="6927686" cy="1772793"/>
            <a:chOff x="7483989" y="3565646"/>
            <a:chExt cx="6927686" cy="1772793"/>
          </a:xfrm>
        </p:grpSpPr>
        <p:sp>
          <p:nvSpPr>
            <p:cNvPr id="69" name="矩形 68"/>
            <p:cNvSpPr/>
            <p:nvPr/>
          </p:nvSpPr>
          <p:spPr>
            <a:xfrm>
              <a:off x="7483989" y="4248910"/>
              <a:ext cx="6927686" cy="10895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dirty="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rPr>
                <a:t>用户可以在投影仪或者计算机上进行演示也可以将演示文稿打印出来制作成胶片可以将演示文稿打印出来用户可以在投影仪或者计算机上进行演示</a:t>
              </a:r>
            </a:p>
          </p:txBody>
        </p:sp>
        <p:sp>
          <p:nvSpPr>
            <p:cNvPr id="70" name="矩形 69"/>
            <p:cNvSpPr/>
            <p:nvPr/>
          </p:nvSpPr>
          <p:spPr>
            <a:xfrm>
              <a:off x="7483989" y="3565646"/>
              <a:ext cx="4221664"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3200" b="1" dirty="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rPr>
                <a:t>标题文字添加</a:t>
              </a:r>
            </a:p>
          </p:txBody>
        </p:sp>
      </p:grpSp>
      <p:cxnSp>
        <p:nvCxnSpPr>
          <p:cNvPr id="71" name="直接连接符 70"/>
          <p:cNvCxnSpPr/>
          <p:nvPr/>
        </p:nvCxnSpPr>
        <p:spPr>
          <a:xfrm>
            <a:off x="2371099" y="3908786"/>
            <a:ext cx="7360032" cy="0"/>
          </a:xfrm>
          <a:prstGeom prst="line">
            <a:avLst/>
          </a:prstGeom>
          <a:ln>
            <a:solidFill>
              <a:srgbClr val="FFF7BA"/>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59759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1000" fill="hold"/>
                                        <p:tgtEl>
                                          <p:spTgt spid="31"/>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fade">
                                      <p:cBhvr>
                                        <p:cTn id="18" dur="1000"/>
                                        <p:tgtEl>
                                          <p:spTgt spid="64"/>
                                        </p:tgtEl>
                                      </p:cBhvr>
                                    </p:animEffect>
                                    <p:anim calcmode="lin" valueType="num">
                                      <p:cBhvr>
                                        <p:cTn id="19" dur="1000" fill="hold"/>
                                        <p:tgtEl>
                                          <p:spTgt spid="64"/>
                                        </p:tgtEl>
                                        <p:attrNameLst>
                                          <p:attrName>ppt_x</p:attrName>
                                        </p:attrNameLst>
                                      </p:cBhvr>
                                      <p:tavLst>
                                        <p:tav tm="0">
                                          <p:val>
                                            <p:strVal val="#ppt_x"/>
                                          </p:val>
                                        </p:tav>
                                        <p:tav tm="100000">
                                          <p:val>
                                            <p:strVal val="#ppt_x"/>
                                          </p:val>
                                        </p:tav>
                                      </p:tavLst>
                                    </p:anim>
                                    <p:anim calcmode="lin" valueType="num">
                                      <p:cBhvr>
                                        <p:cTn id="20" dur="1000" fill="hold"/>
                                        <p:tgtEl>
                                          <p:spTgt spid="6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anim calcmode="lin" valueType="num">
                                      <p:cBhvr>
                                        <p:cTn id="24" dur="1000" fill="hold"/>
                                        <p:tgtEl>
                                          <p:spTgt spid="65"/>
                                        </p:tgtEl>
                                        <p:attrNameLst>
                                          <p:attrName>ppt_x</p:attrName>
                                        </p:attrNameLst>
                                      </p:cBhvr>
                                      <p:tavLst>
                                        <p:tav tm="0">
                                          <p:val>
                                            <p:strVal val="#ppt_x"/>
                                          </p:val>
                                        </p:tav>
                                        <p:tav tm="100000">
                                          <p:val>
                                            <p:strVal val="#ppt_x"/>
                                          </p:val>
                                        </p:tav>
                                      </p:tavLst>
                                    </p:anim>
                                    <p:anim calcmode="lin" valueType="num">
                                      <p:cBhvr>
                                        <p:cTn id="25" dur="1000" fill="hold"/>
                                        <p:tgtEl>
                                          <p:spTgt spid="6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1000"/>
                                        <p:tgtEl>
                                          <p:spTgt spid="66"/>
                                        </p:tgtEl>
                                      </p:cBhvr>
                                    </p:animEffect>
                                    <p:anim calcmode="lin" valueType="num">
                                      <p:cBhvr>
                                        <p:cTn id="29" dur="1000" fill="hold"/>
                                        <p:tgtEl>
                                          <p:spTgt spid="66"/>
                                        </p:tgtEl>
                                        <p:attrNameLst>
                                          <p:attrName>ppt_x</p:attrName>
                                        </p:attrNameLst>
                                      </p:cBhvr>
                                      <p:tavLst>
                                        <p:tav tm="0">
                                          <p:val>
                                            <p:strVal val="#ppt_x"/>
                                          </p:val>
                                        </p:tav>
                                        <p:tav tm="100000">
                                          <p:val>
                                            <p:strVal val="#ppt_x"/>
                                          </p:val>
                                        </p:tav>
                                      </p:tavLst>
                                    </p:anim>
                                    <p:anim calcmode="lin" valueType="num">
                                      <p:cBhvr>
                                        <p:cTn id="30" dur="1000" fill="hold"/>
                                        <p:tgtEl>
                                          <p:spTgt spid="6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1000"/>
                                        <p:tgtEl>
                                          <p:spTgt spid="67"/>
                                        </p:tgtEl>
                                      </p:cBhvr>
                                    </p:animEffect>
                                    <p:anim calcmode="lin" valueType="num">
                                      <p:cBhvr>
                                        <p:cTn id="34" dur="1000" fill="hold"/>
                                        <p:tgtEl>
                                          <p:spTgt spid="67"/>
                                        </p:tgtEl>
                                        <p:attrNameLst>
                                          <p:attrName>ppt_x</p:attrName>
                                        </p:attrNameLst>
                                      </p:cBhvr>
                                      <p:tavLst>
                                        <p:tav tm="0">
                                          <p:val>
                                            <p:strVal val="#ppt_x"/>
                                          </p:val>
                                        </p:tav>
                                        <p:tav tm="100000">
                                          <p:val>
                                            <p:strVal val="#ppt_x"/>
                                          </p:val>
                                        </p:tav>
                                      </p:tavLst>
                                    </p:anim>
                                    <p:anim calcmode="lin" valueType="num">
                                      <p:cBhvr>
                                        <p:cTn id="35" dur="1000" fill="hold"/>
                                        <p:tgtEl>
                                          <p:spTgt spid="67"/>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16" presetClass="entr" presetSubtype="21" fill="hold" nodeType="after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barn(inVertical)">
                                      <p:cBhvr>
                                        <p:cTn id="39" dur="500"/>
                                        <p:tgtEl>
                                          <p:spTgt spid="71"/>
                                        </p:tgtEl>
                                      </p:cBhvr>
                                    </p:animEffect>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ipe(left)">
                                      <p:cBhvr>
                                        <p:cTn id="4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64"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5816846" y="2137167"/>
            <a:ext cx="450056" cy="450055"/>
            <a:chOff x="5875272" y="1899043"/>
            <a:chExt cx="1302766" cy="1302765"/>
          </a:xfrm>
        </p:grpSpPr>
        <p:sp>
          <p:nvSpPr>
            <p:cNvPr id="48" name="圆角矩形 47"/>
            <p:cNvSpPr/>
            <p:nvPr/>
          </p:nvSpPr>
          <p:spPr>
            <a:xfrm rot="2700000">
              <a:off x="5875272" y="1899043"/>
              <a:ext cx="1302765" cy="1302766"/>
            </a:xfrm>
            <a:prstGeom prst="roundRect">
              <a:avLst>
                <a:gd name="adj" fmla="val 9524"/>
              </a:avLst>
            </a:prstGeom>
            <a:noFill/>
            <a:ln w="28575">
              <a:gradFill>
                <a:gsLst>
                  <a:gs pos="59600">
                    <a:srgbClr val="FFD770"/>
                  </a:gs>
                  <a:gs pos="0">
                    <a:srgbClr val="FFF7BA"/>
                  </a:gs>
                  <a:gs pos="100000">
                    <a:srgbClr val="DA9D4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49" name="圆角矩形 5"/>
            <p:cNvSpPr/>
            <p:nvPr/>
          </p:nvSpPr>
          <p:spPr>
            <a:xfrm>
              <a:off x="6286755" y="2245909"/>
              <a:ext cx="479801" cy="609038"/>
            </a:xfrm>
            <a:custGeom>
              <a:avLst/>
              <a:gdLst>
                <a:gd name="T0" fmla="*/ 558 w 1848"/>
                <a:gd name="T1" fmla="*/ 2350 h 2350"/>
                <a:gd name="T2" fmla="*/ 1848 w 1848"/>
                <a:gd name="T3" fmla="*/ 2350 h 2350"/>
                <a:gd name="T4" fmla="*/ 1482 w 1848"/>
                <a:gd name="T5" fmla="*/ 1719 h 2350"/>
                <a:gd name="T6" fmla="*/ 1846 w 1848"/>
                <a:gd name="T7" fmla="*/ 790 h 2350"/>
                <a:gd name="T8" fmla="*/ 1173 w 1848"/>
                <a:gd name="T9" fmla="*/ 53 h 2350"/>
                <a:gd name="T10" fmla="*/ 295 w 1848"/>
                <a:gd name="T11" fmla="*/ 354 h 2350"/>
                <a:gd name="T12" fmla="*/ 157 w 1848"/>
                <a:gd name="T13" fmla="*/ 886 h 2350"/>
                <a:gd name="T14" fmla="*/ 213 w 1848"/>
                <a:gd name="T15" fmla="*/ 1009 h 2350"/>
                <a:gd name="T16" fmla="*/ 13 w 1848"/>
                <a:gd name="T17" fmla="*/ 1389 h 2350"/>
                <a:gd name="T18" fmla="*/ 173 w 1848"/>
                <a:gd name="T19" fmla="*/ 1471 h 2350"/>
                <a:gd name="T20" fmla="*/ 159 w 1848"/>
                <a:gd name="T21" fmla="*/ 1580 h 2350"/>
                <a:gd name="T22" fmla="*/ 232 w 1848"/>
                <a:gd name="T23" fmla="*/ 1764 h 2350"/>
                <a:gd name="T24" fmla="*/ 218 w 1848"/>
                <a:gd name="T25" fmla="*/ 1935 h 2350"/>
                <a:gd name="T26" fmla="*/ 426 w 1848"/>
                <a:gd name="T27" fmla="*/ 2033 h 2350"/>
                <a:gd name="T28" fmla="*/ 702 w 1848"/>
                <a:gd name="T29" fmla="*/ 1988 h 2350"/>
                <a:gd name="T30" fmla="*/ 558 w 1848"/>
                <a:gd name="T31" fmla="*/ 2350 h 2350"/>
                <a:gd name="T32" fmla="*/ 1109 w 1848"/>
                <a:gd name="T33" fmla="*/ 1570 h 2350"/>
                <a:gd name="T34" fmla="*/ 947 w 1848"/>
                <a:gd name="T35" fmla="*/ 1404 h 2350"/>
                <a:gd name="T36" fmla="*/ 1109 w 1848"/>
                <a:gd name="T37" fmla="*/ 1237 h 2350"/>
                <a:gd name="T38" fmla="*/ 1274 w 1848"/>
                <a:gd name="T39" fmla="*/ 1404 h 2350"/>
                <a:gd name="T40" fmla="*/ 1109 w 1848"/>
                <a:gd name="T41" fmla="*/ 1570 h 2350"/>
                <a:gd name="T42" fmla="*/ 1135 w 1848"/>
                <a:gd name="T43" fmla="*/ 298 h 2350"/>
                <a:gd name="T44" fmla="*/ 1486 w 1848"/>
                <a:gd name="T45" fmla="*/ 583 h 2350"/>
                <a:gd name="T46" fmla="*/ 1331 w 1848"/>
                <a:gd name="T47" fmla="*/ 890 h 2350"/>
                <a:gd name="T48" fmla="*/ 1237 w 1848"/>
                <a:gd name="T49" fmla="*/ 1118 h 2350"/>
                <a:gd name="T50" fmla="*/ 1237 w 1848"/>
                <a:gd name="T51" fmla="*/ 1151 h 2350"/>
                <a:gd name="T52" fmla="*/ 994 w 1848"/>
                <a:gd name="T53" fmla="*/ 1151 h 2350"/>
                <a:gd name="T54" fmla="*/ 992 w 1848"/>
                <a:gd name="T55" fmla="*/ 1104 h 2350"/>
                <a:gd name="T56" fmla="*/ 1100 w 1848"/>
                <a:gd name="T57" fmla="*/ 817 h 2350"/>
                <a:gd name="T58" fmla="*/ 1206 w 1848"/>
                <a:gd name="T59" fmla="*/ 627 h 2350"/>
                <a:gd name="T60" fmla="*/ 1073 w 1848"/>
                <a:gd name="T61" fmla="*/ 517 h 2350"/>
                <a:gd name="T62" fmla="*/ 892 w 1848"/>
                <a:gd name="T63" fmla="*/ 572 h 2350"/>
                <a:gd name="T64" fmla="*/ 830 w 1848"/>
                <a:gd name="T65" fmla="*/ 373 h 2350"/>
                <a:gd name="T66" fmla="*/ 1135 w 1848"/>
                <a:gd name="T67" fmla="*/ 298 h 2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48" h="2350">
                  <a:moveTo>
                    <a:pt x="558" y="2350"/>
                  </a:moveTo>
                  <a:lnTo>
                    <a:pt x="1848" y="2350"/>
                  </a:lnTo>
                  <a:cubicBezTo>
                    <a:pt x="1848" y="2350"/>
                    <a:pt x="1474" y="2049"/>
                    <a:pt x="1482" y="1719"/>
                  </a:cubicBezTo>
                  <a:cubicBezTo>
                    <a:pt x="1486" y="1535"/>
                    <a:pt x="1848" y="1301"/>
                    <a:pt x="1846" y="790"/>
                  </a:cubicBezTo>
                  <a:cubicBezTo>
                    <a:pt x="1845" y="534"/>
                    <a:pt x="1596" y="107"/>
                    <a:pt x="1173" y="53"/>
                  </a:cubicBezTo>
                  <a:cubicBezTo>
                    <a:pt x="750" y="0"/>
                    <a:pt x="434" y="93"/>
                    <a:pt x="295" y="354"/>
                  </a:cubicBezTo>
                  <a:cubicBezTo>
                    <a:pt x="157" y="615"/>
                    <a:pt x="146" y="844"/>
                    <a:pt x="157" y="886"/>
                  </a:cubicBezTo>
                  <a:cubicBezTo>
                    <a:pt x="168" y="929"/>
                    <a:pt x="213" y="1009"/>
                    <a:pt x="213" y="1009"/>
                  </a:cubicBezTo>
                  <a:cubicBezTo>
                    <a:pt x="213" y="1009"/>
                    <a:pt x="0" y="1336"/>
                    <a:pt x="13" y="1389"/>
                  </a:cubicBezTo>
                  <a:cubicBezTo>
                    <a:pt x="27" y="1442"/>
                    <a:pt x="173" y="1471"/>
                    <a:pt x="173" y="1471"/>
                  </a:cubicBezTo>
                  <a:cubicBezTo>
                    <a:pt x="173" y="1471"/>
                    <a:pt x="186" y="1508"/>
                    <a:pt x="159" y="1580"/>
                  </a:cubicBezTo>
                  <a:cubicBezTo>
                    <a:pt x="133" y="1652"/>
                    <a:pt x="209" y="1735"/>
                    <a:pt x="232" y="1764"/>
                  </a:cubicBezTo>
                  <a:cubicBezTo>
                    <a:pt x="254" y="1793"/>
                    <a:pt x="200" y="1884"/>
                    <a:pt x="218" y="1935"/>
                  </a:cubicBezTo>
                  <a:cubicBezTo>
                    <a:pt x="237" y="1985"/>
                    <a:pt x="325" y="2046"/>
                    <a:pt x="426" y="2033"/>
                  </a:cubicBezTo>
                  <a:cubicBezTo>
                    <a:pt x="527" y="2020"/>
                    <a:pt x="657" y="1996"/>
                    <a:pt x="702" y="1988"/>
                  </a:cubicBezTo>
                  <a:cubicBezTo>
                    <a:pt x="803" y="2227"/>
                    <a:pt x="558" y="2350"/>
                    <a:pt x="558" y="2350"/>
                  </a:cubicBezTo>
                  <a:close/>
                  <a:moveTo>
                    <a:pt x="1109" y="1570"/>
                  </a:moveTo>
                  <a:cubicBezTo>
                    <a:pt x="1012" y="1570"/>
                    <a:pt x="947" y="1499"/>
                    <a:pt x="947" y="1404"/>
                  </a:cubicBezTo>
                  <a:cubicBezTo>
                    <a:pt x="947" y="1307"/>
                    <a:pt x="1014" y="1237"/>
                    <a:pt x="1109" y="1237"/>
                  </a:cubicBezTo>
                  <a:cubicBezTo>
                    <a:pt x="1208" y="1237"/>
                    <a:pt x="1272" y="1307"/>
                    <a:pt x="1274" y="1404"/>
                  </a:cubicBezTo>
                  <a:cubicBezTo>
                    <a:pt x="1274" y="1498"/>
                    <a:pt x="1208" y="1570"/>
                    <a:pt x="1109" y="1570"/>
                  </a:cubicBezTo>
                  <a:close/>
                  <a:moveTo>
                    <a:pt x="1135" y="298"/>
                  </a:moveTo>
                  <a:cubicBezTo>
                    <a:pt x="1376" y="298"/>
                    <a:pt x="1486" y="431"/>
                    <a:pt x="1486" y="583"/>
                  </a:cubicBezTo>
                  <a:cubicBezTo>
                    <a:pt x="1486" y="722"/>
                    <a:pt x="1400" y="813"/>
                    <a:pt x="1331" y="890"/>
                  </a:cubicBezTo>
                  <a:cubicBezTo>
                    <a:pt x="1263" y="965"/>
                    <a:pt x="1235" y="1036"/>
                    <a:pt x="1237" y="1118"/>
                  </a:cubicBezTo>
                  <a:lnTo>
                    <a:pt x="1237" y="1151"/>
                  </a:lnTo>
                  <a:lnTo>
                    <a:pt x="994" y="1151"/>
                  </a:lnTo>
                  <a:lnTo>
                    <a:pt x="992" y="1104"/>
                  </a:lnTo>
                  <a:cubicBezTo>
                    <a:pt x="987" y="1010"/>
                    <a:pt x="1018" y="915"/>
                    <a:pt x="1100" y="817"/>
                  </a:cubicBezTo>
                  <a:cubicBezTo>
                    <a:pt x="1159" y="747"/>
                    <a:pt x="1206" y="689"/>
                    <a:pt x="1206" y="627"/>
                  </a:cubicBezTo>
                  <a:cubicBezTo>
                    <a:pt x="1206" y="563"/>
                    <a:pt x="1164" y="521"/>
                    <a:pt x="1073" y="517"/>
                  </a:cubicBezTo>
                  <a:cubicBezTo>
                    <a:pt x="1012" y="517"/>
                    <a:pt x="939" y="539"/>
                    <a:pt x="892" y="572"/>
                  </a:cubicBezTo>
                  <a:lnTo>
                    <a:pt x="830" y="373"/>
                  </a:lnTo>
                  <a:cubicBezTo>
                    <a:pt x="895" y="334"/>
                    <a:pt x="1005" y="298"/>
                    <a:pt x="1135" y="298"/>
                  </a:cubicBezTo>
                  <a:close/>
                </a:path>
              </a:pathLst>
            </a:custGeom>
            <a:gradFill>
              <a:gsLst>
                <a:gs pos="0">
                  <a:srgbClr val="FFF7BA"/>
                </a:gs>
                <a:gs pos="49000">
                  <a:srgbClr val="FFD770"/>
                </a:gs>
                <a:gs pos="100000">
                  <a:srgbClr val="DA9D4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grpSp>
      <p:grpSp>
        <p:nvGrpSpPr>
          <p:cNvPr id="39" name="组合 38"/>
          <p:cNvGrpSpPr/>
          <p:nvPr/>
        </p:nvGrpSpPr>
        <p:grpSpPr>
          <a:xfrm>
            <a:off x="5816846" y="3185098"/>
            <a:ext cx="450056" cy="450055"/>
            <a:chOff x="5875272" y="1899043"/>
            <a:chExt cx="1302766" cy="1302765"/>
          </a:xfrm>
        </p:grpSpPr>
        <p:sp>
          <p:nvSpPr>
            <p:cNvPr id="46" name="圆角矩形 45"/>
            <p:cNvSpPr/>
            <p:nvPr/>
          </p:nvSpPr>
          <p:spPr>
            <a:xfrm rot="2700000">
              <a:off x="5875272" y="1899043"/>
              <a:ext cx="1302765" cy="1302766"/>
            </a:xfrm>
            <a:prstGeom prst="roundRect">
              <a:avLst>
                <a:gd name="adj" fmla="val 9524"/>
              </a:avLst>
            </a:prstGeom>
            <a:noFill/>
            <a:ln w="28575">
              <a:gradFill>
                <a:gsLst>
                  <a:gs pos="59600">
                    <a:srgbClr val="FFD770"/>
                  </a:gs>
                  <a:gs pos="0">
                    <a:srgbClr val="FFF7BA"/>
                  </a:gs>
                  <a:gs pos="100000">
                    <a:srgbClr val="DA9D4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47" name="圆角矩形 45"/>
            <p:cNvSpPr/>
            <p:nvPr/>
          </p:nvSpPr>
          <p:spPr>
            <a:xfrm>
              <a:off x="6222137" y="2293114"/>
              <a:ext cx="609038" cy="514628"/>
            </a:xfrm>
            <a:custGeom>
              <a:avLst/>
              <a:gdLst>
                <a:gd name="connsiteX0" fmla="*/ 280800 w 608627"/>
                <a:gd name="connsiteY0" fmla="*/ 0 h 514281"/>
                <a:gd name="connsiteX1" fmla="*/ 595097 w 608627"/>
                <a:gd name="connsiteY1" fmla="*/ 230387 h 514281"/>
                <a:gd name="connsiteX2" fmla="*/ 608627 w 608627"/>
                <a:gd name="connsiteY2" fmla="*/ 257141 h 514281"/>
                <a:gd name="connsiteX3" fmla="*/ 595097 w 608627"/>
                <a:gd name="connsiteY3" fmla="*/ 283806 h 514281"/>
                <a:gd name="connsiteX4" fmla="*/ 280800 w 608627"/>
                <a:gd name="connsiteY4" fmla="*/ 514281 h 514281"/>
                <a:gd name="connsiteX5" fmla="*/ 241546 w 608627"/>
                <a:gd name="connsiteY5" fmla="*/ 460862 h 514281"/>
                <a:gd name="connsiteX6" fmla="*/ 519349 w 608627"/>
                <a:gd name="connsiteY6" fmla="*/ 257141 h 514281"/>
                <a:gd name="connsiteX7" fmla="*/ 241546 w 608627"/>
                <a:gd name="connsiteY7" fmla="*/ 53419 h 514281"/>
                <a:gd name="connsiteX8" fmla="*/ 39254 w 608627"/>
                <a:gd name="connsiteY8" fmla="*/ 0 h 514281"/>
                <a:gd name="connsiteX9" fmla="*/ 353551 w 608627"/>
                <a:gd name="connsiteY9" fmla="*/ 230387 h 514281"/>
                <a:gd name="connsiteX10" fmla="*/ 367081 w 608627"/>
                <a:gd name="connsiteY10" fmla="*/ 257141 h 514281"/>
                <a:gd name="connsiteX11" fmla="*/ 353551 w 608627"/>
                <a:gd name="connsiteY11" fmla="*/ 283806 h 514281"/>
                <a:gd name="connsiteX12" fmla="*/ 39254 w 608627"/>
                <a:gd name="connsiteY12" fmla="*/ 514281 h 514281"/>
                <a:gd name="connsiteX13" fmla="*/ 0 w 608627"/>
                <a:gd name="connsiteY13" fmla="*/ 460862 h 514281"/>
                <a:gd name="connsiteX14" fmla="*/ 277803 w 608627"/>
                <a:gd name="connsiteY14" fmla="*/ 257141 h 514281"/>
                <a:gd name="connsiteX15" fmla="*/ 0 w 608627"/>
                <a:gd name="connsiteY15" fmla="*/ 53419 h 514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8627" h="514281">
                  <a:moveTo>
                    <a:pt x="280800" y="0"/>
                  </a:moveTo>
                  <a:lnTo>
                    <a:pt x="595097" y="230387"/>
                  </a:lnTo>
                  <a:cubicBezTo>
                    <a:pt x="603553" y="236697"/>
                    <a:pt x="608627" y="246563"/>
                    <a:pt x="608627" y="257141"/>
                  </a:cubicBezTo>
                  <a:cubicBezTo>
                    <a:pt x="608627" y="267629"/>
                    <a:pt x="603553" y="277584"/>
                    <a:pt x="595097" y="283806"/>
                  </a:cubicBezTo>
                  <a:lnTo>
                    <a:pt x="280800" y="514281"/>
                  </a:lnTo>
                  <a:lnTo>
                    <a:pt x="241546" y="460862"/>
                  </a:lnTo>
                  <a:lnTo>
                    <a:pt x="519349" y="257141"/>
                  </a:lnTo>
                  <a:lnTo>
                    <a:pt x="241546" y="53419"/>
                  </a:lnTo>
                  <a:close/>
                  <a:moveTo>
                    <a:pt x="39254" y="0"/>
                  </a:moveTo>
                  <a:lnTo>
                    <a:pt x="353551" y="230387"/>
                  </a:lnTo>
                  <a:cubicBezTo>
                    <a:pt x="362096" y="236697"/>
                    <a:pt x="367081" y="246563"/>
                    <a:pt x="367081" y="257141"/>
                  </a:cubicBezTo>
                  <a:cubicBezTo>
                    <a:pt x="367081" y="267629"/>
                    <a:pt x="362096" y="277584"/>
                    <a:pt x="353551" y="283806"/>
                  </a:cubicBezTo>
                  <a:lnTo>
                    <a:pt x="39254" y="514281"/>
                  </a:lnTo>
                  <a:lnTo>
                    <a:pt x="0" y="460862"/>
                  </a:lnTo>
                  <a:lnTo>
                    <a:pt x="277803" y="257141"/>
                  </a:lnTo>
                  <a:lnTo>
                    <a:pt x="0" y="53419"/>
                  </a:lnTo>
                  <a:close/>
                </a:path>
              </a:pathLst>
            </a:custGeom>
            <a:gradFill>
              <a:gsLst>
                <a:gs pos="0">
                  <a:srgbClr val="FFF7BA"/>
                </a:gs>
                <a:gs pos="49000">
                  <a:srgbClr val="FFD770"/>
                </a:gs>
                <a:gs pos="100000">
                  <a:srgbClr val="DA9D4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grpSp>
      <p:grpSp>
        <p:nvGrpSpPr>
          <p:cNvPr id="40" name="组合 39"/>
          <p:cNvGrpSpPr/>
          <p:nvPr/>
        </p:nvGrpSpPr>
        <p:grpSpPr>
          <a:xfrm>
            <a:off x="5816846" y="4160828"/>
            <a:ext cx="450056" cy="450055"/>
            <a:chOff x="5875272" y="1899043"/>
            <a:chExt cx="1302766" cy="1302765"/>
          </a:xfrm>
        </p:grpSpPr>
        <p:sp>
          <p:nvSpPr>
            <p:cNvPr id="44" name="圆角矩形 43"/>
            <p:cNvSpPr/>
            <p:nvPr/>
          </p:nvSpPr>
          <p:spPr>
            <a:xfrm rot="2700000">
              <a:off x="5875272" y="1899043"/>
              <a:ext cx="1302765" cy="1302766"/>
            </a:xfrm>
            <a:prstGeom prst="roundRect">
              <a:avLst>
                <a:gd name="adj" fmla="val 9524"/>
              </a:avLst>
            </a:prstGeom>
            <a:noFill/>
            <a:ln w="28575">
              <a:gradFill>
                <a:gsLst>
                  <a:gs pos="59600">
                    <a:srgbClr val="FFD770"/>
                  </a:gs>
                  <a:gs pos="0">
                    <a:srgbClr val="FFF7BA"/>
                  </a:gs>
                  <a:gs pos="100000">
                    <a:srgbClr val="DA9D4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45" name="圆角矩形 56"/>
            <p:cNvSpPr/>
            <p:nvPr/>
          </p:nvSpPr>
          <p:spPr>
            <a:xfrm>
              <a:off x="6222137" y="2246692"/>
              <a:ext cx="609038" cy="607471"/>
            </a:xfrm>
            <a:custGeom>
              <a:avLst/>
              <a:gdLst>
                <a:gd name="connsiteX0" fmla="*/ 595838 w 608744"/>
                <a:gd name="connsiteY0" fmla="*/ 324650 h 607178"/>
                <a:gd name="connsiteX1" fmla="*/ 605392 w 608744"/>
                <a:gd name="connsiteY1" fmla="*/ 328152 h 607178"/>
                <a:gd name="connsiteX2" fmla="*/ 608677 w 608744"/>
                <a:gd name="connsiteY2" fmla="*/ 337839 h 607178"/>
                <a:gd name="connsiteX3" fmla="*/ 571056 w 608744"/>
                <a:gd name="connsiteY3" fmla="*/ 452438 h 607178"/>
                <a:gd name="connsiteX4" fmla="*/ 563442 w 608744"/>
                <a:gd name="connsiteY4" fmla="*/ 458175 h 607178"/>
                <a:gd name="connsiteX5" fmla="*/ 554037 w 608744"/>
                <a:gd name="connsiteY5" fmla="*/ 456387 h 607178"/>
                <a:gd name="connsiteX6" fmla="*/ 508504 w 608744"/>
                <a:gd name="connsiteY6" fmla="*/ 425166 h 607178"/>
                <a:gd name="connsiteX7" fmla="*/ 504772 w 608744"/>
                <a:gd name="connsiteY7" fmla="*/ 409743 h 607178"/>
                <a:gd name="connsiteX8" fmla="*/ 529032 w 608744"/>
                <a:gd name="connsiteY8" fmla="*/ 339627 h 607178"/>
                <a:gd name="connsiteX9" fmla="*/ 539631 w 608744"/>
                <a:gd name="connsiteY9" fmla="*/ 329792 h 607178"/>
                <a:gd name="connsiteX10" fmla="*/ 233809 w 608744"/>
                <a:gd name="connsiteY10" fmla="*/ 167232 h 607178"/>
                <a:gd name="connsiteX11" fmla="*/ 252904 w 608744"/>
                <a:gd name="connsiteY11" fmla="*/ 179216 h 607178"/>
                <a:gd name="connsiteX12" fmla="*/ 309218 w 608744"/>
                <a:gd name="connsiteY12" fmla="*/ 258399 h 607178"/>
                <a:gd name="connsiteX13" fmla="*/ 335548 w 608744"/>
                <a:gd name="connsiteY13" fmla="*/ 271956 h 607178"/>
                <a:gd name="connsiteX14" fmla="*/ 398799 w 608744"/>
                <a:gd name="connsiteY14" fmla="*/ 271956 h 607178"/>
                <a:gd name="connsiteX15" fmla="*/ 428262 w 608744"/>
                <a:gd name="connsiteY15" fmla="*/ 301380 h 607178"/>
                <a:gd name="connsiteX16" fmla="*/ 398799 w 608744"/>
                <a:gd name="connsiteY16" fmla="*/ 330804 h 607178"/>
                <a:gd name="connsiteX17" fmla="*/ 335623 w 608744"/>
                <a:gd name="connsiteY17" fmla="*/ 330804 h 607178"/>
                <a:gd name="connsiteX18" fmla="*/ 303624 w 608744"/>
                <a:gd name="connsiteY18" fmla="*/ 344957 h 607178"/>
                <a:gd name="connsiteX19" fmla="*/ 260064 w 608744"/>
                <a:gd name="connsiteY19" fmla="*/ 301380 h 607178"/>
                <a:gd name="connsiteX20" fmla="*/ 261034 w 608744"/>
                <a:gd name="connsiteY20" fmla="*/ 292367 h 607178"/>
                <a:gd name="connsiteX21" fmla="*/ 204794 w 608744"/>
                <a:gd name="connsiteY21" fmla="*/ 213332 h 607178"/>
                <a:gd name="connsiteX22" fmla="*/ 211806 w 608744"/>
                <a:gd name="connsiteY22" fmla="*/ 172288 h 607178"/>
                <a:gd name="connsiteX23" fmla="*/ 233809 w 608744"/>
                <a:gd name="connsiteY23" fmla="*/ 167232 h 607178"/>
                <a:gd name="connsiteX24" fmla="*/ 568728 w 608744"/>
                <a:gd name="connsiteY24" fmla="*/ 156093 h 607178"/>
                <a:gd name="connsiteX25" fmla="*/ 576784 w 608744"/>
                <a:gd name="connsiteY25" fmla="*/ 162203 h 607178"/>
                <a:gd name="connsiteX26" fmla="*/ 606623 w 608744"/>
                <a:gd name="connsiteY26" fmla="*/ 251846 h 607178"/>
                <a:gd name="connsiteX27" fmla="*/ 604310 w 608744"/>
                <a:gd name="connsiteY27" fmla="*/ 261012 h 607178"/>
                <a:gd name="connsiteX28" fmla="*/ 596030 w 608744"/>
                <a:gd name="connsiteY28" fmla="*/ 265557 h 607178"/>
                <a:gd name="connsiteX29" fmla="*/ 541127 w 608744"/>
                <a:gd name="connsiteY29" fmla="*/ 270550 h 607178"/>
                <a:gd name="connsiteX30" fmla="*/ 528371 w 608744"/>
                <a:gd name="connsiteY30" fmla="*/ 260937 h 607178"/>
                <a:gd name="connsiteX31" fmla="*/ 511438 w 608744"/>
                <a:gd name="connsiteY31" fmla="*/ 207509 h 607178"/>
                <a:gd name="connsiteX32" fmla="*/ 514795 w 608744"/>
                <a:gd name="connsiteY32" fmla="*/ 193351 h 607178"/>
                <a:gd name="connsiteX33" fmla="*/ 558881 w 608744"/>
                <a:gd name="connsiteY33" fmla="*/ 158328 h 607178"/>
                <a:gd name="connsiteX34" fmla="*/ 568728 w 608744"/>
                <a:gd name="connsiteY34" fmla="*/ 156093 h 607178"/>
                <a:gd name="connsiteX35" fmla="*/ 464517 w 608744"/>
                <a:gd name="connsiteY35" fmla="*/ 46732 h 607178"/>
                <a:gd name="connsiteX36" fmla="*/ 474363 w 608744"/>
                <a:gd name="connsiteY36" fmla="*/ 48221 h 607178"/>
                <a:gd name="connsiteX37" fmla="*/ 526797 w 608744"/>
                <a:gd name="connsiteY37" fmla="*/ 92166 h 607178"/>
                <a:gd name="connsiteX38" fmla="*/ 530004 w 608744"/>
                <a:gd name="connsiteY38" fmla="*/ 101104 h 607178"/>
                <a:gd name="connsiteX39" fmla="*/ 525604 w 608744"/>
                <a:gd name="connsiteY39" fmla="*/ 109521 h 607178"/>
                <a:gd name="connsiteX40" fmla="*/ 482269 w 608744"/>
                <a:gd name="connsiteY40" fmla="*/ 143857 h 607178"/>
                <a:gd name="connsiteX41" fmla="*/ 466531 w 608744"/>
                <a:gd name="connsiteY41" fmla="*/ 142963 h 607178"/>
                <a:gd name="connsiteX42" fmla="*/ 438188 w 608744"/>
                <a:gd name="connsiteY42" fmla="*/ 118533 h 607178"/>
                <a:gd name="connsiteX43" fmla="*/ 434384 w 608744"/>
                <a:gd name="connsiteY43" fmla="*/ 104158 h 607178"/>
                <a:gd name="connsiteX44" fmla="*/ 456984 w 608744"/>
                <a:gd name="connsiteY44" fmla="*/ 53286 h 607178"/>
                <a:gd name="connsiteX45" fmla="*/ 464517 w 608744"/>
                <a:gd name="connsiteY45" fmla="*/ 46732 h 607178"/>
                <a:gd name="connsiteX46" fmla="*/ 262508 w 608744"/>
                <a:gd name="connsiteY46" fmla="*/ 131 h 607178"/>
                <a:gd name="connsiteX47" fmla="*/ 271981 w 608744"/>
                <a:gd name="connsiteY47" fmla="*/ 2887 h 607178"/>
                <a:gd name="connsiteX48" fmla="*/ 276010 w 608744"/>
                <a:gd name="connsiteY48" fmla="*/ 11825 h 607178"/>
                <a:gd name="connsiteX49" fmla="*/ 276010 w 608744"/>
                <a:gd name="connsiteY49" fmla="*/ 67614 h 607178"/>
                <a:gd name="connsiteX50" fmla="*/ 266237 w 608744"/>
                <a:gd name="connsiteY50" fmla="*/ 79233 h 607178"/>
                <a:gd name="connsiteX51" fmla="*/ 79595 w 608744"/>
                <a:gd name="connsiteY51" fmla="*/ 282426 h 607178"/>
                <a:gd name="connsiteX52" fmla="*/ 106152 w 608744"/>
                <a:gd name="connsiteY52" fmla="*/ 282426 h 607178"/>
                <a:gd name="connsiteX53" fmla="*/ 125771 w 608744"/>
                <a:gd name="connsiteY53" fmla="*/ 302090 h 607178"/>
                <a:gd name="connsiteX54" fmla="*/ 106152 w 608744"/>
                <a:gd name="connsiteY54" fmla="*/ 321680 h 607178"/>
                <a:gd name="connsiteX55" fmla="*/ 79670 w 608744"/>
                <a:gd name="connsiteY55" fmla="*/ 321680 h 607178"/>
                <a:gd name="connsiteX56" fmla="*/ 285856 w 608744"/>
                <a:gd name="connsiteY56" fmla="*/ 527629 h 607178"/>
                <a:gd name="connsiteX57" fmla="*/ 285856 w 608744"/>
                <a:gd name="connsiteY57" fmla="*/ 501187 h 607178"/>
                <a:gd name="connsiteX58" fmla="*/ 305550 w 608744"/>
                <a:gd name="connsiteY58" fmla="*/ 481523 h 607178"/>
                <a:gd name="connsiteX59" fmla="*/ 325169 w 608744"/>
                <a:gd name="connsiteY59" fmla="*/ 501187 h 607178"/>
                <a:gd name="connsiteX60" fmla="*/ 325169 w 608744"/>
                <a:gd name="connsiteY60" fmla="*/ 527629 h 607178"/>
                <a:gd name="connsiteX61" fmla="*/ 455863 w 608744"/>
                <a:gd name="connsiteY61" fmla="*/ 471393 h 607178"/>
                <a:gd name="connsiteX62" fmla="*/ 470410 w 608744"/>
                <a:gd name="connsiteY62" fmla="*/ 470425 h 607178"/>
                <a:gd name="connsiteX63" fmla="*/ 516884 w 608744"/>
                <a:gd name="connsiteY63" fmla="*/ 502230 h 607178"/>
                <a:gd name="connsiteX64" fmla="*/ 521957 w 608744"/>
                <a:gd name="connsiteY64" fmla="*/ 511019 h 607178"/>
                <a:gd name="connsiteX65" fmla="*/ 518376 w 608744"/>
                <a:gd name="connsiteY65" fmla="*/ 520479 h 607178"/>
                <a:gd name="connsiteX66" fmla="*/ 305550 w 608744"/>
                <a:gd name="connsiteY66" fmla="*/ 607178 h 607178"/>
                <a:gd name="connsiteX67" fmla="*/ 0 w 608744"/>
                <a:gd name="connsiteY67" fmla="*/ 302090 h 607178"/>
                <a:gd name="connsiteX68" fmla="*/ 262508 w 608744"/>
                <a:gd name="connsiteY68" fmla="*/ 131 h 607178"/>
                <a:gd name="connsiteX69" fmla="*/ 348549 w 608744"/>
                <a:gd name="connsiteY69" fmla="*/ 128 h 607178"/>
                <a:gd name="connsiteX70" fmla="*/ 396819 w 608744"/>
                <a:gd name="connsiteY70" fmla="*/ 11223 h 607178"/>
                <a:gd name="connsiteX71" fmla="*/ 403981 w 608744"/>
                <a:gd name="connsiteY71" fmla="*/ 17627 h 607178"/>
                <a:gd name="connsiteX72" fmla="*/ 404056 w 608744"/>
                <a:gd name="connsiteY72" fmla="*/ 27307 h 607178"/>
                <a:gd name="connsiteX73" fmla="*/ 381599 w 608744"/>
                <a:gd name="connsiteY73" fmla="*/ 77721 h 607178"/>
                <a:gd name="connsiteX74" fmla="*/ 367573 w 608744"/>
                <a:gd name="connsiteY74" fmla="*/ 84348 h 607178"/>
                <a:gd name="connsiteX75" fmla="*/ 344818 w 608744"/>
                <a:gd name="connsiteY75" fmla="*/ 79135 h 607178"/>
                <a:gd name="connsiteX76" fmla="*/ 335045 w 608744"/>
                <a:gd name="connsiteY76" fmla="*/ 67519 h 607178"/>
                <a:gd name="connsiteX77" fmla="*/ 335045 w 608744"/>
                <a:gd name="connsiteY77" fmla="*/ 11819 h 607178"/>
                <a:gd name="connsiteX78" fmla="*/ 339148 w 608744"/>
                <a:gd name="connsiteY78" fmla="*/ 2883 h 607178"/>
                <a:gd name="connsiteX79" fmla="*/ 348549 w 608744"/>
                <a:gd name="connsiteY79" fmla="*/ 128 h 60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08744" h="607178">
                  <a:moveTo>
                    <a:pt x="595838" y="324650"/>
                  </a:moveTo>
                  <a:cubicBezTo>
                    <a:pt x="599346" y="324352"/>
                    <a:pt x="602855" y="325619"/>
                    <a:pt x="605392" y="328152"/>
                  </a:cubicBezTo>
                  <a:cubicBezTo>
                    <a:pt x="607856" y="330760"/>
                    <a:pt x="609050" y="334262"/>
                    <a:pt x="608677" y="337839"/>
                  </a:cubicBezTo>
                  <a:cubicBezTo>
                    <a:pt x="603825" y="379118"/>
                    <a:pt x="590762" y="417864"/>
                    <a:pt x="571056" y="452438"/>
                  </a:cubicBezTo>
                  <a:cubicBezTo>
                    <a:pt x="569414" y="455344"/>
                    <a:pt x="566652" y="457430"/>
                    <a:pt x="563442" y="458175"/>
                  </a:cubicBezTo>
                  <a:cubicBezTo>
                    <a:pt x="560233" y="458920"/>
                    <a:pt x="556799" y="458250"/>
                    <a:pt x="554037" y="456387"/>
                  </a:cubicBezTo>
                  <a:lnTo>
                    <a:pt x="508504" y="425166"/>
                  </a:lnTo>
                  <a:cubicBezTo>
                    <a:pt x="503429" y="421739"/>
                    <a:pt x="501861" y="415033"/>
                    <a:pt x="504772" y="409743"/>
                  </a:cubicBezTo>
                  <a:cubicBezTo>
                    <a:pt x="516491" y="388209"/>
                    <a:pt x="524851" y="364663"/>
                    <a:pt x="529032" y="339627"/>
                  </a:cubicBezTo>
                  <a:cubicBezTo>
                    <a:pt x="529927" y="334337"/>
                    <a:pt x="534257" y="330313"/>
                    <a:pt x="539631" y="329792"/>
                  </a:cubicBezTo>
                  <a:close/>
                  <a:moveTo>
                    <a:pt x="233809" y="167232"/>
                  </a:moveTo>
                  <a:cubicBezTo>
                    <a:pt x="241249" y="168489"/>
                    <a:pt x="248205" y="172586"/>
                    <a:pt x="252904" y="179216"/>
                  </a:cubicBezTo>
                  <a:lnTo>
                    <a:pt x="309218" y="258399"/>
                  </a:lnTo>
                  <a:cubicBezTo>
                    <a:pt x="319586" y="259740"/>
                    <a:pt x="328835" y="264656"/>
                    <a:pt x="335548" y="271956"/>
                  </a:cubicBezTo>
                  <a:lnTo>
                    <a:pt x="398799" y="271956"/>
                  </a:lnTo>
                  <a:cubicBezTo>
                    <a:pt x="415060" y="271956"/>
                    <a:pt x="428262" y="285141"/>
                    <a:pt x="428262" y="301380"/>
                  </a:cubicBezTo>
                  <a:cubicBezTo>
                    <a:pt x="428262" y="317619"/>
                    <a:pt x="415060" y="330804"/>
                    <a:pt x="398799" y="330804"/>
                  </a:cubicBezTo>
                  <a:lnTo>
                    <a:pt x="335623" y="330804"/>
                  </a:lnTo>
                  <a:cubicBezTo>
                    <a:pt x="327642" y="339445"/>
                    <a:pt x="316304" y="344957"/>
                    <a:pt x="303624" y="344957"/>
                  </a:cubicBezTo>
                  <a:cubicBezTo>
                    <a:pt x="279532" y="344957"/>
                    <a:pt x="260064" y="325441"/>
                    <a:pt x="260064" y="301380"/>
                  </a:cubicBezTo>
                  <a:cubicBezTo>
                    <a:pt x="260064" y="298251"/>
                    <a:pt x="260363" y="295272"/>
                    <a:pt x="261034" y="292367"/>
                  </a:cubicBezTo>
                  <a:lnTo>
                    <a:pt x="204794" y="213332"/>
                  </a:lnTo>
                  <a:cubicBezTo>
                    <a:pt x="195396" y="200073"/>
                    <a:pt x="198529" y="181674"/>
                    <a:pt x="211806" y="172288"/>
                  </a:cubicBezTo>
                  <a:cubicBezTo>
                    <a:pt x="218444" y="167558"/>
                    <a:pt x="226369" y="165975"/>
                    <a:pt x="233809" y="167232"/>
                  </a:cubicBezTo>
                  <a:close/>
                  <a:moveTo>
                    <a:pt x="568728" y="156093"/>
                  </a:moveTo>
                  <a:cubicBezTo>
                    <a:pt x="572234" y="156838"/>
                    <a:pt x="575143" y="159074"/>
                    <a:pt x="576784" y="162203"/>
                  </a:cubicBezTo>
                  <a:cubicBezTo>
                    <a:pt x="591107" y="189849"/>
                    <a:pt x="601327" y="220028"/>
                    <a:pt x="606623" y="251846"/>
                  </a:cubicBezTo>
                  <a:cubicBezTo>
                    <a:pt x="607145" y="255050"/>
                    <a:pt x="606324" y="258404"/>
                    <a:pt x="604310" y="261012"/>
                  </a:cubicBezTo>
                  <a:cubicBezTo>
                    <a:pt x="602296" y="263545"/>
                    <a:pt x="599312" y="265259"/>
                    <a:pt x="596030" y="265557"/>
                  </a:cubicBezTo>
                  <a:lnTo>
                    <a:pt x="541127" y="270550"/>
                  </a:lnTo>
                  <a:cubicBezTo>
                    <a:pt x="535010" y="271146"/>
                    <a:pt x="529490" y="266973"/>
                    <a:pt x="528371" y="260937"/>
                  </a:cubicBezTo>
                  <a:cubicBezTo>
                    <a:pt x="524940" y="242234"/>
                    <a:pt x="519196" y="224350"/>
                    <a:pt x="511438" y="207509"/>
                  </a:cubicBezTo>
                  <a:cubicBezTo>
                    <a:pt x="509200" y="202591"/>
                    <a:pt x="510617" y="196704"/>
                    <a:pt x="514795" y="193351"/>
                  </a:cubicBezTo>
                  <a:lnTo>
                    <a:pt x="558881" y="158328"/>
                  </a:lnTo>
                  <a:cubicBezTo>
                    <a:pt x="561641" y="156167"/>
                    <a:pt x="565296" y="155348"/>
                    <a:pt x="568728" y="156093"/>
                  </a:cubicBezTo>
                  <a:close/>
                  <a:moveTo>
                    <a:pt x="464517" y="46732"/>
                  </a:moveTo>
                  <a:cubicBezTo>
                    <a:pt x="467874" y="45689"/>
                    <a:pt x="471454" y="46285"/>
                    <a:pt x="474363" y="48221"/>
                  </a:cubicBezTo>
                  <a:cubicBezTo>
                    <a:pt x="493457" y="60883"/>
                    <a:pt x="511059" y="75631"/>
                    <a:pt x="526797" y="92166"/>
                  </a:cubicBezTo>
                  <a:cubicBezTo>
                    <a:pt x="529109" y="94549"/>
                    <a:pt x="530228" y="97752"/>
                    <a:pt x="530004" y="101104"/>
                  </a:cubicBezTo>
                  <a:cubicBezTo>
                    <a:pt x="529781" y="104381"/>
                    <a:pt x="528214" y="107510"/>
                    <a:pt x="525604" y="109521"/>
                  </a:cubicBezTo>
                  <a:lnTo>
                    <a:pt x="482269" y="143857"/>
                  </a:lnTo>
                  <a:cubicBezTo>
                    <a:pt x="477570" y="147656"/>
                    <a:pt x="470782" y="147209"/>
                    <a:pt x="466531" y="142963"/>
                  </a:cubicBezTo>
                  <a:cubicBezTo>
                    <a:pt x="457730" y="134025"/>
                    <a:pt x="448332" y="125907"/>
                    <a:pt x="438188" y="118533"/>
                  </a:cubicBezTo>
                  <a:cubicBezTo>
                    <a:pt x="433713" y="115256"/>
                    <a:pt x="432072" y="109297"/>
                    <a:pt x="434384" y="104158"/>
                  </a:cubicBezTo>
                  <a:lnTo>
                    <a:pt x="456984" y="53286"/>
                  </a:lnTo>
                  <a:cubicBezTo>
                    <a:pt x="458401" y="50083"/>
                    <a:pt x="461161" y="47700"/>
                    <a:pt x="464517" y="46732"/>
                  </a:cubicBezTo>
                  <a:close/>
                  <a:moveTo>
                    <a:pt x="262508" y="131"/>
                  </a:moveTo>
                  <a:cubicBezTo>
                    <a:pt x="265939" y="-390"/>
                    <a:pt x="269370" y="653"/>
                    <a:pt x="271981" y="2887"/>
                  </a:cubicBezTo>
                  <a:cubicBezTo>
                    <a:pt x="274518" y="5122"/>
                    <a:pt x="276010" y="8399"/>
                    <a:pt x="276010" y="11825"/>
                  </a:cubicBezTo>
                  <a:lnTo>
                    <a:pt x="276010" y="67614"/>
                  </a:lnTo>
                  <a:cubicBezTo>
                    <a:pt x="276010" y="73349"/>
                    <a:pt x="271907" y="78191"/>
                    <a:pt x="266237" y="79233"/>
                  </a:cubicBezTo>
                  <a:cubicBezTo>
                    <a:pt x="166128" y="96737"/>
                    <a:pt x="88472" y="179862"/>
                    <a:pt x="79595" y="282426"/>
                  </a:cubicBezTo>
                  <a:lnTo>
                    <a:pt x="106152" y="282426"/>
                  </a:lnTo>
                  <a:cubicBezTo>
                    <a:pt x="116968" y="282426"/>
                    <a:pt x="125771" y="291216"/>
                    <a:pt x="125771" y="302090"/>
                  </a:cubicBezTo>
                  <a:cubicBezTo>
                    <a:pt x="125771" y="312965"/>
                    <a:pt x="116968" y="321680"/>
                    <a:pt x="106152" y="321680"/>
                  </a:cubicBezTo>
                  <a:lnTo>
                    <a:pt x="79670" y="321680"/>
                  </a:lnTo>
                  <a:cubicBezTo>
                    <a:pt x="89069" y="430949"/>
                    <a:pt x="176422" y="518170"/>
                    <a:pt x="285856" y="527629"/>
                  </a:cubicBezTo>
                  <a:lnTo>
                    <a:pt x="285856" y="501187"/>
                  </a:lnTo>
                  <a:cubicBezTo>
                    <a:pt x="285856" y="490312"/>
                    <a:pt x="294659" y="481523"/>
                    <a:pt x="305550" y="481523"/>
                  </a:cubicBezTo>
                  <a:cubicBezTo>
                    <a:pt x="316367" y="481523"/>
                    <a:pt x="325169" y="490312"/>
                    <a:pt x="325169" y="501187"/>
                  </a:cubicBezTo>
                  <a:lnTo>
                    <a:pt x="325169" y="527629"/>
                  </a:lnTo>
                  <a:cubicBezTo>
                    <a:pt x="375149" y="523309"/>
                    <a:pt x="420430" y="502826"/>
                    <a:pt x="455863" y="471393"/>
                  </a:cubicBezTo>
                  <a:cubicBezTo>
                    <a:pt x="459966" y="467744"/>
                    <a:pt x="465934" y="467371"/>
                    <a:pt x="470410" y="470425"/>
                  </a:cubicBezTo>
                  <a:lnTo>
                    <a:pt x="516884" y="502230"/>
                  </a:lnTo>
                  <a:cubicBezTo>
                    <a:pt x="519793" y="504241"/>
                    <a:pt x="521658" y="507444"/>
                    <a:pt x="521957" y="511019"/>
                  </a:cubicBezTo>
                  <a:cubicBezTo>
                    <a:pt x="522255" y="514520"/>
                    <a:pt x="520912" y="518021"/>
                    <a:pt x="518376" y="520479"/>
                  </a:cubicBezTo>
                  <a:cubicBezTo>
                    <a:pt x="463398" y="574033"/>
                    <a:pt x="388428" y="607178"/>
                    <a:pt x="305550" y="607178"/>
                  </a:cubicBezTo>
                  <a:cubicBezTo>
                    <a:pt x="136811" y="607178"/>
                    <a:pt x="0" y="470574"/>
                    <a:pt x="0" y="302090"/>
                  </a:cubicBezTo>
                  <a:cubicBezTo>
                    <a:pt x="0" y="148206"/>
                    <a:pt x="114134" y="20987"/>
                    <a:pt x="262508" y="131"/>
                  </a:cubicBezTo>
                  <a:close/>
                  <a:moveTo>
                    <a:pt x="348549" y="128"/>
                  </a:moveTo>
                  <a:cubicBezTo>
                    <a:pt x="365111" y="2510"/>
                    <a:pt x="381226" y="6308"/>
                    <a:pt x="396819" y="11223"/>
                  </a:cubicBezTo>
                  <a:cubicBezTo>
                    <a:pt x="400027" y="12191"/>
                    <a:pt x="402639" y="14574"/>
                    <a:pt x="403981" y="17627"/>
                  </a:cubicBezTo>
                  <a:cubicBezTo>
                    <a:pt x="405399" y="20680"/>
                    <a:pt x="405399" y="24180"/>
                    <a:pt x="404056" y="27307"/>
                  </a:cubicBezTo>
                  <a:lnTo>
                    <a:pt x="381599" y="77721"/>
                  </a:lnTo>
                  <a:cubicBezTo>
                    <a:pt x="379212" y="83082"/>
                    <a:pt x="373244" y="85912"/>
                    <a:pt x="367573" y="84348"/>
                  </a:cubicBezTo>
                  <a:cubicBezTo>
                    <a:pt x="360187" y="82188"/>
                    <a:pt x="352578" y="80476"/>
                    <a:pt x="344818" y="79135"/>
                  </a:cubicBezTo>
                  <a:cubicBezTo>
                    <a:pt x="339148" y="78167"/>
                    <a:pt x="335045" y="73253"/>
                    <a:pt x="335045" y="67519"/>
                  </a:cubicBezTo>
                  <a:lnTo>
                    <a:pt x="335045" y="11819"/>
                  </a:lnTo>
                  <a:cubicBezTo>
                    <a:pt x="335045" y="8393"/>
                    <a:pt x="336537" y="5117"/>
                    <a:pt x="339148" y="2883"/>
                  </a:cubicBezTo>
                  <a:cubicBezTo>
                    <a:pt x="341685" y="649"/>
                    <a:pt x="345191" y="-319"/>
                    <a:pt x="348549" y="128"/>
                  </a:cubicBezTo>
                  <a:close/>
                </a:path>
              </a:pathLst>
            </a:custGeom>
            <a:gradFill>
              <a:gsLst>
                <a:gs pos="0">
                  <a:srgbClr val="FFF7BA"/>
                </a:gs>
                <a:gs pos="49000">
                  <a:srgbClr val="FFD770"/>
                </a:gs>
                <a:gs pos="100000">
                  <a:srgbClr val="DA9D4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grpSp>
      <p:grpSp>
        <p:nvGrpSpPr>
          <p:cNvPr id="41" name="组合 40"/>
          <p:cNvGrpSpPr/>
          <p:nvPr/>
        </p:nvGrpSpPr>
        <p:grpSpPr>
          <a:xfrm>
            <a:off x="5816846" y="5186052"/>
            <a:ext cx="450056" cy="450055"/>
            <a:chOff x="5875272" y="1899043"/>
            <a:chExt cx="1302766" cy="1302765"/>
          </a:xfrm>
        </p:grpSpPr>
        <p:sp>
          <p:nvSpPr>
            <p:cNvPr id="42" name="圆角矩形 41"/>
            <p:cNvSpPr/>
            <p:nvPr/>
          </p:nvSpPr>
          <p:spPr>
            <a:xfrm rot="2700000">
              <a:off x="5875272" y="1899043"/>
              <a:ext cx="1302765" cy="1302766"/>
            </a:xfrm>
            <a:prstGeom prst="roundRect">
              <a:avLst>
                <a:gd name="adj" fmla="val 9524"/>
              </a:avLst>
            </a:prstGeom>
            <a:noFill/>
            <a:ln w="28575">
              <a:gradFill>
                <a:gsLst>
                  <a:gs pos="59600">
                    <a:srgbClr val="FFD770"/>
                  </a:gs>
                  <a:gs pos="0">
                    <a:srgbClr val="FFF7BA"/>
                  </a:gs>
                  <a:gs pos="100000">
                    <a:srgbClr val="DA9D48"/>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43" name="圆角矩形 67"/>
            <p:cNvSpPr/>
            <p:nvPr/>
          </p:nvSpPr>
          <p:spPr>
            <a:xfrm>
              <a:off x="6222137" y="2246611"/>
              <a:ext cx="609038" cy="607633"/>
            </a:xfrm>
            <a:custGeom>
              <a:avLst/>
              <a:gdLst>
                <a:gd name="T0" fmla="*/ 4473 w 4646"/>
                <a:gd name="T1" fmla="*/ 173 h 4643"/>
                <a:gd name="T2" fmla="*/ 3844 w 4646"/>
                <a:gd name="T3" fmla="*/ 173 h 4643"/>
                <a:gd name="T4" fmla="*/ 2904 w 4646"/>
                <a:gd name="T5" fmla="*/ 1113 h 4643"/>
                <a:gd name="T6" fmla="*/ 1383 w 4646"/>
                <a:gd name="T7" fmla="*/ 596 h 4643"/>
                <a:gd name="T8" fmla="*/ 1318 w 4646"/>
                <a:gd name="T9" fmla="*/ 597 h 4643"/>
                <a:gd name="T10" fmla="*/ 622 w 4646"/>
                <a:gd name="T11" fmla="*/ 868 h 4643"/>
                <a:gd name="T12" fmla="*/ 583 w 4646"/>
                <a:gd name="T13" fmla="*/ 891 h 4643"/>
                <a:gd name="T14" fmla="*/ 583 w 4646"/>
                <a:gd name="T15" fmla="*/ 1024 h 4643"/>
                <a:gd name="T16" fmla="*/ 583 w 4646"/>
                <a:gd name="T17" fmla="*/ 1025 h 4643"/>
                <a:gd name="T18" fmla="*/ 598 w 4646"/>
                <a:gd name="T19" fmla="*/ 1037 h 4643"/>
                <a:gd name="T20" fmla="*/ 2031 w 4646"/>
                <a:gd name="T21" fmla="*/ 1987 h 4643"/>
                <a:gd name="T22" fmla="*/ 1061 w 4646"/>
                <a:gd name="T23" fmla="*/ 2957 h 4643"/>
                <a:gd name="T24" fmla="*/ 453 w 4646"/>
                <a:gd name="T25" fmla="*/ 2750 h 4643"/>
                <a:gd name="T26" fmla="*/ 418 w 4646"/>
                <a:gd name="T27" fmla="*/ 2751 h 4643"/>
                <a:gd name="T28" fmla="*/ 42 w 4646"/>
                <a:gd name="T29" fmla="*/ 2897 h 4643"/>
                <a:gd name="T30" fmla="*/ 20 w 4646"/>
                <a:gd name="T31" fmla="*/ 2911 h 4643"/>
                <a:gd name="T32" fmla="*/ 20 w 4646"/>
                <a:gd name="T33" fmla="*/ 2982 h 4643"/>
                <a:gd name="T34" fmla="*/ 20 w 4646"/>
                <a:gd name="T35" fmla="*/ 2982 h 4643"/>
                <a:gd name="T36" fmla="*/ 28 w 4646"/>
                <a:gd name="T37" fmla="*/ 2989 h 4643"/>
                <a:gd name="T38" fmla="*/ 748 w 4646"/>
                <a:gd name="T39" fmla="*/ 3466 h 4643"/>
                <a:gd name="T40" fmla="*/ 878 w 4646"/>
                <a:gd name="T41" fmla="*/ 3768 h 4643"/>
                <a:gd name="T42" fmla="*/ 1180 w 4646"/>
                <a:gd name="T43" fmla="*/ 3898 h 4643"/>
                <a:gd name="T44" fmla="*/ 1657 w 4646"/>
                <a:gd name="T45" fmla="*/ 4618 h 4643"/>
                <a:gd name="T46" fmla="*/ 1705 w 4646"/>
                <a:gd name="T47" fmla="*/ 4641 h 4643"/>
                <a:gd name="T48" fmla="*/ 1747 w 4646"/>
                <a:gd name="T49" fmla="*/ 4608 h 4643"/>
                <a:gd name="T50" fmla="*/ 1895 w 4646"/>
                <a:gd name="T51" fmla="*/ 4228 h 4643"/>
                <a:gd name="T52" fmla="*/ 1896 w 4646"/>
                <a:gd name="T53" fmla="*/ 4193 h 4643"/>
                <a:gd name="T54" fmla="*/ 1689 w 4646"/>
                <a:gd name="T55" fmla="*/ 3585 h 4643"/>
                <a:gd name="T56" fmla="*/ 2659 w 4646"/>
                <a:gd name="T57" fmla="*/ 2615 h 4643"/>
                <a:gd name="T58" fmla="*/ 3609 w 4646"/>
                <a:gd name="T59" fmla="*/ 4048 h 4643"/>
                <a:gd name="T60" fmla="*/ 3698 w 4646"/>
                <a:gd name="T61" fmla="*/ 4090 h 4643"/>
                <a:gd name="T62" fmla="*/ 3776 w 4646"/>
                <a:gd name="T63" fmla="*/ 4030 h 4643"/>
                <a:gd name="T64" fmla="*/ 4049 w 4646"/>
                <a:gd name="T65" fmla="*/ 3328 h 4643"/>
                <a:gd name="T66" fmla="*/ 4050 w 4646"/>
                <a:gd name="T67" fmla="*/ 3263 h 4643"/>
                <a:gd name="T68" fmla="*/ 3533 w 4646"/>
                <a:gd name="T69" fmla="*/ 1742 h 4643"/>
                <a:gd name="T70" fmla="*/ 4473 w 4646"/>
                <a:gd name="T71" fmla="*/ 802 h 4643"/>
                <a:gd name="T72" fmla="*/ 4473 w 4646"/>
                <a:gd name="T73" fmla="*/ 173 h 4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646" h="4643">
                  <a:moveTo>
                    <a:pt x="4473" y="173"/>
                  </a:moveTo>
                  <a:cubicBezTo>
                    <a:pt x="4299" y="0"/>
                    <a:pt x="4018" y="0"/>
                    <a:pt x="3844" y="173"/>
                  </a:cubicBezTo>
                  <a:lnTo>
                    <a:pt x="2904" y="1113"/>
                  </a:lnTo>
                  <a:lnTo>
                    <a:pt x="1383" y="596"/>
                  </a:lnTo>
                  <a:cubicBezTo>
                    <a:pt x="1362" y="589"/>
                    <a:pt x="1339" y="589"/>
                    <a:pt x="1318" y="597"/>
                  </a:cubicBezTo>
                  <a:lnTo>
                    <a:pt x="622" y="868"/>
                  </a:lnTo>
                  <a:cubicBezTo>
                    <a:pt x="608" y="872"/>
                    <a:pt x="595" y="880"/>
                    <a:pt x="583" y="891"/>
                  </a:cubicBezTo>
                  <a:cubicBezTo>
                    <a:pt x="547" y="928"/>
                    <a:pt x="546" y="987"/>
                    <a:pt x="583" y="1024"/>
                  </a:cubicBezTo>
                  <a:cubicBezTo>
                    <a:pt x="583" y="1024"/>
                    <a:pt x="583" y="1024"/>
                    <a:pt x="583" y="1025"/>
                  </a:cubicBezTo>
                  <a:cubicBezTo>
                    <a:pt x="588" y="1029"/>
                    <a:pt x="593" y="1033"/>
                    <a:pt x="598" y="1037"/>
                  </a:cubicBezTo>
                  <a:lnTo>
                    <a:pt x="2031" y="1987"/>
                  </a:lnTo>
                  <a:lnTo>
                    <a:pt x="1061" y="2957"/>
                  </a:lnTo>
                  <a:lnTo>
                    <a:pt x="453" y="2750"/>
                  </a:lnTo>
                  <a:cubicBezTo>
                    <a:pt x="441" y="2746"/>
                    <a:pt x="429" y="2747"/>
                    <a:pt x="418" y="2751"/>
                  </a:cubicBezTo>
                  <a:lnTo>
                    <a:pt x="42" y="2897"/>
                  </a:lnTo>
                  <a:cubicBezTo>
                    <a:pt x="32" y="2901"/>
                    <a:pt x="26" y="2905"/>
                    <a:pt x="20" y="2911"/>
                  </a:cubicBezTo>
                  <a:cubicBezTo>
                    <a:pt x="0" y="2931"/>
                    <a:pt x="0" y="2962"/>
                    <a:pt x="20" y="2982"/>
                  </a:cubicBezTo>
                  <a:cubicBezTo>
                    <a:pt x="20" y="2982"/>
                    <a:pt x="20" y="2982"/>
                    <a:pt x="20" y="2982"/>
                  </a:cubicBezTo>
                  <a:cubicBezTo>
                    <a:pt x="22" y="2985"/>
                    <a:pt x="25" y="2987"/>
                    <a:pt x="28" y="2989"/>
                  </a:cubicBezTo>
                  <a:lnTo>
                    <a:pt x="748" y="3466"/>
                  </a:lnTo>
                  <a:cubicBezTo>
                    <a:pt x="751" y="3576"/>
                    <a:pt x="794" y="3684"/>
                    <a:pt x="878" y="3768"/>
                  </a:cubicBezTo>
                  <a:cubicBezTo>
                    <a:pt x="962" y="3852"/>
                    <a:pt x="1070" y="3895"/>
                    <a:pt x="1180" y="3898"/>
                  </a:cubicBezTo>
                  <a:lnTo>
                    <a:pt x="1657" y="4618"/>
                  </a:lnTo>
                  <a:cubicBezTo>
                    <a:pt x="1668" y="4634"/>
                    <a:pt x="1686" y="4643"/>
                    <a:pt x="1705" y="4641"/>
                  </a:cubicBezTo>
                  <a:cubicBezTo>
                    <a:pt x="1724" y="4639"/>
                    <a:pt x="1741" y="4626"/>
                    <a:pt x="1747" y="4608"/>
                  </a:cubicBezTo>
                  <a:lnTo>
                    <a:pt x="1895" y="4228"/>
                  </a:lnTo>
                  <a:cubicBezTo>
                    <a:pt x="1899" y="4217"/>
                    <a:pt x="1900" y="4205"/>
                    <a:pt x="1896" y="4193"/>
                  </a:cubicBezTo>
                  <a:lnTo>
                    <a:pt x="1689" y="3585"/>
                  </a:lnTo>
                  <a:lnTo>
                    <a:pt x="2659" y="2615"/>
                  </a:lnTo>
                  <a:lnTo>
                    <a:pt x="3609" y="4048"/>
                  </a:lnTo>
                  <a:cubicBezTo>
                    <a:pt x="3629" y="4077"/>
                    <a:pt x="3663" y="4093"/>
                    <a:pt x="3698" y="4090"/>
                  </a:cubicBezTo>
                  <a:cubicBezTo>
                    <a:pt x="3733" y="4086"/>
                    <a:pt x="3763" y="4063"/>
                    <a:pt x="3776" y="4030"/>
                  </a:cubicBezTo>
                  <a:lnTo>
                    <a:pt x="4049" y="3328"/>
                  </a:lnTo>
                  <a:cubicBezTo>
                    <a:pt x="4057" y="3307"/>
                    <a:pt x="4058" y="3284"/>
                    <a:pt x="4050" y="3263"/>
                  </a:cubicBezTo>
                  <a:lnTo>
                    <a:pt x="3533" y="1742"/>
                  </a:lnTo>
                  <a:lnTo>
                    <a:pt x="4473" y="802"/>
                  </a:lnTo>
                  <a:cubicBezTo>
                    <a:pt x="4646" y="628"/>
                    <a:pt x="4646" y="347"/>
                    <a:pt x="4473" y="173"/>
                  </a:cubicBezTo>
                  <a:close/>
                </a:path>
              </a:pathLst>
            </a:custGeom>
            <a:gradFill>
              <a:gsLst>
                <a:gs pos="0">
                  <a:srgbClr val="FFF7BA"/>
                </a:gs>
                <a:gs pos="49000">
                  <a:srgbClr val="FFD770"/>
                </a:gs>
                <a:gs pos="100000">
                  <a:srgbClr val="DA9D4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bg1"/>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grpSp>
      <p:sp>
        <p:nvSpPr>
          <p:cNvPr id="51" name="矩形 50"/>
          <p:cNvSpPr/>
          <p:nvPr/>
        </p:nvSpPr>
        <p:spPr>
          <a:xfrm>
            <a:off x="6440789" y="2375056"/>
            <a:ext cx="3481006"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latin typeface="+mj-ea"/>
                <a:ea typeface="+mj-ea"/>
                <a:sym typeface="Century Gothic" panose="020B0502020202020204" pitchFamily="34" charset="0"/>
              </a:rPr>
              <a:t>用户可以在投影仪或者计算机上可以将演示文稿</a:t>
            </a:r>
          </a:p>
        </p:txBody>
      </p:sp>
      <p:sp>
        <p:nvSpPr>
          <p:cNvPr id="52" name="矩形 51"/>
          <p:cNvSpPr/>
          <p:nvPr/>
        </p:nvSpPr>
        <p:spPr>
          <a:xfrm>
            <a:off x="6440789" y="2018646"/>
            <a:ext cx="2189423"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latin typeface="+mj-ea"/>
                <a:ea typeface="+mj-ea"/>
                <a:sym typeface="Century Gothic" panose="020B0502020202020204" pitchFamily="34" charset="0"/>
              </a:rPr>
              <a:t>标题文字添加</a:t>
            </a:r>
          </a:p>
        </p:txBody>
      </p:sp>
      <p:sp>
        <p:nvSpPr>
          <p:cNvPr id="54" name="矩形 53"/>
          <p:cNvSpPr/>
          <p:nvPr/>
        </p:nvSpPr>
        <p:spPr>
          <a:xfrm>
            <a:off x="6440789" y="3398685"/>
            <a:ext cx="3481006"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latin typeface="+mj-ea"/>
                <a:ea typeface="+mj-ea"/>
                <a:sym typeface="Century Gothic" panose="020B0502020202020204" pitchFamily="34" charset="0"/>
              </a:rPr>
              <a:t>用户可以在投影仪或者计算机上可以将演示文稿</a:t>
            </a:r>
          </a:p>
        </p:txBody>
      </p:sp>
      <p:sp>
        <p:nvSpPr>
          <p:cNvPr id="55" name="矩形 54"/>
          <p:cNvSpPr/>
          <p:nvPr/>
        </p:nvSpPr>
        <p:spPr>
          <a:xfrm>
            <a:off x="6440789" y="3042275"/>
            <a:ext cx="2002136"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latin typeface="+mj-ea"/>
                <a:ea typeface="+mj-ea"/>
                <a:sym typeface="Century Gothic" panose="020B0502020202020204" pitchFamily="34" charset="0"/>
              </a:rPr>
              <a:t>标题文字添加</a:t>
            </a:r>
          </a:p>
        </p:txBody>
      </p:sp>
      <p:sp>
        <p:nvSpPr>
          <p:cNvPr id="57" name="矩形 56"/>
          <p:cNvSpPr/>
          <p:nvPr/>
        </p:nvSpPr>
        <p:spPr>
          <a:xfrm>
            <a:off x="6440789" y="4394296"/>
            <a:ext cx="3481006"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latin typeface="+mj-ea"/>
                <a:ea typeface="+mj-ea"/>
                <a:sym typeface="Century Gothic" panose="020B0502020202020204" pitchFamily="34" charset="0"/>
              </a:rPr>
              <a:t>用户可以在投影仪或者计算机上可以将演示文稿</a:t>
            </a:r>
          </a:p>
        </p:txBody>
      </p:sp>
      <p:sp>
        <p:nvSpPr>
          <p:cNvPr id="58" name="矩形 57"/>
          <p:cNvSpPr/>
          <p:nvPr/>
        </p:nvSpPr>
        <p:spPr>
          <a:xfrm>
            <a:off x="6440789" y="4037886"/>
            <a:ext cx="2189422"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latin typeface="+mj-ea"/>
                <a:ea typeface="+mj-ea"/>
                <a:sym typeface="Century Gothic" panose="020B0502020202020204" pitchFamily="34" charset="0"/>
              </a:rPr>
              <a:t>标题文字添加</a:t>
            </a:r>
          </a:p>
        </p:txBody>
      </p:sp>
      <p:sp>
        <p:nvSpPr>
          <p:cNvPr id="60" name="矩形 59"/>
          <p:cNvSpPr/>
          <p:nvPr/>
        </p:nvSpPr>
        <p:spPr>
          <a:xfrm>
            <a:off x="6440789" y="5416987"/>
            <a:ext cx="3481006"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latin typeface="+mj-ea"/>
                <a:ea typeface="+mj-ea"/>
                <a:sym typeface="Century Gothic" panose="020B0502020202020204" pitchFamily="34" charset="0"/>
              </a:rPr>
              <a:t>用户可以在投影仪或者计算机上可以将演示文稿</a:t>
            </a:r>
          </a:p>
        </p:txBody>
      </p:sp>
      <p:sp>
        <p:nvSpPr>
          <p:cNvPr id="61" name="矩形 60"/>
          <p:cNvSpPr/>
          <p:nvPr/>
        </p:nvSpPr>
        <p:spPr>
          <a:xfrm>
            <a:off x="6440789" y="5060577"/>
            <a:ext cx="22885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latin typeface="+mj-ea"/>
                <a:ea typeface="+mj-ea"/>
                <a:sym typeface="Century Gothic" panose="020B0502020202020204" pitchFamily="34" charset="0"/>
              </a:rPr>
              <a:t>标题文字添加</a:t>
            </a:r>
          </a:p>
        </p:txBody>
      </p:sp>
      <p:sp>
        <p:nvSpPr>
          <p:cNvPr id="34" name="TextBox 18"/>
          <p:cNvSpPr txBox="1"/>
          <p:nvPr/>
        </p:nvSpPr>
        <p:spPr>
          <a:xfrm>
            <a:off x="4160214" y="431566"/>
            <a:ext cx="3871573" cy="707886"/>
          </a:xfrm>
          <a:prstGeom prst="rect">
            <a:avLst/>
          </a:prstGeom>
          <a:noFill/>
        </p:spPr>
        <p:txBody>
          <a:bodyPr wrap="non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en-US" altLang="zh-CN" sz="4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   </a:t>
            </a:r>
            <a:r>
              <a:rPr lang="zh-CN" altLang="en-US" sz="4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年终总结 </a:t>
            </a:r>
            <a:r>
              <a:rPr lang="en-US" altLang="zh-CN" sz="4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 </a:t>
            </a:r>
            <a:r>
              <a:rPr lang="en-US" altLang="zh-CN" sz="4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 —</a:t>
            </a:r>
            <a:endParaRPr lang="zh-CN" altLang="en-US" sz="4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endParaRPr>
          </a:p>
        </p:txBody>
      </p:sp>
      <p:sp>
        <p:nvSpPr>
          <p:cNvPr id="2" name="椭圆 1"/>
          <p:cNvSpPr/>
          <p:nvPr/>
        </p:nvSpPr>
        <p:spPr>
          <a:xfrm>
            <a:off x="1884299" y="2125341"/>
            <a:ext cx="3603977" cy="3603977"/>
          </a:xfrm>
          <a:prstGeom prst="ellipse">
            <a:avLst/>
          </a:prstGeom>
          <a:blipFill>
            <a:blip r:embed="rId3"/>
            <a:stretch>
              <a:fillRect/>
            </a:stretch>
          </a:blipFill>
          <a:ln>
            <a:noFill/>
          </a:ln>
          <a:effectLst>
            <a:outerShdw blurRad="127000" dist="38100" dir="2700000" algn="tl" rotWithShape="0">
              <a:prstClr val="black">
                <a:alpha val="7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2433031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18"/>
          <p:cNvSpPr txBox="1"/>
          <p:nvPr/>
        </p:nvSpPr>
        <p:spPr>
          <a:xfrm>
            <a:off x="4160214" y="466525"/>
            <a:ext cx="3871573" cy="707886"/>
          </a:xfrm>
          <a:prstGeom prst="rect">
            <a:avLst/>
          </a:prstGeom>
          <a:noFill/>
        </p:spPr>
        <p:txBody>
          <a:bodyPr wrap="non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en-US" altLang="zh-CN" sz="4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   </a:t>
            </a:r>
            <a:r>
              <a:rPr lang="zh-CN" altLang="en-US" sz="4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年终总结 </a:t>
            </a:r>
            <a:r>
              <a:rPr lang="en-US" altLang="zh-CN" sz="4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 </a:t>
            </a:r>
            <a:r>
              <a:rPr lang="en-US" altLang="zh-CN" sz="4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 —</a:t>
            </a:r>
            <a:endParaRPr lang="zh-CN" altLang="en-US" sz="4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endParaRPr>
          </a:p>
        </p:txBody>
      </p:sp>
      <p:sp>
        <p:nvSpPr>
          <p:cNvPr id="65" name="椭圆 64"/>
          <p:cNvSpPr/>
          <p:nvPr/>
        </p:nvSpPr>
        <p:spPr>
          <a:xfrm>
            <a:off x="2987360" y="2229685"/>
            <a:ext cx="1720108" cy="172010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8F0304"/>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66" name="饼形 65"/>
          <p:cNvSpPr/>
          <p:nvPr/>
        </p:nvSpPr>
        <p:spPr>
          <a:xfrm>
            <a:off x="2987360" y="2229685"/>
            <a:ext cx="1720108" cy="1720108"/>
          </a:xfrm>
          <a:prstGeom prst="pie">
            <a:avLst/>
          </a:prstGeom>
          <a:gradFill>
            <a:gsLst>
              <a:gs pos="53000">
                <a:srgbClr val="FFD770"/>
              </a:gs>
              <a:gs pos="0">
                <a:srgbClr val="FFF7BA"/>
              </a:gs>
              <a:gs pos="100000">
                <a:srgbClr val="DA9D48"/>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8F0304"/>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67" name="椭圆 66"/>
          <p:cNvSpPr/>
          <p:nvPr/>
        </p:nvSpPr>
        <p:spPr>
          <a:xfrm>
            <a:off x="3233281" y="2475606"/>
            <a:ext cx="1228265" cy="122826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8F0304"/>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63" name="矩形 62"/>
          <p:cNvSpPr/>
          <p:nvPr/>
        </p:nvSpPr>
        <p:spPr>
          <a:xfrm>
            <a:off x="2875135" y="4632715"/>
            <a:ext cx="1900857"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rgbClr val="FFF7BA"/>
                    </a:gs>
                    <a:gs pos="49000">
                      <a:srgbClr val="FFD770"/>
                    </a:gs>
                  </a:gsLst>
                  <a:lin ang="5400000" scaled="0"/>
                </a:gradFill>
                <a:latin typeface="+mj-ea"/>
                <a:ea typeface="+mj-ea"/>
                <a:sym typeface="Century Gothic" panose="020B0502020202020204" pitchFamily="34" charset="0"/>
              </a:rPr>
              <a:t>用户可以在投影仪或者计算机上进行演示也可以将演示文稿打印出来</a:t>
            </a:r>
          </a:p>
        </p:txBody>
      </p:sp>
      <p:sp>
        <p:nvSpPr>
          <p:cNvPr id="64" name="矩形 63"/>
          <p:cNvSpPr/>
          <p:nvPr/>
        </p:nvSpPr>
        <p:spPr>
          <a:xfrm>
            <a:off x="2986285" y="4173394"/>
            <a:ext cx="1678558"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gradFill>
                  <a:gsLst>
                    <a:gs pos="0">
                      <a:srgbClr val="FFF7BA"/>
                    </a:gs>
                    <a:gs pos="49000">
                      <a:srgbClr val="FFD770"/>
                    </a:gs>
                  </a:gsLst>
                  <a:lin ang="5400000" scaled="0"/>
                </a:gradFill>
                <a:latin typeface="+mj-ea"/>
                <a:ea typeface="+mj-ea"/>
                <a:sym typeface="Century Gothic" panose="020B0502020202020204" pitchFamily="34" charset="0"/>
              </a:rPr>
              <a:t>文字添加</a:t>
            </a:r>
          </a:p>
        </p:txBody>
      </p:sp>
      <p:sp>
        <p:nvSpPr>
          <p:cNvPr id="36" name="文本框 35"/>
          <p:cNvSpPr txBox="1"/>
          <p:nvPr/>
        </p:nvSpPr>
        <p:spPr>
          <a:xfrm>
            <a:off x="3357397" y="2801507"/>
            <a:ext cx="998778" cy="584775"/>
          </a:xfrm>
          <a:prstGeom prst="rect">
            <a:avLst/>
          </a:prstGeom>
          <a:noFill/>
        </p:spPr>
        <p:txBody>
          <a:bodyPr wrap="square" rtlCol="0">
            <a:spAutoFit/>
            <a:scene3d>
              <a:camera prst="orthographicFront"/>
              <a:lightRig rig="threePt" dir="t"/>
            </a:scene3d>
            <a:sp3d contourW="12700"/>
          </a:bodyPr>
          <a:lstStyle/>
          <a:p>
            <a:pPr algn="ctr"/>
            <a:r>
              <a:rPr lang="en-US" altLang="zh-CN" sz="3200" b="1" i="1" dirty="0">
                <a:effectLst>
                  <a:outerShdw blurRad="50800" dist="38100" dir="2700000" algn="tl" rotWithShape="0">
                    <a:prstClr val="black">
                      <a:alpha val="40000"/>
                    </a:prstClr>
                  </a:outerShdw>
                </a:effectLst>
                <a:latin typeface="Century Gothic" panose="020B0502020202020204" pitchFamily="34" charset="0"/>
                <a:ea typeface="思源黑体 CN Normal" panose="020B0400000000000000" pitchFamily="34" charset="-122"/>
                <a:cs typeface="经典综艺体简" panose="02010609000101010101" pitchFamily="49" charset="-122"/>
                <a:sym typeface="Century Gothic" panose="020B0502020202020204" pitchFamily="34" charset="0"/>
              </a:rPr>
              <a:t>75%</a:t>
            </a:r>
            <a:endParaRPr lang="zh-CN" altLang="en-US" sz="3200" b="1" i="1" dirty="0">
              <a:effectLst>
                <a:outerShdw blurRad="50800" dist="38100" dir="2700000" algn="tl" rotWithShape="0">
                  <a:prstClr val="black">
                    <a:alpha val="40000"/>
                  </a:prstClr>
                </a:outerShdw>
              </a:effectLst>
              <a:latin typeface="Century Gothic" panose="020B0502020202020204" pitchFamily="34" charset="0"/>
              <a:ea typeface="思源黑体 CN Normal" panose="020B0400000000000000" pitchFamily="34" charset="-122"/>
              <a:cs typeface="经典综艺体简" panose="02010609000101010101" pitchFamily="49" charset="-122"/>
              <a:sym typeface="Century Gothic" panose="020B0502020202020204" pitchFamily="34" charset="0"/>
            </a:endParaRPr>
          </a:p>
        </p:txBody>
      </p:sp>
      <p:sp>
        <p:nvSpPr>
          <p:cNvPr id="74" name="椭圆 73"/>
          <p:cNvSpPr/>
          <p:nvPr/>
        </p:nvSpPr>
        <p:spPr>
          <a:xfrm>
            <a:off x="5274323" y="2229685"/>
            <a:ext cx="1720108" cy="172010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8F0304"/>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75" name="饼形 74"/>
          <p:cNvSpPr/>
          <p:nvPr/>
        </p:nvSpPr>
        <p:spPr>
          <a:xfrm>
            <a:off x="5274323" y="2229685"/>
            <a:ext cx="1720108" cy="1720108"/>
          </a:xfrm>
          <a:prstGeom prst="pie">
            <a:avLst>
              <a:gd name="adj1" fmla="val 19802889"/>
              <a:gd name="adj2" fmla="val 16200000"/>
            </a:avLst>
          </a:prstGeom>
          <a:gradFill>
            <a:gsLst>
              <a:gs pos="62400">
                <a:srgbClr val="FFD770"/>
              </a:gs>
              <a:gs pos="0">
                <a:srgbClr val="FFF7BA"/>
              </a:gs>
              <a:gs pos="100000">
                <a:srgbClr val="DA9D48"/>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8F0304"/>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76" name="椭圆 75"/>
          <p:cNvSpPr/>
          <p:nvPr/>
        </p:nvSpPr>
        <p:spPr>
          <a:xfrm>
            <a:off x="5520244" y="2475606"/>
            <a:ext cx="1228265" cy="122826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8F0304"/>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72" name="矩形 71"/>
          <p:cNvSpPr/>
          <p:nvPr/>
        </p:nvSpPr>
        <p:spPr>
          <a:xfrm>
            <a:off x="5162098" y="4632715"/>
            <a:ext cx="1900857"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rgbClr val="FFF7BA"/>
                    </a:gs>
                    <a:gs pos="49000">
                      <a:srgbClr val="FFD770"/>
                    </a:gs>
                  </a:gsLst>
                  <a:lin ang="5400000" scaled="0"/>
                </a:gradFill>
                <a:latin typeface="+mj-ea"/>
                <a:ea typeface="+mj-ea"/>
                <a:sym typeface="Century Gothic" panose="020B0502020202020204" pitchFamily="34" charset="0"/>
              </a:rPr>
              <a:t>用户可以在投影仪或者计算机上进行演示也可以将演示文稿打印出来</a:t>
            </a:r>
          </a:p>
        </p:txBody>
      </p:sp>
      <p:sp>
        <p:nvSpPr>
          <p:cNvPr id="73" name="矩形 72"/>
          <p:cNvSpPr/>
          <p:nvPr/>
        </p:nvSpPr>
        <p:spPr>
          <a:xfrm>
            <a:off x="5273248" y="4173394"/>
            <a:ext cx="1678558"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gradFill>
                  <a:gsLst>
                    <a:gs pos="0">
                      <a:srgbClr val="FFF7BA"/>
                    </a:gs>
                    <a:gs pos="49000">
                      <a:srgbClr val="FFD770"/>
                    </a:gs>
                  </a:gsLst>
                  <a:lin ang="5400000" scaled="0"/>
                </a:gradFill>
                <a:latin typeface="+mj-ea"/>
                <a:ea typeface="+mj-ea"/>
                <a:sym typeface="Century Gothic" panose="020B0502020202020204" pitchFamily="34" charset="0"/>
              </a:rPr>
              <a:t>文字添加</a:t>
            </a:r>
          </a:p>
        </p:txBody>
      </p:sp>
      <p:sp>
        <p:nvSpPr>
          <p:cNvPr id="71" name="文本框 70"/>
          <p:cNvSpPr txBox="1"/>
          <p:nvPr/>
        </p:nvSpPr>
        <p:spPr>
          <a:xfrm>
            <a:off x="5611683" y="2801507"/>
            <a:ext cx="998778" cy="584775"/>
          </a:xfrm>
          <a:prstGeom prst="rect">
            <a:avLst/>
          </a:prstGeom>
          <a:noFill/>
        </p:spPr>
        <p:txBody>
          <a:bodyPr wrap="square" rtlCol="0">
            <a:spAutoFit/>
            <a:scene3d>
              <a:camera prst="orthographicFront"/>
              <a:lightRig rig="threePt" dir="t"/>
            </a:scene3d>
            <a:sp3d contourW="12700"/>
          </a:bodyPr>
          <a:lstStyle/>
          <a:p>
            <a:pPr algn="ctr"/>
            <a:r>
              <a:rPr lang="en-US" altLang="zh-CN" sz="3200" b="1" i="1" dirty="0">
                <a:effectLst>
                  <a:outerShdw blurRad="50800" dist="38100" dir="2700000" algn="tl" rotWithShape="0">
                    <a:prstClr val="black">
                      <a:alpha val="40000"/>
                    </a:prstClr>
                  </a:outerShdw>
                </a:effectLst>
                <a:latin typeface="Century Gothic" panose="020B0502020202020204" pitchFamily="34" charset="0"/>
                <a:ea typeface="思源黑体 CN Normal" panose="020B0400000000000000" pitchFamily="34" charset="-122"/>
                <a:cs typeface="经典综艺体简" panose="02010609000101010101" pitchFamily="49" charset="-122"/>
                <a:sym typeface="Century Gothic" panose="020B0502020202020204" pitchFamily="34" charset="0"/>
              </a:rPr>
              <a:t>80%</a:t>
            </a:r>
            <a:endParaRPr lang="zh-CN" altLang="en-US" sz="3200" b="1" i="1" dirty="0">
              <a:effectLst>
                <a:outerShdw blurRad="50800" dist="38100" dir="2700000" algn="tl" rotWithShape="0">
                  <a:prstClr val="black">
                    <a:alpha val="40000"/>
                  </a:prstClr>
                </a:outerShdw>
              </a:effectLst>
              <a:latin typeface="Century Gothic" panose="020B0502020202020204" pitchFamily="34" charset="0"/>
              <a:ea typeface="思源黑体 CN Normal" panose="020B0400000000000000" pitchFamily="34" charset="-122"/>
              <a:cs typeface="经典综艺体简" panose="02010609000101010101" pitchFamily="49" charset="-122"/>
              <a:sym typeface="Century Gothic" panose="020B0502020202020204" pitchFamily="34" charset="0"/>
            </a:endParaRPr>
          </a:p>
        </p:txBody>
      </p:sp>
      <p:sp>
        <p:nvSpPr>
          <p:cNvPr id="83" name="椭圆 82"/>
          <p:cNvSpPr/>
          <p:nvPr/>
        </p:nvSpPr>
        <p:spPr>
          <a:xfrm>
            <a:off x="7561285" y="2229685"/>
            <a:ext cx="1720108" cy="172010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8F0304"/>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84" name="饼形 83"/>
          <p:cNvSpPr/>
          <p:nvPr/>
        </p:nvSpPr>
        <p:spPr>
          <a:xfrm>
            <a:off x="7561285" y="2229685"/>
            <a:ext cx="1720108" cy="1720108"/>
          </a:xfrm>
          <a:prstGeom prst="pie">
            <a:avLst>
              <a:gd name="adj1" fmla="val 2595857"/>
              <a:gd name="adj2" fmla="val 16200000"/>
            </a:avLst>
          </a:prstGeom>
          <a:gradFill>
            <a:gsLst>
              <a:gs pos="52300">
                <a:srgbClr val="FFD770"/>
              </a:gs>
              <a:gs pos="0">
                <a:srgbClr val="FFF7BA"/>
              </a:gs>
              <a:gs pos="100000">
                <a:srgbClr val="DA9D48"/>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8F0304"/>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85" name="椭圆 84"/>
          <p:cNvSpPr/>
          <p:nvPr/>
        </p:nvSpPr>
        <p:spPr>
          <a:xfrm>
            <a:off x="7807206" y="2475606"/>
            <a:ext cx="1228265" cy="122826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8F0304"/>
              </a:solidFill>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81" name="矩形 80"/>
          <p:cNvSpPr/>
          <p:nvPr/>
        </p:nvSpPr>
        <p:spPr>
          <a:xfrm>
            <a:off x="7449060" y="4632715"/>
            <a:ext cx="1900857"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rgbClr val="FFF7BA"/>
                    </a:gs>
                    <a:gs pos="49000">
                      <a:srgbClr val="FFD770"/>
                    </a:gs>
                  </a:gsLst>
                  <a:lin ang="5400000" scaled="0"/>
                </a:gradFill>
                <a:latin typeface="+mj-ea"/>
                <a:ea typeface="+mj-ea"/>
                <a:sym typeface="Century Gothic" panose="020B0502020202020204" pitchFamily="34" charset="0"/>
              </a:rPr>
              <a:t>用户可以在投影仪或者计算机上进行演示也可以将演示文稿打印出来</a:t>
            </a:r>
          </a:p>
        </p:txBody>
      </p:sp>
      <p:sp>
        <p:nvSpPr>
          <p:cNvPr id="82" name="矩形 81"/>
          <p:cNvSpPr/>
          <p:nvPr/>
        </p:nvSpPr>
        <p:spPr>
          <a:xfrm>
            <a:off x="7560210" y="4173394"/>
            <a:ext cx="1678558"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gradFill>
                  <a:gsLst>
                    <a:gs pos="0">
                      <a:srgbClr val="FFF7BA"/>
                    </a:gs>
                    <a:gs pos="49000">
                      <a:srgbClr val="FFD770"/>
                    </a:gs>
                  </a:gsLst>
                  <a:lin ang="5400000" scaled="0"/>
                </a:gradFill>
                <a:latin typeface="+mj-ea"/>
                <a:ea typeface="+mj-ea"/>
                <a:sym typeface="Century Gothic" panose="020B0502020202020204" pitchFamily="34" charset="0"/>
              </a:rPr>
              <a:t>文字添加</a:t>
            </a:r>
          </a:p>
        </p:txBody>
      </p:sp>
      <p:sp>
        <p:nvSpPr>
          <p:cNvPr id="80" name="文本框 79"/>
          <p:cNvSpPr txBox="1"/>
          <p:nvPr/>
        </p:nvSpPr>
        <p:spPr>
          <a:xfrm>
            <a:off x="7931323" y="2801507"/>
            <a:ext cx="998778" cy="584775"/>
          </a:xfrm>
          <a:prstGeom prst="rect">
            <a:avLst/>
          </a:prstGeom>
          <a:noFill/>
        </p:spPr>
        <p:txBody>
          <a:bodyPr wrap="square" rtlCol="0">
            <a:spAutoFit/>
            <a:scene3d>
              <a:camera prst="orthographicFront"/>
              <a:lightRig rig="threePt" dir="t"/>
            </a:scene3d>
            <a:sp3d contourW="12700"/>
          </a:bodyPr>
          <a:lstStyle/>
          <a:p>
            <a:pPr algn="ctr"/>
            <a:r>
              <a:rPr lang="en-US" altLang="zh-CN" sz="3200" b="1" i="1" dirty="0">
                <a:effectLst>
                  <a:outerShdw blurRad="50800" dist="38100" dir="2700000" algn="tl" rotWithShape="0">
                    <a:prstClr val="black">
                      <a:alpha val="40000"/>
                    </a:prstClr>
                  </a:outerShdw>
                </a:effectLst>
                <a:latin typeface="Century Gothic" panose="020B0502020202020204" pitchFamily="34" charset="0"/>
                <a:ea typeface="思源黑体 CN Normal" panose="020B0400000000000000" pitchFamily="34" charset="-122"/>
                <a:cs typeface="经典综艺体简" panose="02010609000101010101" pitchFamily="49" charset="-122"/>
                <a:sym typeface="Century Gothic" panose="020B0502020202020204" pitchFamily="34" charset="0"/>
              </a:rPr>
              <a:t>70%</a:t>
            </a:r>
            <a:endParaRPr lang="zh-CN" altLang="en-US" sz="3200" b="1" i="1" dirty="0">
              <a:effectLst>
                <a:outerShdw blurRad="50800" dist="38100" dir="2700000" algn="tl" rotWithShape="0">
                  <a:prstClr val="black">
                    <a:alpha val="40000"/>
                  </a:prstClr>
                </a:outerShdw>
              </a:effectLst>
              <a:latin typeface="Century Gothic" panose="020B0502020202020204" pitchFamily="34" charset="0"/>
              <a:ea typeface="思源黑体 CN Normal" panose="020B0400000000000000" pitchFamily="34" charset="-122"/>
              <a:cs typeface="经典综艺体简" panose="02010609000101010101" pitchFamily="49" charset="-122"/>
              <a:sym typeface="Century Gothic" panose="020B0502020202020204" pitchFamily="34" charset="0"/>
            </a:endParaRPr>
          </a:p>
        </p:txBody>
      </p:sp>
    </p:spTree>
    <p:extLst>
      <p:ext uri="{BB962C8B-B14F-4D97-AF65-F5344CB8AC3E}">
        <p14:creationId xmlns:p14="http://schemas.microsoft.com/office/powerpoint/2010/main" val="116443265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18"/>
          <p:cNvSpPr txBox="1"/>
          <p:nvPr/>
        </p:nvSpPr>
        <p:spPr>
          <a:xfrm>
            <a:off x="4160214" y="431566"/>
            <a:ext cx="3871573" cy="707886"/>
          </a:xfrm>
          <a:prstGeom prst="rect">
            <a:avLst/>
          </a:prstGeom>
          <a:noFill/>
        </p:spPr>
        <p:txBody>
          <a:bodyPr wrap="non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en-US" altLang="zh-CN" sz="4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   </a:t>
            </a:r>
            <a:r>
              <a:rPr lang="zh-CN" altLang="en-US" sz="4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年终总结 </a:t>
            </a:r>
            <a:r>
              <a:rPr lang="en-US" altLang="zh-CN" sz="4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  —</a:t>
            </a:r>
            <a:endParaRPr lang="zh-CN" altLang="en-US" sz="4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endParaRPr>
          </a:p>
        </p:txBody>
      </p:sp>
      <p:grpSp>
        <p:nvGrpSpPr>
          <p:cNvPr id="40" name="组合 39"/>
          <p:cNvGrpSpPr/>
          <p:nvPr/>
        </p:nvGrpSpPr>
        <p:grpSpPr>
          <a:xfrm>
            <a:off x="2745129" y="4640885"/>
            <a:ext cx="7051002" cy="1234020"/>
            <a:chOff x="7483988" y="3433235"/>
            <a:chExt cx="9703276" cy="1698204"/>
          </a:xfrm>
        </p:grpSpPr>
        <p:sp>
          <p:nvSpPr>
            <p:cNvPr id="41" name="矩形 40"/>
            <p:cNvSpPr/>
            <p:nvPr/>
          </p:nvSpPr>
          <p:spPr>
            <a:xfrm>
              <a:off x="7483989" y="3963062"/>
              <a:ext cx="9703275" cy="1168377"/>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gradFill>
                    <a:gsLst>
                      <a:gs pos="0">
                        <a:srgbClr val="FFF7BA"/>
                      </a:gs>
                      <a:gs pos="49000">
                        <a:srgbClr val="FFD770"/>
                      </a:gs>
                    </a:gsLst>
                    <a:lin ang="5400000" scaled="1"/>
                  </a:gradFill>
                  <a:latin typeface="+mj-ea"/>
                  <a:ea typeface="+mj-ea"/>
                  <a:sym typeface="Century Gothic" panose="020B0502020202020204" pitchFamily="34" charset="0"/>
                </a:rPr>
                <a:t>用户可以在投影仪或者计算机上进行演示也可以将演示文稿打印出来制作成胶片用户可以在投影仪或者计算机上进行演示也可以将演示文稿打印出来制作成胶片用户可以在投影仪或者计算机上</a:t>
              </a:r>
            </a:p>
          </p:txBody>
        </p:sp>
        <p:sp>
          <p:nvSpPr>
            <p:cNvPr id="42" name="矩形 41"/>
            <p:cNvSpPr/>
            <p:nvPr/>
          </p:nvSpPr>
          <p:spPr>
            <a:xfrm>
              <a:off x="7483988" y="3433235"/>
              <a:ext cx="2712495" cy="614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gradFill>
                    <a:gsLst>
                      <a:gs pos="0">
                        <a:srgbClr val="FFF7BA"/>
                      </a:gs>
                      <a:gs pos="49000">
                        <a:srgbClr val="FFD770"/>
                      </a:gs>
                    </a:gsLst>
                    <a:lin ang="5400000" scaled="1"/>
                  </a:gradFill>
                  <a:latin typeface="+mj-ea"/>
                  <a:ea typeface="+mj-ea"/>
                  <a:sym typeface="Century Gothic" panose="020B0502020202020204" pitchFamily="34" charset="0"/>
                </a:rPr>
                <a:t>标题文字添加</a:t>
              </a:r>
            </a:p>
          </p:txBody>
        </p:sp>
      </p:grpSp>
      <p:sp>
        <p:nvSpPr>
          <p:cNvPr id="2" name="圆角矩形 1"/>
          <p:cNvSpPr/>
          <p:nvPr/>
        </p:nvSpPr>
        <p:spPr>
          <a:xfrm>
            <a:off x="2379642" y="1923107"/>
            <a:ext cx="3260993" cy="2098790"/>
          </a:xfrm>
          <a:prstGeom prst="roundRect">
            <a:avLst/>
          </a:prstGeom>
          <a:blipFill>
            <a:blip r:embed="rId3"/>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6189642" y="1923107"/>
            <a:ext cx="3260993" cy="2098790"/>
          </a:xfrm>
          <a:prstGeom prst="roundRect">
            <a:avLst/>
          </a:prstGeom>
          <a:blipFill>
            <a:blip r:embed="rId4"/>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3125251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left)">
                                      <p:cBhvr>
                                        <p:cTn id="1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29492" r="26562" b="6250"/>
          <a:stretch/>
        </p:blipFill>
        <p:spPr>
          <a:xfrm>
            <a:off x="3076575" y="409575"/>
            <a:ext cx="6038850" cy="6038850"/>
          </a:xfrm>
          <a:prstGeom prst="rect">
            <a:avLst/>
          </a:prstGeom>
        </p:spPr>
      </p:pic>
      <p:sp>
        <p:nvSpPr>
          <p:cNvPr id="8" name="TextBox 18"/>
          <p:cNvSpPr txBox="1"/>
          <p:nvPr/>
        </p:nvSpPr>
        <p:spPr>
          <a:xfrm>
            <a:off x="4462862" y="3429000"/>
            <a:ext cx="3262433" cy="1015663"/>
          </a:xfrm>
          <a:prstGeom prst="rect">
            <a:avLst/>
          </a:prstGeom>
          <a:noFill/>
        </p:spPr>
        <p:txBody>
          <a:bodyPr wrap="non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zh-CN" altLang="en-US" sz="6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颁奖盛典</a:t>
            </a:r>
            <a:endParaRPr lang="zh-CN" altLang="en-US" sz="6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endParaRPr>
          </a:p>
        </p:txBody>
      </p:sp>
      <p:sp>
        <p:nvSpPr>
          <p:cNvPr id="9" name="我们团结一心粉碎所有的障碍"/>
          <p:cNvSpPr txBox="1"/>
          <p:nvPr/>
        </p:nvSpPr>
        <p:spPr>
          <a:xfrm>
            <a:off x="4721267" y="2023735"/>
            <a:ext cx="2749472" cy="1107996"/>
          </a:xfrm>
          <a:prstGeom prst="rect">
            <a:avLst/>
          </a:prstGeom>
          <a:noFill/>
        </p:spPr>
        <p:txBody>
          <a:bodyPr wrap="none" rtlCol="0">
            <a:spAutoFit/>
          </a:bodyPr>
          <a:lstStyle>
            <a:defPPr>
              <a:defRPr lang="en-US"/>
            </a:defPPr>
            <a:lvl1pPr algn="ctr">
              <a:defRPr sz="6600" b="1">
                <a:gradFill>
                  <a:gsLst>
                    <a:gs pos="0">
                      <a:schemeClr val="accent1">
                        <a:lumMod val="50000"/>
                      </a:schemeClr>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en-US" altLang="zh-CN" b="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a:t>
            </a:r>
            <a:r>
              <a:rPr lang="zh-CN" altLang="en-US" sz="4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第二章</a:t>
            </a:r>
            <a:r>
              <a:rPr lang="en-US" altLang="zh-CN" b="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a:t>
            </a:r>
            <a:endParaRPr lang="zh-CN" altLang="en-US" b="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endParaRPr>
          </a:p>
        </p:txBody>
      </p:sp>
    </p:spTree>
    <p:extLst>
      <p:ext uri="{BB962C8B-B14F-4D97-AF65-F5344CB8AC3E}">
        <p14:creationId xmlns:p14="http://schemas.microsoft.com/office/powerpoint/2010/main" val="118816002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18"/>
          <p:cNvSpPr txBox="1"/>
          <p:nvPr/>
        </p:nvSpPr>
        <p:spPr>
          <a:xfrm>
            <a:off x="3789407" y="1237452"/>
            <a:ext cx="4613187" cy="923330"/>
          </a:xfrm>
          <a:prstGeom prst="rect">
            <a:avLst/>
          </a:prstGeom>
          <a:noFill/>
          <a:effectLst/>
        </p:spPr>
        <p:txBody>
          <a:bodyPr wrap="squar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en-US" altLang="zh-CN" sz="5400" dirty="0" smtClean="0">
                <a:gradFill>
                  <a:gsLst>
                    <a:gs pos="0">
                      <a:srgbClr val="FFF7BA"/>
                    </a:gs>
                    <a:gs pos="49000">
                      <a:srgbClr val="FFD770"/>
                    </a:gs>
                    <a:gs pos="100000">
                      <a:srgbClr val="DA9D48">
                        <a:alpha val="0"/>
                      </a:srgbClr>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a:t>
            </a:r>
            <a:r>
              <a:rPr lang="zh-CN" altLang="en-US" sz="5400" dirty="0" smtClean="0">
                <a:gradFill>
                  <a:gsLst>
                    <a:gs pos="0">
                      <a:srgbClr val="FFF7BA"/>
                    </a:gs>
                    <a:gs pos="49000">
                      <a:srgbClr val="FFD770"/>
                    </a:gs>
                    <a:gs pos="100000">
                      <a:srgbClr val="DA9D48">
                        <a:alpha val="0"/>
                      </a:srgbClr>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最佳团队奖</a:t>
            </a:r>
            <a:r>
              <a:rPr lang="en-US" altLang="zh-CN" sz="5400" dirty="0" smtClean="0">
                <a:gradFill>
                  <a:gsLst>
                    <a:gs pos="0">
                      <a:srgbClr val="FFF7BA"/>
                    </a:gs>
                    <a:gs pos="49000">
                      <a:srgbClr val="FFD770"/>
                    </a:gs>
                    <a:gs pos="100000">
                      <a:srgbClr val="DA9D48">
                        <a:alpha val="0"/>
                      </a:srgbClr>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a:t>
            </a:r>
            <a:endParaRPr lang="zh-CN" altLang="en-US" sz="5400" dirty="0">
              <a:gradFill>
                <a:gsLst>
                  <a:gs pos="0">
                    <a:srgbClr val="FFF7BA"/>
                  </a:gs>
                  <a:gs pos="49000">
                    <a:srgbClr val="FFD770"/>
                  </a:gs>
                  <a:gs pos="100000">
                    <a:srgbClr val="DA9D48">
                      <a:alpha val="0"/>
                    </a:srgbClr>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endParaRPr>
          </a:p>
        </p:txBody>
      </p:sp>
      <p:sp>
        <p:nvSpPr>
          <p:cNvPr id="28" name="我们团结一心粉碎所有的障碍"/>
          <p:cNvSpPr txBox="1"/>
          <p:nvPr/>
        </p:nvSpPr>
        <p:spPr>
          <a:xfrm>
            <a:off x="2564916" y="2705338"/>
            <a:ext cx="7030775" cy="1631216"/>
          </a:xfrm>
          <a:prstGeom prst="rect">
            <a:avLst/>
          </a:prstGeom>
          <a:noFill/>
          <a:effectLst/>
        </p:spPr>
        <p:txBody>
          <a:bodyPr wrap="square" rtlCol="0">
            <a:spAutoFit/>
          </a:bodyPr>
          <a:lstStyle/>
          <a:p>
            <a:pPr algn="ctr">
              <a:lnSpc>
                <a:spcPct val="125000"/>
              </a:lnSpc>
            </a:pPr>
            <a:r>
              <a:rPr lang="zh-CN" altLang="en-US" sz="2000" b="1" dirty="0">
                <a:gradFill>
                  <a:gsLst>
                    <a:gs pos="0">
                      <a:srgbClr val="FFF7BA"/>
                    </a:gs>
                    <a:gs pos="49000">
                      <a:srgbClr val="FFD770"/>
                    </a:gs>
                  </a:gsLst>
                  <a:lin ang="5400000" scaled="1"/>
                </a:gradFill>
                <a:latin typeface="+mj-ea"/>
                <a:ea typeface="+mj-ea"/>
                <a:sym typeface="Century Gothic" panose="020B0502020202020204" pitchFamily="34" charset="0"/>
              </a:rPr>
              <a:t>具备大局意识、服务意识和协调意识的团队才是优秀的团队。他们具有较高的团队精神，相互团结，相互支持，相互帮助，团队成员之间配合默契，依靠团队集体的力量，出色地完成各项工作要求和生产指标。</a:t>
            </a:r>
          </a:p>
        </p:txBody>
      </p:sp>
    </p:spTree>
    <p:extLst>
      <p:ext uri="{BB962C8B-B14F-4D97-AF65-F5344CB8AC3E}">
        <p14:creationId xmlns:p14="http://schemas.microsoft.com/office/powerpoint/2010/main" val="221562099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up)">
                                      <p:cBhvr>
                                        <p:cTn id="1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8"/>
          <p:cNvSpPr txBox="1"/>
          <p:nvPr/>
        </p:nvSpPr>
        <p:spPr>
          <a:xfrm>
            <a:off x="2228138" y="4212308"/>
            <a:ext cx="3432872" cy="584775"/>
          </a:xfrm>
          <a:prstGeom prst="rect">
            <a:avLst/>
          </a:prstGeom>
          <a:noFill/>
          <a:effectLst/>
        </p:spPr>
        <p:txBody>
          <a:bodyPr wrap="square" rtlCol="0">
            <a:spAutoFit/>
            <a:scene3d>
              <a:camera prst="perspectiveHeroicExtremeLeftFacing" fov="3300000">
                <a:rot lat="21000000" lon="600000" rev="0"/>
              </a:camera>
              <a:lightRig rig="brightRoom" dir="t"/>
            </a:scene3d>
            <a:sp3d extrusionH="254000" prstMaterial="plastic">
              <a:bevelT w="38100" h="38100"/>
              <a:extrusionClr>
                <a:schemeClr val="tx1"/>
              </a:extrusionClr>
            </a:sp3d>
          </a:bodyPr>
          <a:lstStyle>
            <a:defPPr>
              <a:defRPr lang="en-US"/>
            </a:defPPr>
            <a:lvl1pPr algn="ctr">
              <a:defRPr sz="8800" b="1" spc="-300">
                <a:gradFill>
                  <a:gsLst>
                    <a:gs pos="46000">
                      <a:srgbClr val="FBF8F4"/>
                    </a:gs>
                    <a:gs pos="56000">
                      <a:srgbClr val="D5A45E"/>
                    </a:gs>
                  </a:gsLst>
                  <a:lin ang="5400000" scaled="1"/>
                </a:gradFill>
                <a:effectLst>
                  <a:glow rad="127000">
                    <a:srgbClr val="493313">
                      <a:alpha val="49804"/>
                    </a:srgbClr>
                  </a:glow>
                </a:effectLst>
                <a:latin typeface="微软雅黑" panose="020B0503020204020204" pitchFamily="34" charset="-122"/>
                <a:ea typeface="微软雅黑" panose="020B0503020204020204" pitchFamily="34" charset="-122"/>
              </a:defRPr>
            </a:lvl1pPr>
          </a:lstStyle>
          <a:p>
            <a:r>
              <a:rPr lang="zh-CN" altLang="en-US" sz="3200" dirty="0">
                <a:latin typeface="Century Gothic" panose="020B0502020202020204" pitchFamily="34" charset="0"/>
                <a:ea typeface="思源黑体 CN Normal" panose="020B0400000000000000" pitchFamily="34" charset="-122"/>
                <a:sym typeface="Century Gothic" panose="020B0502020202020204" pitchFamily="34" charset="0"/>
              </a:rPr>
              <a:t>姓名：</a:t>
            </a:r>
            <a:r>
              <a:rPr lang="en-US" altLang="zh-CN" sz="3200" dirty="0">
                <a:latin typeface="Century Gothic" panose="020B0502020202020204" pitchFamily="34" charset="0"/>
                <a:ea typeface="思源黑体 CN Normal" panose="020B0400000000000000" pitchFamily="34" charset="-122"/>
                <a:sym typeface="Century Gothic" panose="020B0502020202020204" pitchFamily="34" charset="0"/>
              </a:rPr>
              <a:t>XXXX</a:t>
            </a:r>
            <a:endParaRPr lang="zh-CN" altLang="en-US" sz="3200" dirty="0">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19" name="TextBox 18"/>
          <p:cNvSpPr txBox="1"/>
          <p:nvPr/>
        </p:nvSpPr>
        <p:spPr>
          <a:xfrm>
            <a:off x="7016038" y="4212308"/>
            <a:ext cx="3432872" cy="584775"/>
          </a:xfrm>
          <a:prstGeom prst="rect">
            <a:avLst/>
          </a:prstGeom>
          <a:noFill/>
          <a:effectLst/>
        </p:spPr>
        <p:txBody>
          <a:bodyPr wrap="square" rtlCol="0">
            <a:spAutoFit/>
            <a:scene3d>
              <a:camera prst="perspectiveHeroicExtremeLeftFacing" fov="3300000">
                <a:rot lat="21000000" lon="600000" rev="0"/>
              </a:camera>
              <a:lightRig rig="brightRoom" dir="t"/>
            </a:scene3d>
            <a:sp3d extrusionH="254000" prstMaterial="plastic">
              <a:bevelT w="38100" h="38100"/>
              <a:extrusionClr>
                <a:schemeClr val="tx1"/>
              </a:extrusionClr>
            </a:sp3d>
          </a:bodyPr>
          <a:lstStyle>
            <a:defPPr>
              <a:defRPr lang="en-US"/>
            </a:defPPr>
            <a:lvl1pPr algn="ctr">
              <a:defRPr sz="8800" b="1" spc="-300">
                <a:gradFill>
                  <a:gsLst>
                    <a:gs pos="46000">
                      <a:srgbClr val="FBF8F4"/>
                    </a:gs>
                    <a:gs pos="56000">
                      <a:srgbClr val="D5A45E"/>
                    </a:gs>
                  </a:gsLst>
                  <a:lin ang="5400000" scaled="1"/>
                </a:gradFill>
                <a:effectLst>
                  <a:glow rad="127000">
                    <a:srgbClr val="493313">
                      <a:alpha val="49804"/>
                    </a:srgbClr>
                  </a:glow>
                </a:effectLst>
                <a:latin typeface="微软雅黑" panose="020B0503020204020204" pitchFamily="34" charset="-122"/>
                <a:ea typeface="微软雅黑" panose="020B0503020204020204" pitchFamily="34" charset="-122"/>
              </a:defRPr>
            </a:lvl1pPr>
          </a:lstStyle>
          <a:p>
            <a:r>
              <a:rPr lang="zh-CN" altLang="en-US" sz="3200" dirty="0">
                <a:latin typeface="Century Gothic" panose="020B0502020202020204" pitchFamily="34" charset="0"/>
                <a:ea typeface="思源黑体 CN Normal" panose="020B0400000000000000" pitchFamily="34" charset="-122"/>
                <a:sym typeface="Century Gothic" panose="020B0502020202020204" pitchFamily="34" charset="0"/>
              </a:rPr>
              <a:t>姓名：</a:t>
            </a:r>
            <a:r>
              <a:rPr lang="en-US" altLang="zh-CN" sz="3200" dirty="0">
                <a:latin typeface="Century Gothic" panose="020B0502020202020204" pitchFamily="34" charset="0"/>
                <a:ea typeface="思源黑体 CN Normal" panose="020B0400000000000000" pitchFamily="34" charset="-122"/>
                <a:sym typeface="Century Gothic" panose="020B0502020202020204" pitchFamily="34" charset="0"/>
              </a:rPr>
              <a:t>XXXX</a:t>
            </a:r>
            <a:endParaRPr lang="zh-CN" altLang="en-US" sz="3200" dirty="0">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3" name="圆角矩形 2"/>
          <p:cNvSpPr/>
          <p:nvPr/>
        </p:nvSpPr>
        <p:spPr>
          <a:xfrm>
            <a:off x="2228138" y="1134737"/>
            <a:ext cx="3183874" cy="2754217"/>
          </a:xfrm>
          <a:prstGeom prst="roundRect">
            <a:avLst/>
          </a:prstGeom>
          <a:blipFill>
            <a:blip r:embed="rId3"/>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016038" y="1134736"/>
            <a:ext cx="3183874" cy="2754217"/>
          </a:xfrm>
          <a:prstGeom prst="roundRect">
            <a:avLst/>
          </a:prstGeom>
          <a:blipFill>
            <a:blip r:embed="rId4"/>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1729978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18"/>
          <p:cNvSpPr txBox="1"/>
          <p:nvPr/>
        </p:nvSpPr>
        <p:spPr>
          <a:xfrm>
            <a:off x="3404166" y="1059815"/>
            <a:ext cx="5383668" cy="923330"/>
          </a:xfrm>
          <a:prstGeom prst="rect">
            <a:avLst/>
          </a:prstGeom>
          <a:noFill/>
          <a:effectLst/>
        </p:spPr>
        <p:txBody>
          <a:bodyPr wrap="squar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en-US" altLang="zh-CN" sz="5400" dirty="0" smtClean="0">
                <a:gradFill>
                  <a:gsLst>
                    <a:gs pos="1000">
                      <a:srgbClr val="FFF7BA"/>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a:t>
            </a:r>
            <a:r>
              <a:rPr lang="zh-CN" altLang="en-US" sz="5400" dirty="0" smtClean="0">
                <a:gradFill>
                  <a:gsLst>
                    <a:gs pos="1000">
                      <a:srgbClr val="FFF7BA"/>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最佳奉献奖</a:t>
            </a:r>
            <a:r>
              <a:rPr lang="en-US" altLang="zh-CN" sz="5400" dirty="0" smtClean="0">
                <a:gradFill>
                  <a:gsLst>
                    <a:gs pos="1000">
                      <a:srgbClr val="FFF7BA"/>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a:t>
            </a:r>
            <a:endParaRPr lang="zh-CN" altLang="en-US" sz="5400" dirty="0">
              <a:gradFill>
                <a:gsLst>
                  <a:gs pos="1000">
                    <a:srgbClr val="FFF7BA"/>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endParaRPr>
          </a:p>
        </p:txBody>
      </p:sp>
      <p:sp>
        <p:nvSpPr>
          <p:cNvPr id="28" name="我们团结一心粉碎所有的障碍"/>
          <p:cNvSpPr txBox="1"/>
          <p:nvPr/>
        </p:nvSpPr>
        <p:spPr>
          <a:xfrm>
            <a:off x="3170845" y="2617204"/>
            <a:ext cx="6116375" cy="1631216"/>
          </a:xfrm>
          <a:prstGeom prst="rect">
            <a:avLst/>
          </a:prstGeom>
          <a:noFill/>
          <a:effectLst/>
        </p:spPr>
        <p:txBody>
          <a:bodyPr wrap="square" rtlCol="0">
            <a:spAutoFit/>
          </a:bodyPr>
          <a:lstStyle/>
          <a:p>
            <a:pPr algn="ctr">
              <a:lnSpc>
                <a:spcPct val="125000"/>
              </a:lnSpc>
            </a:pPr>
            <a:r>
              <a:rPr lang="zh-CN" altLang="en-US" sz="2000" b="1" dirty="0">
                <a:gradFill>
                  <a:gsLst>
                    <a:gs pos="1000">
                      <a:srgbClr val="FFF7BA"/>
                    </a:gs>
                    <a:gs pos="43000">
                      <a:srgbClr val="FFD770"/>
                    </a:gs>
                  </a:gsLst>
                  <a:lin ang="5400000" scaled="1"/>
                </a:gradFill>
                <a:latin typeface="+mj-ea"/>
                <a:ea typeface="+mj-ea"/>
                <a:sym typeface="Century Gothic" panose="020B0502020202020204" pitchFamily="34" charset="0"/>
              </a:rPr>
              <a:t>具备大局意识、服务意识和协调意识的团队才是优秀的团队。他们具有较高的团队精神，相互团结，相互支持，相互帮助，团队成员之间配合默契，依靠团队集体的力量，出色地完成各项工作要求和生产指标。</a:t>
            </a:r>
          </a:p>
        </p:txBody>
      </p:sp>
    </p:spTree>
    <p:extLst>
      <p:ext uri="{BB962C8B-B14F-4D97-AF65-F5344CB8AC3E}">
        <p14:creationId xmlns:p14="http://schemas.microsoft.com/office/powerpoint/2010/main" val="215401197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up)">
                                      <p:cBhvr>
                                        <p:cTn id="1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8"/>
          <p:cNvSpPr txBox="1"/>
          <p:nvPr/>
        </p:nvSpPr>
        <p:spPr>
          <a:xfrm>
            <a:off x="4374008" y="4481669"/>
            <a:ext cx="3432872" cy="584775"/>
          </a:xfrm>
          <a:prstGeom prst="rect">
            <a:avLst/>
          </a:prstGeom>
          <a:noFill/>
          <a:effectLst/>
        </p:spPr>
        <p:txBody>
          <a:bodyPr wrap="square" rtlCol="0">
            <a:spAutoFit/>
            <a:scene3d>
              <a:camera prst="perspectiveHeroicExtremeLeftFacing" fov="3300000">
                <a:rot lat="21000000" lon="600000" rev="0"/>
              </a:camera>
              <a:lightRig rig="brightRoom" dir="t"/>
            </a:scene3d>
            <a:sp3d extrusionH="254000" prstMaterial="plastic">
              <a:bevelT w="38100" h="38100"/>
              <a:extrusionClr>
                <a:schemeClr val="tx1"/>
              </a:extrusionClr>
            </a:sp3d>
          </a:bodyPr>
          <a:lstStyle>
            <a:defPPr>
              <a:defRPr lang="en-US"/>
            </a:defPPr>
            <a:lvl1pPr algn="ctr">
              <a:defRPr sz="8800" b="1" spc="-300">
                <a:gradFill>
                  <a:gsLst>
                    <a:gs pos="46000">
                      <a:srgbClr val="FBF8F4"/>
                    </a:gs>
                    <a:gs pos="56000">
                      <a:srgbClr val="D5A45E"/>
                    </a:gs>
                  </a:gsLst>
                  <a:lin ang="5400000" scaled="1"/>
                </a:gradFill>
                <a:effectLst>
                  <a:glow rad="127000">
                    <a:srgbClr val="493313">
                      <a:alpha val="49804"/>
                    </a:srgbClr>
                  </a:glow>
                </a:effectLst>
                <a:latin typeface="微软雅黑" panose="020B0503020204020204" pitchFamily="34" charset="-122"/>
                <a:ea typeface="微软雅黑" panose="020B0503020204020204" pitchFamily="34" charset="-122"/>
              </a:defRPr>
            </a:lvl1pPr>
          </a:lstStyle>
          <a:p>
            <a:r>
              <a:rPr lang="zh-CN" altLang="en-US" sz="3200" dirty="0">
                <a:latin typeface="Century Gothic" panose="020B0502020202020204" pitchFamily="34" charset="0"/>
                <a:ea typeface="思源黑体 CN Normal" panose="020B0400000000000000" pitchFamily="34" charset="-122"/>
                <a:sym typeface="Century Gothic" panose="020B0502020202020204" pitchFamily="34" charset="0"/>
              </a:rPr>
              <a:t>姓名：</a:t>
            </a:r>
            <a:r>
              <a:rPr lang="en-US" altLang="zh-CN" sz="3200" dirty="0">
                <a:latin typeface="Century Gothic" panose="020B0502020202020204" pitchFamily="34" charset="0"/>
                <a:ea typeface="思源黑体 CN Normal" panose="020B0400000000000000" pitchFamily="34" charset="-122"/>
                <a:sym typeface="Century Gothic" panose="020B0502020202020204" pitchFamily="34" charset="0"/>
              </a:rPr>
              <a:t>XXXX</a:t>
            </a:r>
            <a:endParaRPr lang="zh-CN" altLang="en-US" sz="3200" dirty="0">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3" name="圆角矩形 2"/>
          <p:cNvSpPr/>
          <p:nvPr/>
        </p:nvSpPr>
        <p:spPr>
          <a:xfrm>
            <a:off x="2868010" y="727113"/>
            <a:ext cx="6224530" cy="3502049"/>
          </a:xfrm>
          <a:prstGeom prst="roundRect">
            <a:avLst/>
          </a:prstGeom>
          <a:blipFill>
            <a:blip r:embed="rId3"/>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9664766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18"/>
          <p:cNvSpPr txBox="1"/>
          <p:nvPr/>
        </p:nvSpPr>
        <p:spPr>
          <a:xfrm>
            <a:off x="3233405" y="1059815"/>
            <a:ext cx="5725191" cy="923330"/>
          </a:xfrm>
          <a:prstGeom prst="rect">
            <a:avLst/>
          </a:prstGeom>
          <a:noFill/>
          <a:effectLst/>
        </p:spPr>
        <p:txBody>
          <a:bodyPr wrap="squar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en-US" altLang="zh-CN" sz="5400" dirty="0" smtClean="0">
                <a:gradFill>
                  <a:gsLst>
                    <a:gs pos="1000">
                      <a:srgbClr val="FFF7BA"/>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a:t>
            </a:r>
            <a:r>
              <a:rPr lang="zh-CN" altLang="en-US" sz="5400" dirty="0" smtClean="0">
                <a:gradFill>
                  <a:gsLst>
                    <a:gs pos="1000">
                      <a:srgbClr val="FFF7BA"/>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最佳敬业奖</a:t>
            </a:r>
            <a:r>
              <a:rPr lang="en-US" altLang="zh-CN" sz="5400" dirty="0" smtClean="0">
                <a:gradFill>
                  <a:gsLst>
                    <a:gs pos="1000">
                      <a:srgbClr val="FFF7BA"/>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a:t>
            </a:r>
            <a:endParaRPr lang="zh-CN" altLang="en-US" sz="5400" dirty="0">
              <a:gradFill>
                <a:gsLst>
                  <a:gs pos="1000">
                    <a:srgbClr val="FFF7BA"/>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endParaRPr>
          </a:p>
        </p:txBody>
      </p:sp>
      <p:sp>
        <p:nvSpPr>
          <p:cNvPr id="28" name="我们团结一心粉碎所有的障碍"/>
          <p:cNvSpPr txBox="1"/>
          <p:nvPr/>
        </p:nvSpPr>
        <p:spPr>
          <a:xfrm>
            <a:off x="3115759" y="2568871"/>
            <a:ext cx="6413831" cy="1631216"/>
          </a:xfrm>
          <a:prstGeom prst="rect">
            <a:avLst/>
          </a:prstGeom>
          <a:noFill/>
          <a:effectLst/>
        </p:spPr>
        <p:txBody>
          <a:bodyPr wrap="square" rtlCol="0">
            <a:spAutoFit/>
          </a:bodyPr>
          <a:lstStyle/>
          <a:p>
            <a:pPr algn="ctr">
              <a:lnSpc>
                <a:spcPct val="125000"/>
              </a:lnSpc>
            </a:pPr>
            <a:r>
              <a:rPr lang="zh-CN" altLang="en-US" sz="2000" b="1" dirty="0">
                <a:gradFill>
                  <a:gsLst>
                    <a:gs pos="1000">
                      <a:srgbClr val="FFF7BA"/>
                    </a:gs>
                    <a:gs pos="43000">
                      <a:srgbClr val="FFD770"/>
                    </a:gs>
                  </a:gsLst>
                  <a:lin ang="5400000" scaled="1"/>
                </a:gradFill>
                <a:latin typeface="+mj-ea"/>
                <a:ea typeface="+mj-ea"/>
                <a:sym typeface="Century Gothic" panose="020B0502020202020204" pitchFamily="34" charset="0"/>
              </a:rPr>
              <a:t>具备大局意识、服务意识和协调意识的团队才是优秀的团队。他们具有较高的团队精神，相互团结，相互支持，相互帮助，团队成员之间配合默契，依靠团队集体的力量，出色地完成各项工作要求和生产指标。</a:t>
            </a:r>
          </a:p>
        </p:txBody>
      </p:sp>
    </p:spTree>
    <p:extLst>
      <p:ext uri="{BB962C8B-B14F-4D97-AF65-F5344CB8AC3E}">
        <p14:creationId xmlns:p14="http://schemas.microsoft.com/office/powerpoint/2010/main" val="401754691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up)">
                                      <p:cBhvr>
                                        <p:cTn id="1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8"/>
          <p:cNvSpPr txBox="1"/>
          <p:nvPr/>
        </p:nvSpPr>
        <p:spPr>
          <a:xfrm>
            <a:off x="654496" y="4273388"/>
            <a:ext cx="3432872" cy="584775"/>
          </a:xfrm>
          <a:prstGeom prst="rect">
            <a:avLst/>
          </a:prstGeom>
          <a:noFill/>
          <a:effectLst/>
        </p:spPr>
        <p:txBody>
          <a:bodyPr wrap="square" rtlCol="0">
            <a:spAutoFit/>
            <a:scene3d>
              <a:camera prst="perspectiveHeroicExtremeLeftFacing" fov="7200000">
                <a:rot lat="21000000" lon="600000" rev="0"/>
              </a:camera>
              <a:lightRig rig="brightRoom" dir="t"/>
            </a:scene3d>
            <a:sp3d extrusionH="254000" prstMaterial="plastic">
              <a:bevelT w="38100" h="38100"/>
              <a:extrusionClr>
                <a:schemeClr val="tx1"/>
              </a:extrusionClr>
            </a:sp3d>
          </a:bodyPr>
          <a:lstStyle>
            <a:defPPr>
              <a:defRPr lang="en-US"/>
            </a:defPPr>
            <a:lvl1pPr algn="ctr">
              <a:defRPr sz="8800" b="1" spc="-300">
                <a:gradFill>
                  <a:gsLst>
                    <a:gs pos="46000">
                      <a:srgbClr val="FBF8F4"/>
                    </a:gs>
                    <a:gs pos="56000">
                      <a:srgbClr val="D5A45E"/>
                    </a:gs>
                  </a:gsLst>
                  <a:lin ang="5400000" scaled="1"/>
                </a:gradFill>
                <a:effectLst>
                  <a:glow rad="127000">
                    <a:srgbClr val="493313">
                      <a:alpha val="49804"/>
                    </a:srgbClr>
                  </a:glow>
                </a:effectLst>
                <a:latin typeface="微软雅黑" panose="020B0503020204020204" pitchFamily="34" charset="-122"/>
                <a:ea typeface="微软雅黑" panose="020B0503020204020204" pitchFamily="34" charset="-122"/>
              </a:defRPr>
            </a:lvl1pPr>
          </a:lstStyle>
          <a:p>
            <a:r>
              <a:rPr lang="zh-CN" altLang="en-US" sz="3200" dirty="0">
                <a:latin typeface="Century Gothic" panose="020B0502020202020204" pitchFamily="34" charset="0"/>
                <a:ea typeface="思源黑体 CN Normal" panose="020B0400000000000000" pitchFamily="34" charset="-122"/>
                <a:sym typeface="Century Gothic" panose="020B0502020202020204" pitchFamily="34" charset="0"/>
              </a:rPr>
              <a:t>姓名：</a:t>
            </a:r>
            <a:r>
              <a:rPr lang="en-US" altLang="zh-CN" sz="3200" dirty="0">
                <a:latin typeface="Century Gothic" panose="020B0502020202020204" pitchFamily="34" charset="0"/>
                <a:ea typeface="思源黑体 CN Normal" panose="020B0400000000000000" pitchFamily="34" charset="-122"/>
                <a:sym typeface="Century Gothic" panose="020B0502020202020204" pitchFamily="34" charset="0"/>
              </a:rPr>
              <a:t>XXXX</a:t>
            </a:r>
            <a:endParaRPr lang="zh-CN" altLang="en-US" sz="3200" dirty="0">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19" name="TextBox 18"/>
          <p:cNvSpPr txBox="1"/>
          <p:nvPr/>
        </p:nvSpPr>
        <p:spPr>
          <a:xfrm>
            <a:off x="4374008" y="4273388"/>
            <a:ext cx="3432872" cy="584775"/>
          </a:xfrm>
          <a:prstGeom prst="rect">
            <a:avLst/>
          </a:prstGeom>
          <a:noFill/>
          <a:effectLst/>
        </p:spPr>
        <p:txBody>
          <a:bodyPr wrap="square" rtlCol="0">
            <a:spAutoFit/>
            <a:scene3d>
              <a:camera prst="perspectiveHeroicExtremeLeftFacing" fov="7200000">
                <a:rot lat="21000000" lon="600000" rev="0"/>
              </a:camera>
              <a:lightRig rig="brightRoom" dir="t"/>
            </a:scene3d>
            <a:sp3d extrusionH="254000" prstMaterial="plastic">
              <a:bevelT w="38100" h="38100"/>
              <a:extrusionClr>
                <a:schemeClr val="tx1"/>
              </a:extrusionClr>
            </a:sp3d>
          </a:bodyPr>
          <a:lstStyle>
            <a:defPPr>
              <a:defRPr lang="en-US"/>
            </a:defPPr>
            <a:lvl1pPr algn="ctr">
              <a:defRPr sz="8800" b="1" spc="-300">
                <a:gradFill>
                  <a:gsLst>
                    <a:gs pos="46000">
                      <a:srgbClr val="FBF8F4"/>
                    </a:gs>
                    <a:gs pos="56000">
                      <a:srgbClr val="D5A45E"/>
                    </a:gs>
                  </a:gsLst>
                  <a:lin ang="5400000" scaled="1"/>
                </a:gradFill>
                <a:effectLst>
                  <a:glow rad="127000">
                    <a:srgbClr val="493313">
                      <a:alpha val="49804"/>
                    </a:srgbClr>
                  </a:glow>
                </a:effectLst>
                <a:latin typeface="微软雅黑" panose="020B0503020204020204" pitchFamily="34" charset="-122"/>
                <a:ea typeface="微软雅黑" panose="020B0503020204020204" pitchFamily="34" charset="-122"/>
              </a:defRPr>
            </a:lvl1pPr>
          </a:lstStyle>
          <a:p>
            <a:r>
              <a:rPr lang="zh-CN" altLang="en-US" sz="3200" dirty="0">
                <a:latin typeface="Century Gothic" panose="020B0502020202020204" pitchFamily="34" charset="0"/>
                <a:ea typeface="思源黑体 CN Normal" panose="020B0400000000000000" pitchFamily="34" charset="-122"/>
                <a:sym typeface="Century Gothic" panose="020B0502020202020204" pitchFamily="34" charset="0"/>
              </a:rPr>
              <a:t>姓名：</a:t>
            </a:r>
            <a:r>
              <a:rPr lang="en-US" altLang="zh-CN" sz="3200" dirty="0">
                <a:latin typeface="Century Gothic" panose="020B0502020202020204" pitchFamily="34" charset="0"/>
                <a:ea typeface="思源黑体 CN Normal" panose="020B0400000000000000" pitchFamily="34" charset="-122"/>
                <a:sym typeface="Century Gothic" panose="020B0502020202020204" pitchFamily="34" charset="0"/>
              </a:rPr>
              <a:t>XXXX</a:t>
            </a:r>
            <a:endParaRPr lang="zh-CN" altLang="en-US" sz="3200" dirty="0">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8" name="TextBox 18"/>
          <p:cNvSpPr txBox="1"/>
          <p:nvPr/>
        </p:nvSpPr>
        <p:spPr>
          <a:xfrm>
            <a:off x="8057417" y="4273388"/>
            <a:ext cx="3432872" cy="584775"/>
          </a:xfrm>
          <a:prstGeom prst="rect">
            <a:avLst/>
          </a:prstGeom>
          <a:noFill/>
          <a:effectLst/>
        </p:spPr>
        <p:txBody>
          <a:bodyPr wrap="square" rtlCol="0">
            <a:spAutoFit/>
            <a:scene3d>
              <a:camera prst="perspectiveHeroicExtremeLeftFacing" fov="7200000">
                <a:rot lat="21000000" lon="600000" rev="0"/>
              </a:camera>
              <a:lightRig rig="brightRoom" dir="t"/>
            </a:scene3d>
            <a:sp3d extrusionH="254000" prstMaterial="plastic">
              <a:bevelT w="38100" h="38100"/>
              <a:extrusionClr>
                <a:schemeClr val="tx1"/>
              </a:extrusionClr>
            </a:sp3d>
          </a:bodyPr>
          <a:lstStyle>
            <a:defPPr>
              <a:defRPr lang="en-US"/>
            </a:defPPr>
            <a:lvl1pPr algn="ctr">
              <a:defRPr sz="8800" b="1" spc="-300">
                <a:gradFill>
                  <a:gsLst>
                    <a:gs pos="46000">
                      <a:srgbClr val="FBF8F4"/>
                    </a:gs>
                    <a:gs pos="56000">
                      <a:srgbClr val="D5A45E"/>
                    </a:gs>
                  </a:gsLst>
                  <a:lin ang="5400000" scaled="1"/>
                </a:gradFill>
                <a:effectLst>
                  <a:glow rad="127000">
                    <a:srgbClr val="493313">
                      <a:alpha val="49804"/>
                    </a:srgbClr>
                  </a:glow>
                </a:effectLst>
                <a:latin typeface="微软雅黑" panose="020B0503020204020204" pitchFamily="34" charset="-122"/>
                <a:ea typeface="微软雅黑" panose="020B0503020204020204" pitchFamily="34" charset="-122"/>
              </a:defRPr>
            </a:lvl1pPr>
          </a:lstStyle>
          <a:p>
            <a:r>
              <a:rPr lang="zh-CN" altLang="en-US" sz="3200" dirty="0">
                <a:latin typeface="Century Gothic" panose="020B0502020202020204" pitchFamily="34" charset="0"/>
                <a:ea typeface="思源黑体 CN Normal" panose="020B0400000000000000" pitchFamily="34" charset="-122"/>
                <a:sym typeface="Century Gothic" panose="020B0502020202020204" pitchFamily="34" charset="0"/>
              </a:rPr>
              <a:t>姓名：</a:t>
            </a:r>
            <a:r>
              <a:rPr lang="en-US" altLang="zh-CN" sz="3200" dirty="0">
                <a:latin typeface="Century Gothic" panose="020B0502020202020204" pitchFamily="34" charset="0"/>
                <a:ea typeface="思源黑体 CN Normal" panose="020B0400000000000000" pitchFamily="34" charset="-122"/>
                <a:sym typeface="Century Gothic" panose="020B0502020202020204" pitchFamily="34" charset="0"/>
              </a:rPr>
              <a:t>XXXX</a:t>
            </a:r>
            <a:endParaRPr lang="zh-CN" altLang="en-US" sz="3200" dirty="0">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3" name="椭圆 2"/>
          <p:cNvSpPr/>
          <p:nvPr/>
        </p:nvSpPr>
        <p:spPr>
          <a:xfrm>
            <a:off x="914400" y="1335793"/>
            <a:ext cx="2754217" cy="2754217"/>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559147" y="1335793"/>
            <a:ext cx="2754217" cy="2754217"/>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396744" y="1335793"/>
            <a:ext cx="2754217" cy="2754217"/>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4878272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29492" r="26562" b="6250"/>
          <a:stretch/>
        </p:blipFill>
        <p:spPr>
          <a:xfrm>
            <a:off x="3076575" y="409575"/>
            <a:ext cx="6038850" cy="6038850"/>
          </a:xfrm>
          <a:prstGeom prst="rect">
            <a:avLst/>
          </a:prstGeom>
        </p:spPr>
      </p:pic>
      <p:sp>
        <p:nvSpPr>
          <p:cNvPr id="8" name="TextBox 18"/>
          <p:cNvSpPr txBox="1"/>
          <p:nvPr/>
        </p:nvSpPr>
        <p:spPr>
          <a:xfrm>
            <a:off x="4462862" y="3429000"/>
            <a:ext cx="3262433" cy="1015663"/>
          </a:xfrm>
          <a:prstGeom prst="rect">
            <a:avLst/>
          </a:prstGeom>
          <a:noFill/>
        </p:spPr>
        <p:txBody>
          <a:bodyPr wrap="non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zh-CN" altLang="en-US" sz="6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汇报演出</a:t>
            </a:r>
            <a:endParaRPr lang="zh-CN" altLang="en-US" sz="6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endParaRPr>
          </a:p>
        </p:txBody>
      </p:sp>
      <p:sp>
        <p:nvSpPr>
          <p:cNvPr id="9" name="我们团结一心粉碎所有的障碍"/>
          <p:cNvSpPr txBox="1"/>
          <p:nvPr/>
        </p:nvSpPr>
        <p:spPr>
          <a:xfrm>
            <a:off x="4721267" y="2023735"/>
            <a:ext cx="2749472" cy="1107996"/>
          </a:xfrm>
          <a:prstGeom prst="rect">
            <a:avLst/>
          </a:prstGeom>
          <a:noFill/>
        </p:spPr>
        <p:txBody>
          <a:bodyPr wrap="none" rtlCol="0">
            <a:spAutoFit/>
          </a:bodyPr>
          <a:lstStyle>
            <a:defPPr>
              <a:defRPr lang="en-US"/>
            </a:defPPr>
            <a:lvl1pPr algn="ctr">
              <a:defRPr sz="6600" b="1">
                <a:gradFill>
                  <a:gsLst>
                    <a:gs pos="0">
                      <a:schemeClr val="accent1">
                        <a:lumMod val="50000"/>
                      </a:schemeClr>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en-US" altLang="zh-CN" b="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a:t>
            </a:r>
            <a:r>
              <a:rPr lang="zh-CN" altLang="en-US" sz="4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第三章</a:t>
            </a:r>
            <a:r>
              <a:rPr lang="en-US" altLang="zh-CN" b="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a:t>
            </a:r>
            <a:endParaRPr lang="zh-CN" altLang="en-US" b="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endParaRPr>
          </a:p>
        </p:txBody>
      </p:sp>
    </p:spTree>
    <p:extLst>
      <p:ext uri="{BB962C8B-B14F-4D97-AF65-F5344CB8AC3E}">
        <p14:creationId xmlns:p14="http://schemas.microsoft.com/office/powerpoint/2010/main" val="253307655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8"/>
          <p:cNvSpPr txBox="1"/>
          <p:nvPr/>
        </p:nvSpPr>
        <p:spPr>
          <a:xfrm>
            <a:off x="2146590" y="2934471"/>
            <a:ext cx="8297464" cy="1446550"/>
          </a:xfrm>
          <a:prstGeom prst="rect">
            <a:avLst/>
          </a:prstGeom>
          <a:noFill/>
          <a:scene3d>
            <a:camera prst="perspectiveRelaxedModerately" fov="7200000">
              <a:rot lat="19200000" lon="0" rev="0"/>
            </a:camera>
            <a:lightRig rig="soft" dir="t"/>
          </a:scene3d>
        </p:spPr>
        <p:txBody>
          <a:bodyPr wrap="none" rtlCol="0">
            <a:spAutoFit/>
            <a:sp3d extrusionH="88900">
              <a:bevelT w="31750" h="0" prst="coolSlant"/>
              <a:extrusionClr>
                <a:srgbClr val="493313"/>
              </a:extrusionClr>
            </a:sp3d>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en-US" altLang="zh-CN" sz="8800" dirty="0">
                <a:gradFill>
                  <a:gsLst>
                    <a:gs pos="0">
                      <a:srgbClr val="FFF7BA"/>
                    </a:gs>
                    <a:gs pos="52000">
                      <a:srgbClr val="FFD770"/>
                    </a:gs>
                    <a:gs pos="100000">
                      <a:srgbClr val="DA9D48"/>
                    </a:gs>
                  </a:gsLst>
                  <a:lin ang="5400000" scaled="0"/>
                </a:gradFill>
                <a:effectLst>
                  <a:glow rad="635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a:t>
            </a:r>
            <a:r>
              <a:rPr lang="zh-CN" altLang="en-US" sz="8800" dirty="0">
                <a:gradFill>
                  <a:gsLst>
                    <a:gs pos="0">
                      <a:srgbClr val="FFF7BA"/>
                    </a:gs>
                    <a:gs pos="52000">
                      <a:srgbClr val="FFD770"/>
                    </a:gs>
                    <a:gs pos="100000">
                      <a:srgbClr val="DA9D48"/>
                    </a:gs>
                  </a:gsLst>
                  <a:lin ang="5400000" scaled="0"/>
                </a:gradFill>
                <a:effectLst>
                  <a:glow rad="635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明天会更好</a:t>
            </a:r>
            <a:r>
              <a:rPr lang="en-US" altLang="zh-CN" sz="8800" dirty="0">
                <a:gradFill>
                  <a:gsLst>
                    <a:gs pos="0">
                      <a:srgbClr val="FFF7BA"/>
                    </a:gs>
                    <a:gs pos="52000">
                      <a:srgbClr val="FFD770"/>
                    </a:gs>
                    <a:gs pos="100000">
                      <a:srgbClr val="DA9D48"/>
                    </a:gs>
                  </a:gsLst>
                  <a:lin ang="5400000" scaled="0"/>
                </a:gradFill>
                <a:effectLst>
                  <a:glow rad="635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a:t>
            </a:r>
            <a:endParaRPr lang="zh-CN" altLang="en-US" sz="8800" dirty="0">
              <a:gradFill>
                <a:gsLst>
                  <a:gs pos="0">
                    <a:srgbClr val="FFF7BA"/>
                  </a:gs>
                  <a:gs pos="52000">
                    <a:srgbClr val="FFD770"/>
                  </a:gs>
                  <a:gs pos="100000">
                    <a:srgbClr val="DA9D48"/>
                  </a:gs>
                </a:gsLst>
                <a:lin ang="5400000" scaled="0"/>
              </a:gradFill>
              <a:effectLst>
                <a:glow rad="635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12" name="我们团结一心粉碎所有的障碍"/>
          <p:cNvSpPr txBox="1"/>
          <p:nvPr/>
        </p:nvSpPr>
        <p:spPr>
          <a:xfrm>
            <a:off x="4779522" y="2106076"/>
            <a:ext cx="3031600" cy="923330"/>
          </a:xfrm>
          <a:prstGeom prst="rect">
            <a:avLst/>
          </a:prstGeom>
          <a:noFill/>
          <a:scene3d>
            <a:camera prst="perspectiveRelaxedModerately" fov="7200000">
              <a:rot lat="19200000" lon="0" rev="0"/>
            </a:camera>
            <a:lightRig rig="soft" dir="t"/>
          </a:scene3d>
        </p:spPr>
        <p:txBody>
          <a:bodyPr wrap="none" rtlCol="0">
            <a:spAutoFit/>
            <a:sp3d extrusionH="76200">
              <a:bevelT w="25400" h="0" prst="coolSlant"/>
              <a:extrusionClr>
                <a:srgbClr val="493313"/>
              </a:extrusionClr>
            </a:sp3d>
          </a:bodyPr>
          <a:lstStyle>
            <a:defPPr>
              <a:defRPr lang="en-US"/>
            </a:defPPr>
            <a:lvl1pPr algn="ctr">
              <a:defRPr sz="6600" b="1">
                <a:gradFill>
                  <a:gsLst>
                    <a:gs pos="0">
                      <a:schemeClr val="accent1">
                        <a:lumMod val="50000"/>
                      </a:schemeClr>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zh-CN" altLang="en-US" sz="5400" dirty="0">
                <a:gradFill>
                  <a:gsLst>
                    <a:gs pos="0">
                      <a:srgbClr val="FFF7BA"/>
                    </a:gs>
                    <a:gs pos="52000">
                      <a:srgbClr val="FFD770"/>
                    </a:gs>
                    <a:gs pos="100000">
                      <a:srgbClr val="DA9D48"/>
                    </a:gs>
                  </a:gsLst>
                  <a:lin ang="5400000" scaled="0"/>
                </a:gradFill>
                <a:effectLst>
                  <a:glow rad="508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歌曲演唱</a:t>
            </a:r>
          </a:p>
        </p:txBody>
      </p:sp>
      <p:sp>
        <p:nvSpPr>
          <p:cNvPr id="13" name="我们团结一心粉碎所有的障碍"/>
          <p:cNvSpPr txBox="1"/>
          <p:nvPr/>
        </p:nvSpPr>
        <p:spPr>
          <a:xfrm>
            <a:off x="3217383" y="4286086"/>
            <a:ext cx="6131808" cy="646331"/>
          </a:xfrm>
          <a:prstGeom prst="rect">
            <a:avLst/>
          </a:prstGeom>
          <a:noFill/>
          <a:scene3d>
            <a:camera prst="perspectiveRelaxedModerately" fov="7200000">
              <a:rot lat="20400000" lon="0" rev="0"/>
            </a:camera>
            <a:lightRig rig="soft" dir="t"/>
          </a:scene3d>
        </p:spPr>
        <p:txBody>
          <a:bodyPr wrap="none" rtlCol="0">
            <a:spAutoFit/>
            <a:sp3d extrusionH="76200" prstMaterial="plastic">
              <a:bevelT w="19050" h="0" prst="coolSlant"/>
              <a:extrusionClr>
                <a:srgbClr val="493313"/>
              </a:extrusionClr>
            </a:sp3d>
          </a:bodyPr>
          <a:lstStyle>
            <a:defPPr>
              <a:defRPr lang="en-US"/>
            </a:defPPr>
            <a:lvl1pPr algn="ctr">
              <a:defRPr sz="6600" b="1">
                <a:gradFill>
                  <a:gsLst>
                    <a:gs pos="0">
                      <a:schemeClr val="accent1">
                        <a:lumMod val="50000"/>
                      </a:schemeClr>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zh-CN" altLang="en-US" sz="3600" dirty="0">
                <a:gradFill>
                  <a:gsLst>
                    <a:gs pos="0">
                      <a:srgbClr val="FFF7BA"/>
                    </a:gs>
                    <a:gs pos="52000">
                      <a:srgbClr val="FFD770"/>
                    </a:gs>
                    <a:gs pos="100000">
                      <a:srgbClr val="DA9D48"/>
                    </a:gs>
                  </a:gsLst>
                  <a:lin ang="5400000" scaled="0"/>
                </a:gradFill>
                <a:effectLst>
                  <a:glow rad="50800">
                    <a:srgbClr val="77531F">
                      <a:alpha val="40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表演：设计部 销售部 财务部</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72130" y="809549"/>
            <a:ext cx="2800729" cy="2800729"/>
          </a:xfrm>
          <a:prstGeom prst="rect">
            <a:avLst/>
          </a:prstGeom>
        </p:spPr>
      </p:pic>
    </p:spTree>
    <p:extLst>
      <p:ext uri="{BB962C8B-B14F-4D97-AF65-F5344CB8AC3E}">
        <p14:creationId xmlns:p14="http://schemas.microsoft.com/office/powerpoint/2010/main" val="76523664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6*min(max(#ppt_w*#ppt_h,.3),1)-7.4)/-.7*#ppt_w"/>
                                          </p:val>
                                        </p:tav>
                                        <p:tav tm="100000">
                                          <p:val>
                                            <p:strVal val="#ppt_w"/>
                                          </p:val>
                                        </p:tav>
                                      </p:tavLst>
                                    </p:anim>
                                    <p:anim calcmode="lin" valueType="num">
                                      <p:cBhvr>
                                        <p:cTn id="8" dur="1000" fill="hold"/>
                                        <p:tgtEl>
                                          <p:spTgt spid="12"/>
                                        </p:tgtEl>
                                        <p:attrNameLst>
                                          <p:attrName>ppt_h</p:attrName>
                                        </p:attrNameLst>
                                      </p:cBhvr>
                                      <p:tavLst>
                                        <p:tav tm="0">
                                          <p:val>
                                            <p:strVal val="(6*min(max(#ppt_w*#ppt_h,.3),1)-7.4)/-.7*#ppt_h"/>
                                          </p:val>
                                        </p:tav>
                                        <p:tav tm="100000">
                                          <p:val>
                                            <p:strVal val="#ppt_h"/>
                                          </p:val>
                                        </p:tav>
                                      </p:tavLst>
                                    </p:anim>
                                    <p:anim calcmode="lin" valueType="num">
                                      <p:cBhvr>
                                        <p:cTn id="9" dur="1000" fill="hold"/>
                                        <p:tgtEl>
                                          <p:spTgt spid="12"/>
                                        </p:tgtEl>
                                        <p:attrNameLst>
                                          <p:attrName>ppt_x</p:attrName>
                                        </p:attrNameLst>
                                      </p:cBhvr>
                                      <p:tavLst>
                                        <p:tav tm="0">
                                          <p:val>
                                            <p:fltVal val="0.5"/>
                                          </p:val>
                                        </p:tav>
                                        <p:tav tm="100000">
                                          <p:val>
                                            <p:strVal val="#ppt_x"/>
                                          </p:val>
                                        </p:tav>
                                      </p:tavLst>
                                    </p:anim>
                                    <p:anim calcmode="lin" valueType="num">
                                      <p:cBhvr>
                                        <p:cTn id="10" dur="1000" fill="hold"/>
                                        <p:tgtEl>
                                          <p:spTgt spid="12"/>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25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strVal val="(6*min(max(#ppt_w*#ppt_h,.3),1)-7.4)/-.7*#ppt_w"/>
                                          </p:val>
                                        </p:tav>
                                        <p:tav tm="100000">
                                          <p:val>
                                            <p:strVal val="#ppt_w"/>
                                          </p:val>
                                        </p:tav>
                                      </p:tavLst>
                                    </p:anim>
                                    <p:anim calcmode="lin" valueType="num">
                                      <p:cBhvr>
                                        <p:cTn id="14" dur="1000" fill="hold"/>
                                        <p:tgtEl>
                                          <p:spTgt spid="11"/>
                                        </p:tgtEl>
                                        <p:attrNameLst>
                                          <p:attrName>ppt_h</p:attrName>
                                        </p:attrNameLst>
                                      </p:cBhvr>
                                      <p:tavLst>
                                        <p:tav tm="0">
                                          <p:val>
                                            <p:strVal val="(6*min(max(#ppt_w*#ppt_h,.3),1)-7.4)/-.7*#ppt_h"/>
                                          </p:val>
                                        </p:tav>
                                        <p:tav tm="100000">
                                          <p:val>
                                            <p:strVal val="#ppt_h"/>
                                          </p:val>
                                        </p:tav>
                                      </p:tavLst>
                                    </p:anim>
                                    <p:anim calcmode="lin" valueType="num">
                                      <p:cBhvr>
                                        <p:cTn id="15" dur="1000" fill="hold"/>
                                        <p:tgtEl>
                                          <p:spTgt spid="11"/>
                                        </p:tgtEl>
                                        <p:attrNameLst>
                                          <p:attrName>ppt_x</p:attrName>
                                        </p:attrNameLst>
                                      </p:cBhvr>
                                      <p:tavLst>
                                        <p:tav tm="0">
                                          <p:val>
                                            <p:fltVal val="0.5"/>
                                          </p:val>
                                        </p:tav>
                                        <p:tav tm="100000">
                                          <p:val>
                                            <p:strVal val="#ppt_x"/>
                                          </p:val>
                                        </p:tav>
                                      </p:tavLst>
                                    </p:anim>
                                    <p:anim calcmode="lin" valueType="num">
                                      <p:cBhvr>
                                        <p:cTn id="16" dur="1000" fill="hold"/>
                                        <p:tgtEl>
                                          <p:spTgt spid="11"/>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strVal val="(6*min(max(#ppt_w*#ppt_h,.3),1)-7.4)/-.7*#ppt_w"/>
                                          </p:val>
                                        </p:tav>
                                        <p:tav tm="100000">
                                          <p:val>
                                            <p:strVal val="#ppt_w"/>
                                          </p:val>
                                        </p:tav>
                                      </p:tavLst>
                                    </p:anim>
                                    <p:anim calcmode="lin" valueType="num">
                                      <p:cBhvr>
                                        <p:cTn id="20" dur="1000" fill="hold"/>
                                        <p:tgtEl>
                                          <p:spTgt spid="13"/>
                                        </p:tgtEl>
                                        <p:attrNameLst>
                                          <p:attrName>ppt_h</p:attrName>
                                        </p:attrNameLst>
                                      </p:cBhvr>
                                      <p:tavLst>
                                        <p:tav tm="0">
                                          <p:val>
                                            <p:strVal val="(6*min(max(#ppt_w*#ppt_h,.3),1)-7.4)/-.7*#ppt_h"/>
                                          </p:val>
                                        </p:tav>
                                        <p:tav tm="100000">
                                          <p:val>
                                            <p:strVal val="#ppt_h"/>
                                          </p:val>
                                        </p:tav>
                                      </p:tavLst>
                                    </p:anim>
                                    <p:anim calcmode="lin" valueType="num">
                                      <p:cBhvr>
                                        <p:cTn id="21" dur="1000" fill="hold"/>
                                        <p:tgtEl>
                                          <p:spTgt spid="13"/>
                                        </p:tgtEl>
                                        <p:attrNameLst>
                                          <p:attrName>ppt_x</p:attrName>
                                        </p:attrNameLst>
                                      </p:cBhvr>
                                      <p:tavLst>
                                        <p:tav tm="0">
                                          <p:val>
                                            <p:fltVal val="0.5"/>
                                          </p:val>
                                        </p:tav>
                                        <p:tav tm="100000">
                                          <p:val>
                                            <p:strVal val="#ppt_x"/>
                                          </p:val>
                                        </p:tav>
                                      </p:tavLst>
                                    </p:anim>
                                    <p:anim calcmode="lin" valueType="num">
                                      <p:cBhvr>
                                        <p:cTn id="22" dur="1000" fill="hold"/>
                                        <p:tgtEl>
                                          <p:spTgt spid="13"/>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8"/>
          <p:cNvSpPr txBox="1"/>
          <p:nvPr/>
        </p:nvSpPr>
        <p:spPr>
          <a:xfrm>
            <a:off x="1959303" y="2729248"/>
            <a:ext cx="8297464" cy="1446550"/>
          </a:xfrm>
          <a:prstGeom prst="rect">
            <a:avLst/>
          </a:prstGeom>
          <a:noFill/>
          <a:scene3d>
            <a:camera prst="perspectiveRelaxedModerately" fov="7200000">
              <a:rot lat="19200000" lon="0" rev="0"/>
            </a:camera>
            <a:lightRig rig="soft" dir="t"/>
          </a:scene3d>
        </p:spPr>
        <p:txBody>
          <a:bodyPr wrap="none" rtlCol="0">
            <a:spAutoFit/>
            <a:sp3d extrusionH="88900">
              <a:bevelT w="31750" h="0" prst="coolSlant"/>
              <a:extrusionClr>
                <a:srgbClr val="493313"/>
              </a:extrusionClr>
            </a:sp3d>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en-US" altLang="zh-CN" sz="8800" dirty="0" smtClean="0">
                <a:gradFill>
                  <a:gsLst>
                    <a:gs pos="0">
                      <a:srgbClr val="FFF7BA"/>
                    </a:gs>
                    <a:gs pos="52000">
                      <a:srgbClr val="FFD770"/>
                    </a:gs>
                    <a:gs pos="100000">
                      <a:srgbClr val="DA9D48"/>
                    </a:gs>
                  </a:gsLst>
                  <a:lin ang="5400000" scaled="0"/>
                </a:gradFill>
                <a:effectLst>
                  <a:glow rad="635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a:t>
            </a:r>
            <a:r>
              <a:rPr lang="zh-CN" altLang="en-US" sz="8800" dirty="0" smtClean="0">
                <a:gradFill>
                  <a:gsLst>
                    <a:gs pos="0">
                      <a:srgbClr val="FFF7BA"/>
                    </a:gs>
                    <a:gs pos="52000">
                      <a:srgbClr val="FFD770"/>
                    </a:gs>
                    <a:gs pos="100000">
                      <a:srgbClr val="DA9D48"/>
                    </a:gs>
                  </a:gsLst>
                  <a:lin ang="5400000" scaled="0"/>
                </a:gradFill>
                <a:effectLst>
                  <a:glow rad="635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明天会更好</a:t>
            </a:r>
            <a:r>
              <a:rPr lang="en-US" altLang="zh-CN" sz="8800" dirty="0" smtClean="0">
                <a:gradFill>
                  <a:gsLst>
                    <a:gs pos="0">
                      <a:srgbClr val="FFF7BA"/>
                    </a:gs>
                    <a:gs pos="52000">
                      <a:srgbClr val="FFD770"/>
                    </a:gs>
                    <a:gs pos="100000">
                      <a:srgbClr val="DA9D48"/>
                    </a:gs>
                  </a:gsLst>
                  <a:lin ang="5400000" scaled="0"/>
                </a:gradFill>
                <a:effectLst>
                  <a:glow rad="635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a:t>
            </a:r>
            <a:endParaRPr lang="zh-CN" altLang="en-US" sz="8800" dirty="0">
              <a:gradFill>
                <a:gsLst>
                  <a:gs pos="0">
                    <a:srgbClr val="FFF7BA"/>
                  </a:gs>
                  <a:gs pos="52000">
                    <a:srgbClr val="FFD770"/>
                  </a:gs>
                  <a:gs pos="100000">
                    <a:srgbClr val="DA9D48"/>
                  </a:gs>
                </a:gsLst>
                <a:lin ang="5400000" scaled="0"/>
              </a:gradFill>
              <a:effectLst>
                <a:glow rad="635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12" name="我们团结一心粉碎所有的障碍"/>
          <p:cNvSpPr txBox="1"/>
          <p:nvPr/>
        </p:nvSpPr>
        <p:spPr>
          <a:xfrm>
            <a:off x="4592235" y="1900853"/>
            <a:ext cx="3031600" cy="923330"/>
          </a:xfrm>
          <a:prstGeom prst="rect">
            <a:avLst/>
          </a:prstGeom>
          <a:noFill/>
          <a:scene3d>
            <a:camera prst="perspectiveRelaxedModerately" fov="7200000">
              <a:rot lat="19200000" lon="0" rev="0"/>
            </a:camera>
            <a:lightRig rig="soft" dir="t"/>
          </a:scene3d>
        </p:spPr>
        <p:txBody>
          <a:bodyPr wrap="none" rtlCol="0">
            <a:spAutoFit/>
            <a:sp3d extrusionH="76200">
              <a:bevelT w="25400" h="0" prst="coolSlant"/>
              <a:extrusionClr>
                <a:srgbClr val="493313"/>
              </a:extrusionClr>
            </a:sp3d>
          </a:bodyPr>
          <a:lstStyle>
            <a:defPPr>
              <a:defRPr lang="en-US"/>
            </a:defPPr>
            <a:lvl1pPr algn="ctr">
              <a:defRPr sz="6600" b="1">
                <a:gradFill>
                  <a:gsLst>
                    <a:gs pos="0">
                      <a:schemeClr val="accent1">
                        <a:lumMod val="50000"/>
                      </a:schemeClr>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zh-CN" altLang="en-US" sz="5400" dirty="0">
                <a:gradFill>
                  <a:gsLst>
                    <a:gs pos="0">
                      <a:srgbClr val="FFF7BA"/>
                    </a:gs>
                    <a:gs pos="52000">
                      <a:srgbClr val="FFD770"/>
                    </a:gs>
                    <a:gs pos="100000">
                      <a:srgbClr val="DA9D48"/>
                    </a:gs>
                  </a:gsLst>
                  <a:lin ang="5400000" scaled="0"/>
                </a:gradFill>
                <a:effectLst>
                  <a:glow rad="508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歌曲演唱</a:t>
            </a:r>
          </a:p>
        </p:txBody>
      </p:sp>
      <p:sp>
        <p:nvSpPr>
          <p:cNvPr id="13" name="我们团结一心粉碎所有的障碍"/>
          <p:cNvSpPr txBox="1"/>
          <p:nvPr/>
        </p:nvSpPr>
        <p:spPr>
          <a:xfrm>
            <a:off x="3030096" y="4080863"/>
            <a:ext cx="6131808" cy="646331"/>
          </a:xfrm>
          <a:prstGeom prst="rect">
            <a:avLst/>
          </a:prstGeom>
          <a:noFill/>
          <a:scene3d>
            <a:camera prst="perspectiveRelaxedModerately" fov="7200000">
              <a:rot lat="20400000" lon="0" rev="0"/>
            </a:camera>
            <a:lightRig rig="soft" dir="t"/>
          </a:scene3d>
        </p:spPr>
        <p:txBody>
          <a:bodyPr wrap="none" rtlCol="0">
            <a:spAutoFit/>
            <a:sp3d extrusionH="76200" prstMaterial="plastic">
              <a:bevelT w="19050" h="0" prst="coolSlant"/>
              <a:extrusionClr>
                <a:srgbClr val="493313"/>
              </a:extrusionClr>
            </a:sp3d>
          </a:bodyPr>
          <a:lstStyle>
            <a:defPPr>
              <a:defRPr lang="en-US"/>
            </a:defPPr>
            <a:lvl1pPr algn="ctr">
              <a:defRPr sz="6600" b="1">
                <a:gradFill>
                  <a:gsLst>
                    <a:gs pos="0">
                      <a:schemeClr val="accent1">
                        <a:lumMod val="50000"/>
                      </a:schemeClr>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zh-CN" altLang="en-US" sz="3600" dirty="0">
                <a:gradFill>
                  <a:gsLst>
                    <a:gs pos="0">
                      <a:srgbClr val="FFF7BA"/>
                    </a:gs>
                    <a:gs pos="52000">
                      <a:srgbClr val="FFD770"/>
                    </a:gs>
                    <a:gs pos="100000">
                      <a:srgbClr val="DA9D48"/>
                    </a:gs>
                  </a:gsLst>
                  <a:lin ang="5400000" scaled="0"/>
                </a:gradFill>
                <a:effectLst>
                  <a:glow rad="50800">
                    <a:srgbClr val="77531F">
                      <a:alpha val="40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表演：设计部 销售部 财务部</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6050" y="1108405"/>
            <a:ext cx="2138894" cy="2138894"/>
          </a:xfrm>
          <a:prstGeom prst="rect">
            <a:avLst/>
          </a:prstGeom>
        </p:spPr>
      </p:pic>
    </p:spTree>
    <p:extLst>
      <p:ext uri="{BB962C8B-B14F-4D97-AF65-F5344CB8AC3E}">
        <p14:creationId xmlns:p14="http://schemas.microsoft.com/office/powerpoint/2010/main" val="215413855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6*min(max(#ppt_w*#ppt_h,.3),1)-7.4)/-.7*#ppt_w"/>
                                          </p:val>
                                        </p:tav>
                                        <p:tav tm="100000">
                                          <p:val>
                                            <p:strVal val="#ppt_w"/>
                                          </p:val>
                                        </p:tav>
                                      </p:tavLst>
                                    </p:anim>
                                    <p:anim calcmode="lin" valueType="num">
                                      <p:cBhvr>
                                        <p:cTn id="8" dur="1000" fill="hold"/>
                                        <p:tgtEl>
                                          <p:spTgt spid="12"/>
                                        </p:tgtEl>
                                        <p:attrNameLst>
                                          <p:attrName>ppt_h</p:attrName>
                                        </p:attrNameLst>
                                      </p:cBhvr>
                                      <p:tavLst>
                                        <p:tav tm="0">
                                          <p:val>
                                            <p:strVal val="(6*min(max(#ppt_w*#ppt_h,.3),1)-7.4)/-.7*#ppt_h"/>
                                          </p:val>
                                        </p:tav>
                                        <p:tav tm="100000">
                                          <p:val>
                                            <p:strVal val="#ppt_h"/>
                                          </p:val>
                                        </p:tav>
                                      </p:tavLst>
                                    </p:anim>
                                    <p:anim calcmode="lin" valueType="num">
                                      <p:cBhvr>
                                        <p:cTn id="9" dur="1000" fill="hold"/>
                                        <p:tgtEl>
                                          <p:spTgt spid="12"/>
                                        </p:tgtEl>
                                        <p:attrNameLst>
                                          <p:attrName>ppt_x</p:attrName>
                                        </p:attrNameLst>
                                      </p:cBhvr>
                                      <p:tavLst>
                                        <p:tav tm="0">
                                          <p:val>
                                            <p:fltVal val="0.5"/>
                                          </p:val>
                                        </p:tav>
                                        <p:tav tm="100000">
                                          <p:val>
                                            <p:strVal val="#ppt_x"/>
                                          </p:val>
                                        </p:tav>
                                      </p:tavLst>
                                    </p:anim>
                                    <p:anim calcmode="lin" valueType="num">
                                      <p:cBhvr>
                                        <p:cTn id="10" dur="1000" fill="hold"/>
                                        <p:tgtEl>
                                          <p:spTgt spid="12"/>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25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strVal val="(6*min(max(#ppt_w*#ppt_h,.3),1)-7.4)/-.7*#ppt_w"/>
                                          </p:val>
                                        </p:tav>
                                        <p:tav tm="100000">
                                          <p:val>
                                            <p:strVal val="#ppt_w"/>
                                          </p:val>
                                        </p:tav>
                                      </p:tavLst>
                                    </p:anim>
                                    <p:anim calcmode="lin" valueType="num">
                                      <p:cBhvr>
                                        <p:cTn id="14" dur="1000" fill="hold"/>
                                        <p:tgtEl>
                                          <p:spTgt spid="11"/>
                                        </p:tgtEl>
                                        <p:attrNameLst>
                                          <p:attrName>ppt_h</p:attrName>
                                        </p:attrNameLst>
                                      </p:cBhvr>
                                      <p:tavLst>
                                        <p:tav tm="0">
                                          <p:val>
                                            <p:strVal val="(6*min(max(#ppt_w*#ppt_h,.3),1)-7.4)/-.7*#ppt_h"/>
                                          </p:val>
                                        </p:tav>
                                        <p:tav tm="100000">
                                          <p:val>
                                            <p:strVal val="#ppt_h"/>
                                          </p:val>
                                        </p:tav>
                                      </p:tavLst>
                                    </p:anim>
                                    <p:anim calcmode="lin" valueType="num">
                                      <p:cBhvr>
                                        <p:cTn id="15" dur="1000" fill="hold"/>
                                        <p:tgtEl>
                                          <p:spTgt spid="11"/>
                                        </p:tgtEl>
                                        <p:attrNameLst>
                                          <p:attrName>ppt_x</p:attrName>
                                        </p:attrNameLst>
                                      </p:cBhvr>
                                      <p:tavLst>
                                        <p:tav tm="0">
                                          <p:val>
                                            <p:fltVal val="0.5"/>
                                          </p:val>
                                        </p:tav>
                                        <p:tav tm="100000">
                                          <p:val>
                                            <p:strVal val="#ppt_x"/>
                                          </p:val>
                                        </p:tav>
                                      </p:tavLst>
                                    </p:anim>
                                    <p:anim calcmode="lin" valueType="num">
                                      <p:cBhvr>
                                        <p:cTn id="16" dur="1000" fill="hold"/>
                                        <p:tgtEl>
                                          <p:spTgt spid="11"/>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strVal val="(6*min(max(#ppt_w*#ppt_h,.3),1)-7.4)/-.7*#ppt_w"/>
                                          </p:val>
                                        </p:tav>
                                        <p:tav tm="100000">
                                          <p:val>
                                            <p:strVal val="#ppt_w"/>
                                          </p:val>
                                        </p:tav>
                                      </p:tavLst>
                                    </p:anim>
                                    <p:anim calcmode="lin" valueType="num">
                                      <p:cBhvr>
                                        <p:cTn id="20" dur="1000" fill="hold"/>
                                        <p:tgtEl>
                                          <p:spTgt spid="13"/>
                                        </p:tgtEl>
                                        <p:attrNameLst>
                                          <p:attrName>ppt_h</p:attrName>
                                        </p:attrNameLst>
                                      </p:cBhvr>
                                      <p:tavLst>
                                        <p:tav tm="0">
                                          <p:val>
                                            <p:strVal val="(6*min(max(#ppt_w*#ppt_h,.3),1)-7.4)/-.7*#ppt_h"/>
                                          </p:val>
                                        </p:tav>
                                        <p:tav tm="100000">
                                          <p:val>
                                            <p:strVal val="#ppt_h"/>
                                          </p:val>
                                        </p:tav>
                                      </p:tavLst>
                                    </p:anim>
                                    <p:anim calcmode="lin" valueType="num">
                                      <p:cBhvr>
                                        <p:cTn id="21" dur="1000" fill="hold"/>
                                        <p:tgtEl>
                                          <p:spTgt spid="13"/>
                                        </p:tgtEl>
                                        <p:attrNameLst>
                                          <p:attrName>ppt_x</p:attrName>
                                        </p:attrNameLst>
                                      </p:cBhvr>
                                      <p:tavLst>
                                        <p:tav tm="0">
                                          <p:val>
                                            <p:fltVal val="0.5"/>
                                          </p:val>
                                        </p:tav>
                                        <p:tav tm="100000">
                                          <p:val>
                                            <p:strVal val="#ppt_x"/>
                                          </p:val>
                                        </p:tav>
                                      </p:tavLst>
                                    </p:anim>
                                    <p:anim calcmode="lin" valueType="num">
                                      <p:cBhvr>
                                        <p:cTn id="22" dur="1000" fill="hold"/>
                                        <p:tgtEl>
                                          <p:spTgt spid="13"/>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8"/>
          <p:cNvSpPr txBox="1"/>
          <p:nvPr/>
        </p:nvSpPr>
        <p:spPr>
          <a:xfrm>
            <a:off x="1959303" y="2762593"/>
            <a:ext cx="8297464" cy="1446550"/>
          </a:xfrm>
          <a:prstGeom prst="rect">
            <a:avLst/>
          </a:prstGeom>
          <a:noFill/>
          <a:scene3d>
            <a:camera prst="perspectiveRelaxedModerately" fov="7200000">
              <a:rot lat="19200000" lon="0" rev="0"/>
            </a:camera>
            <a:lightRig rig="soft" dir="t"/>
          </a:scene3d>
        </p:spPr>
        <p:txBody>
          <a:bodyPr wrap="none" rtlCol="0">
            <a:spAutoFit/>
            <a:sp3d extrusionH="88900">
              <a:bevelT w="31750" h="0" prst="coolSlant"/>
              <a:extrusionClr>
                <a:srgbClr val="493313"/>
              </a:extrusionClr>
            </a:sp3d>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en-US" altLang="zh-CN" sz="8800" dirty="0">
                <a:gradFill>
                  <a:gsLst>
                    <a:gs pos="0">
                      <a:srgbClr val="FFF7BA"/>
                    </a:gs>
                    <a:gs pos="52000">
                      <a:srgbClr val="FFD770"/>
                    </a:gs>
                    <a:gs pos="100000">
                      <a:srgbClr val="DA9D48"/>
                    </a:gs>
                  </a:gsLst>
                  <a:lin ang="5400000" scaled="0"/>
                </a:gradFill>
                <a:effectLst>
                  <a:glow rad="635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a:t>
            </a:r>
            <a:r>
              <a:rPr lang="zh-CN" altLang="en-US" sz="8800" dirty="0">
                <a:gradFill>
                  <a:gsLst>
                    <a:gs pos="0">
                      <a:srgbClr val="FFF7BA"/>
                    </a:gs>
                    <a:gs pos="52000">
                      <a:srgbClr val="FFD770"/>
                    </a:gs>
                    <a:gs pos="100000">
                      <a:srgbClr val="DA9D48"/>
                    </a:gs>
                  </a:gsLst>
                  <a:lin ang="5400000" scaled="0"/>
                </a:gradFill>
                <a:effectLst>
                  <a:glow rad="635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明天会更好</a:t>
            </a:r>
            <a:r>
              <a:rPr lang="en-US" altLang="zh-CN" sz="8800" dirty="0">
                <a:gradFill>
                  <a:gsLst>
                    <a:gs pos="0">
                      <a:srgbClr val="FFF7BA"/>
                    </a:gs>
                    <a:gs pos="52000">
                      <a:srgbClr val="FFD770"/>
                    </a:gs>
                    <a:gs pos="100000">
                      <a:srgbClr val="DA9D48"/>
                    </a:gs>
                  </a:gsLst>
                  <a:lin ang="5400000" scaled="0"/>
                </a:gradFill>
                <a:effectLst>
                  <a:glow rad="635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a:t>
            </a:r>
            <a:endParaRPr lang="zh-CN" altLang="en-US" sz="8800" dirty="0">
              <a:gradFill>
                <a:gsLst>
                  <a:gs pos="0">
                    <a:srgbClr val="FFF7BA"/>
                  </a:gs>
                  <a:gs pos="52000">
                    <a:srgbClr val="FFD770"/>
                  </a:gs>
                  <a:gs pos="100000">
                    <a:srgbClr val="DA9D48"/>
                  </a:gs>
                </a:gsLst>
                <a:lin ang="5400000" scaled="0"/>
              </a:gradFill>
              <a:effectLst>
                <a:glow rad="635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endParaRPr>
          </a:p>
        </p:txBody>
      </p:sp>
      <p:sp>
        <p:nvSpPr>
          <p:cNvPr id="12" name="我们团结一心粉碎所有的障碍"/>
          <p:cNvSpPr txBox="1"/>
          <p:nvPr/>
        </p:nvSpPr>
        <p:spPr>
          <a:xfrm>
            <a:off x="4592235" y="1934198"/>
            <a:ext cx="3031600" cy="923330"/>
          </a:xfrm>
          <a:prstGeom prst="rect">
            <a:avLst/>
          </a:prstGeom>
          <a:noFill/>
          <a:scene3d>
            <a:camera prst="perspectiveRelaxedModerately" fov="7200000">
              <a:rot lat="19200000" lon="0" rev="0"/>
            </a:camera>
            <a:lightRig rig="soft" dir="t"/>
          </a:scene3d>
        </p:spPr>
        <p:txBody>
          <a:bodyPr wrap="none" rtlCol="0">
            <a:spAutoFit/>
            <a:sp3d extrusionH="76200">
              <a:bevelT w="25400" h="0" prst="coolSlant"/>
              <a:extrusionClr>
                <a:srgbClr val="493313"/>
              </a:extrusionClr>
            </a:sp3d>
          </a:bodyPr>
          <a:lstStyle>
            <a:defPPr>
              <a:defRPr lang="en-US"/>
            </a:defPPr>
            <a:lvl1pPr algn="ctr">
              <a:defRPr sz="6600" b="1">
                <a:gradFill>
                  <a:gsLst>
                    <a:gs pos="0">
                      <a:schemeClr val="accent1">
                        <a:lumMod val="50000"/>
                      </a:schemeClr>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zh-CN" altLang="en-US" sz="5400" dirty="0">
                <a:gradFill>
                  <a:gsLst>
                    <a:gs pos="0">
                      <a:srgbClr val="FFF7BA"/>
                    </a:gs>
                    <a:gs pos="52000">
                      <a:srgbClr val="FFD770"/>
                    </a:gs>
                    <a:gs pos="100000">
                      <a:srgbClr val="DA9D48"/>
                    </a:gs>
                  </a:gsLst>
                  <a:lin ang="5400000" scaled="0"/>
                </a:gradFill>
                <a:effectLst>
                  <a:glow rad="50800">
                    <a:srgbClr val="77531F">
                      <a:alpha val="34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歌曲演唱</a:t>
            </a:r>
          </a:p>
        </p:txBody>
      </p:sp>
      <p:sp>
        <p:nvSpPr>
          <p:cNvPr id="13" name="我们团结一心粉碎所有的障碍"/>
          <p:cNvSpPr txBox="1"/>
          <p:nvPr/>
        </p:nvSpPr>
        <p:spPr>
          <a:xfrm>
            <a:off x="3030096" y="4114208"/>
            <a:ext cx="6131808" cy="646331"/>
          </a:xfrm>
          <a:prstGeom prst="rect">
            <a:avLst/>
          </a:prstGeom>
          <a:noFill/>
          <a:scene3d>
            <a:camera prst="perspectiveRelaxedModerately" fov="7200000">
              <a:rot lat="20400000" lon="0" rev="0"/>
            </a:camera>
            <a:lightRig rig="soft" dir="t"/>
          </a:scene3d>
        </p:spPr>
        <p:txBody>
          <a:bodyPr wrap="none" rtlCol="0">
            <a:spAutoFit/>
            <a:sp3d extrusionH="76200" prstMaterial="plastic">
              <a:bevelT w="19050" h="0" prst="coolSlant"/>
              <a:extrusionClr>
                <a:srgbClr val="493313"/>
              </a:extrusionClr>
            </a:sp3d>
          </a:bodyPr>
          <a:lstStyle>
            <a:defPPr>
              <a:defRPr lang="en-US"/>
            </a:defPPr>
            <a:lvl1pPr algn="ctr">
              <a:defRPr sz="6600" b="1">
                <a:gradFill>
                  <a:gsLst>
                    <a:gs pos="0">
                      <a:schemeClr val="accent1">
                        <a:lumMod val="50000"/>
                      </a:schemeClr>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zh-CN" altLang="en-US" sz="3600" dirty="0">
                <a:gradFill>
                  <a:gsLst>
                    <a:gs pos="0">
                      <a:srgbClr val="FFF7BA"/>
                    </a:gs>
                    <a:gs pos="52000">
                      <a:srgbClr val="FFD770"/>
                    </a:gs>
                    <a:gs pos="100000">
                      <a:srgbClr val="DA9D48"/>
                    </a:gs>
                  </a:gsLst>
                  <a:lin ang="5400000" scaled="0"/>
                </a:gradFill>
                <a:effectLst>
                  <a:glow rad="50800">
                    <a:srgbClr val="77531F">
                      <a:alpha val="40000"/>
                    </a:srgbClr>
                  </a:glow>
                  <a:innerShdw blurRad="203200">
                    <a:srgbClr val="FFFF00">
                      <a:alpha val="85000"/>
                    </a:srgbClr>
                  </a:innerShdw>
                </a:effectLst>
                <a:latin typeface="Century Gothic" panose="020B0502020202020204" pitchFamily="34" charset="0"/>
                <a:ea typeface="思源黑体 CN Normal" panose="020B0400000000000000" pitchFamily="34" charset="-122"/>
                <a:sym typeface="Century Gothic" panose="020B0502020202020204" pitchFamily="34" charset="0"/>
              </a:rPr>
              <a:t>表演：设计部 销售部 财务部</a:t>
            </a: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6050" y="1108405"/>
            <a:ext cx="2138894" cy="2138894"/>
          </a:xfrm>
          <a:prstGeom prst="rect">
            <a:avLst/>
          </a:prstGeom>
        </p:spPr>
      </p:pic>
    </p:spTree>
    <p:extLst>
      <p:ext uri="{BB962C8B-B14F-4D97-AF65-F5344CB8AC3E}">
        <p14:creationId xmlns:p14="http://schemas.microsoft.com/office/powerpoint/2010/main" val="48822252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6*min(max(#ppt_w*#ppt_h,.3),1)-7.4)/-.7*#ppt_w"/>
                                          </p:val>
                                        </p:tav>
                                        <p:tav tm="100000">
                                          <p:val>
                                            <p:strVal val="#ppt_w"/>
                                          </p:val>
                                        </p:tav>
                                      </p:tavLst>
                                    </p:anim>
                                    <p:anim calcmode="lin" valueType="num">
                                      <p:cBhvr>
                                        <p:cTn id="8" dur="1000" fill="hold"/>
                                        <p:tgtEl>
                                          <p:spTgt spid="12"/>
                                        </p:tgtEl>
                                        <p:attrNameLst>
                                          <p:attrName>ppt_h</p:attrName>
                                        </p:attrNameLst>
                                      </p:cBhvr>
                                      <p:tavLst>
                                        <p:tav tm="0">
                                          <p:val>
                                            <p:strVal val="(6*min(max(#ppt_w*#ppt_h,.3),1)-7.4)/-.7*#ppt_h"/>
                                          </p:val>
                                        </p:tav>
                                        <p:tav tm="100000">
                                          <p:val>
                                            <p:strVal val="#ppt_h"/>
                                          </p:val>
                                        </p:tav>
                                      </p:tavLst>
                                    </p:anim>
                                    <p:anim calcmode="lin" valueType="num">
                                      <p:cBhvr>
                                        <p:cTn id="9" dur="1000" fill="hold"/>
                                        <p:tgtEl>
                                          <p:spTgt spid="12"/>
                                        </p:tgtEl>
                                        <p:attrNameLst>
                                          <p:attrName>ppt_x</p:attrName>
                                        </p:attrNameLst>
                                      </p:cBhvr>
                                      <p:tavLst>
                                        <p:tav tm="0">
                                          <p:val>
                                            <p:fltVal val="0.5"/>
                                          </p:val>
                                        </p:tav>
                                        <p:tav tm="100000">
                                          <p:val>
                                            <p:strVal val="#ppt_x"/>
                                          </p:val>
                                        </p:tav>
                                      </p:tavLst>
                                    </p:anim>
                                    <p:anim calcmode="lin" valueType="num">
                                      <p:cBhvr>
                                        <p:cTn id="10" dur="1000" fill="hold"/>
                                        <p:tgtEl>
                                          <p:spTgt spid="12"/>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25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strVal val="(6*min(max(#ppt_w*#ppt_h,.3),1)-7.4)/-.7*#ppt_w"/>
                                          </p:val>
                                        </p:tav>
                                        <p:tav tm="100000">
                                          <p:val>
                                            <p:strVal val="#ppt_w"/>
                                          </p:val>
                                        </p:tav>
                                      </p:tavLst>
                                    </p:anim>
                                    <p:anim calcmode="lin" valueType="num">
                                      <p:cBhvr>
                                        <p:cTn id="14" dur="1000" fill="hold"/>
                                        <p:tgtEl>
                                          <p:spTgt spid="11"/>
                                        </p:tgtEl>
                                        <p:attrNameLst>
                                          <p:attrName>ppt_h</p:attrName>
                                        </p:attrNameLst>
                                      </p:cBhvr>
                                      <p:tavLst>
                                        <p:tav tm="0">
                                          <p:val>
                                            <p:strVal val="(6*min(max(#ppt_w*#ppt_h,.3),1)-7.4)/-.7*#ppt_h"/>
                                          </p:val>
                                        </p:tav>
                                        <p:tav tm="100000">
                                          <p:val>
                                            <p:strVal val="#ppt_h"/>
                                          </p:val>
                                        </p:tav>
                                      </p:tavLst>
                                    </p:anim>
                                    <p:anim calcmode="lin" valueType="num">
                                      <p:cBhvr>
                                        <p:cTn id="15" dur="1000" fill="hold"/>
                                        <p:tgtEl>
                                          <p:spTgt spid="11"/>
                                        </p:tgtEl>
                                        <p:attrNameLst>
                                          <p:attrName>ppt_x</p:attrName>
                                        </p:attrNameLst>
                                      </p:cBhvr>
                                      <p:tavLst>
                                        <p:tav tm="0">
                                          <p:val>
                                            <p:fltVal val="0.5"/>
                                          </p:val>
                                        </p:tav>
                                        <p:tav tm="100000">
                                          <p:val>
                                            <p:strVal val="#ppt_x"/>
                                          </p:val>
                                        </p:tav>
                                      </p:tavLst>
                                    </p:anim>
                                    <p:anim calcmode="lin" valueType="num">
                                      <p:cBhvr>
                                        <p:cTn id="16" dur="1000" fill="hold"/>
                                        <p:tgtEl>
                                          <p:spTgt spid="11"/>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strVal val="(6*min(max(#ppt_w*#ppt_h,.3),1)-7.4)/-.7*#ppt_w"/>
                                          </p:val>
                                        </p:tav>
                                        <p:tav tm="100000">
                                          <p:val>
                                            <p:strVal val="#ppt_w"/>
                                          </p:val>
                                        </p:tav>
                                      </p:tavLst>
                                    </p:anim>
                                    <p:anim calcmode="lin" valueType="num">
                                      <p:cBhvr>
                                        <p:cTn id="20" dur="1000" fill="hold"/>
                                        <p:tgtEl>
                                          <p:spTgt spid="13"/>
                                        </p:tgtEl>
                                        <p:attrNameLst>
                                          <p:attrName>ppt_h</p:attrName>
                                        </p:attrNameLst>
                                      </p:cBhvr>
                                      <p:tavLst>
                                        <p:tav tm="0">
                                          <p:val>
                                            <p:strVal val="(6*min(max(#ppt_w*#ppt_h,.3),1)-7.4)/-.7*#ppt_h"/>
                                          </p:val>
                                        </p:tav>
                                        <p:tav tm="100000">
                                          <p:val>
                                            <p:strVal val="#ppt_h"/>
                                          </p:val>
                                        </p:tav>
                                      </p:tavLst>
                                    </p:anim>
                                    <p:anim calcmode="lin" valueType="num">
                                      <p:cBhvr>
                                        <p:cTn id="21" dur="1000" fill="hold"/>
                                        <p:tgtEl>
                                          <p:spTgt spid="13"/>
                                        </p:tgtEl>
                                        <p:attrNameLst>
                                          <p:attrName>ppt_x</p:attrName>
                                        </p:attrNameLst>
                                      </p:cBhvr>
                                      <p:tavLst>
                                        <p:tav tm="0">
                                          <p:val>
                                            <p:fltVal val="0.5"/>
                                          </p:val>
                                        </p:tav>
                                        <p:tav tm="100000">
                                          <p:val>
                                            <p:strVal val="#ppt_x"/>
                                          </p:val>
                                        </p:tav>
                                      </p:tavLst>
                                    </p:anim>
                                    <p:anim calcmode="lin" valueType="num">
                                      <p:cBhvr>
                                        <p:cTn id="22" dur="1000" fill="hold"/>
                                        <p:tgtEl>
                                          <p:spTgt spid="13"/>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29492" r="26562" b="6250"/>
          <a:stretch/>
        </p:blipFill>
        <p:spPr>
          <a:xfrm>
            <a:off x="3076575" y="409575"/>
            <a:ext cx="6038850" cy="6038850"/>
          </a:xfrm>
          <a:prstGeom prst="rect">
            <a:avLst/>
          </a:prstGeom>
        </p:spPr>
      </p:pic>
      <p:sp>
        <p:nvSpPr>
          <p:cNvPr id="8" name="TextBox 18"/>
          <p:cNvSpPr txBox="1"/>
          <p:nvPr/>
        </p:nvSpPr>
        <p:spPr>
          <a:xfrm>
            <a:off x="4462862" y="3429000"/>
            <a:ext cx="3262433" cy="1015663"/>
          </a:xfrm>
          <a:prstGeom prst="rect">
            <a:avLst/>
          </a:prstGeom>
          <a:noFill/>
        </p:spPr>
        <p:txBody>
          <a:bodyPr wrap="non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gn="ctr"/>
            <a:r>
              <a:rPr lang="zh-CN" altLang="en-US" sz="6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新年寄语</a:t>
            </a:r>
            <a:endParaRPr lang="zh-CN" altLang="en-US" sz="6000" dirty="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endParaRPr>
          </a:p>
        </p:txBody>
      </p:sp>
      <p:sp>
        <p:nvSpPr>
          <p:cNvPr id="9" name="我们团结一心粉碎所有的障碍"/>
          <p:cNvSpPr txBox="1"/>
          <p:nvPr/>
        </p:nvSpPr>
        <p:spPr>
          <a:xfrm>
            <a:off x="4721267" y="2023735"/>
            <a:ext cx="2749472" cy="1107996"/>
          </a:xfrm>
          <a:prstGeom prst="rect">
            <a:avLst/>
          </a:prstGeom>
          <a:noFill/>
        </p:spPr>
        <p:txBody>
          <a:bodyPr wrap="none" rtlCol="0">
            <a:spAutoFit/>
          </a:bodyPr>
          <a:lstStyle>
            <a:defPPr>
              <a:defRPr lang="en-US"/>
            </a:defPPr>
            <a:lvl1pPr algn="ctr">
              <a:defRPr sz="6600" b="1">
                <a:gradFill>
                  <a:gsLst>
                    <a:gs pos="0">
                      <a:schemeClr val="accent1">
                        <a:lumMod val="50000"/>
                      </a:schemeClr>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r>
              <a:rPr lang="en-US" altLang="zh-CN" b="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a:t>
            </a:r>
            <a:r>
              <a:rPr lang="zh-CN" altLang="en-US" sz="4000" dirty="0" smtClean="0">
                <a:gradFill>
                  <a:gsLst>
                    <a:gs pos="1000">
                      <a:srgbClr val="FFF7BA"/>
                    </a:gs>
                    <a:gs pos="100000">
                      <a:srgbClr val="DA9D48"/>
                    </a:gs>
                    <a:gs pos="43000">
                      <a:srgbClr val="FFD770"/>
                    </a:gs>
                  </a:gsLst>
                  <a:lin ang="5400000" scaled="1"/>
                </a:gradFill>
                <a:effectLst/>
                <a:latin typeface="思源黑体 CN Bold" panose="020B0800000000000000" pitchFamily="34" charset="-122"/>
                <a:ea typeface="思源黑体 CN Bold" panose="020B0800000000000000" pitchFamily="34" charset="-122"/>
                <a:sym typeface="Century Gothic" panose="020B0502020202020204" pitchFamily="34" charset="0"/>
              </a:rPr>
              <a:t>第四章</a:t>
            </a:r>
            <a:r>
              <a:rPr lang="en-US" altLang="zh-CN" b="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rPr>
              <a:t>~</a:t>
            </a:r>
            <a:endParaRPr lang="zh-CN" altLang="en-US" b="0" dirty="0">
              <a:gradFill>
                <a:gsLst>
                  <a:gs pos="1000">
                    <a:srgbClr val="FFF7BA"/>
                  </a:gs>
                  <a:gs pos="100000">
                    <a:srgbClr val="DA9D48"/>
                  </a:gs>
                  <a:gs pos="43000">
                    <a:srgbClr val="FFD770"/>
                  </a:gs>
                </a:gsLst>
                <a:lin ang="5400000" scaled="1"/>
              </a:gradFill>
              <a:effectLst/>
              <a:latin typeface="Century Gothic" panose="020B0502020202020204" pitchFamily="34" charset="0"/>
              <a:ea typeface="思源黑体 CN Normal" panose="020B0400000000000000" pitchFamily="34" charset="-122"/>
              <a:sym typeface="Century Gothic" panose="020B0502020202020204" pitchFamily="34" charset="0"/>
            </a:endParaRPr>
          </a:p>
        </p:txBody>
      </p:sp>
    </p:spTree>
    <p:extLst>
      <p:ext uri="{BB962C8B-B14F-4D97-AF65-F5344CB8AC3E}">
        <p14:creationId xmlns:p14="http://schemas.microsoft.com/office/powerpoint/2010/main" val="301745994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18"/>
          <p:cNvSpPr txBox="1"/>
          <p:nvPr/>
        </p:nvSpPr>
        <p:spPr>
          <a:xfrm>
            <a:off x="2175938" y="1524114"/>
            <a:ext cx="7915513" cy="2862322"/>
          </a:xfrm>
          <a:prstGeom prst="rect">
            <a:avLst/>
          </a:prstGeom>
          <a:noFill/>
        </p:spPr>
        <p:txBody>
          <a:bodyPr wrap="squar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pitchFamily="34" charset="-122"/>
              </a:defRPr>
            </a:lvl1pPr>
          </a:lstStyle>
          <a:p>
            <a:pPr>
              <a:lnSpc>
                <a:spcPct val="150000"/>
              </a:lnSpc>
            </a:pPr>
            <a:r>
              <a:rPr lang="zh-CN" altLang="en-US" sz="2000" dirty="0">
                <a:gradFill>
                  <a:gsLst>
                    <a:gs pos="49000">
                      <a:srgbClr val="FFD770"/>
                    </a:gs>
                    <a:gs pos="0">
                      <a:srgbClr val="FFF7BA"/>
                    </a:gs>
                  </a:gsLst>
                  <a:lin ang="5400000" scaled="0"/>
                </a:gradFill>
                <a:effectLst/>
                <a:latin typeface="+mj-ea"/>
                <a:ea typeface="+mj-ea"/>
                <a:sym typeface="Century Gothic" panose="020B0502020202020204" pitchFamily="34" charset="0"/>
              </a:rPr>
              <a:t>       新年伊始，让我们把一切所经历过的，统统成为过去吧！以往的成功也好，失败也罢，让我们卸下沉重的包袱轻装上阵。新的一年，翻开新的一页，所有的期待与希望、向往与憧憬向我们走来。</a:t>
            </a:r>
          </a:p>
          <a:p>
            <a:pPr>
              <a:lnSpc>
                <a:spcPct val="150000"/>
              </a:lnSpc>
            </a:pPr>
            <a:r>
              <a:rPr lang="zh-CN" altLang="en-US" sz="2000" dirty="0">
                <a:gradFill>
                  <a:gsLst>
                    <a:gs pos="49000">
                      <a:srgbClr val="FFD770"/>
                    </a:gs>
                    <a:gs pos="0">
                      <a:srgbClr val="FFF7BA"/>
                    </a:gs>
                  </a:gsLst>
                  <a:lin ang="5400000" scaled="0"/>
                </a:gradFill>
                <a:effectLst/>
                <a:latin typeface="+mj-ea"/>
                <a:ea typeface="+mj-ea"/>
                <a:sym typeface="Century Gothic" panose="020B0502020202020204" pitchFamily="34" charset="0"/>
              </a:rPr>
              <a:t>       生活还要继续，梦想不断延伸，脚步依旧执着。整理好行囊，带上健康与平安，因为健康是幸福的起点，平安是最单纯的快乐，伴着一份好心情，微笑着出发，脚步轻盈，且歌且行。</a:t>
            </a:r>
          </a:p>
        </p:txBody>
      </p:sp>
    </p:spTree>
    <p:extLst>
      <p:ext uri="{BB962C8B-B14F-4D97-AF65-F5344CB8AC3E}">
        <p14:creationId xmlns:p14="http://schemas.microsoft.com/office/powerpoint/2010/main" val="423404168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0744" y="288005"/>
            <a:ext cx="7086600" cy="2534040"/>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0400" y="2327330"/>
            <a:ext cx="8647289" cy="2287929"/>
          </a:xfrm>
          <a:prstGeom prst="rect">
            <a:avLst/>
          </a:prstGeom>
        </p:spPr>
      </p:pic>
      <p:sp>
        <p:nvSpPr>
          <p:cNvPr id="6" name="文本框 5"/>
          <p:cNvSpPr txBox="1"/>
          <p:nvPr/>
        </p:nvSpPr>
        <p:spPr>
          <a:xfrm>
            <a:off x="4205111" y="4680448"/>
            <a:ext cx="3962401" cy="523220"/>
          </a:xfrm>
          <a:prstGeom prst="rect">
            <a:avLst/>
          </a:prstGeom>
          <a:noFill/>
        </p:spPr>
        <p:txBody>
          <a:bodyPr wrap="square" rtlCol="0">
            <a:spAutoFit/>
          </a:bodyPr>
          <a:lstStyle/>
          <a:p>
            <a:pPr algn="dist"/>
            <a:r>
              <a:rPr lang="zh-CN" altLang="en-US" sz="2800" dirty="0" smtClean="0">
                <a:solidFill>
                  <a:schemeClr val="bg1"/>
                </a:solidFill>
              </a:rPr>
              <a:t>乘</a:t>
            </a:r>
            <a:r>
              <a:rPr lang="en-US" altLang="zh-CN" sz="2800" dirty="0" smtClean="0">
                <a:solidFill>
                  <a:schemeClr val="bg1"/>
                </a:solidFill>
              </a:rPr>
              <a:t>/</a:t>
            </a:r>
            <a:r>
              <a:rPr lang="zh-CN" altLang="en-US" sz="2800" dirty="0" smtClean="0">
                <a:solidFill>
                  <a:schemeClr val="bg1"/>
                </a:solidFill>
              </a:rPr>
              <a:t>梦</a:t>
            </a:r>
            <a:r>
              <a:rPr lang="en-US" altLang="zh-CN" sz="2800" dirty="0" smtClean="0">
                <a:solidFill>
                  <a:schemeClr val="bg1"/>
                </a:solidFill>
              </a:rPr>
              <a:t>/</a:t>
            </a:r>
            <a:r>
              <a:rPr lang="zh-CN" altLang="en-US" sz="2800" dirty="0" smtClean="0">
                <a:solidFill>
                  <a:schemeClr val="bg1"/>
                </a:solidFill>
              </a:rPr>
              <a:t>飞</a:t>
            </a:r>
            <a:r>
              <a:rPr lang="en-US" altLang="zh-CN" sz="2800" dirty="0" smtClean="0">
                <a:solidFill>
                  <a:schemeClr val="bg1"/>
                </a:solidFill>
              </a:rPr>
              <a:t>/</a:t>
            </a:r>
            <a:r>
              <a:rPr lang="zh-CN" altLang="en-US" sz="2800" dirty="0" smtClean="0">
                <a:solidFill>
                  <a:schemeClr val="bg1"/>
                </a:solidFill>
              </a:rPr>
              <a:t>翔</a:t>
            </a:r>
            <a:r>
              <a:rPr lang="en-US" altLang="zh-CN" sz="2800" dirty="0" smtClean="0">
                <a:solidFill>
                  <a:schemeClr val="bg1"/>
                </a:solidFill>
              </a:rPr>
              <a:t>/</a:t>
            </a:r>
            <a:r>
              <a:rPr lang="zh-CN" altLang="en-US" sz="2800" dirty="0" smtClean="0">
                <a:solidFill>
                  <a:schemeClr val="bg1"/>
                </a:solidFill>
              </a:rPr>
              <a:t>再</a:t>
            </a:r>
            <a:r>
              <a:rPr lang="en-US" altLang="zh-CN" sz="2800" dirty="0" smtClean="0">
                <a:solidFill>
                  <a:schemeClr val="bg1"/>
                </a:solidFill>
              </a:rPr>
              <a:t>/</a:t>
            </a:r>
            <a:r>
              <a:rPr lang="zh-CN" altLang="en-US" sz="2800" dirty="0" smtClean="0">
                <a:solidFill>
                  <a:schemeClr val="bg1"/>
                </a:solidFill>
              </a:rPr>
              <a:t>创</a:t>
            </a:r>
            <a:r>
              <a:rPr lang="en-US" altLang="zh-CN" sz="2800" dirty="0" smtClean="0">
                <a:solidFill>
                  <a:schemeClr val="bg1"/>
                </a:solidFill>
              </a:rPr>
              <a:t>/</a:t>
            </a:r>
            <a:r>
              <a:rPr lang="zh-CN" altLang="en-US" sz="2800" dirty="0" smtClean="0">
                <a:solidFill>
                  <a:schemeClr val="bg1"/>
                </a:solidFill>
              </a:rPr>
              <a:t>辉</a:t>
            </a:r>
            <a:r>
              <a:rPr lang="en-US" altLang="zh-CN" sz="2800" dirty="0" smtClean="0">
                <a:solidFill>
                  <a:schemeClr val="bg1"/>
                </a:solidFill>
              </a:rPr>
              <a:t>/</a:t>
            </a:r>
            <a:r>
              <a:rPr lang="zh-CN" altLang="en-US" sz="2800" dirty="0" smtClean="0">
                <a:solidFill>
                  <a:schemeClr val="bg1"/>
                </a:solidFill>
              </a:rPr>
              <a:t>煌</a:t>
            </a:r>
            <a:endParaRPr lang="zh-CN" altLang="en-US" sz="2800" dirty="0">
              <a:solidFill>
                <a:schemeClr val="bg1"/>
              </a:solidFill>
            </a:endParaRPr>
          </a:p>
        </p:txBody>
      </p:sp>
      <p:sp>
        <p:nvSpPr>
          <p:cNvPr id="7" name="文本框 6"/>
          <p:cNvSpPr txBox="1"/>
          <p:nvPr/>
        </p:nvSpPr>
        <p:spPr>
          <a:xfrm>
            <a:off x="4398001" y="5346260"/>
            <a:ext cx="2807179" cy="400110"/>
          </a:xfrm>
          <a:prstGeom prst="rect">
            <a:avLst/>
          </a:prstGeom>
          <a:noFill/>
          <a:ln>
            <a:solidFill>
              <a:schemeClr val="bg1"/>
            </a:solidFill>
          </a:ln>
        </p:spPr>
        <p:txBody>
          <a:bodyPr wrap="none" rtlCol="0">
            <a:spAutoFit/>
          </a:bodyPr>
          <a:lstStyle/>
          <a:p>
            <a:r>
              <a:rPr lang="en-US" altLang="zh-CN" sz="2000" dirty="0" smtClean="0">
                <a:solidFill>
                  <a:schemeClr val="bg1"/>
                </a:solidFill>
              </a:rPr>
              <a:t>2020</a:t>
            </a:r>
            <a:r>
              <a:rPr lang="zh-CN" altLang="en-US" sz="2000" dirty="0" smtClean="0">
                <a:solidFill>
                  <a:schemeClr val="bg1"/>
                </a:solidFill>
              </a:rPr>
              <a:t>年度员工总结大会</a:t>
            </a:r>
            <a:endParaRPr lang="zh-CN" altLang="en-US" sz="2000" dirty="0">
              <a:solidFill>
                <a:schemeClr val="bg1"/>
              </a:solidFill>
            </a:endParaRPr>
          </a:p>
        </p:txBody>
      </p:sp>
    </p:spTree>
    <p:extLst>
      <p:ext uri="{BB962C8B-B14F-4D97-AF65-F5344CB8AC3E}">
        <p14:creationId xmlns:p14="http://schemas.microsoft.com/office/powerpoint/2010/main" val="401478281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FIRST_PUBLISH" val="1"/>
  <p:tag name="ISPRING_PRESENTATION_TITLE" val="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588ku">
      <a:majorFont>
        <a:latin typeface="Arial Black"/>
        <a:ea typeface="思源黑体 CN Bold"/>
        <a:cs typeface=""/>
      </a:majorFont>
      <a:minorFont>
        <a:latin typeface="Arial"/>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4816</TotalTime>
  <Words>743</Words>
  <Application>Microsoft Office PowerPoint</Application>
  <PresentationFormat>宽屏</PresentationFormat>
  <Paragraphs>108</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DengXian</vt:lpstr>
      <vt:lpstr>经典综艺体简</vt:lpstr>
      <vt:lpstr>思源黑体 CN Bold</vt:lpstr>
      <vt:lpstr>思源黑体 CN Normal</vt:lpstr>
      <vt:lpstr>思源黑体 CN Regular</vt:lpstr>
      <vt:lpstr>Arial</vt:lpstr>
      <vt:lpstr>Arial Black</vt:lpstr>
      <vt:lpstr>Century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dc:title>
  <cp:lastModifiedBy>faith123</cp:lastModifiedBy>
  <cp:revision>2</cp:revision>
  <dcterms:created xsi:type="dcterms:W3CDTF">2018-06-17T04:53:58Z</dcterms:created>
  <dcterms:modified xsi:type="dcterms:W3CDTF">2019-12-24T05:07:18Z</dcterms:modified>
</cp:coreProperties>
</file>