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9"/>
  </p:notesMasterIdLst>
  <p:sldIdLst>
    <p:sldId id="264" r:id="rId2"/>
    <p:sldId id="266" r:id="rId3"/>
    <p:sldId id="267" r:id="rId4"/>
    <p:sldId id="268" r:id="rId5"/>
    <p:sldId id="269" r:id="rId6"/>
    <p:sldId id="270" r:id="rId7"/>
    <p:sldId id="271" r:id="rId8"/>
    <p:sldId id="273" r:id="rId9"/>
    <p:sldId id="274" r:id="rId10"/>
    <p:sldId id="275" r:id="rId11"/>
    <p:sldId id="276" r:id="rId12"/>
    <p:sldId id="277" r:id="rId13"/>
    <p:sldId id="279" r:id="rId14"/>
    <p:sldId id="280" r:id="rId15"/>
    <p:sldId id="281" r:id="rId16"/>
    <p:sldId id="282" r:id="rId17"/>
    <p:sldId id="283" r:id="rId18"/>
    <p:sldId id="286" r:id="rId19"/>
    <p:sldId id="287" r:id="rId20"/>
    <p:sldId id="288" r:id="rId21"/>
    <p:sldId id="289" r:id="rId22"/>
    <p:sldId id="291" r:id="rId23"/>
    <p:sldId id="293" r:id="rId24"/>
    <p:sldId id="292" r:id="rId25"/>
    <p:sldId id="294" r:id="rId26"/>
    <p:sldId id="295" r:id="rId27"/>
    <p:sldId id="299" r:id="rId28"/>
  </p:sldIdLst>
  <p:sldSz cx="12192000" cy="6858000"/>
  <p:notesSz cx="6858000" cy="9144000"/>
  <p:custDataLst>
    <p:tags r:id="rId30"/>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1B0F1"/>
    <a:srgbClr val="076DC1"/>
    <a:srgbClr val="F47349"/>
    <a:srgbClr val="02918B"/>
    <a:srgbClr val="015672"/>
    <a:srgbClr val="E44B42"/>
    <a:srgbClr val="00AF50"/>
    <a:srgbClr val="00F27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644" autoAdjust="0"/>
    <p:restoredTop sz="94660"/>
  </p:normalViewPr>
  <p:slideViewPr>
    <p:cSldViewPr snapToGrid="0" showGuides="1">
      <p:cViewPr varScale="1">
        <p:scale>
          <a:sx n="87" d="100"/>
          <a:sy n="87" d="100"/>
        </p:scale>
        <p:origin x="714" y="84"/>
      </p:cViewPr>
      <p:guideLst>
        <p:guide orient="horz" pos="2160"/>
        <p:guide pos="3840"/>
      </p:guideLst>
    </p:cSldViewPr>
  </p:slideViewPr>
  <p:notesTextViewPr>
    <p:cViewPr>
      <p:scale>
        <a:sx n="1" d="1"/>
        <a:sy n="1" d="1"/>
      </p:scale>
      <p:origin x="0" y="0"/>
    </p:cViewPr>
  </p:notesTextViewPr>
  <p:sorterViewPr>
    <p:cViewPr>
      <p:scale>
        <a:sx n="139" d="100"/>
        <a:sy n="139"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tags" Target="tags/tag1.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012C8C0-A3D3-487B-AECC-CB6663EAE28D}" type="datetimeFigureOut">
              <a:rPr lang="zh-CN" altLang="en-US" smtClean="0"/>
              <a:t>2019/7/23</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849D3E0-124D-4DFF-AE99-4EA4CC201DB4}" type="slidenum">
              <a:rPr lang="zh-CN" altLang="en-US" smtClean="0"/>
              <a:t>‹#›</a:t>
            </a:fld>
            <a:endParaRPr lang="zh-CN" altLang="en-US"/>
          </a:p>
        </p:txBody>
      </p:sp>
    </p:spTree>
    <p:extLst>
      <p:ext uri="{BB962C8B-B14F-4D97-AF65-F5344CB8AC3E}">
        <p14:creationId xmlns:p14="http://schemas.microsoft.com/office/powerpoint/2010/main" val="94177763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3849D3E0-124D-4DFF-AE99-4EA4CC201DB4}" type="slidenum">
              <a:rPr lang="zh-CN" altLang="en-US" smtClean="0"/>
              <a:t>1</a:t>
            </a:fld>
            <a:endParaRPr lang="zh-CN" altLang="en-US"/>
          </a:p>
        </p:txBody>
      </p:sp>
    </p:spTree>
    <p:extLst>
      <p:ext uri="{BB962C8B-B14F-4D97-AF65-F5344CB8AC3E}">
        <p14:creationId xmlns:p14="http://schemas.microsoft.com/office/powerpoint/2010/main" val="312280382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2</a:t>
            </a:fld>
            <a:endParaRPr lang="zh-CN" altLang="en-US"/>
          </a:p>
        </p:txBody>
      </p:sp>
    </p:spTree>
    <p:extLst>
      <p:ext uri="{BB962C8B-B14F-4D97-AF65-F5344CB8AC3E}">
        <p14:creationId xmlns:p14="http://schemas.microsoft.com/office/powerpoint/2010/main" val="268649361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3</a:t>
            </a:fld>
            <a:endParaRPr lang="zh-CN" altLang="en-US"/>
          </a:p>
        </p:txBody>
      </p:sp>
    </p:spTree>
    <p:extLst>
      <p:ext uri="{BB962C8B-B14F-4D97-AF65-F5344CB8AC3E}">
        <p14:creationId xmlns:p14="http://schemas.microsoft.com/office/powerpoint/2010/main" val="313453688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4</a:t>
            </a:fld>
            <a:endParaRPr lang="zh-CN" altLang="en-US"/>
          </a:p>
        </p:txBody>
      </p:sp>
    </p:spTree>
    <p:extLst>
      <p:ext uri="{BB962C8B-B14F-4D97-AF65-F5344CB8AC3E}">
        <p14:creationId xmlns:p14="http://schemas.microsoft.com/office/powerpoint/2010/main" val="20874622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5</a:t>
            </a:fld>
            <a:endParaRPr lang="zh-CN" altLang="en-US"/>
          </a:p>
        </p:txBody>
      </p:sp>
    </p:spTree>
    <p:extLst>
      <p:ext uri="{BB962C8B-B14F-4D97-AF65-F5344CB8AC3E}">
        <p14:creationId xmlns:p14="http://schemas.microsoft.com/office/powerpoint/2010/main" val="241583838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6</a:t>
            </a:fld>
            <a:endParaRPr lang="zh-CN" altLang="en-US"/>
          </a:p>
        </p:txBody>
      </p:sp>
    </p:spTree>
    <p:extLst>
      <p:ext uri="{BB962C8B-B14F-4D97-AF65-F5344CB8AC3E}">
        <p14:creationId xmlns:p14="http://schemas.microsoft.com/office/powerpoint/2010/main" val="11462538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7</a:t>
            </a:fld>
            <a:endParaRPr lang="zh-CN" altLang="en-US"/>
          </a:p>
        </p:txBody>
      </p:sp>
    </p:spTree>
    <p:extLst>
      <p:ext uri="{BB962C8B-B14F-4D97-AF65-F5344CB8AC3E}">
        <p14:creationId xmlns:p14="http://schemas.microsoft.com/office/powerpoint/2010/main" val="229331909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8</a:t>
            </a:fld>
            <a:endParaRPr lang="zh-CN" altLang="en-US"/>
          </a:p>
        </p:txBody>
      </p:sp>
    </p:spTree>
    <p:extLst>
      <p:ext uri="{BB962C8B-B14F-4D97-AF65-F5344CB8AC3E}">
        <p14:creationId xmlns:p14="http://schemas.microsoft.com/office/powerpoint/2010/main" val="247323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9</a:t>
            </a:fld>
            <a:endParaRPr lang="zh-CN" altLang="en-US"/>
          </a:p>
        </p:txBody>
      </p:sp>
    </p:spTree>
    <p:extLst>
      <p:ext uri="{BB962C8B-B14F-4D97-AF65-F5344CB8AC3E}">
        <p14:creationId xmlns:p14="http://schemas.microsoft.com/office/powerpoint/2010/main" val="374741550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10</a:t>
            </a:fld>
            <a:endParaRPr lang="zh-CN" altLang="en-US"/>
          </a:p>
        </p:txBody>
      </p:sp>
    </p:spTree>
    <p:extLst>
      <p:ext uri="{BB962C8B-B14F-4D97-AF65-F5344CB8AC3E}">
        <p14:creationId xmlns:p14="http://schemas.microsoft.com/office/powerpoint/2010/main" val="42260812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11</a:t>
            </a:fld>
            <a:endParaRPr lang="zh-CN" altLang="en-US"/>
          </a:p>
        </p:txBody>
      </p:sp>
    </p:spTree>
    <p:extLst>
      <p:ext uri="{BB962C8B-B14F-4D97-AF65-F5344CB8AC3E}">
        <p14:creationId xmlns:p14="http://schemas.microsoft.com/office/powerpoint/2010/main" val="126401147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12</a:t>
            </a:fld>
            <a:endParaRPr lang="zh-CN" altLang="en-US"/>
          </a:p>
        </p:txBody>
      </p:sp>
    </p:spTree>
    <p:extLst>
      <p:ext uri="{BB962C8B-B14F-4D97-AF65-F5344CB8AC3E}">
        <p14:creationId xmlns:p14="http://schemas.microsoft.com/office/powerpoint/2010/main" val="373524790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13</a:t>
            </a:fld>
            <a:endParaRPr lang="zh-CN" altLang="en-US"/>
          </a:p>
        </p:txBody>
      </p:sp>
    </p:spTree>
    <p:extLst>
      <p:ext uri="{BB962C8B-B14F-4D97-AF65-F5344CB8AC3E}">
        <p14:creationId xmlns:p14="http://schemas.microsoft.com/office/powerpoint/2010/main" val="181500059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14</a:t>
            </a:fld>
            <a:endParaRPr lang="zh-CN" altLang="en-US"/>
          </a:p>
        </p:txBody>
      </p:sp>
    </p:spTree>
    <p:extLst>
      <p:ext uri="{BB962C8B-B14F-4D97-AF65-F5344CB8AC3E}">
        <p14:creationId xmlns:p14="http://schemas.microsoft.com/office/powerpoint/2010/main" val="79207838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15</a:t>
            </a:fld>
            <a:endParaRPr lang="zh-CN" altLang="en-US"/>
          </a:p>
        </p:txBody>
      </p:sp>
    </p:spTree>
    <p:extLst>
      <p:ext uri="{BB962C8B-B14F-4D97-AF65-F5344CB8AC3E}">
        <p14:creationId xmlns:p14="http://schemas.microsoft.com/office/powerpoint/2010/main" val="139966813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16</a:t>
            </a:fld>
            <a:endParaRPr lang="zh-CN" altLang="en-US"/>
          </a:p>
        </p:txBody>
      </p:sp>
    </p:spTree>
    <p:extLst>
      <p:ext uri="{BB962C8B-B14F-4D97-AF65-F5344CB8AC3E}">
        <p14:creationId xmlns:p14="http://schemas.microsoft.com/office/powerpoint/2010/main" val="167648744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17</a:t>
            </a:fld>
            <a:endParaRPr lang="zh-CN" altLang="en-US"/>
          </a:p>
        </p:txBody>
      </p:sp>
    </p:spTree>
    <p:extLst>
      <p:ext uri="{BB962C8B-B14F-4D97-AF65-F5344CB8AC3E}">
        <p14:creationId xmlns:p14="http://schemas.microsoft.com/office/powerpoint/2010/main" val="179580423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18</a:t>
            </a:fld>
            <a:endParaRPr lang="zh-CN" altLang="en-US"/>
          </a:p>
        </p:txBody>
      </p:sp>
    </p:spTree>
    <p:extLst>
      <p:ext uri="{BB962C8B-B14F-4D97-AF65-F5344CB8AC3E}">
        <p14:creationId xmlns:p14="http://schemas.microsoft.com/office/powerpoint/2010/main" val="247307908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19</a:t>
            </a:fld>
            <a:endParaRPr lang="zh-CN" altLang="en-US"/>
          </a:p>
        </p:txBody>
      </p:sp>
    </p:spTree>
    <p:extLst>
      <p:ext uri="{BB962C8B-B14F-4D97-AF65-F5344CB8AC3E}">
        <p14:creationId xmlns:p14="http://schemas.microsoft.com/office/powerpoint/2010/main" val="325457459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20</a:t>
            </a:fld>
            <a:endParaRPr lang="zh-CN" altLang="en-US"/>
          </a:p>
        </p:txBody>
      </p:sp>
    </p:spTree>
    <p:extLst>
      <p:ext uri="{BB962C8B-B14F-4D97-AF65-F5344CB8AC3E}">
        <p14:creationId xmlns:p14="http://schemas.microsoft.com/office/powerpoint/2010/main" val="287065610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21</a:t>
            </a:fld>
            <a:endParaRPr lang="zh-CN" altLang="en-US"/>
          </a:p>
        </p:txBody>
      </p:sp>
    </p:spTree>
    <p:extLst>
      <p:ext uri="{BB962C8B-B14F-4D97-AF65-F5344CB8AC3E}">
        <p14:creationId xmlns:p14="http://schemas.microsoft.com/office/powerpoint/2010/main" val="380007739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22</a:t>
            </a:fld>
            <a:endParaRPr lang="zh-CN" altLang="en-US"/>
          </a:p>
        </p:txBody>
      </p:sp>
    </p:spTree>
    <p:extLst>
      <p:ext uri="{BB962C8B-B14F-4D97-AF65-F5344CB8AC3E}">
        <p14:creationId xmlns:p14="http://schemas.microsoft.com/office/powerpoint/2010/main" val="373128604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23</a:t>
            </a:fld>
            <a:endParaRPr lang="zh-CN" altLang="en-US"/>
          </a:p>
        </p:txBody>
      </p:sp>
    </p:spTree>
    <p:extLst>
      <p:ext uri="{BB962C8B-B14F-4D97-AF65-F5344CB8AC3E}">
        <p14:creationId xmlns:p14="http://schemas.microsoft.com/office/powerpoint/2010/main" val="61274976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24</a:t>
            </a:fld>
            <a:endParaRPr lang="zh-CN" altLang="en-US"/>
          </a:p>
        </p:txBody>
      </p:sp>
    </p:spTree>
    <p:extLst>
      <p:ext uri="{BB962C8B-B14F-4D97-AF65-F5344CB8AC3E}">
        <p14:creationId xmlns:p14="http://schemas.microsoft.com/office/powerpoint/2010/main" val="141445957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25</a:t>
            </a:fld>
            <a:endParaRPr lang="zh-CN" altLang="en-US"/>
          </a:p>
        </p:txBody>
      </p:sp>
    </p:spTree>
    <p:extLst>
      <p:ext uri="{BB962C8B-B14F-4D97-AF65-F5344CB8AC3E}">
        <p14:creationId xmlns:p14="http://schemas.microsoft.com/office/powerpoint/2010/main" val="164269626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26</a:t>
            </a:fld>
            <a:endParaRPr lang="zh-CN" altLang="en-US"/>
          </a:p>
        </p:txBody>
      </p:sp>
    </p:spTree>
    <p:extLst>
      <p:ext uri="{BB962C8B-B14F-4D97-AF65-F5344CB8AC3E}">
        <p14:creationId xmlns:p14="http://schemas.microsoft.com/office/powerpoint/2010/main" val="160087369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3849D3E0-124D-4DFF-AE99-4EA4CC201DB4}" type="slidenum">
              <a:rPr lang="zh-CN" altLang="en-US" smtClean="0"/>
              <a:t>27</a:t>
            </a:fld>
            <a:endParaRPr lang="zh-CN" altLang="en-US"/>
          </a:p>
        </p:txBody>
      </p:sp>
    </p:spTree>
    <p:extLst>
      <p:ext uri="{BB962C8B-B14F-4D97-AF65-F5344CB8AC3E}">
        <p14:creationId xmlns:p14="http://schemas.microsoft.com/office/powerpoint/2010/main" val="312280382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单击以编辑母版副标题样式</a:t>
            </a:r>
            <a:endParaRPr lang="zh-CN" altLang="en-US"/>
          </a:p>
        </p:txBody>
      </p:sp>
      <p:sp>
        <p:nvSpPr>
          <p:cNvPr id="4" name="日期占位符 3"/>
          <p:cNvSpPr>
            <a:spLocks noGrp="1"/>
          </p:cNvSpPr>
          <p:nvPr>
            <p:ph type="dt" sz="half" idx="10"/>
          </p:nvPr>
        </p:nvSpPr>
        <p:spPr/>
        <p:txBody>
          <a:bodyPr/>
          <a:lstStyle/>
          <a:p>
            <a:fld id="{4C4388EF-52D1-4258-9BE5-BCD010C7D4DE}" type="datetimeFigureOut">
              <a:rPr lang="zh-CN" altLang="en-US" smtClean="0"/>
              <a:t>2019/7/23</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103691555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4C4388EF-52D1-4258-9BE5-BCD010C7D4DE}" type="datetimeFigureOut">
              <a:rPr lang="zh-CN" altLang="en-US" smtClean="0"/>
              <a:t>2019/7/23</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187567866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smtClean="0"/>
              <a:t>编辑母版文本样式</a:t>
            </a:r>
          </a:p>
        </p:txBody>
      </p:sp>
      <p:sp>
        <p:nvSpPr>
          <p:cNvPr id="4" name="日期占位符 3"/>
          <p:cNvSpPr>
            <a:spLocks noGrp="1"/>
          </p:cNvSpPr>
          <p:nvPr>
            <p:ph type="dt" sz="half" idx="10"/>
          </p:nvPr>
        </p:nvSpPr>
        <p:spPr/>
        <p:txBody>
          <a:bodyPr/>
          <a:lstStyle/>
          <a:p>
            <a:fld id="{4C4388EF-52D1-4258-9BE5-BCD010C7D4DE}" type="datetimeFigureOut">
              <a:rPr lang="zh-CN" altLang="en-US" smtClean="0"/>
              <a:t>2019/7/23</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35682619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838200" y="1825625"/>
            <a:ext cx="5181600" cy="4351338"/>
          </a:xfrm>
        </p:spPr>
        <p:txBody>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6172200" y="1825625"/>
            <a:ext cx="5181600" cy="4351338"/>
          </a:xfrm>
        </p:spPr>
        <p:txBody>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4C4388EF-52D1-4258-9BE5-BCD010C7D4DE}" type="datetimeFigureOut">
              <a:rPr lang="zh-CN" altLang="en-US" smtClean="0"/>
              <a:t>2019/7/23</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82890231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编辑母版文本样式</a:t>
            </a:r>
          </a:p>
        </p:txBody>
      </p:sp>
      <p:sp>
        <p:nvSpPr>
          <p:cNvPr id="4" name="内容占位符 3"/>
          <p:cNvSpPr>
            <a:spLocks noGrp="1"/>
          </p:cNvSpPr>
          <p:nvPr>
            <p:ph sz="half" idx="2"/>
          </p:nvPr>
        </p:nvSpPr>
        <p:spPr>
          <a:xfrm>
            <a:off x="839788" y="2505075"/>
            <a:ext cx="5157787" cy="3684588"/>
          </a:xfrm>
        </p:spPr>
        <p:txBody>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编辑母版文本样式</a:t>
            </a:r>
          </a:p>
        </p:txBody>
      </p:sp>
      <p:sp>
        <p:nvSpPr>
          <p:cNvPr id="6" name="内容占位符 5"/>
          <p:cNvSpPr>
            <a:spLocks noGrp="1"/>
          </p:cNvSpPr>
          <p:nvPr>
            <p:ph sz="quarter" idx="4"/>
          </p:nvPr>
        </p:nvSpPr>
        <p:spPr>
          <a:xfrm>
            <a:off x="6172200" y="2505075"/>
            <a:ext cx="5183188" cy="3684588"/>
          </a:xfrm>
        </p:spPr>
        <p:txBody>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4C4388EF-52D1-4258-9BE5-BCD010C7D4DE}" type="datetimeFigureOut">
              <a:rPr lang="zh-CN" altLang="en-US" smtClean="0"/>
              <a:t>2019/7/23</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3D3EE65E-57D2-4566-898C-4F2076833F8D}" type="slidenum">
              <a:rPr lang="zh-CN" altLang="en-US" smtClean="0"/>
              <a:t>‹#›</a:t>
            </a:fld>
            <a:endParaRPr lang="zh-CN" altLang="en-US"/>
          </a:p>
        </p:txBody>
      </p:sp>
      <p:sp>
        <p:nvSpPr>
          <p:cNvPr id="11" name="矩形 10"/>
          <p:cNvSpPr/>
          <p:nvPr userDrawn="1"/>
        </p:nvSpPr>
        <p:spPr>
          <a:xfrm>
            <a:off x="8801478" y="6431125"/>
            <a:ext cx="775136" cy="246221"/>
          </a:xfrm>
          <a:prstGeom prst="rect">
            <a:avLst/>
          </a:prstGeom>
        </p:spPr>
        <p:txBody>
          <a:bodyPr wrap="square">
            <a:spAutoFit/>
          </a:bodyPr>
          <a:lstStyle/>
          <a:p>
            <a:r>
              <a:rPr lang="en-US" altLang="zh-CN" sz="100" dirty="0">
                <a:solidFill>
                  <a:schemeClr val="bg2"/>
                </a:solidFill>
                <a:latin typeface="Calibri"/>
                <a:ea typeface="宋体"/>
              </a:rPr>
              <a:t>PPT</a:t>
            </a:r>
            <a:r>
              <a:rPr lang="zh-CN" altLang="en-US" sz="100" dirty="0">
                <a:solidFill>
                  <a:schemeClr val="bg2"/>
                </a:solidFill>
                <a:latin typeface="Calibri"/>
                <a:ea typeface="宋体"/>
              </a:rPr>
              <a:t>模板下载：</a:t>
            </a:r>
            <a:r>
              <a:rPr lang="en-US" altLang="zh-CN" sz="100" dirty="0">
                <a:solidFill>
                  <a:schemeClr val="bg2"/>
                </a:solidFill>
                <a:latin typeface="Calibri"/>
                <a:ea typeface="宋体"/>
              </a:rPr>
              <a:t>www.1ppt.com/moban/     </a:t>
            </a:r>
            <a:r>
              <a:rPr lang="zh-CN" altLang="en-US" sz="100" dirty="0">
                <a:solidFill>
                  <a:schemeClr val="bg2"/>
                </a:solidFill>
                <a:latin typeface="Calibri"/>
                <a:ea typeface="宋体"/>
              </a:rPr>
              <a:t>行业</a:t>
            </a:r>
            <a:r>
              <a:rPr lang="en-US" altLang="zh-CN" sz="100" dirty="0">
                <a:solidFill>
                  <a:schemeClr val="bg2"/>
                </a:solidFill>
                <a:latin typeface="Calibri"/>
                <a:ea typeface="宋体"/>
              </a:rPr>
              <a:t>PPT</a:t>
            </a:r>
            <a:r>
              <a:rPr lang="zh-CN" altLang="en-US" sz="100" dirty="0">
                <a:solidFill>
                  <a:schemeClr val="bg2"/>
                </a:solidFill>
                <a:latin typeface="Calibri"/>
                <a:ea typeface="宋体"/>
              </a:rPr>
              <a:t>模板：</a:t>
            </a:r>
            <a:r>
              <a:rPr lang="en-US" altLang="zh-CN" sz="100" dirty="0">
                <a:solidFill>
                  <a:schemeClr val="bg2"/>
                </a:solidFill>
                <a:latin typeface="Calibri"/>
                <a:ea typeface="宋体"/>
              </a:rPr>
              <a:t>www.1ppt.com/hangye/ </a:t>
            </a:r>
          </a:p>
          <a:p>
            <a:r>
              <a:rPr lang="zh-CN" altLang="en-US" sz="100" dirty="0">
                <a:solidFill>
                  <a:schemeClr val="bg2"/>
                </a:solidFill>
                <a:latin typeface="Calibri"/>
                <a:ea typeface="宋体"/>
              </a:rPr>
              <a:t>节日</a:t>
            </a:r>
            <a:r>
              <a:rPr lang="en-US" altLang="zh-CN" sz="100" dirty="0">
                <a:solidFill>
                  <a:schemeClr val="bg2"/>
                </a:solidFill>
                <a:latin typeface="Calibri"/>
                <a:ea typeface="宋体"/>
              </a:rPr>
              <a:t>PPT</a:t>
            </a:r>
            <a:r>
              <a:rPr lang="zh-CN" altLang="en-US" sz="100" dirty="0">
                <a:solidFill>
                  <a:schemeClr val="bg2"/>
                </a:solidFill>
                <a:latin typeface="Calibri"/>
                <a:ea typeface="宋体"/>
              </a:rPr>
              <a:t>模板：</a:t>
            </a:r>
            <a:r>
              <a:rPr lang="en-US" altLang="zh-CN" sz="100" dirty="0">
                <a:solidFill>
                  <a:schemeClr val="bg2"/>
                </a:solidFill>
                <a:latin typeface="Calibri"/>
                <a:ea typeface="宋体"/>
              </a:rPr>
              <a:t>www.1ppt.com/jieri/           PPT</a:t>
            </a:r>
            <a:r>
              <a:rPr lang="zh-CN" altLang="en-US" sz="100" dirty="0">
                <a:solidFill>
                  <a:schemeClr val="bg2"/>
                </a:solidFill>
                <a:latin typeface="Calibri"/>
                <a:ea typeface="宋体"/>
              </a:rPr>
              <a:t>素材下载：</a:t>
            </a:r>
            <a:r>
              <a:rPr lang="en-US" altLang="zh-CN" sz="100" dirty="0">
                <a:solidFill>
                  <a:schemeClr val="bg2"/>
                </a:solidFill>
                <a:latin typeface="Calibri"/>
                <a:ea typeface="宋体"/>
              </a:rPr>
              <a:t>www.1ppt.com/sucai/</a:t>
            </a:r>
          </a:p>
          <a:p>
            <a:r>
              <a:rPr lang="en-US" altLang="zh-CN" sz="100" dirty="0">
                <a:solidFill>
                  <a:schemeClr val="bg2"/>
                </a:solidFill>
                <a:latin typeface="Calibri"/>
                <a:ea typeface="宋体"/>
              </a:rPr>
              <a:t>PPT</a:t>
            </a:r>
            <a:r>
              <a:rPr lang="zh-CN" altLang="en-US" sz="100" dirty="0">
                <a:solidFill>
                  <a:schemeClr val="bg2"/>
                </a:solidFill>
                <a:latin typeface="Calibri"/>
                <a:ea typeface="宋体"/>
              </a:rPr>
              <a:t>背景图片：</a:t>
            </a:r>
            <a:r>
              <a:rPr lang="en-US" altLang="zh-CN" sz="100" dirty="0">
                <a:solidFill>
                  <a:schemeClr val="bg2"/>
                </a:solidFill>
                <a:latin typeface="Calibri"/>
                <a:ea typeface="宋体"/>
              </a:rPr>
              <a:t>www.1ppt.com/beijing/      PPT</a:t>
            </a:r>
            <a:r>
              <a:rPr lang="zh-CN" altLang="en-US" sz="100" dirty="0">
                <a:solidFill>
                  <a:schemeClr val="bg2"/>
                </a:solidFill>
                <a:latin typeface="Calibri"/>
                <a:ea typeface="宋体"/>
              </a:rPr>
              <a:t>图表下载：</a:t>
            </a:r>
            <a:r>
              <a:rPr lang="en-US" altLang="zh-CN" sz="100" dirty="0">
                <a:solidFill>
                  <a:schemeClr val="bg2"/>
                </a:solidFill>
                <a:latin typeface="Calibri"/>
                <a:ea typeface="宋体"/>
              </a:rPr>
              <a:t>www.1ppt.com/tubiao/      </a:t>
            </a:r>
          </a:p>
          <a:p>
            <a:r>
              <a:rPr lang="zh-CN" altLang="en-US" sz="100" dirty="0">
                <a:solidFill>
                  <a:schemeClr val="bg2"/>
                </a:solidFill>
                <a:latin typeface="Calibri"/>
                <a:ea typeface="宋体"/>
              </a:rPr>
              <a:t>优秀</a:t>
            </a:r>
            <a:r>
              <a:rPr lang="en-US" altLang="zh-CN" sz="100" dirty="0">
                <a:solidFill>
                  <a:schemeClr val="bg2"/>
                </a:solidFill>
                <a:latin typeface="Calibri"/>
                <a:ea typeface="宋体"/>
              </a:rPr>
              <a:t>PPT</a:t>
            </a:r>
            <a:r>
              <a:rPr lang="zh-CN" altLang="en-US" sz="100" dirty="0">
                <a:solidFill>
                  <a:schemeClr val="bg2"/>
                </a:solidFill>
                <a:latin typeface="Calibri"/>
                <a:ea typeface="宋体"/>
              </a:rPr>
              <a:t>下载：</a:t>
            </a:r>
            <a:r>
              <a:rPr lang="en-US" altLang="zh-CN" sz="100" dirty="0">
                <a:solidFill>
                  <a:schemeClr val="bg2"/>
                </a:solidFill>
                <a:latin typeface="Calibri"/>
                <a:ea typeface="宋体"/>
              </a:rPr>
              <a:t>www.1ppt.com/xiazai/        PPT</a:t>
            </a:r>
            <a:r>
              <a:rPr lang="zh-CN" altLang="en-US" sz="100" dirty="0">
                <a:solidFill>
                  <a:schemeClr val="bg2"/>
                </a:solidFill>
                <a:latin typeface="Calibri"/>
                <a:ea typeface="宋体"/>
              </a:rPr>
              <a:t>教程： </a:t>
            </a:r>
            <a:r>
              <a:rPr lang="en-US" altLang="zh-CN" sz="100" dirty="0">
                <a:solidFill>
                  <a:schemeClr val="bg2"/>
                </a:solidFill>
                <a:latin typeface="Calibri"/>
                <a:ea typeface="宋体"/>
              </a:rPr>
              <a:t>www.1ppt.com/powerpoint/      </a:t>
            </a:r>
          </a:p>
          <a:p>
            <a:r>
              <a:rPr lang="en-US" altLang="zh-CN" sz="100" dirty="0">
                <a:solidFill>
                  <a:schemeClr val="bg2"/>
                </a:solidFill>
                <a:latin typeface="Calibri"/>
                <a:ea typeface="宋体"/>
              </a:rPr>
              <a:t>Word</a:t>
            </a:r>
            <a:r>
              <a:rPr lang="zh-CN" altLang="en-US" sz="100" dirty="0">
                <a:solidFill>
                  <a:schemeClr val="bg2"/>
                </a:solidFill>
                <a:latin typeface="Calibri"/>
                <a:ea typeface="宋体"/>
              </a:rPr>
              <a:t>教程： </a:t>
            </a:r>
            <a:r>
              <a:rPr lang="en-US" altLang="zh-CN" sz="100" dirty="0">
                <a:solidFill>
                  <a:schemeClr val="bg2"/>
                </a:solidFill>
                <a:latin typeface="Calibri"/>
                <a:ea typeface="宋体"/>
              </a:rPr>
              <a:t>www.1ppt.com/word/              Excel</a:t>
            </a:r>
            <a:r>
              <a:rPr lang="zh-CN" altLang="en-US" sz="100" dirty="0">
                <a:solidFill>
                  <a:schemeClr val="bg2"/>
                </a:solidFill>
                <a:latin typeface="Calibri"/>
                <a:ea typeface="宋体"/>
              </a:rPr>
              <a:t>教程：</a:t>
            </a:r>
            <a:r>
              <a:rPr lang="en-US" altLang="zh-CN" sz="100" dirty="0">
                <a:solidFill>
                  <a:schemeClr val="bg2"/>
                </a:solidFill>
                <a:latin typeface="Calibri"/>
                <a:ea typeface="宋体"/>
              </a:rPr>
              <a:t>www.1ppt.com/excel/  </a:t>
            </a:r>
          </a:p>
          <a:p>
            <a:r>
              <a:rPr lang="zh-CN" altLang="en-US" sz="100" dirty="0">
                <a:solidFill>
                  <a:schemeClr val="bg2"/>
                </a:solidFill>
                <a:latin typeface="Calibri"/>
                <a:ea typeface="宋体"/>
              </a:rPr>
              <a:t>资料下载：</a:t>
            </a:r>
            <a:r>
              <a:rPr lang="en-US" altLang="zh-CN" sz="100" dirty="0">
                <a:solidFill>
                  <a:schemeClr val="bg2"/>
                </a:solidFill>
                <a:latin typeface="Calibri"/>
                <a:ea typeface="宋体"/>
              </a:rPr>
              <a:t>www.1ppt.com/ziliao/                PPT</a:t>
            </a:r>
            <a:r>
              <a:rPr lang="zh-CN" altLang="en-US" sz="100" dirty="0">
                <a:solidFill>
                  <a:schemeClr val="bg2"/>
                </a:solidFill>
                <a:latin typeface="Calibri"/>
                <a:ea typeface="宋体"/>
              </a:rPr>
              <a:t>课件下载：</a:t>
            </a:r>
            <a:r>
              <a:rPr lang="en-US" altLang="zh-CN" sz="100" dirty="0">
                <a:solidFill>
                  <a:schemeClr val="bg2"/>
                </a:solidFill>
                <a:latin typeface="Calibri"/>
                <a:ea typeface="宋体"/>
              </a:rPr>
              <a:t>www.1ppt.com/kejian/ </a:t>
            </a:r>
          </a:p>
          <a:p>
            <a:r>
              <a:rPr lang="zh-CN" altLang="en-US" sz="100" dirty="0">
                <a:solidFill>
                  <a:schemeClr val="bg2"/>
                </a:solidFill>
                <a:latin typeface="Calibri"/>
                <a:ea typeface="宋体"/>
              </a:rPr>
              <a:t>范文下载：</a:t>
            </a:r>
            <a:r>
              <a:rPr lang="en-US" altLang="zh-CN" sz="100" dirty="0">
                <a:solidFill>
                  <a:schemeClr val="bg2"/>
                </a:solidFill>
                <a:latin typeface="Calibri"/>
                <a:ea typeface="宋体"/>
              </a:rPr>
              <a:t>www.1ppt.com/fanwen/             </a:t>
            </a:r>
            <a:r>
              <a:rPr lang="zh-CN" altLang="en-US" sz="100" dirty="0">
                <a:solidFill>
                  <a:schemeClr val="bg2"/>
                </a:solidFill>
                <a:latin typeface="Calibri"/>
                <a:ea typeface="宋体"/>
              </a:rPr>
              <a:t>试卷下载：</a:t>
            </a:r>
            <a:r>
              <a:rPr lang="en-US" altLang="zh-CN" sz="100" dirty="0">
                <a:solidFill>
                  <a:schemeClr val="bg2"/>
                </a:solidFill>
                <a:latin typeface="Calibri"/>
                <a:ea typeface="宋体"/>
              </a:rPr>
              <a:t>www.1ppt.com/shiti/  </a:t>
            </a:r>
          </a:p>
          <a:p>
            <a:r>
              <a:rPr lang="zh-CN" altLang="en-US" sz="100" dirty="0">
                <a:solidFill>
                  <a:schemeClr val="bg2"/>
                </a:solidFill>
                <a:latin typeface="Calibri"/>
                <a:ea typeface="宋体"/>
              </a:rPr>
              <a:t>教案下载：</a:t>
            </a:r>
            <a:r>
              <a:rPr lang="en-US" altLang="zh-CN" sz="100" dirty="0">
                <a:solidFill>
                  <a:schemeClr val="bg2"/>
                </a:solidFill>
                <a:latin typeface="Calibri"/>
                <a:ea typeface="宋体"/>
              </a:rPr>
              <a:t>www.1ppt.com/jiaoan/  </a:t>
            </a:r>
            <a:r>
              <a:rPr lang="en-US" altLang="zh-CN" sz="100" dirty="0" smtClean="0">
                <a:solidFill>
                  <a:schemeClr val="bg2"/>
                </a:solidFill>
                <a:latin typeface="Calibri"/>
                <a:ea typeface="宋体"/>
              </a:rPr>
              <a:t>      </a:t>
            </a:r>
            <a:endParaRPr lang="en-US" altLang="zh-CN" sz="100" dirty="0">
              <a:solidFill>
                <a:schemeClr val="bg2"/>
              </a:solidFill>
              <a:latin typeface="Calibri"/>
              <a:ea typeface="宋体"/>
            </a:endParaRPr>
          </a:p>
          <a:p>
            <a:r>
              <a:rPr lang="zh-CN" altLang="en-US" sz="100" dirty="0" smtClean="0">
                <a:solidFill>
                  <a:schemeClr val="bg2"/>
                </a:solidFill>
                <a:latin typeface="Calibri"/>
                <a:ea typeface="宋体"/>
              </a:rPr>
              <a:t>字体下载：</a:t>
            </a:r>
            <a:r>
              <a:rPr lang="en-US" altLang="zh-CN" sz="100" dirty="0" smtClean="0">
                <a:solidFill>
                  <a:schemeClr val="bg2"/>
                </a:solidFill>
                <a:latin typeface="Calibri"/>
                <a:ea typeface="宋体"/>
              </a:rPr>
              <a:t>www.1ppt.com/ziti/</a:t>
            </a:r>
            <a:endParaRPr lang="en-US" altLang="zh-CN" sz="100" dirty="0">
              <a:solidFill>
                <a:schemeClr val="bg2"/>
              </a:solidFill>
              <a:latin typeface="Calibri"/>
              <a:ea typeface="宋体"/>
            </a:endParaRPr>
          </a:p>
          <a:p>
            <a:r>
              <a:rPr lang="en-US" altLang="zh-CN" sz="100" dirty="0">
                <a:solidFill>
                  <a:schemeClr val="bg2"/>
                </a:solidFill>
                <a:latin typeface="Calibri"/>
                <a:ea typeface="宋体"/>
              </a:rPr>
              <a:t> </a:t>
            </a:r>
            <a:endParaRPr lang="zh-CN" altLang="en-US" sz="100" dirty="0">
              <a:solidFill>
                <a:schemeClr val="bg2"/>
              </a:solidFill>
              <a:latin typeface="Calibri"/>
              <a:ea typeface="宋体"/>
            </a:endParaRPr>
          </a:p>
        </p:txBody>
      </p:sp>
    </p:spTree>
    <p:extLst>
      <p:ext uri="{BB962C8B-B14F-4D97-AF65-F5344CB8AC3E}">
        <p14:creationId xmlns:p14="http://schemas.microsoft.com/office/powerpoint/2010/main" val="385919110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4C4388EF-52D1-4258-9BE5-BCD010C7D4DE}" type="datetimeFigureOut">
              <a:rPr lang="zh-CN" altLang="en-US" smtClean="0"/>
              <a:t>2019/7/23</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386875046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4C4388EF-52D1-4258-9BE5-BCD010C7D4DE}" type="datetimeFigureOut">
              <a:rPr lang="zh-CN" altLang="en-US" smtClean="0"/>
              <a:t>2019/7/23</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323985810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编辑母版文本样式</a:t>
            </a:r>
          </a:p>
        </p:txBody>
      </p:sp>
      <p:sp>
        <p:nvSpPr>
          <p:cNvPr id="5" name="日期占位符 4"/>
          <p:cNvSpPr>
            <a:spLocks noGrp="1"/>
          </p:cNvSpPr>
          <p:nvPr>
            <p:ph type="dt" sz="half" idx="10"/>
          </p:nvPr>
        </p:nvSpPr>
        <p:spPr/>
        <p:txBody>
          <a:bodyPr/>
          <a:lstStyle/>
          <a:p>
            <a:fld id="{4C4388EF-52D1-4258-9BE5-BCD010C7D4DE}" type="datetimeFigureOut">
              <a:rPr lang="zh-CN" altLang="en-US" smtClean="0"/>
              <a:t>2019/7/23</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208843549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编辑母版文本样式</a:t>
            </a:r>
          </a:p>
        </p:txBody>
      </p:sp>
      <p:sp>
        <p:nvSpPr>
          <p:cNvPr id="5" name="日期占位符 4"/>
          <p:cNvSpPr>
            <a:spLocks noGrp="1"/>
          </p:cNvSpPr>
          <p:nvPr>
            <p:ph type="dt" sz="half" idx="10"/>
          </p:nvPr>
        </p:nvSpPr>
        <p:spPr/>
        <p:txBody>
          <a:bodyPr/>
          <a:lstStyle/>
          <a:p>
            <a:fld id="{4C4388EF-52D1-4258-9BE5-BCD010C7D4DE}" type="datetimeFigureOut">
              <a:rPr lang="zh-CN" altLang="en-US" smtClean="0"/>
              <a:t>2019/7/23</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222650517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4C4388EF-52D1-4258-9BE5-BCD010C7D4DE}" type="datetimeFigureOut">
              <a:rPr lang="zh-CN" altLang="en-US" smtClean="0"/>
              <a:t>2019/7/23</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387377002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4C4388EF-52D1-4258-9BE5-BCD010C7D4DE}" type="datetimeFigureOut">
              <a:rPr lang="zh-CN" altLang="en-US" smtClean="0"/>
              <a:t>2019/7/23</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129272352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自定义版式">
    <p:spTree>
      <p:nvGrpSpPr>
        <p:cNvPr id="1" name=""/>
        <p:cNvGrpSpPr/>
        <p:nvPr/>
      </p:nvGrpSpPr>
      <p:grpSpPr>
        <a:xfrm>
          <a:off x="0" y="0"/>
          <a:ext cx="0" cy="0"/>
          <a:chOff x="0" y="0"/>
          <a:chExt cx="0" cy="0"/>
        </a:xfrm>
      </p:grpSpPr>
    </p:spTree>
    <p:extLst>
      <p:ext uri="{BB962C8B-B14F-4D97-AF65-F5344CB8AC3E}">
        <p14:creationId xmlns:p14="http://schemas.microsoft.com/office/powerpoint/2010/main" val="357532150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1_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3871125951"/>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jp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5">
            <a:lum/>
          </a:blip>
          <a:srcRect/>
          <a:stretch>
            <a:fillRect/>
          </a:stretch>
        </a:blip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C4388EF-52D1-4258-9BE5-BCD010C7D4DE}" type="datetimeFigureOut">
              <a:rPr lang="zh-CN" altLang="en-US" smtClean="0"/>
              <a:t>2019/7/23</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9340260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706" r:id="rId12"/>
    <p:sldLayoutId id="2147483705" r:id="rId1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3.xml"/><Relationship Id="rId1" Type="http://schemas.openxmlformats.org/officeDocument/2006/relationships/slideLayout" Target="../slideLayouts/slideLayout12.xml"/><Relationship Id="rId4" Type="http://schemas.microsoft.com/office/2007/relationships/hdphoto" Target="../media/hdphoto1.wdp"/></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xml"/><Relationship Id="rId1" Type="http://schemas.openxmlformats.org/officeDocument/2006/relationships/slideLayout" Target="../slideLayouts/slideLayout12.xml"/><Relationship Id="rId4" Type="http://schemas.openxmlformats.org/officeDocument/2006/relationships/image" Target="../media/image4.pn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8.xml"/><Relationship Id="rId1" Type="http://schemas.openxmlformats.org/officeDocument/2006/relationships/slideLayout" Target="../slideLayouts/slideLayout12.xml"/><Relationship Id="rId4" Type="http://schemas.microsoft.com/office/2007/relationships/hdphoto" Target="../media/hdphoto2.wdp"/></Relationships>
</file>

<file path=ppt/slides/_rels/slide9.xml.rels><?xml version="1.0" encoding="UTF-8" standalone="yes"?>
<Relationships xmlns="http://schemas.openxmlformats.org/package/2006/relationships"><Relationship Id="rId3" Type="http://schemas.openxmlformats.org/officeDocument/2006/relationships/image" Target="../media/image6.png"/><Relationship Id="rId7" Type="http://schemas.openxmlformats.org/officeDocument/2006/relationships/image" Target="../media/image9.jpeg"/><Relationship Id="rId2" Type="http://schemas.openxmlformats.org/officeDocument/2006/relationships/notesSlide" Target="../notesSlides/notesSlide9.xml"/><Relationship Id="rId1" Type="http://schemas.openxmlformats.org/officeDocument/2006/relationships/slideLayout" Target="../slideLayouts/slideLayout12.xml"/><Relationship Id="rId6" Type="http://schemas.openxmlformats.org/officeDocument/2006/relationships/image" Target="../media/image8.jpeg"/><Relationship Id="rId5" Type="http://schemas.openxmlformats.org/officeDocument/2006/relationships/image" Target="../media/image7.jpeg"/><Relationship Id="rId4" Type="http://schemas.microsoft.com/office/2007/relationships/hdphoto" Target="../media/hdphoto3.wdp"/></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2.xml"/><Relationship Id="rId1" Type="http://schemas.openxmlformats.org/officeDocument/2006/relationships/slideLayout" Target="../slideLayouts/slideLayout12.xml"/><Relationship Id="rId6" Type="http://schemas.openxmlformats.org/officeDocument/2006/relationships/image" Target="../media/image13.jpeg"/><Relationship Id="rId5" Type="http://schemas.openxmlformats.org/officeDocument/2006/relationships/image" Target="../media/image12.jpeg"/><Relationship Id="rId4" Type="http://schemas.openxmlformats.org/officeDocument/2006/relationships/image" Target="../media/image11.jpeg"/></Relationships>
</file>

<file path=ppt/slides/_rels/slide13.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3.xml"/><Relationship Id="rId1" Type="http://schemas.openxmlformats.org/officeDocument/2006/relationships/slideLayout" Target="../slideLayouts/slideLayout12.xml"/><Relationship Id="rId4" Type="http://schemas.microsoft.com/office/2007/relationships/hdphoto" Target="../media/hdphoto4.wdp"/></Relationships>
</file>

<file path=ppt/slides/_rels/slide1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4.xml"/><Relationship Id="rId1" Type="http://schemas.openxmlformats.org/officeDocument/2006/relationships/slideLayout" Target="../slideLayouts/slideLayout12.xml"/><Relationship Id="rId4" Type="http://schemas.microsoft.com/office/2007/relationships/hdphoto" Target="../media/hdphoto5.wdp"/></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8.xml"/><Relationship Id="rId1" Type="http://schemas.openxmlformats.org/officeDocument/2006/relationships/slideLayout" Target="../slideLayouts/slideLayout12.xml"/><Relationship Id="rId4" Type="http://schemas.microsoft.com/office/2007/relationships/hdphoto" Target="../media/hdphoto6.wdp"/></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2.xml"/></Relationships>
</file>

<file path=ppt/slides/_rels/slide22.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22.xml"/><Relationship Id="rId1" Type="http://schemas.openxmlformats.org/officeDocument/2006/relationships/slideLayout" Target="../slideLayouts/slideLayout12.xml"/></Relationships>
</file>

<file path=ppt/slides/_rels/slide23.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23.xml"/><Relationship Id="rId1" Type="http://schemas.openxmlformats.org/officeDocument/2006/relationships/slideLayout" Target="../slideLayouts/slideLayout1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圆角矩形 13"/>
          <p:cNvSpPr/>
          <p:nvPr/>
        </p:nvSpPr>
        <p:spPr>
          <a:xfrm>
            <a:off x="3145811" y="5473440"/>
            <a:ext cx="5885027" cy="532880"/>
          </a:xfrm>
          <a:prstGeom prst="roundRect">
            <a:avLst>
              <a:gd name="adj" fmla="val 50000"/>
            </a:avLst>
          </a:prstGeom>
          <a:solidFill>
            <a:srgbClr val="076DC1"/>
          </a:solidFill>
          <a:ln w="12700">
            <a:solidFill>
              <a:srgbClr val="076DC1"/>
            </a:solidFill>
          </a:ln>
          <a:effectLst>
            <a:outerShdw blurRad="63500" dist="63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6" name="原创设计师QQ5858324           _16"/>
          <p:cNvSpPr txBox="1">
            <a:spLocks noChangeArrowheads="1"/>
          </p:cNvSpPr>
          <p:nvPr/>
        </p:nvSpPr>
        <p:spPr bwMode="auto">
          <a:xfrm>
            <a:off x="3247851" y="5633608"/>
            <a:ext cx="5687748" cy="24649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r>
              <a:rPr lang="zh-CN" altLang="en-US" sz="1800" b="0" dirty="0" smtClean="0">
                <a:latin typeface="微软雅黑" panose="020B0503020204020204" pitchFamily="34" charset="-122"/>
                <a:ea typeface="微软雅黑" panose="020B0503020204020204" pitchFamily="34" charset="-122"/>
              </a:rPr>
              <a:t>汇报人：</a:t>
            </a:r>
            <a:r>
              <a:rPr lang="en-US" altLang="zh-CN" sz="1800" b="0" dirty="0" smtClean="0">
                <a:latin typeface="微软雅黑" panose="020B0503020204020204" pitchFamily="34" charset="-122"/>
                <a:ea typeface="微软雅黑" panose="020B0503020204020204" pitchFamily="34" charset="-122"/>
              </a:rPr>
              <a:t>XXX     </a:t>
            </a:r>
            <a:r>
              <a:rPr lang="zh-CN" altLang="en-US" sz="1800" b="0" dirty="0" smtClean="0">
                <a:latin typeface="微软雅黑" panose="020B0503020204020204" pitchFamily="34" charset="-122"/>
                <a:ea typeface="微软雅黑" panose="020B0503020204020204" pitchFamily="34" charset="-122"/>
              </a:rPr>
              <a:t>部门：</a:t>
            </a:r>
            <a:r>
              <a:rPr lang="en-US" altLang="zh-CN" sz="1800" b="0" dirty="0" smtClean="0">
                <a:latin typeface="微软雅黑" panose="020B0503020204020204" pitchFamily="34" charset="-122"/>
                <a:ea typeface="微软雅黑" panose="020B0503020204020204" pitchFamily="34" charset="-122"/>
              </a:rPr>
              <a:t>XXXXX     </a:t>
            </a:r>
            <a:r>
              <a:rPr lang="zh-CN" altLang="en-US" sz="1800" b="0" dirty="0" smtClean="0">
                <a:latin typeface="微软雅黑" panose="020B0503020204020204" pitchFamily="34" charset="-122"/>
                <a:ea typeface="微软雅黑" panose="020B0503020204020204" pitchFamily="34" charset="-122"/>
              </a:rPr>
              <a:t>日期：</a:t>
            </a:r>
            <a:r>
              <a:rPr lang="en-US" altLang="zh-CN" sz="1800" b="0" dirty="0" smtClean="0">
                <a:latin typeface="微软雅黑" panose="020B0503020204020204" pitchFamily="34" charset="-122"/>
                <a:ea typeface="微软雅黑" panose="020B0503020204020204" pitchFamily="34" charset="-122"/>
              </a:rPr>
              <a:t>20XX.08.08</a:t>
            </a:r>
            <a:endParaRPr lang="zh-CN" altLang="zh-CN" sz="1800" b="0" dirty="0">
              <a:latin typeface="微软雅黑" panose="020B0503020204020204" pitchFamily="34" charset="-122"/>
              <a:ea typeface="微软雅黑" panose="020B0503020204020204" pitchFamily="34" charset="-122"/>
            </a:endParaRPr>
          </a:p>
        </p:txBody>
      </p:sp>
      <p:sp>
        <p:nvSpPr>
          <p:cNvPr id="51" name="原创设计师QQ598969553          _14"/>
          <p:cNvSpPr txBox="1">
            <a:spLocks noChangeArrowheads="1"/>
          </p:cNvSpPr>
          <p:nvPr/>
        </p:nvSpPr>
        <p:spPr bwMode="auto">
          <a:xfrm>
            <a:off x="1540836" y="3718898"/>
            <a:ext cx="9104586" cy="6423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rtl="0" fontAlgn="base">
              <a:spcBef>
                <a:spcPct val="0"/>
              </a:spcBef>
              <a:spcAft>
                <a:spcPct val="0"/>
              </a:spcAft>
              <a:defRPr sz="2400">
                <a:solidFill>
                  <a:schemeClr val="accent2"/>
                </a:solidFill>
                <a:latin typeface="+mj-lt"/>
                <a:ea typeface="+mj-ea"/>
                <a:cs typeface="+mj-cs"/>
              </a:defRPr>
            </a:lvl1pPr>
            <a:lvl2pPr algn="l" rtl="0" fontAlgn="base">
              <a:spcBef>
                <a:spcPct val="0"/>
              </a:spcBef>
              <a:spcAft>
                <a:spcPct val="0"/>
              </a:spcAft>
              <a:defRPr sz="2400">
                <a:solidFill>
                  <a:schemeClr val="tx2"/>
                </a:solidFill>
                <a:latin typeface="Arial" pitchFamily="34" charset="0"/>
                <a:ea typeface="微软雅黑" pitchFamily="34" charset="-122"/>
              </a:defRPr>
            </a:lvl2pPr>
            <a:lvl3pPr algn="l" rtl="0" fontAlgn="base">
              <a:spcBef>
                <a:spcPct val="0"/>
              </a:spcBef>
              <a:spcAft>
                <a:spcPct val="0"/>
              </a:spcAft>
              <a:defRPr sz="2400">
                <a:solidFill>
                  <a:schemeClr val="tx2"/>
                </a:solidFill>
                <a:latin typeface="Arial" pitchFamily="34" charset="0"/>
                <a:ea typeface="微软雅黑" pitchFamily="34" charset="-122"/>
              </a:defRPr>
            </a:lvl3pPr>
            <a:lvl4pPr algn="l" rtl="0" fontAlgn="base">
              <a:spcBef>
                <a:spcPct val="0"/>
              </a:spcBef>
              <a:spcAft>
                <a:spcPct val="0"/>
              </a:spcAft>
              <a:defRPr sz="2400">
                <a:solidFill>
                  <a:schemeClr val="tx2"/>
                </a:solidFill>
                <a:latin typeface="Arial" pitchFamily="34" charset="0"/>
                <a:ea typeface="微软雅黑" pitchFamily="34" charset="-122"/>
              </a:defRPr>
            </a:lvl4pPr>
            <a:lvl5pPr algn="l" rtl="0" fontAlgn="base">
              <a:spcBef>
                <a:spcPct val="0"/>
              </a:spcBef>
              <a:spcAft>
                <a:spcPct val="0"/>
              </a:spcAft>
              <a:defRPr sz="2400">
                <a:solidFill>
                  <a:schemeClr val="tx2"/>
                </a:solidFill>
                <a:latin typeface="Arial" pitchFamily="34" charset="0"/>
                <a:ea typeface="微软雅黑" pitchFamily="34" charset="-122"/>
              </a:defRPr>
            </a:lvl5pPr>
            <a:lvl6pPr marL="457200" algn="l" rtl="0" fontAlgn="base">
              <a:spcBef>
                <a:spcPct val="0"/>
              </a:spcBef>
              <a:spcAft>
                <a:spcPct val="0"/>
              </a:spcAft>
              <a:defRPr sz="2400">
                <a:solidFill>
                  <a:schemeClr val="tx2"/>
                </a:solidFill>
                <a:latin typeface="Arial" pitchFamily="34" charset="0"/>
                <a:ea typeface="微软雅黑" pitchFamily="34" charset="-122"/>
              </a:defRPr>
            </a:lvl6pPr>
            <a:lvl7pPr marL="914400" algn="l" rtl="0" fontAlgn="base">
              <a:spcBef>
                <a:spcPct val="0"/>
              </a:spcBef>
              <a:spcAft>
                <a:spcPct val="0"/>
              </a:spcAft>
              <a:defRPr sz="2400">
                <a:solidFill>
                  <a:schemeClr val="tx2"/>
                </a:solidFill>
                <a:latin typeface="Arial" pitchFamily="34" charset="0"/>
                <a:ea typeface="微软雅黑" pitchFamily="34" charset="-122"/>
              </a:defRPr>
            </a:lvl7pPr>
            <a:lvl8pPr marL="1371600" algn="l" rtl="0" fontAlgn="base">
              <a:spcBef>
                <a:spcPct val="0"/>
              </a:spcBef>
              <a:spcAft>
                <a:spcPct val="0"/>
              </a:spcAft>
              <a:defRPr sz="2400">
                <a:solidFill>
                  <a:schemeClr val="tx2"/>
                </a:solidFill>
                <a:latin typeface="Arial" pitchFamily="34" charset="0"/>
                <a:ea typeface="微软雅黑" pitchFamily="34" charset="-122"/>
              </a:defRPr>
            </a:lvl8pPr>
            <a:lvl9pPr marL="1828800" algn="l" rtl="0" fontAlgn="base">
              <a:spcBef>
                <a:spcPct val="0"/>
              </a:spcBef>
              <a:spcAft>
                <a:spcPct val="0"/>
              </a:spcAft>
              <a:defRPr sz="2400">
                <a:solidFill>
                  <a:schemeClr val="tx2"/>
                </a:solidFill>
                <a:latin typeface="Arial" pitchFamily="34" charset="0"/>
                <a:ea typeface="微软雅黑" pitchFamily="34" charset="-122"/>
              </a:defRPr>
            </a:lvl9pPr>
          </a:lstStyle>
          <a:p>
            <a:pPr algn="ctr"/>
            <a:r>
              <a:rPr lang="zh-CN" altLang="en-US" sz="6000" b="1" dirty="0">
                <a:solidFill>
                  <a:srgbClr val="076DC1"/>
                </a:solidFill>
                <a:latin typeface="微软雅黑" panose="020B0503020204020204" pitchFamily="34" charset="-122"/>
                <a:ea typeface="微软雅黑" panose="020B0503020204020204" pitchFamily="34" charset="-122"/>
              </a:rPr>
              <a:t>咖啡调研报告</a:t>
            </a:r>
            <a:r>
              <a:rPr lang="en-US" altLang="zh-CN" sz="6000" b="1" dirty="0" err="1">
                <a:solidFill>
                  <a:srgbClr val="076DC1"/>
                </a:solidFill>
                <a:latin typeface="微软雅黑" panose="020B0503020204020204" pitchFamily="34" charset="-122"/>
                <a:ea typeface="微软雅黑" panose="020B0503020204020204" pitchFamily="34" charset="-122"/>
              </a:rPr>
              <a:t>ppt</a:t>
            </a:r>
            <a:r>
              <a:rPr lang="zh-CN" altLang="en-US" sz="6000" b="1" dirty="0">
                <a:solidFill>
                  <a:srgbClr val="076DC1"/>
                </a:solidFill>
                <a:latin typeface="微软雅黑" panose="020B0503020204020204" pitchFamily="34" charset="-122"/>
                <a:ea typeface="微软雅黑" panose="020B0503020204020204" pitchFamily="34" charset="-122"/>
              </a:rPr>
              <a:t>模板</a:t>
            </a:r>
            <a:endParaRPr lang="zh-CN" sz="6000" b="1" dirty="0">
              <a:solidFill>
                <a:srgbClr val="076DC1"/>
              </a:solidFill>
              <a:latin typeface="微软雅黑" panose="020B0503020204020204" pitchFamily="34" charset="-122"/>
              <a:ea typeface="微软雅黑" panose="020B0503020204020204" pitchFamily="34" charset="-122"/>
            </a:endParaRPr>
          </a:p>
        </p:txBody>
      </p:sp>
      <p:sp>
        <p:nvSpPr>
          <p:cNvPr id="52" name="原创设计师QQ598969553          _15"/>
          <p:cNvSpPr txBox="1">
            <a:spLocks noChangeArrowheads="1"/>
          </p:cNvSpPr>
          <p:nvPr/>
        </p:nvSpPr>
        <p:spPr bwMode="auto">
          <a:xfrm>
            <a:off x="2684780" y="4558649"/>
            <a:ext cx="6816700" cy="48708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r>
              <a:rPr lang="en-US" altLang="zh-CN" sz="1200" b="0" dirty="0">
                <a:solidFill>
                  <a:schemeClr val="tx1">
                    <a:lumMod val="50000"/>
                    <a:lumOff val="50000"/>
                  </a:schemeClr>
                </a:solidFill>
                <a:latin typeface="华文细黑" panose="02010600040101010101" pitchFamily="2" charset="-122"/>
                <a:ea typeface="华文细黑" panose="02010600040101010101" pitchFamily="2" charset="-122"/>
              </a:rPr>
              <a:t>Introduction Of Atmospheric</a:t>
            </a:r>
          </a:p>
          <a:p>
            <a:r>
              <a:rPr lang="en-US" altLang="zh-CN" sz="1200" b="0" dirty="0">
                <a:solidFill>
                  <a:schemeClr val="tx1">
                    <a:lumMod val="50000"/>
                    <a:lumOff val="50000"/>
                  </a:schemeClr>
                </a:solidFill>
                <a:latin typeface="华文细黑" panose="02010600040101010101" pitchFamily="2" charset="-122"/>
                <a:ea typeface="华文细黑" panose="02010600040101010101" pitchFamily="2" charset="-122"/>
              </a:rPr>
              <a:t>Business Plan Startup Plan PPT Template, Complete Framework</a:t>
            </a:r>
            <a:endParaRPr lang="zh-CN" sz="1200" b="0" dirty="0">
              <a:solidFill>
                <a:schemeClr val="tx1">
                  <a:lumMod val="50000"/>
                  <a:lumOff val="50000"/>
                </a:schemeClr>
              </a:solidFill>
              <a:latin typeface="华文细黑" panose="02010600040101010101" pitchFamily="2" charset="-122"/>
              <a:ea typeface="华文细黑" panose="02010600040101010101" pitchFamily="2" charset="-122"/>
            </a:endParaRPr>
          </a:p>
        </p:txBody>
      </p:sp>
      <p:grpSp>
        <p:nvGrpSpPr>
          <p:cNvPr id="36" name="组合 35"/>
          <p:cNvGrpSpPr/>
          <p:nvPr/>
        </p:nvGrpSpPr>
        <p:grpSpPr>
          <a:xfrm>
            <a:off x="2936205" y="1293019"/>
            <a:ext cx="1417580" cy="1904367"/>
            <a:chOff x="814328" y="3219264"/>
            <a:chExt cx="1356392" cy="458500"/>
          </a:xfrm>
        </p:grpSpPr>
        <p:grpSp>
          <p:nvGrpSpPr>
            <p:cNvPr id="37" name="组合 36"/>
            <p:cNvGrpSpPr/>
            <p:nvPr/>
          </p:nvGrpSpPr>
          <p:grpSpPr>
            <a:xfrm>
              <a:off x="814328" y="3219334"/>
              <a:ext cx="1356392" cy="432536"/>
              <a:chOff x="4304043" y="1286668"/>
              <a:chExt cx="3837944" cy="2757793"/>
            </a:xfrm>
            <a:effectLst>
              <a:outerShdw blurRad="381000" dist="254000" dir="8100000" algn="tr" rotWithShape="0">
                <a:prstClr val="black">
                  <a:alpha val="40000"/>
                </a:prstClr>
              </a:outerShdw>
            </a:effectLst>
          </p:grpSpPr>
          <p:sp>
            <p:nvSpPr>
              <p:cNvPr id="39" name="圆角矩形 38"/>
              <p:cNvSpPr/>
              <p:nvPr/>
            </p:nvSpPr>
            <p:spPr>
              <a:xfrm>
                <a:off x="4304043" y="1286668"/>
                <a:ext cx="3837944" cy="2757793"/>
              </a:xfrm>
              <a:prstGeom prst="roundRect">
                <a:avLst/>
              </a:prstGeom>
              <a:gradFill>
                <a:gsLst>
                  <a:gs pos="62000">
                    <a:sysClr val="window" lastClr="FFFFFF">
                      <a:lumMod val="95000"/>
                    </a:sysClr>
                  </a:gs>
                  <a:gs pos="0">
                    <a:sysClr val="window" lastClr="FFFFFF"/>
                  </a:gs>
                  <a:gs pos="100000">
                    <a:sysClr val="window" lastClr="FFFFFF">
                      <a:lumMod val="85000"/>
                    </a:sysClr>
                  </a:gs>
                  <a:gs pos="0">
                    <a:sysClr val="window" lastClr="FFFFFF"/>
                  </a:gs>
                </a:gsLst>
                <a:lin ang="8100000" scaled="0"/>
              </a:gradFill>
              <a:ln w="12700" cap="flat" cmpd="sng" algn="ctr">
                <a:noFill/>
                <a:prstDash val="solid"/>
                <a:miter lim="800000"/>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tabLst/>
                  <a:defRPr/>
                </a:pPr>
                <a:endParaRPr kumimoji="0" lang="zh-CN" altLang="en-US" sz="1800" b="1" i="0" u="none" strike="noStrike" kern="0" cap="none" spc="0" normalizeH="0" baseline="0" noProof="0" smtClean="0">
                  <a:ln>
                    <a:noFill/>
                  </a:ln>
                  <a:solidFill>
                    <a:srgbClr val="0070C0"/>
                  </a:solidFill>
                  <a:effectLst>
                    <a:outerShdw blurRad="38100" dist="38100" dir="2700000" algn="tl">
                      <a:srgbClr val="000000">
                        <a:alpha val="43137"/>
                      </a:srgbClr>
                    </a:outerShdw>
                  </a:effectLst>
                  <a:uLnTx/>
                  <a:uFillTx/>
                  <a:latin typeface="Agency FB" panose="020B0503020202020204" pitchFamily="34" charset="0"/>
                  <a:ea typeface="宋体"/>
                  <a:cs typeface="+mn-cs"/>
                </a:endParaRPr>
              </a:p>
            </p:txBody>
          </p:sp>
          <p:sp>
            <p:nvSpPr>
              <p:cNvPr id="40" name="圆角矩形 39"/>
              <p:cNvSpPr/>
              <p:nvPr/>
            </p:nvSpPr>
            <p:spPr>
              <a:xfrm>
                <a:off x="4351927" y="1373342"/>
                <a:ext cx="3742173" cy="2584452"/>
              </a:xfrm>
              <a:prstGeom prst="roundRect">
                <a:avLst/>
              </a:prstGeom>
              <a:gradFill>
                <a:gsLst>
                  <a:gs pos="42000">
                    <a:srgbClr val="F0F0F0"/>
                  </a:gs>
                  <a:gs pos="0">
                    <a:sysClr val="window" lastClr="FFFFFF"/>
                  </a:gs>
                  <a:gs pos="100000">
                    <a:sysClr val="window" lastClr="FFFFFF">
                      <a:lumMod val="85000"/>
                    </a:sysClr>
                  </a:gs>
                  <a:gs pos="0">
                    <a:sysClr val="window" lastClr="FFFFFF"/>
                  </a:gs>
                </a:gsLst>
                <a:lin ang="18900000" scaled="0"/>
              </a:gradFill>
              <a:ln w="12700" cap="flat" cmpd="sng" algn="ctr">
                <a:noFill/>
                <a:prstDash val="solid"/>
                <a:miter lim="800000"/>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tabLst/>
                  <a:defRPr/>
                </a:pPr>
                <a:endParaRPr kumimoji="0" lang="zh-CN" altLang="en-US" sz="1800" b="1" i="0" u="none" strike="noStrike" kern="0" cap="none" spc="0" normalizeH="0" baseline="0" noProof="0" smtClean="0">
                  <a:ln>
                    <a:noFill/>
                  </a:ln>
                  <a:solidFill>
                    <a:srgbClr val="0070C0"/>
                  </a:solidFill>
                  <a:effectLst>
                    <a:outerShdw blurRad="38100" dist="38100" dir="2700000" algn="tl">
                      <a:srgbClr val="000000">
                        <a:alpha val="43137"/>
                      </a:srgbClr>
                    </a:outerShdw>
                  </a:effectLst>
                  <a:uLnTx/>
                  <a:uFillTx/>
                  <a:latin typeface="Agency FB" panose="020B0503020202020204" pitchFamily="34" charset="0"/>
                  <a:ea typeface="宋体"/>
                  <a:cs typeface="+mn-cs"/>
                </a:endParaRPr>
              </a:p>
            </p:txBody>
          </p:sp>
        </p:grpSp>
        <p:sp>
          <p:nvSpPr>
            <p:cNvPr id="38" name="TextBox 135"/>
            <p:cNvSpPr txBox="1"/>
            <p:nvPr/>
          </p:nvSpPr>
          <p:spPr>
            <a:xfrm>
              <a:off x="1098605" y="3219264"/>
              <a:ext cx="787838" cy="458500"/>
            </a:xfrm>
            <a:prstGeom prst="rect">
              <a:avLst/>
            </a:prstGeom>
            <a:noFill/>
          </p:spPr>
          <p:txBody>
            <a:bodyPr wrap="square" lIns="0" tIns="0" rIns="0" bIns="0" rtlCol="0">
              <a:spAutoFit/>
            </a:bodyPr>
            <a:lstStyle>
              <a:defPPr>
                <a:defRPr lang="zh-CN"/>
              </a:defPPr>
              <a:lvl1pPr algn="ctr">
                <a:defRPr sz="1400" b="1">
                  <a:solidFill>
                    <a:schemeClr val="bg1"/>
                  </a:solidFill>
                  <a:latin typeface="微软雅黑" pitchFamily="34" charset="-122"/>
                  <a:ea typeface="微软雅黑" pitchFamily="34" charset="-122"/>
                </a:defRPr>
              </a:lvl1pPr>
            </a:lstStyle>
            <a:p>
              <a:pPr marL="0" marR="0" lvl="0" indent="0" algn="ctr" defTabSz="914400" eaLnBrk="1" fontAlgn="base" latinLnBrk="0" hangingPunct="1">
                <a:lnSpc>
                  <a:spcPct val="100000"/>
                </a:lnSpc>
                <a:spcBef>
                  <a:spcPct val="0"/>
                </a:spcBef>
                <a:spcAft>
                  <a:spcPct val="0"/>
                </a:spcAft>
                <a:buClrTx/>
                <a:buSzTx/>
                <a:buFontTx/>
                <a:buNone/>
                <a:tabLst/>
                <a:defRPr/>
              </a:pPr>
              <a:r>
                <a:rPr kumimoji="0" lang="en-US" altLang="zh-CN" sz="12375" b="1" i="0" u="none" strike="noStrike" kern="0" cap="none" spc="0" normalizeH="0" baseline="0" noProof="0" dirty="0">
                  <a:ln>
                    <a:noFill/>
                  </a:ln>
                  <a:solidFill>
                    <a:srgbClr val="0070C0"/>
                  </a:solidFill>
                  <a:effectLst>
                    <a:outerShdw blurRad="38100" dist="38100" dir="2700000" algn="tl">
                      <a:srgbClr val="000000">
                        <a:alpha val="43137"/>
                      </a:srgbClr>
                    </a:outerShdw>
                  </a:effectLst>
                  <a:uLnTx/>
                  <a:uFillTx/>
                  <a:latin typeface="Agency FB" panose="020B0503020202020204" pitchFamily="34" charset="0"/>
                  <a:ea typeface="微软雅黑" pitchFamily="34" charset="-122"/>
                  <a:cs typeface="宋体" pitchFamily="2" charset="-122"/>
                </a:rPr>
                <a:t>2</a:t>
              </a:r>
              <a:endParaRPr kumimoji="0" lang="zh-CN" altLang="zh-CN" sz="12375" b="1" i="0" u="none" strike="noStrike" kern="0" cap="none" spc="0" normalizeH="0" baseline="0" noProof="0" dirty="0">
                <a:ln>
                  <a:noFill/>
                </a:ln>
                <a:solidFill>
                  <a:srgbClr val="0070C0"/>
                </a:solidFill>
                <a:effectLst>
                  <a:outerShdw blurRad="38100" dist="38100" dir="2700000" algn="tl">
                    <a:srgbClr val="000000">
                      <a:alpha val="43137"/>
                    </a:srgbClr>
                  </a:outerShdw>
                </a:effectLst>
                <a:uLnTx/>
                <a:uFillTx/>
                <a:latin typeface="Agency FB" panose="020B0503020202020204" pitchFamily="34" charset="0"/>
                <a:ea typeface="微软雅黑" pitchFamily="34" charset="-122"/>
                <a:cs typeface="宋体" pitchFamily="2" charset="-122"/>
              </a:endParaRPr>
            </a:p>
          </p:txBody>
        </p:sp>
      </p:grpSp>
      <p:grpSp>
        <p:nvGrpSpPr>
          <p:cNvPr id="41" name="组合 40"/>
          <p:cNvGrpSpPr/>
          <p:nvPr/>
        </p:nvGrpSpPr>
        <p:grpSpPr>
          <a:xfrm>
            <a:off x="4496480" y="1293019"/>
            <a:ext cx="1417580" cy="1904367"/>
            <a:chOff x="814328" y="3219264"/>
            <a:chExt cx="1356392" cy="458500"/>
          </a:xfrm>
        </p:grpSpPr>
        <p:grpSp>
          <p:nvGrpSpPr>
            <p:cNvPr id="42" name="组合 41"/>
            <p:cNvGrpSpPr/>
            <p:nvPr/>
          </p:nvGrpSpPr>
          <p:grpSpPr>
            <a:xfrm>
              <a:off x="814328" y="3219334"/>
              <a:ext cx="1356392" cy="432536"/>
              <a:chOff x="4304043" y="1286668"/>
              <a:chExt cx="3837944" cy="2757793"/>
            </a:xfrm>
            <a:effectLst>
              <a:outerShdw blurRad="381000" dist="254000" dir="8100000" algn="tr" rotWithShape="0">
                <a:prstClr val="black">
                  <a:alpha val="40000"/>
                </a:prstClr>
              </a:outerShdw>
            </a:effectLst>
          </p:grpSpPr>
          <p:sp>
            <p:nvSpPr>
              <p:cNvPr id="44" name="圆角矩形 43"/>
              <p:cNvSpPr/>
              <p:nvPr/>
            </p:nvSpPr>
            <p:spPr>
              <a:xfrm>
                <a:off x="4304043" y="1286668"/>
                <a:ext cx="3837944" cy="2757793"/>
              </a:xfrm>
              <a:prstGeom prst="roundRect">
                <a:avLst/>
              </a:prstGeom>
              <a:gradFill>
                <a:gsLst>
                  <a:gs pos="62000">
                    <a:sysClr val="window" lastClr="FFFFFF">
                      <a:lumMod val="95000"/>
                    </a:sysClr>
                  </a:gs>
                  <a:gs pos="0">
                    <a:sysClr val="window" lastClr="FFFFFF"/>
                  </a:gs>
                  <a:gs pos="100000">
                    <a:sysClr val="window" lastClr="FFFFFF">
                      <a:lumMod val="85000"/>
                    </a:sysClr>
                  </a:gs>
                  <a:gs pos="0">
                    <a:sysClr val="window" lastClr="FFFFFF"/>
                  </a:gs>
                </a:gsLst>
                <a:lin ang="8100000" scaled="0"/>
              </a:gradFill>
              <a:ln w="12700" cap="flat" cmpd="sng" algn="ctr">
                <a:noFill/>
                <a:prstDash val="solid"/>
                <a:miter lim="800000"/>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tabLst/>
                  <a:defRPr/>
                </a:pPr>
                <a:endParaRPr kumimoji="0" lang="zh-CN" altLang="en-US" sz="1800" b="1" i="0" u="none" strike="noStrike" kern="0" cap="none" spc="0" normalizeH="0" baseline="0" noProof="0" smtClean="0">
                  <a:ln>
                    <a:noFill/>
                  </a:ln>
                  <a:solidFill>
                    <a:srgbClr val="0070C0"/>
                  </a:solidFill>
                  <a:effectLst>
                    <a:outerShdw blurRad="38100" dist="38100" dir="2700000" algn="tl">
                      <a:srgbClr val="000000">
                        <a:alpha val="43137"/>
                      </a:srgbClr>
                    </a:outerShdw>
                  </a:effectLst>
                  <a:uLnTx/>
                  <a:uFillTx/>
                  <a:latin typeface="Agency FB" panose="020B0503020202020204" pitchFamily="34" charset="0"/>
                  <a:ea typeface="宋体"/>
                  <a:cs typeface="+mn-cs"/>
                </a:endParaRPr>
              </a:p>
            </p:txBody>
          </p:sp>
          <p:sp>
            <p:nvSpPr>
              <p:cNvPr id="45" name="圆角矩形 44"/>
              <p:cNvSpPr/>
              <p:nvPr/>
            </p:nvSpPr>
            <p:spPr>
              <a:xfrm>
                <a:off x="4351927" y="1373342"/>
                <a:ext cx="3742173" cy="2584452"/>
              </a:xfrm>
              <a:prstGeom prst="roundRect">
                <a:avLst/>
              </a:prstGeom>
              <a:gradFill>
                <a:gsLst>
                  <a:gs pos="42000">
                    <a:srgbClr val="F0F0F0"/>
                  </a:gs>
                  <a:gs pos="0">
                    <a:sysClr val="window" lastClr="FFFFFF"/>
                  </a:gs>
                  <a:gs pos="100000">
                    <a:sysClr val="window" lastClr="FFFFFF">
                      <a:lumMod val="85000"/>
                    </a:sysClr>
                  </a:gs>
                  <a:gs pos="0">
                    <a:sysClr val="window" lastClr="FFFFFF"/>
                  </a:gs>
                </a:gsLst>
                <a:lin ang="18900000" scaled="0"/>
              </a:gradFill>
              <a:ln w="12700" cap="flat" cmpd="sng" algn="ctr">
                <a:noFill/>
                <a:prstDash val="solid"/>
                <a:miter lim="800000"/>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tabLst/>
                  <a:defRPr/>
                </a:pPr>
                <a:endParaRPr kumimoji="0" lang="zh-CN" altLang="en-US" sz="1800" b="1" i="0" u="none" strike="noStrike" kern="0" cap="none" spc="0" normalizeH="0" baseline="0" noProof="0" smtClean="0">
                  <a:ln>
                    <a:noFill/>
                  </a:ln>
                  <a:solidFill>
                    <a:srgbClr val="0070C0"/>
                  </a:solidFill>
                  <a:effectLst>
                    <a:outerShdw blurRad="38100" dist="38100" dir="2700000" algn="tl">
                      <a:srgbClr val="000000">
                        <a:alpha val="43137"/>
                      </a:srgbClr>
                    </a:outerShdw>
                  </a:effectLst>
                  <a:uLnTx/>
                  <a:uFillTx/>
                  <a:latin typeface="Agency FB" panose="020B0503020202020204" pitchFamily="34" charset="0"/>
                  <a:ea typeface="宋体"/>
                  <a:cs typeface="+mn-cs"/>
                </a:endParaRPr>
              </a:p>
            </p:txBody>
          </p:sp>
        </p:grpSp>
        <p:sp>
          <p:nvSpPr>
            <p:cNvPr id="43" name="TextBox 135"/>
            <p:cNvSpPr txBox="1"/>
            <p:nvPr/>
          </p:nvSpPr>
          <p:spPr>
            <a:xfrm>
              <a:off x="1098605" y="3219264"/>
              <a:ext cx="787838" cy="458500"/>
            </a:xfrm>
            <a:prstGeom prst="rect">
              <a:avLst/>
            </a:prstGeom>
            <a:noFill/>
          </p:spPr>
          <p:txBody>
            <a:bodyPr wrap="square" lIns="0" tIns="0" rIns="0" bIns="0" rtlCol="0">
              <a:spAutoFit/>
            </a:bodyPr>
            <a:lstStyle>
              <a:defPPr>
                <a:defRPr lang="zh-CN"/>
              </a:defPPr>
              <a:lvl1pPr algn="ctr">
                <a:defRPr sz="1400" b="1">
                  <a:solidFill>
                    <a:schemeClr val="bg1"/>
                  </a:solidFill>
                  <a:latin typeface="微软雅黑" pitchFamily="34" charset="-122"/>
                  <a:ea typeface="微软雅黑" pitchFamily="34" charset="-122"/>
                </a:defRPr>
              </a:lvl1pPr>
            </a:lstStyle>
            <a:p>
              <a:pPr marL="0" marR="0" lvl="0" indent="0" algn="ctr" defTabSz="914400" eaLnBrk="1" fontAlgn="base" latinLnBrk="0" hangingPunct="1">
                <a:lnSpc>
                  <a:spcPct val="100000"/>
                </a:lnSpc>
                <a:spcBef>
                  <a:spcPct val="0"/>
                </a:spcBef>
                <a:spcAft>
                  <a:spcPct val="0"/>
                </a:spcAft>
                <a:buClrTx/>
                <a:buSzTx/>
                <a:buFontTx/>
                <a:buNone/>
                <a:tabLst/>
                <a:defRPr/>
              </a:pPr>
              <a:r>
                <a:rPr kumimoji="0" lang="en-US" altLang="zh-CN" sz="12375" b="1" i="0" u="none" strike="noStrike" kern="0" cap="none" spc="0" normalizeH="0" baseline="0" noProof="0" dirty="0">
                  <a:ln>
                    <a:noFill/>
                  </a:ln>
                  <a:solidFill>
                    <a:srgbClr val="0070C0"/>
                  </a:solidFill>
                  <a:effectLst>
                    <a:outerShdw blurRad="38100" dist="38100" dir="2700000" algn="tl">
                      <a:srgbClr val="000000">
                        <a:alpha val="43137"/>
                      </a:srgbClr>
                    </a:outerShdw>
                  </a:effectLst>
                  <a:uLnTx/>
                  <a:uFillTx/>
                  <a:latin typeface="Agency FB" panose="020B0503020202020204" pitchFamily="34" charset="0"/>
                  <a:ea typeface="微软雅黑" pitchFamily="34" charset="-122"/>
                  <a:cs typeface="宋体" pitchFamily="2" charset="-122"/>
                </a:rPr>
                <a:t>0</a:t>
              </a:r>
              <a:endParaRPr kumimoji="0" lang="zh-CN" altLang="zh-CN" sz="12375" b="1" i="0" u="none" strike="noStrike" kern="0" cap="none" spc="0" normalizeH="0" baseline="0" noProof="0" dirty="0">
                <a:ln>
                  <a:noFill/>
                </a:ln>
                <a:solidFill>
                  <a:srgbClr val="0070C0"/>
                </a:solidFill>
                <a:effectLst>
                  <a:outerShdw blurRad="38100" dist="38100" dir="2700000" algn="tl">
                    <a:srgbClr val="000000">
                      <a:alpha val="43137"/>
                    </a:srgbClr>
                  </a:outerShdw>
                </a:effectLst>
                <a:uLnTx/>
                <a:uFillTx/>
                <a:latin typeface="Agency FB" panose="020B0503020202020204" pitchFamily="34" charset="0"/>
                <a:ea typeface="微软雅黑" pitchFamily="34" charset="-122"/>
                <a:cs typeface="宋体" pitchFamily="2" charset="-122"/>
              </a:endParaRPr>
            </a:p>
          </p:txBody>
        </p:sp>
      </p:grpSp>
      <p:grpSp>
        <p:nvGrpSpPr>
          <p:cNvPr id="48" name="组合 47"/>
          <p:cNvGrpSpPr/>
          <p:nvPr/>
        </p:nvGrpSpPr>
        <p:grpSpPr>
          <a:xfrm>
            <a:off x="6056756" y="1293019"/>
            <a:ext cx="1417580" cy="1904367"/>
            <a:chOff x="814328" y="3219264"/>
            <a:chExt cx="1356392" cy="458500"/>
          </a:xfrm>
        </p:grpSpPr>
        <p:grpSp>
          <p:nvGrpSpPr>
            <p:cNvPr id="49" name="组合 48"/>
            <p:cNvGrpSpPr/>
            <p:nvPr/>
          </p:nvGrpSpPr>
          <p:grpSpPr>
            <a:xfrm>
              <a:off x="814328" y="3219334"/>
              <a:ext cx="1356392" cy="432536"/>
              <a:chOff x="4304043" y="1286668"/>
              <a:chExt cx="3837944" cy="2757793"/>
            </a:xfrm>
            <a:effectLst>
              <a:outerShdw blurRad="381000" dist="254000" dir="8100000" algn="tr" rotWithShape="0">
                <a:prstClr val="black">
                  <a:alpha val="40000"/>
                </a:prstClr>
              </a:outerShdw>
            </a:effectLst>
          </p:grpSpPr>
          <p:sp>
            <p:nvSpPr>
              <p:cNvPr id="54" name="圆角矩形 53"/>
              <p:cNvSpPr/>
              <p:nvPr/>
            </p:nvSpPr>
            <p:spPr>
              <a:xfrm>
                <a:off x="4304043" y="1286668"/>
                <a:ext cx="3837944" cy="2757793"/>
              </a:xfrm>
              <a:prstGeom prst="roundRect">
                <a:avLst/>
              </a:prstGeom>
              <a:gradFill>
                <a:gsLst>
                  <a:gs pos="62000">
                    <a:sysClr val="window" lastClr="FFFFFF">
                      <a:lumMod val="95000"/>
                    </a:sysClr>
                  </a:gs>
                  <a:gs pos="0">
                    <a:sysClr val="window" lastClr="FFFFFF"/>
                  </a:gs>
                  <a:gs pos="100000">
                    <a:sysClr val="window" lastClr="FFFFFF">
                      <a:lumMod val="85000"/>
                    </a:sysClr>
                  </a:gs>
                  <a:gs pos="0">
                    <a:sysClr val="window" lastClr="FFFFFF"/>
                  </a:gs>
                </a:gsLst>
                <a:lin ang="8100000" scaled="0"/>
              </a:gradFill>
              <a:ln w="12700" cap="flat" cmpd="sng" algn="ctr">
                <a:noFill/>
                <a:prstDash val="solid"/>
                <a:miter lim="800000"/>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tabLst/>
                  <a:defRPr/>
                </a:pPr>
                <a:endParaRPr kumimoji="0" lang="zh-CN" altLang="en-US" sz="1800" b="1" i="0" u="none" strike="noStrike" kern="0" cap="none" spc="0" normalizeH="0" baseline="0" noProof="0" smtClean="0">
                  <a:ln>
                    <a:noFill/>
                  </a:ln>
                  <a:solidFill>
                    <a:srgbClr val="0070C0"/>
                  </a:solidFill>
                  <a:effectLst>
                    <a:outerShdw blurRad="38100" dist="38100" dir="2700000" algn="tl">
                      <a:srgbClr val="000000">
                        <a:alpha val="43137"/>
                      </a:srgbClr>
                    </a:outerShdw>
                  </a:effectLst>
                  <a:uLnTx/>
                  <a:uFillTx/>
                  <a:latin typeface="Agency FB" panose="020B0503020202020204" pitchFamily="34" charset="0"/>
                  <a:ea typeface="宋体"/>
                  <a:cs typeface="+mn-cs"/>
                </a:endParaRPr>
              </a:p>
            </p:txBody>
          </p:sp>
          <p:sp>
            <p:nvSpPr>
              <p:cNvPr id="56" name="圆角矩形 55"/>
              <p:cNvSpPr/>
              <p:nvPr/>
            </p:nvSpPr>
            <p:spPr>
              <a:xfrm>
                <a:off x="4351927" y="1373342"/>
                <a:ext cx="3742173" cy="2584452"/>
              </a:xfrm>
              <a:prstGeom prst="roundRect">
                <a:avLst/>
              </a:prstGeom>
              <a:gradFill>
                <a:gsLst>
                  <a:gs pos="42000">
                    <a:srgbClr val="F0F0F0"/>
                  </a:gs>
                  <a:gs pos="0">
                    <a:sysClr val="window" lastClr="FFFFFF"/>
                  </a:gs>
                  <a:gs pos="100000">
                    <a:sysClr val="window" lastClr="FFFFFF">
                      <a:lumMod val="85000"/>
                    </a:sysClr>
                  </a:gs>
                  <a:gs pos="0">
                    <a:sysClr val="window" lastClr="FFFFFF"/>
                  </a:gs>
                </a:gsLst>
                <a:lin ang="18900000" scaled="0"/>
              </a:gradFill>
              <a:ln w="12700" cap="flat" cmpd="sng" algn="ctr">
                <a:noFill/>
                <a:prstDash val="solid"/>
                <a:miter lim="800000"/>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tabLst/>
                  <a:defRPr/>
                </a:pPr>
                <a:endParaRPr kumimoji="0" lang="zh-CN" altLang="en-US" sz="1800" b="1" i="0" u="none" strike="noStrike" kern="0" cap="none" spc="0" normalizeH="0" baseline="0" noProof="0" smtClean="0">
                  <a:ln>
                    <a:noFill/>
                  </a:ln>
                  <a:solidFill>
                    <a:srgbClr val="0070C0"/>
                  </a:solidFill>
                  <a:effectLst>
                    <a:outerShdw blurRad="38100" dist="38100" dir="2700000" algn="tl">
                      <a:srgbClr val="000000">
                        <a:alpha val="43137"/>
                      </a:srgbClr>
                    </a:outerShdw>
                  </a:effectLst>
                  <a:uLnTx/>
                  <a:uFillTx/>
                  <a:latin typeface="Agency FB" panose="020B0503020202020204" pitchFamily="34" charset="0"/>
                  <a:ea typeface="宋体"/>
                  <a:cs typeface="+mn-cs"/>
                </a:endParaRPr>
              </a:p>
            </p:txBody>
          </p:sp>
        </p:grpSp>
        <p:sp>
          <p:nvSpPr>
            <p:cNvPr id="50" name="TextBox 135"/>
            <p:cNvSpPr txBox="1"/>
            <p:nvPr/>
          </p:nvSpPr>
          <p:spPr>
            <a:xfrm>
              <a:off x="1098605" y="3219264"/>
              <a:ext cx="787838" cy="458500"/>
            </a:xfrm>
            <a:prstGeom prst="rect">
              <a:avLst/>
            </a:prstGeom>
            <a:noFill/>
          </p:spPr>
          <p:txBody>
            <a:bodyPr wrap="square" lIns="0" tIns="0" rIns="0" bIns="0" rtlCol="0">
              <a:spAutoFit/>
            </a:bodyPr>
            <a:lstStyle>
              <a:defPPr>
                <a:defRPr lang="zh-CN"/>
              </a:defPPr>
              <a:lvl1pPr algn="ctr">
                <a:defRPr sz="1400" b="1">
                  <a:solidFill>
                    <a:schemeClr val="bg1"/>
                  </a:solidFill>
                  <a:latin typeface="微软雅黑" pitchFamily="34" charset="-122"/>
                  <a:ea typeface="微软雅黑" pitchFamily="34" charset="-122"/>
                </a:defRPr>
              </a:lvl1pPr>
            </a:lstStyle>
            <a:p>
              <a:pPr marL="0" marR="0" lvl="0" indent="0" algn="ctr" defTabSz="914400" eaLnBrk="1" fontAlgn="base" latinLnBrk="0" hangingPunct="1">
                <a:lnSpc>
                  <a:spcPct val="100000"/>
                </a:lnSpc>
                <a:spcBef>
                  <a:spcPct val="0"/>
                </a:spcBef>
                <a:spcAft>
                  <a:spcPct val="0"/>
                </a:spcAft>
                <a:buClrTx/>
                <a:buSzTx/>
                <a:buFontTx/>
                <a:buNone/>
                <a:tabLst/>
                <a:defRPr/>
              </a:pPr>
              <a:r>
                <a:rPr kumimoji="0" lang="en-US" altLang="zh-CN" sz="12375" b="1" i="0" u="none" strike="noStrike" kern="0" cap="none" spc="0" normalizeH="0" baseline="0" noProof="0" dirty="0" smtClean="0">
                  <a:ln>
                    <a:noFill/>
                  </a:ln>
                  <a:solidFill>
                    <a:srgbClr val="0070C0"/>
                  </a:solidFill>
                  <a:effectLst>
                    <a:outerShdw blurRad="38100" dist="38100" dir="2700000" algn="tl">
                      <a:srgbClr val="000000">
                        <a:alpha val="43137"/>
                      </a:srgbClr>
                    </a:outerShdw>
                  </a:effectLst>
                  <a:uLnTx/>
                  <a:uFillTx/>
                  <a:latin typeface="Agency FB" panose="020B0503020202020204" pitchFamily="34" charset="0"/>
                  <a:ea typeface="微软雅黑" pitchFamily="34" charset="-122"/>
                  <a:cs typeface="宋体" pitchFamily="2" charset="-122"/>
                </a:rPr>
                <a:t>X</a:t>
              </a:r>
              <a:endParaRPr kumimoji="0" lang="zh-CN" altLang="zh-CN" sz="12375" b="1" i="0" u="none" strike="noStrike" kern="0" cap="none" spc="0" normalizeH="0" baseline="0" noProof="0" dirty="0">
                <a:ln>
                  <a:noFill/>
                </a:ln>
                <a:solidFill>
                  <a:srgbClr val="0070C0"/>
                </a:solidFill>
                <a:effectLst>
                  <a:outerShdw blurRad="38100" dist="38100" dir="2700000" algn="tl">
                    <a:srgbClr val="000000">
                      <a:alpha val="43137"/>
                    </a:srgbClr>
                  </a:outerShdw>
                </a:effectLst>
                <a:uLnTx/>
                <a:uFillTx/>
                <a:latin typeface="Agency FB" panose="020B0503020202020204" pitchFamily="34" charset="0"/>
                <a:ea typeface="微软雅黑" pitchFamily="34" charset="-122"/>
                <a:cs typeface="宋体" pitchFamily="2" charset="-122"/>
              </a:endParaRPr>
            </a:p>
          </p:txBody>
        </p:sp>
      </p:grpSp>
      <p:grpSp>
        <p:nvGrpSpPr>
          <p:cNvPr id="57" name="组合 56"/>
          <p:cNvGrpSpPr/>
          <p:nvPr/>
        </p:nvGrpSpPr>
        <p:grpSpPr>
          <a:xfrm>
            <a:off x="7617031" y="1293019"/>
            <a:ext cx="1417580" cy="1904367"/>
            <a:chOff x="814328" y="3219264"/>
            <a:chExt cx="1356392" cy="458500"/>
          </a:xfrm>
        </p:grpSpPr>
        <p:grpSp>
          <p:nvGrpSpPr>
            <p:cNvPr id="58" name="组合 57"/>
            <p:cNvGrpSpPr/>
            <p:nvPr/>
          </p:nvGrpSpPr>
          <p:grpSpPr>
            <a:xfrm>
              <a:off x="814328" y="3219334"/>
              <a:ext cx="1356392" cy="432536"/>
              <a:chOff x="4304043" y="1286668"/>
              <a:chExt cx="3837944" cy="2757793"/>
            </a:xfrm>
            <a:effectLst>
              <a:outerShdw blurRad="381000" dist="254000" dir="8100000" algn="tr" rotWithShape="0">
                <a:prstClr val="black">
                  <a:alpha val="40000"/>
                </a:prstClr>
              </a:outerShdw>
            </a:effectLst>
          </p:grpSpPr>
          <p:sp>
            <p:nvSpPr>
              <p:cNvPr id="60" name="圆角矩形 59"/>
              <p:cNvSpPr/>
              <p:nvPr/>
            </p:nvSpPr>
            <p:spPr>
              <a:xfrm>
                <a:off x="4304043" y="1286668"/>
                <a:ext cx="3837944" cy="2757793"/>
              </a:xfrm>
              <a:prstGeom prst="roundRect">
                <a:avLst/>
              </a:prstGeom>
              <a:gradFill>
                <a:gsLst>
                  <a:gs pos="62000">
                    <a:sysClr val="window" lastClr="FFFFFF">
                      <a:lumMod val="95000"/>
                    </a:sysClr>
                  </a:gs>
                  <a:gs pos="0">
                    <a:sysClr val="window" lastClr="FFFFFF"/>
                  </a:gs>
                  <a:gs pos="100000">
                    <a:sysClr val="window" lastClr="FFFFFF">
                      <a:lumMod val="85000"/>
                    </a:sysClr>
                  </a:gs>
                  <a:gs pos="0">
                    <a:sysClr val="window" lastClr="FFFFFF"/>
                  </a:gs>
                </a:gsLst>
                <a:lin ang="8100000" scaled="0"/>
              </a:gradFill>
              <a:ln w="12700" cap="flat" cmpd="sng" algn="ctr">
                <a:noFill/>
                <a:prstDash val="solid"/>
                <a:miter lim="800000"/>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tabLst/>
                  <a:defRPr/>
                </a:pPr>
                <a:endParaRPr kumimoji="0" lang="zh-CN" altLang="en-US" sz="1800" b="1" i="0" u="none" strike="noStrike" kern="0" cap="none" spc="0" normalizeH="0" baseline="0" noProof="0" smtClean="0">
                  <a:ln>
                    <a:noFill/>
                  </a:ln>
                  <a:solidFill>
                    <a:srgbClr val="0070C0"/>
                  </a:solidFill>
                  <a:effectLst>
                    <a:outerShdw blurRad="38100" dist="38100" dir="2700000" algn="tl">
                      <a:srgbClr val="000000">
                        <a:alpha val="43137"/>
                      </a:srgbClr>
                    </a:outerShdw>
                  </a:effectLst>
                  <a:uLnTx/>
                  <a:uFillTx/>
                  <a:latin typeface="Agency FB" panose="020B0503020202020204" pitchFamily="34" charset="0"/>
                  <a:ea typeface="宋体"/>
                  <a:cs typeface="+mn-cs"/>
                </a:endParaRPr>
              </a:p>
            </p:txBody>
          </p:sp>
          <p:sp>
            <p:nvSpPr>
              <p:cNvPr id="61" name="圆角矩形 60"/>
              <p:cNvSpPr/>
              <p:nvPr/>
            </p:nvSpPr>
            <p:spPr>
              <a:xfrm>
                <a:off x="4351927" y="1373342"/>
                <a:ext cx="3742173" cy="2584452"/>
              </a:xfrm>
              <a:prstGeom prst="roundRect">
                <a:avLst/>
              </a:prstGeom>
              <a:gradFill>
                <a:gsLst>
                  <a:gs pos="42000">
                    <a:srgbClr val="F0F0F0"/>
                  </a:gs>
                  <a:gs pos="0">
                    <a:sysClr val="window" lastClr="FFFFFF"/>
                  </a:gs>
                  <a:gs pos="100000">
                    <a:sysClr val="window" lastClr="FFFFFF">
                      <a:lumMod val="85000"/>
                    </a:sysClr>
                  </a:gs>
                  <a:gs pos="0">
                    <a:sysClr val="window" lastClr="FFFFFF"/>
                  </a:gs>
                </a:gsLst>
                <a:lin ang="18900000" scaled="0"/>
              </a:gradFill>
              <a:ln w="12700" cap="flat" cmpd="sng" algn="ctr">
                <a:noFill/>
                <a:prstDash val="solid"/>
                <a:miter lim="800000"/>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tabLst/>
                  <a:defRPr/>
                </a:pPr>
                <a:endParaRPr kumimoji="0" lang="zh-CN" altLang="en-US" sz="1800" b="1" i="0" u="none" strike="noStrike" kern="0" cap="none" spc="0" normalizeH="0" baseline="0" noProof="0" smtClean="0">
                  <a:ln>
                    <a:noFill/>
                  </a:ln>
                  <a:solidFill>
                    <a:srgbClr val="0070C0"/>
                  </a:solidFill>
                  <a:effectLst>
                    <a:outerShdw blurRad="38100" dist="38100" dir="2700000" algn="tl">
                      <a:srgbClr val="000000">
                        <a:alpha val="43137"/>
                      </a:srgbClr>
                    </a:outerShdw>
                  </a:effectLst>
                  <a:uLnTx/>
                  <a:uFillTx/>
                  <a:latin typeface="Agency FB" panose="020B0503020202020204" pitchFamily="34" charset="0"/>
                  <a:ea typeface="宋体"/>
                  <a:cs typeface="+mn-cs"/>
                </a:endParaRPr>
              </a:p>
            </p:txBody>
          </p:sp>
        </p:grpSp>
        <p:sp>
          <p:nvSpPr>
            <p:cNvPr id="59" name="TextBox 135"/>
            <p:cNvSpPr txBox="1"/>
            <p:nvPr/>
          </p:nvSpPr>
          <p:spPr>
            <a:xfrm>
              <a:off x="1098605" y="3219264"/>
              <a:ext cx="787838" cy="458500"/>
            </a:xfrm>
            <a:prstGeom prst="rect">
              <a:avLst/>
            </a:prstGeom>
            <a:noFill/>
          </p:spPr>
          <p:txBody>
            <a:bodyPr wrap="square" lIns="0" tIns="0" rIns="0" bIns="0" rtlCol="0">
              <a:spAutoFit/>
            </a:bodyPr>
            <a:lstStyle>
              <a:defPPr>
                <a:defRPr lang="zh-CN"/>
              </a:defPPr>
              <a:lvl1pPr algn="ctr">
                <a:defRPr sz="1400" b="1">
                  <a:solidFill>
                    <a:schemeClr val="bg1"/>
                  </a:solidFill>
                  <a:latin typeface="微软雅黑" pitchFamily="34" charset="-122"/>
                  <a:ea typeface="微软雅黑" pitchFamily="34" charset="-122"/>
                </a:defRPr>
              </a:lvl1pPr>
            </a:lstStyle>
            <a:p>
              <a:pPr marL="0" marR="0" lvl="0" indent="0" algn="ctr" defTabSz="914400" eaLnBrk="1" fontAlgn="base" latinLnBrk="0" hangingPunct="1">
                <a:lnSpc>
                  <a:spcPct val="100000"/>
                </a:lnSpc>
                <a:spcBef>
                  <a:spcPct val="0"/>
                </a:spcBef>
                <a:spcAft>
                  <a:spcPct val="0"/>
                </a:spcAft>
                <a:buClrTx/>
                <a:buSzTx/>
                <a:buFontTx/>
                <a:buNone/>
                <a:tabLst/>
                <a:defRPr/>
              </a:pPr>
              <a:r>
                <a:rPr kumimoji="0" lang="en-US" altLang="zh-CN" sz="12375" b="1" i="0" u="none" strike="noStrike" kern="0" cap="none" spc="0" normalizeH="0" baseline="0" noProof="0" dirty="0" smtClean="0">
                  <a:ln>
                    <a:noFill/>
                  </a:ln>
                  <a:solidFill>
                    <a:srgbClr val="0070C0"/>
                  </a:solidFill>
                  <a:effectLst>
                    <a:outerShdw blurRad="38100" dist="38100" dir="2700000" algn="tl">
                      <a:srgbClr val="000000">
                        <a:alpha val="43137"/>
                      </a:srgbClr>
                    </a:outerShdw>
                  </a:effectLst>
                  <a:uLnTx/>
                  <a:uFillTx/>
                  <a:latin typeface="Agency FB" panose="020B0503020202020204" pitchFamily="34" charset="0"/>
                  <a:ea typeface="微软雅黑" pitchFamily="34" charset="-122"/>
                  <a:cs typeface="宋体" pitchFamily="2" charset="-122"/>
                </a:rPr>
                <a:t>X</a:t>
              </a:r>
              <a:endParaRPr kumimoji="0" lang="zh-CN" altLang="zh-CN" sz="12375" b="1" i="0" u="none" strike="noStrike" kern="0" cap="none" spc="0" normalizeH="0" baseline="0" noProof="0" dirty="0">
                <a:ln>
                  <a:noFill/>
                </a:ln>
                <a:solidFill>
                  <a:srgbClr val="0070C0"/>
                </a:solidFill>
                <a:effectLst>
                  <a:outerShdw blurRad="38100" dist="38100" dir="2700000" algn="tl">
                    <a:srgbClr val="000000">
                      <a:alpha val="43137"/>
                    </a:srgbClr>
                  </a:outerShdw>
                </a:effectLst>
                <a:uLnTx/>
                <a:uFillTx/>
                <a:latin typeface="Agency FB" panose="020B0503020202020204" pitchFamily="34" charset="0"/>
                <a:ea typeface="微软雅黑" pitchFamily="34" charset="-122"/>
                <a:cs typeface="宋体" pitchFamily="2" charset="-122"/>
              </a:endParaRPr>
            </a:p>
          </p:txBody>
        </p:sp>
      </p:grpSp>
    </p:spTree>
    <p:extLst>
      <p:ext uri="{BB962C8B-B14F-4D97-AF65-F5344CB8AC3E}">
        <p14:creationId xmlns:p14="http://schemas.microsoft.com/office/powerpoint/2010/main" val="4085695452"/>
      </p:ext>
    </p:extLst>
  </p:cSld>
  <p:clrMapOvr>
    <a:masterClrMapping/>
  </p:clrMapOvr>
  <p:transition spd="slow" advClick="0" advTm="1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6" presetClass="entr" presetSubtype="0" fill="hold" grpId="0" nodeType="afterEffect">
                                  <p:stCondLst>
                                    <p:cond delay="0"/>
                                  </p:stCondLst>
                                  <p:iterate type="lt">
                                    <p:tmPct val="10000"/>
                                  </p:iterate>
                                  <p:childTnLst>
                                    <p:set>
                                      <p:cBhvr>
                                        <p:cTn id="6" dur="1" fill="hold">
                                          <p:stCondLst>
                                            <p:cond delay="0"/>
                                          </p:stCondLst>
                                        </p:cTn>
                                        <p:tgtEl>
                                          <p:spTgt spid="51"/>
                                        </p:tgtEl>
                                        <p:attrNameLst>
                                          <p:attrName>style.visibility</p:attrName>
                                        </p:attrNameLst>
                                      </p:cBhvr>
                                      <p:to>
                                        <p:strVal val="visible"/>
                                      </p:to>
                                    </p:set>
                                    <p:anim by="(-#ppt_w*2)" calcmode="lin" valueType="num">
                                      <p:cBhvr rctx="PPT">
                                        <p:cTn id="7" dur="500" autoRev="1" fill="hold">
                                          <p:stCondLst>
                                            <p:cond delay="0"/>
                                          </p:stCondLst>
                                        </p:cTn>
                                        <p:tgtEl>
                                          <p:spTgt spid="51"/>
                                        </p:tgtEl>
                                        <p:attrNameLst>
                                          <p:attrName>ppt_w</p:attrName>
                                        </p:attrNameLst>
                                      </p:cBhvr>
                                    </p:anim>
                                    <p:anim by="(#ppt_w*0.50)" calcmode="lin" valueType="num">
                                      <p:cBhvr>
                                        <p:cTn id="8" dur="500" decel="50000" autoRev="1" fill="hold">
                                          <p:stCondLst>
                                            <p:cond delay="0"/>
                                          </p:stCondLst>
                                        </p:cTn>
                                        <p:tgtEl>
                                          <p:spTgt spid="51"/>
                                        </p:tgtEl>
                                        <p:attrNameLst>
                                          <p:attrName>ppt_x</p:attrName>
                                        </p:attrNameLst>
                                      </p:cBhvr>
                                    </p:anim>
                                    <p:anim from="(-#ppt_h/2)" to="(#ppt_y)" calcmode="lin" valueType="num">
                                      <p:cBhvr>
                                        <p:cTn id="9" dur="1000" fill="hold">
                                          <p:stCondLst>
                                            <p:cond delay="0"/>
                                          </p:stCondLst>
                                        </p:cTn>
                                        <p:tgtEl>
                                          <p:spTgt spid="51"/>
                                        </p:tgtEl>
                                        <p:attrNameLst>
                                          <p:attrName>ppt_y</p:attrName>
                                        </p:attrNameLst>
                                      </p:cBhvr>
                                    </p:anim>
                                    <p:animRot by="21600000">
                                      <p:cBhvr>
                                        <p:cTn id="10" dur="1000" fill="hold">
                                          <p:stCondLst>
                                            <p:cond delay="0"/>
                                          </p:stCondLst>
                                        </p:cTn>
                                        <p:tgtEl>
                                          <p:spTgt spid="51"/>
                                        </p:tgtEl>
                                        <p:attrNameLst>
                                          <p:attrName>r</p:attrName>
                                        </p:attrNameLst>
                                      </p:cBhvr>
                                    </p:animRot>
                                  </p:childTnLst>
                                </p:cTn>
                              </p:par>
                            </p:childTnLst>
                          </p:cTn>
                        </p:par>
                        <p:par>
                          <p:cTn id="11" fill="hold">
                            <p:stCondLst>
                              <p:cond delay="2000"/>
                            </p:stCondLst>
                            <p:childTnLst>
                              <p:par>
                                <p:cTn id="12" presetID="22" presetClass="entr" presetSubtype="8" fill="hold" grpId="0" nodeType="afterEffect">
                                  <p:stCondLst>
                                    <p:cond delay="0"/>
                                  </p:stCondLst>
                                  <p:childTnLst>
                                    <p:set>
                                      <p:cBhvr>
                                        <p:cTn id="13" dur="1" fill="hold">
                                          <p:stCondLst>
                                            <p:cond delay="0"/>
                                          </p:stCondLst>
                                        </p:cTn>
                                        <p:tgtEl>
                                          <p:spTgt spid="52"/>
                                        </p:tgtEl>
                                        <p:attrNameLst>
                                          <p:attrName>style.visibility</p:attrName>
                                        </p:attrNameLst>
                                      </p:cBhvr>
                                      <p:to>
                                        <p:strVal val="visible"/>
                                      </p:to>
                                    </p:set>
                                    <p:animEffect transition="in" filter="wipe(left)">
                                      <p:cBhvr>
                                        <p:cTn id="14" dur="500"/>
                                        <p:tgtEl>
                                          <p:spTgt spid="52"/>
                                        </p:tgtEl>
                                      </p:cBhvr>
                                    </p:animEffect>
                                  </p:childTnLst>
                                </p:cTn>
                              </p:par>
                            </p:childTnLst>
                          </p:cTn>
                        </p:par>
                        <p:par>
                          <p:cTn id="15" fill="hold">
                            <p:stCondLst>
                              <p:cond delay="2500"/>
                            </p:stCondLst>
                            <p:childTnLst>
                              <p:par>
                                <p:cTn id="16" presetID="22" presetClass="entr" presetSubtype="8" fill="hold" grpId="0" nodeType="afterEffect">
                                  <p:stCondLst>
                                    <p:cond delay="0"/>
                                  </p:stCondLst>
                                  <p:childTnLst>
                                    <p:set>
                                      <p:cBhvr>
                                        <p:cTn id="17" dur="1" fill="hold">
                                          <p:stCondLst>
                                            <p:cond delay="0"/>
                                          </p:stCondLst>
                                        </p:cTn>
                                        <p:tgtEl>
                                          <p:spTgt spid="14"/>
                                        </p:tgtEl>
                                        <p:attrNameLst>
                                          <p:attrName>style.visibility</p:attrName>
                                        </p:attrNameLst>
                                      </p:cBhvr>
                                      <p:to>
                                        <p:strVal val="visible"/>
                                      </p:to>
                                    </p:set>
                                    <p:animEffect transition="in" filter="wipe(left)">
                                      <p:cBhvr>
                                        <p:cTn id="18" dur="500"/>
                                        <p:tgtEl>
                                          <p:spTgt spid="14"/>
                                        </p:tgtEl>
                                      </p:cBhvr>
                                    </p:animEffect>
                                  </p:childTnLst>
                                </p:cTn>
                              </p:par>
                            </p:childTnLst>
                          </p:cTn>
                        </p:par>
                        <p:par>
                          <p:cTn id="19" fill="hold">
                            <p:stCondLst>
                              <p:cond delay="3000"/>
                            </p:stCondLst>
                            <p:childTnLst>
                              <p:par>
                                <p:cTn id="20" presetID="22" presetClass="entr" presetSubtype="8" fill="hold" grpId="0" nodeType="afterEffect">
                                  <p:stCondLst>
                                    <p:cond delay="0"/>
                                  </p:stCondLst>
                                  <p:childTnLst>
                                    <p:set>
                                      <p:cBhvr>
                                        <p:cTn id="21" dur="1" fill="hold">
                                          <p:stCondLst>
                                            <p:cond delay="0"/>
                                          </p:stCondLst>
                                        </p:cTn>
                                        <p:tgtEl>
                                          <p:spTgt spid="46"/>
                                        </p:tgtEl>
                                        <p:attrNameLst>
                                          <p:attrName>style.visibility</p:attrName>
                                        </p:attrNameLst>
                                      </p:cBhvr>
                                      <p:to>
                                        <p:strVal val="visible"/>
                                      </p:to>
                                    </p:set>
                                    <p:animEffect transition="in" filter="wipe(left)">
                                      <p:cBhvr>
                                        <p:cTn id="22" dur="500"/>
                                        <p:tgtEl>
                                          <p:spTgt spid="46"/>
                                        </p:tgtEl>
                                      </p:cBhvr>
                                    </p:animEffect>
                                  </p:childTnLst>
                                </p:cTn>
                              </p:par>
                            </p:childTnLst>
                          </p:cTn>
                        </p:par>
                        <p:par>
                          <p:cTn id="23" fill="hold">
                            <p:stCondLst>
                              <p:cond delay="3500"/>
                            </p:stCondLst>
                            <p:childTnLst>
                              <p:par>
                                <p:cTn id="24" presetID="53" presetClass="entr" presetSubtype="16" fill="hold" nodeType="afterEffect">
                                  <p:stCondLst>
                                    <p:cond delay="0"/>
                                  </p:stCondLst>
                                  <p:childTnLst>
                                    <p:set>
                                      <p:cBhvr>
                                        <p:cTn id="25" dur="1" fill="hold">
                                          <p:stCondLst>
                                            <p:cond delay="0"/>
                                          </p:stCondLst>
                                        </p:cTn>
                                        <p:tgtEl>
                                          <p:spTgt spid="36"/>
                                        </p:tgtEl>
                                        <p:attrNameLst>
                                          <p:attrName>style.visibility</p:attrName>
                                        </p:attrNameLst>
                                      </p:cBhvr>
                                      <p:to>
                                        <p:strVal val="visible"/>
                                      </p:to>
                                    </p:set>
                                    <p:anim calcmode="lin" valueType="num">
                                      <p:cBhvr>
                                        <p:cTn id="26" dur="500" fill="hold"/>
                                        <p:tgtEl>
                                          <p:spTgt spid="36"/>
                                        </p:tgtEl>
                                        <p:attrNameLst>
                                          <p:attrName>ppt_w</p:attrName>
                                        </p:attrNameLst>
                                      </p:cBhvr>
                                      <p:tavLst>
                                        <p:tav tm="0">
                                          <p:val>
                                            <p:fltVal val="0"/>
                                          </p:val>
                                        </p:tav>
                                        <p:tav tm="100000">
                                          <p:val>
                                            <p:strVal val="#ppt_w"/>
                                          </p:val>
                                        </p:tav>
                                      </p:tavLst>
                                    </p:anim>
                                    <p:anim calcmode="lin" valueType="num">
                                      <p:cBhvr>
                                        <p:cTn id="27" dur="500" fill="hold"/>
                                        <p:tgtEl>
                                          <p:spTgt spid="36"/>
                                        </p:tgtEl>
                                        <p:attrNameLst>
                                          <p:attrName>ppt_h</p:attrName>
                                        </p:attrNameLst>
                                      </p:cBhvr>
                                      <p:tavLst>
                                        <p:tav tm="0">
                                          <p:val>
                                            <p:fltVal val="0"/>
                                          </p:val>
                                        </p:tav>
                                        <p:tav tm="100000">
                                          <p:val>
                                            <p:strVal val="#ppt_h"/>
                                          </p:val>
                                        </p:tav>
                                      </p:tavLst>
                                    </p:anim>
                                    <p:animEffect transition="in" filter="fade">
                                      <p:cBhvr>
                                        <p:cTn id="28" dur="500"/>
                                        <p:tgtEl>
                                          <p:spTgt spid="36"/>
                                        </p:tgtEl>
                                      </p:cBhvr>
                                    </p:animEffect>
                                  </p:childTnLst>
                                </p:cTn>
                              </p:par>
                            </p:childTnLst>
                          </p:cTn>
                        </p:par>
                        <p:par>
                          <p:cTn id="29" fill="hold">
                            <p:stCondLst>
                              <p:cond delay="4000"/>
                            </p:stCondLst>
                            <p:childTnLst>
                              <p:par>
                                <p:cTn id="30" presetID="53" presetClass="entr" presetSubtype="16" fill="hold" nodeType="afterEffect">
                                  <p:stCondLst>
                                    <p:cond delay="0"/>
                                  </p:stCondLst>
                                  <p:childTnLst>
                                    <p:set>
                                      <p:cBhvr>
                                        <p:cTn id="31" dur="1" fill="hold">
                                          <p:stCondLst>
                                            <p:cond delay="0"/>
                                          </p:stCondLst>
                                        </p:cTn>
                                        <p:tgtEl>
                                          <p:spTgt spid="41"/>
                                        </p:tgtEl>
                                        <p:attrNameLst>
                                          <p:attrName>style.visibility</p:attrName>
                                        </p:attrNameLst>
                                      </p:cBhvr>
                                      <p:to>
                                        <p:strVal val="visible"/>
                                      </p:to>
                                    </p:set>
                                    <p:anim calcmode="lin" valueType="num">
                                      <p:cBhvr>
                                        <p:cTn id="32" dur="500" fill="hold"/>
                                        <p:tgtEl>
                                          <p:spTgt spid="41"/>
                                        </p:tgtEl>
                                        <p:attrNameLst>
                                          <p:attrName>ppt_w</p:attrName>
                                        </p:attrNameLst>
                                      </p:cBhvr>
                                      <p:tavLst>
                                        <p:tav tm="0">
                                          <p:val>
                                            <p:fltVal val="0"/>
                                          </p:val>
                                        </p:tav>
                                        <p:tav tm="100000">
                                          <p:val>
                                            <p:strVal val="#ppt_w"/>
                                          </p:val>
                                        </p:tav>
                                      </p:tavLst>
                                    </p:anim>
                                    <p:anim calcmode="lin" valueType="num">
                                      <p:cBhvr>
                                        <p:cTn id="33" dur="500" fill="hold"/>
                                        <p:tgtEl>
                                          <p:spTgt spid="41"/>
                                        </p:tgtEl>
                                        <p:attrNameLst>
                                          <p:attrName>ppt_h</p:attrName>
                                        </p:attrNameLst>
                                      </p:cBhvr>
                                      <p:tavLst>
                                        <p:tav tm="0">
                                          <p:val>
                                            <p:fltVal val="0"/>
                                          </p:val>
                                        </p:tav>
                                        <p:tav tm="100000">
                                          <p:val>
                                            <p:strVal val="#ppt_h"/>
                                          </p:val>
                                        </p:tav>
                                      </p:tavLst>
                                    </p:anim>
                                    <p:animEffect transition="in" filter="fade">
                                      <p:cBhvr>
                                        <p:cTn id="34" dur="500"/>
                                        <p:tgtEl>
                                          <p:spTgt spid="41"/>
                                        </p:tgtEl>
                                      </p:cBhvr>
                                    </p:animEffect>
                                  </p:childTnLst>
                                </p:cTn>
                              </p:par>
                            </p:childTnLst>
                          </p:cTn>
                        </p:par>
                        <p:par>
                          <p:cTn id="35" fill="hold">
                            <p:stCondLst>
                              <p:cond delay="4500"/>
                            </p:stCondLst>
                            <p:childTnLst>
                              <p:par>
                                <p:cTn id="36" presetID="53" presetClass="entr" presetSubtype="16" fill="hold" nodeType="afterEffect">
                                  <p:stCondLst>
                                    <p:cond delay="0"/>
                                  </p:stCondLst>
                                  <p:childTnLst>
                                    <p:set>
                                      <p:cBhvr>
                                        <p:cTn id="37" dur="1" fill="hold">
                                          <p:stCondLst>
                                            <p:cond delay="0"/>
                                          </p:stCondLst>
                                        </p:cTn>
                                        <p:tgtEl>
                                          <p:spTgt spid="48"/>
                                        </p:tgtEl>
                                        <p:attrNameLst>
                                          <p:attrName>style.visibility</p:attrName>
                                        </p:attrNameLst>
                                      </p:cBhvr>
                                      <p:to>
                                        <p:strVal val="visible"/>
                                      </p:to>
                                    </p:set>
                                    <p:anim calcmode="lin" valueType="num">
                                      <p:cBhvr>
                                        <p:cTn id="38" dur="500" fill="hold"/>
                                        <p:tgtEl>
                                          <p:spTgt spid="48"/>
                                        </p:tgtEl>
                                        <p:attrNameLst>
                                          <p:attrName>ppt_w</p:attrName>
                                        </p:attrNameLst>
                                      </p:cBhvr>
                                      <p:tavLst>
                                        <p:tav tm="0">
                                          <p:val>
                                            <p:fltVal val="0"/>
                                          </p:val>
                                        </p:tav>
                                        <p:tav tm="100000">
                                          <p:val>
                                            <p:strVal val="#ppt_w"/>
                                          </p:val>
                                        </p:tav>
                                      </p:tavLst>
                                    </p:anim>
                                    <p:anim calcmode="lin" valueType="num">
                                      <p:cBhvr>
                                        <p:cTn id="39" dur="500" fill="hold"/>
                                        <p:tgtEl>
                                          <p:spTgt spid="48"/>
                                        </p:tgtEl>
                                        <p:attrNameLst>
                                          <p:attrName>ppt_h</p:attrName>
                                        </p:attrNameLst>
                                      </p:cBhvr>
                                      <p:tavLst>
                                        <p:tav tm="0">
                                          <p:val>
                                            <p:fltVal val="0"/>
                                          </p:val>
                                        </p:tav>
                                        <p:tav tm="100000">
                                          <p:val>
                                            <p:strVal val="#ppt_h"/>
                                          </p:val>
                                        </p:tav>
                                      </p:tavLst>
                                    </p:anim>
                                    <p:animEffect transition="in" filter="fade">
                                      <p:cBhvr>
                                        <p:cTn id="40" dur="500"/>
                                        <p:tgtEl>
                                          <p:spTgt spid="48"/>
                                        </p:tgtEl>
                                      </p:cBhvr>
                                    </p:animEffect>
                                  </p:childTnLst>
                                </p:cTn>
                              </p:par>
                            </p:childTnLst>
                          </p:cTn>
                        </p:par>
                        <p:par>
                          <p:cTn id="41" fill="hold">
                            <p:stCondLst>
                              <p:cond delay="5000"/>
                            </p:stCondLst>
                            <p:childTnLst>
                              <p:par>
                                <p:cTn id="42" presetID="53" presetClass="entr" presetSubtype="16" fill="hold" nodeType="afterEffect">
                                  <p:stCondLst>
                                    <p:cond delay="0"/>
                                  </p:stCondLst>
                                  <p:childTnLst>
                                    <p:set>
                                      <p:cBhvr>
                                        <p:cTn id="43" dur="1" fill="hold">
                                          <p:stCondLst>
                                            <p:cond delay="0"/>
                                          </p:stCondLst>
                                        </p:cTn>
                                        <p:tgtEl>
                                          <p:spTgt spid="57"/>
                                        </p:tgtEl>
                                        <p:attrNameLst>
                                          <p:attrName>style.visibility</p:attrName>
                                        </p:attrNameLst>
                                      </p:cBhvr>
                                      <p:to>
                                        <p:strVal val="visible"/>
                                      </p:to>
                                    </p:set>
                                    <p:anim calcmode="lin" valueType="num">
                                      <p:cBhvr>
                                        <p:cTn id="44" dur="500" fill="hold"/>
                                        <p:tgtEl>
                                          <p:spTgt spid="57"/>
                                        </p:tgtEl>
                                        <p:attrNameLst>
                                          <p:attrName>ppt_w</p:attrName>
                                        </p:attrNameLst>
                                      </p:cBhvr>
                                      <p:tavLst>
                                        <p:tav tm="0">
                                          <p:val>
                                            <p:fltVal val="0"/>
                                          </p:val>
                                        </p:tav>
                                        <p:tav tm="100000">
                                          <p:val>
                                            <p:strVal val="#ppt_w"/>
                                          </p:val>
                                        </p:tav>
                                      </p:tavLst>
                                    </p:anim>
                                    <p:anim calcmode="lin" valueType="num">
                                      <p:cBhvr>
                                        <p:cTn id="45" dur="500" fill="hold"/>
                                        <p:tgtEl>
                                          <p:spTgt spid="57"/>
                                        </p:tgtEl>
                                        <p:attrNameLst>
                                          <p:attrName>ppt_h</p:attrName>
                                        </p:attrNameLst>
                                      </p:cBhvr>
                                      <p:tavLst>
                                        <p:tav tm="0">
                                          <p:val>
                                            <p:fltVal val="0"/>
                                          </p:val>
                                        </p:tav>
                                        <p:tav tm="100000">
                                          <p:val>
                                            <p:strVal val="#ppt_h"/>
                                          </p:val>
                                        </p:tav>
                                      </p:tavLst>
                                    </p:anim>
                                    <p:animEffect transition="in" filter="fade">
                                      <p:cBhvr>
                                        <p:cTn id="46" dur="500"/>
                                        <p:tgtEl>
                                          <p:spTgt spid="5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46" grpId="0"/>
      <p:bldP spid="51" grpId="0"/>
      <p:bldP spid="52"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8" name="组合 27"/>
          <p:cNvGrpSpPr/>
          <p:nvPr/>
        </p:nvGrpSpPr>
        <p:grpSpPr>
          <a:xfrm>
            <a:off x="-935000" y="-630828"/>
            <a:ext cx="5900052" cy="8013492"/>
            <a:chOff x="-232228" y="1039199"/>
            <a:chExt cx="3323772" cy="1854970"/>
          </a:xfrm>
        </p:grpSpPr>
        <p:sp>
          <p:nvSpPr>
            <p:cNvPr id="29" name="椭圆 4"/>
            <p:cNvSpPr/>
            <p:nvPr/>
          </p:nvSpPr>
          <p:spPr>
            <a:xfrm>
              <a:off x="-232228" y="1039199"/>
              <a:ext cx="3323772" cy="1854970"/>
            </a:xfrm>
            <a:custGeom>
              <a:avLst/>
              <a:gdLst/>
              <a:ahLst/>
              <a:cxnLst/>
              <a:rect l="l" t="t" r="r" b="b"/>
              <a:pathLst>
                <a:path w="3536950" h="1973943">
                  <a:moveTo>
                    <a:pt x="0" y="0"/>
                  </a:moveTo>
                  <a:lnTo>
                    <a:pt x="2553063" y="0"/>
                  </a:lnTo>
                  <a:lnTo>
                    <a:pt x="2553063" y="157"/>
                  </a:lnTo>
                  <a:cubicBezTo>
                    <a:pt x="3096734" y="1669"/>
                    <a:pt x="3536950" y="442912"/>
                    <a:pt x="3536950" y="986972"/>
                  </a:cubicBezTo>
                  <a:cubicBezTo>
                    <a:pt x="3536950" y="1531033"/>
                    <a:pt x="3096734" y="1972275"/>
                    <a:pt x="2553063" y="1973787"/>
                  </a:cubicBezTo>
                  <a:lnTo>
                    <a:pt x="2553063" y="1973942"/>
                  </a:lnTo>
                  <a:lnTo>
                    <a:pt x="2549999" y="1973942"/>
                  </a:lnTo>
                  <a:cubicBezTo>
                    <a:pt x="2549992" y="1973943"/>
                    <a:pt x="2549986" y="1973943"/>
                    <a:pt x="2549979" y="1973943"/>
                  </a:cubicBezTo>
                  <a:lnTo>
                    <a:pt x="2549959" y="1973942"/>
                  </a:lnTo>
                  <a:lnTo>
                    <a:pt x="0" y="1973942"/>
                  </a:lnTo>
                  <a:close/>
                </a:path>
              </a:pathLst>
            </a:custGeom>
            <a:solidFill>
              <a:srgbClr val="01B0F1">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椭圆 4"/>
            <p:cNvSpPr/>
            <p:nvPr/>
          </p:nvSpPr>
          <p:spPr>
            <a:xfrm>
              <a:off x="-57234" y="1139365"/>
              <a:ext cx="2975428" cy="1660562"/>
            </a:xfrm>
            <a:custGeom>
              <a:avLst/>
              <a:gdLst/>
              <a:ahLst/>
              <a:cxnLst/>
              <a:rect l="l" t="t" r="r" b="b"/>
              <a:pathLst>
                <a:path w="3536950" h="1973943">
                  <a:moveTo>
                    <a:pt x="0" y="0"/>
                  </a:moveTo>
                  <a:lnTo>
                    <a:pt x="2553063" y="0"/>
                  </a:lnTo>
                  <a:lnTo>
                    <a:pt x="2553063" y="157"/>
                  </a:lnTo>
                  <a:cubicBezTo>
                    <a:pt x="3096734" y="1669"/>
                    <a:pt x="3536950" y="442912"/>
                    <a:pt x="3536950" y="986972"/>
                  </a:cubicBezTo>
                  <a:cubicBezTo>
                    <a:pt x="3536950" y="1531033"/>
                    <a:pt x="3096734" y="1972275"/>
                    <a:pt x="2553063" y="1973787"/>
                  </a:cubicBezTo>
                  <a:lnTo>
                    <a:pt x="2553063" y="1973942"/>
                  </a:lnTo>
                  <a:lnTo>
                    <a:pt x="2549999" y="1973942"/>
                  </a:lnTo>
                  <a:cubicBezTo>
                    <a:pt x="2549992" y="1973943"/>
                    <a:pt x="2549986" y="1973943"/>
                    <a:pt x="2549979" y="1973943"/>
                  </a:cubicBezTo>
                  <a:lnTo>
                    <a:pt x="2549959" y="1973942"/>
                  </a:lnTo>
                  <a:lnTo>
                    <a:pt x="0" y="1973942"/>
                  </a:lnTo>
                  <a:close/>
                </a:path>
              </a:pathLst>
            </a:custGeom>
            <a:solidFill>
              <a:srgbClr val="076DC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6" name="Freeform 127"/>
          <p:cNvSpPr>
            <a:spLocks/>
          </p:cNvSpPr>
          <p:nvPr/>
        </p:nvSpPr>
        <p:spPr bwMode="auto">
          <a:xfrm>
            <a:off x="1609369" y="2304886"/>
            <a:ext cx="1395896" cy="1245656"/>
          </a:xfrm>
          <a:custGeom>
            <a:avLst/>
            <a:gdLst>
              <a:gd name="T0" fmla="*/ 129 w 250"/>
              <a:gd name="T1" fmla="*/ 0 h 223"/>
              <a:gd name="T2" fmla="*/ 136 w 250"/>
              <a:gd name="T3" fmla="*/ 5 h 223"/>
              <a:gd name="T4" fmla="*/ 247 w 250"/>
              <a:gd name="T5" fmla="*/ 116 h 223"/>
              <a:gd name="T6" fmla="*/ 249 w 250"/>
              <a:gd name="T7" fmla="*/ 120 h 223"/>
              <a:gd name="T8" fmla="*/ 250 w 250"/>
              <a:gd name="T9" fmla="*/ 122 h 223"/>
              <a:gd name="T10" fmla="*/ 250 w 250"/>
              <a:gd name="T11" fmla="*/ 123 h 223"/>
              <a:gd name="T12" fmla="*/ 249 w 250"/>
              <a:gd name="T13" fmla="*/ 126 h 223"/>
              <a:gd name="T14" fmla="*/ 246 w 250"/>
              <a:gd name="T15" fmla="*/ 127 h 223"/>
              <a:gd name="T16" fmla="*/ 242 w 250"/>
              <a:gd name="T17" fmla="*/ 127 h 223"/>
              <a:gd name="T18" fmla="*/ 219 w 250"/>
              <a:gd name="T19" fmla="*/ 127 h 223"/>
              <a:gd name="T20" fmla="*/ 219 w 250"/>
              <a:gd name="T21" fmla="*/ 213 h 223"/>
              <a:gd name="T22" fmla="*/ 219 w 250"/>
              <a:gd name="T23" fmla="*/ 216 h 223"/>
              <a:gd name="T24" fmla="*/ 219 w 250"/>
              <a:gd name="T25" fmla="*/ 218 h 223"/>
              <a:gd name="T26" fmla="*/ 218 w 250"/>
              <a:gd name="T27" fmla="*/ 221 h 223"/>
              <a:gd name="T28" fmla="*/ 217 w 250"/>
              <a:gd name="T29" fmla="*/ 222 h 223"/>
              <a:gd name="T30" fmla="*/ 214 w 250"/>
              <a:gd name="T31" fmla="*/ 223 h 223"/>
              <a:gd name="T32" fmla="*/ 210 w 250"/>
              <a:gd name="T33" fmla="*/ 223 h 223"/>
              <a:gd name="T34" fmla="*/ 154 w 250"/>
              <a:gd name="T35" fmla="*/ 223 h 223"/>
              <a:gd name="T36" fmla="*/ 154 w 250"/>
              <a:gd name="T37" fmla="*/ 137 h 223"/>
              <a:gd name="T38" fmla="*/ 97 w 250"/>
              <a:gd name="T39" fmla="*/ 137 h 223"/>
              <a:gd name="T40" fmla="*/ 97 w 250"/>
              <a:gd name="T41" fmla="*/ 223 h 223"/>
              <a:gd name="T42" fmla="*/ 43 w 250"/>
              <a:gd name="T43" fmla="*/ 223 h 223"/>
              <a:gd name="T44" fmla="*/ 38 w 250"/>
              <a:gd name="T45" fmla="*/ 223 h 223"/>
              <a:gd name="T46" fmla="*/ 36 w 250"/>
              <a:gd name="T47" fmla="*/ 222 h 223"/>
              <a:gd name="T48" fmla="*/ 33 w 250"/>
              <a:gd name="T49" fmla="*/ 221 h 223"/>
              <a:gd name="T50" fmla="*/ 32 w 250"/>
              <a:gd name="T51" fmla="*/ 219 h 223"/>
              <a:gd name="T52" fmla="*/ 32 w 250"/>
              <a:gd name="T53" fmla="*/ 217 h 223"/>
              <a:gd name="T54" fmla="*/ 32 w 250"/>
              <a:gd name="T55" fmla="*/ 216 h 223"/>
              <a:gd name="T56" fmla="*/ 32 w 250"/>
              <a:gd name="T57" fmla="*/ 213 h 223"/>
              <a:gd name="T58" fmla="*/ 32 w 250"/>
              <a:gd name="T59" fmla="*/ 127 h 223"/>
              <a:gd name="T60" fmla="*/ 9 w 250"/>
              <a:gd name="T61" fmla="*/ 127 h 223"/>
              <a:gd name="T62" fmla="*/ 5 w 250"/>
              <a:gd name="T63" fmla="*/ 127 h 223"/>
              <a:gd name="T64" fmla="*/ 2 w 250"/>
              <a:gd name="T65" fmla="*/ 126 h 223"/>
              <a:gd name="T66" fmla="*/ 1 w 250"/>
              <a:gd name="T67" fmla="*/ 123 h 223"/>
              <a:gd name="T68" fmla="*/ 0 w 250"/>
              <a:gd name="T69" fmla="*/ 122 h 223"/>
              <a:gd name="T70" fmla="*/ 1 w 250"/>
              <a:gd name="T71" fmla="*/ 120 h 223"/>
              <a:gd name="T72" fmla="*/ 4 w 250"/>
              <a:gd name="T73" fmla="*/ 116 h 223"/>
              <a:gd name="T74" fmla="*/ 115 w 250"/>
              <a:gd name="T75" fmla="*/ 5 h 223"/>
              <a:gd name="T76" fmla="*/ 122 w 250"/>
              <a:gd name="T77" fmla="*/ 0 h 223"/>
              <a:gd name="T78" fmla="*/ 129 w 250"/>
              <a:gd name="T79" fmla="*/ 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250" h="223">
                <a:moveTo>
                  <a:pt x="129" y="0"/>
                </a:moveTo>
                <a:lnTo>
                  <a:pt x="136" y="5"/>
                </a:lnTo>
                <a:lnTo>
                  <a:pt x="247" y="116"/>
                </a:lnTo>
                <a:lnTo>
                  <a:pt x="249" y="120"/>
                </a:lnTo>
                <a:lnTo>
                  <a:pt x="250" y="122"/>
                </a:lnTo>
                <a:lnTo>
                  <a:pt x="250" y="123"/>
                </a:lnTo>
                <a:lnTo>
                  <a:pt x="249" y="126"/>
                </a:lnTo>
                <a:lnTo>
                  <a:pt x="246" y="127"/>
                </a:lnTo>
                <a:lnTo>
                  <a:pt x="242" y="127"/>
                </a:lnTo>
                <a:lnTo>
                  <a:pt x="219" y="127"/>
                </a:lnTo>
                <a:lnTo>
                  <a:pt x="219" y="213"/>
                </a:lnTo>
                <a:lnTo>
                  <a:pt x="219" y="216"/>
                </a:lnTo>
                <a:lnTo>
                  <a:pt x="219" y="218"/>
                </a:lnTo>
                <a:lnTo>
                  <a:pt x="218" y="221"/>
                </a:lnTo>
                <a:lnTo>
                  <a:pt x="217" y="222"/>
                </a:lnTo>
                <a:lnTo>
                  <a:pt x="214" y="223"/>
                </a:lnTo>
                <a:lnTo>
                  <a:pt x="210" y="223"/>
                </a:lnTo>
                <a:lnTo>
                  <a:pt x="154" y="223"/>
                </a:lnTo>
                <a:lnTo>
                  <a:pt x="154" y="137"/>
                </a:lnTo>
                <a:lnTo>
                  <a:pt x="97" y="137"/>
                </a:lnTo>
                <a:lnTo>
                  <a:pt x="97" y="223"/>
                </a:lnTo>
                <a:lnTo>
                  <a:pt x="43" y="223"/>
                </a:lnTo>
                <a:lnTo>
                  <a:pt x="38" y="223"/>
                </a:lnTo>
                <a:lnTo>
                  <a:pt x="36" y="222"/>
                </a:lnTo>
                <a:lnTo>
                  <a:pt x="33" y="221"/>
                </a:lnTo>
                <a:lnTo>
                  <a:pt x="32" y="219"/>
                </a:lnTo>
                <a:lnTo>
                  <a:pt x="32" y="217"/>
                </a:lnTo>
                <a:lnTo>
                  <a:pt x="32" y="216"/>
                </a:lnTo>
                <a:lnTo>
                  <a:pt x="32" y="213"/>
                </a:lnTo>
                <a:lnTo>
                  <a:pt x="32" y="127"/>
                </a:lnTo>
                <a:lnTo>
                  <a:pt x="9" y="127"/>
                </a:lnTo>
                <a:lnTo>
                  <a:pt x="5" y="127"/>
                </a:lnTo>
                <a:lnTo>
                  <a:pt x="2" y="126"/>
                </a:lnTo>
                <a:lnTo>
                  <a:pt x="1" y="123"/>
                </a:lnTo>
                <a:lnTo>
                  <a:pt x="0" y="122"/>
                </a:lnTo>
                <a:lnTo>
                  <a:pt x="1" y="120"/>
                </a:lnTo>
                <a:lnTo>
                  <a:pt x="4" y="116"/>
                </a:lnTo>
                <a:lnTo>
                  <a:pt x="115" y="5"/>
                </a:lnTo>
                <a:lnTo>
                  <a:pt x="122" y="0"/>
                </a:lnTo>
                <a:lnTo>
                  <a:pt x="129" y="0"/>
                </a:lnTo>
                <a:close/>
              </a:path>
            </a:pathLst>
          </a:custGeom>
          <a:solidFill>
            <a:schemeClr val="bg1"/>
          </a:solidFill>
          <a:ln w="0">
            <a:noFill/>
            <a:prstDash val="solid"/>
            <a:round/>
            <a:headEnd/>
            <a:tailEnd/>
          </a:ln>
        </p:spPr>
        <p:txBody>
          <a:bodyPr vert="horz" wrap="square" lIns="91433" tIns="45716" rIns="91433" bIns="45716" numCol="1" anchor="t" anchorCtr="0" compatLnSpc="1">
            <a:prstTxWarp prst="textNoShape">
              <a:avLst/>
            </a:prstTxWarp>
          </a:bodyPr>
          <a:lstStyle/>
          <a:p>
            <a:endParaRPr lang="zh-CN" altLang="en-US" dirty="0"/>
          </a:p>
        </p:txBody>
      </p:sp>
      <p:sp>
        <p:nvSpPr>
          <p:cNvPr id="27" name="TextBox 26"/>
          <p:cNvSpPr txBox="1"/>
          <p:nvPr/>
        </p:nvSpPr>
        <p:spPr>
          <a:xfrm>
            <a:off x="1522116" y="3566306"/>
            <a:ext cx="1595802" cy="923322"/>
          </a:xfrm>
          <a:prstGeom prst="rect">
            <a:avLst/>
          </a:prstGeom>
          <a:noFill/>
        </p:spPr>
        <p:txBody>
          <a:bodyPr wrap="square" lIns="91433" tIns="45716" rIns="91433" bIns="45716" rtlCol="0">
            <a:spAutoFit/>
          </a:bodyPr>
          <a:lstStyle/>
          <a:p>
            <a:pPr algn="ctr"/>
            <a:r>
              <a:rPr lang="zh-CN" altLang="en-US" sz="5400" b="1" dirty="0">
                <a:solidFill>
                  <a:schemeClr val="bg1"/>
                </a:solidFill>
                <a:latin typeface="微软雅黑" pitchFamily="34" charset="-122"/>
                <a:ea typeface="微软雅黑" pitchFamily="34" charset="-122"/>
              </a:rPr>
              <a:t>目录</a:t>
            </a:r>
          </a:p>
        </p:txBody>
      </p:sp>
      <p:grpSp>
        <p:nvGrpSpPr>
          <p:cNvPr id="76" name="组合 75"/>
          <p:cNvGrpSpPr/>
          <p:nvPr/>
        </p:nvGrpSpPr>
        <p:grpSpPr>
          <a:xfrm>
            <a:off x="6701253" y="1371697"/>
            <a:ext cx="3793579" cy="592932"/>
            <a:chOff x="5180762" y="1341138"/>
            <a:chExt cx="3793579" cy="592932"/>
          </a:xfrm>
          <a:solidFill>
            <a:srgbClr val="076DC1"/>
          </a:solidFill>
        </p:grpSpPr>
        <p:sp>
          <p:nvSpPr>
            <p:cNvPr id="51" name="Freeform 11"/>
            <p:cNvSpPr>
              <a:spLocks/>
            </p:cNvSpPr>
            <p:nvPr/>
          </p:nvSpPr>
          <p:spPr bwMode="auto">
            <a:xfrm>
              <a:off x="5303349" y="1341138"/>
              <a:ext cx="668870" cy="84534"/>
            </a:xfrm>
            <a:custGeom>
              <a:avLst/>
              <a:gdLst>
                <a:gd name="T0" fmla="*/ 111 w 1156"/>
                <a:gd name="T1" fmla="*/ 0 h 142"/>
                <a:gd name="T2" fmla="*/ 1045 w 1156"/>
                <a:gd name="T3" fmla="*/ 0 h 142"/>
                <a:gd name="T4" fmla="*/ 1156 w 1156"/>
                <a:gd name="T5" fmla="*/ 142 h 142"/>
                <a:gd name="T6" fmla="*/ 0 w 1156"/>
                <a:gd name="T7" fmla="*/ 142 h 142"/>
                <a:gd name="T8" fmla="*/ 111 w 1156"/>
                <a:gd name="T9" fmla="*/ 0 h 142"/>
              </a:gdLst>
              <a:ahLst/>
              <a:cxnLst>
                <a:cxn ang="0">
                  <a:pos x="T0" y="T1"/>
                </a:cxn>
                <a:cxn ang="0">
                  <a:pos x="T2" y="T3"/>
                </a:cxn>
                <a:cxn ang="0">
                  <a:pos x="T4" y="T5"/>
                </a:cxn>
                <a:cxn ang="0">
                  <a:pos x="T6" y="T7"/>
                </a:cxn>
                <a:cxn ang="0">
                  <a:pos x="T8" y="T9"/>
                </a:cxn>
              </a:cxnLst>
              <a:rect l="0" t="0" r="r" b="b"/>
              <a:pathLst>
                <a:path w="1156" h="142">
                  <a:moveTo>
                    <a:pt x="111" y="0"/>
                  </a:moveTo>
                  <a:lnTo>
                    <a:pt x="1045" y="0"/>
                  </a:lnTo>
                  <a:lnTo>
                    <a:pt x="1156" y="142"/>
                  </a:lnTo>
                  <a:lnTo>
                    <a:pt x="0" y="142"/>
                  </a:lnTo>
                  <a:lnTo>
                    <a:pt x="111" y="0"/>
                  </a:lnTo>
                  <a:close/>
                </a:path>
              </a:pathLst>
            </a:custGeom>
            <a:grpFill/>
            <a:ln>
              <a:noFill/>
            </a:ln>
          </p:spPr>
          <p:txBody>
            <a:bodyPr lIns="68562" tIns="34281" rIns="68562" bIns="34281"/>
            <a:lstStyle/>
            <a:p>
              <a:endParaRPr lang="zh-CN" altLang="en-US"/>
            </a:p>
          </p:txBody>
        </p:sp>
        <p:sp>
          <p:nvSpPr>
            <p:cNvPr id="52" name="Freeform 10"/>
            <p:cNvSpPr>
              <a:spLocks/>
            </p:cNvSpPr>
            <p:nvPr/>
          </p:nvSpPr>
          <p:spPr bwMode="auto">
            <a:xfrm>
              <a:off x="5180762" y="1407814"/>
              <a:ext cx="3793579" cy="526256"/>
            </a:xfrm>
            <a:custGeom>
              <a:avLst/>
              <a:gdLst>
                <a:gd name="T0" fmla="*/ 97 w 8676"/>
                <a:gd name="T1" fmla="*/ 0 h 884"/>
                <a:gd name="T2" fmla="*/ 8475 w 8676"/>
                <a:gd name="T3" fmla="*/ 0 h 884"/>
                <a:gd name="T4" fmla="*/ 8676 w 8676"/>
                <a:gd name="T5" fmla="*/ 202 h 884"/>
                <a:gd name="T6" fmla="*/ 8676 w 8676"/>
                <a:gd name="T7" fmla="*/ 788 h 884"/>
                <a:gd name="T8" fmla="*/ 8579 w 8676"/>
                <a:gd name="T9" fmla="*/ 884 h 884"/>
                <a:gd name="T10" fmla="*/ 97 w 8676"/>
                <a:gd name="T11" fmla="*/ 884 h 884"/>
                <a:gd name="T12" fmla="*/ 0 w 8676"/>
                <a:gd name="T13" fmla="*/ 788 h 884"/>
                <a:gd name="T14" fmla="*/ 0 w 8676"/>
                <a:gd name="T15" fmla="*/ 96 h 884"/>
                <a:gd name="T16" fmla="*/ 97 w 8676"/>
                <a:gd name="T17" fmla="*/ 0 h 8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676" h="884">
                  <a:moveTo>
                    <a:pt x="97" y="0"/>
                  </a:moveTo>
                  <a:lnTo>
                    <a:pt x="8475" y="0"/>
                  </a:lnTo>
                  <a:lnTo>
                    <a:pt x="8676" y="202"/>
                  </a:lnTo>
                  <a:lnTo>
                    <a:pt x="8676" y="788"/>
                  </a:lnTo>
                  <a:cubicBezTo>
                    <a:pt x="8676" y="841"/>
                    <a:pt x="8632" y="884"/>
                    <a:pt x="8579" y="884"/>
                  </a:cubicBezTo>
                  <a:lnTo>
                    <a:pt x="97" y="884"/>
                  </a:lnTo>
                  <a:cubicBezTo>
                    <a:pt x="44" y="884"/>
                    <a:pt x="0" y="841"/>
                    <a:pt x="0" y="788"/>
                  </a:cubicBezTo>
                  <a:lnTo>
                    <a:pt x="0" y="96"/>
                  </a:lnTo>
                  <a:cubicBezTo>
                    <a:pt x="0" y="43"/>
                    <a:pt x="44" y="0"/>
                    <a:pt x="97" y="0"/>
                  </a:cubicBezTo>
                  <a:close/>
                </a:path>
              </a:pathLst>
            </a:custGeom>
            <a:grpFill/>
            <a:ln w="10" cap="flat" cmpd="sng">
              <a:solidFill>
                <a:srgbClr val="A8A9AD"/>
              </a:solidFill>
              <a:round/>
              <a:headEnd/>
              <a:tailEnd/>
            </a:ln>
          </p:spPr>
          <p:txBody>
            <a:bodyPr lIns="68562" tIns="34281" rIns="68562" bIns="34281"/>
            <a:lstStyle/>
            <a:p>
              <a:endParaRPr lang="zh-CN" altLang="en-US"/>
            </a:p>
          </p:txBody>
        </p:sp>
        <p:sp>
          <p:nvSpPr>
            <p:cNvPr id="53" name="Rectangle 12"/>
            <p:cNvSpPr>
              <a:spLocks noChangeArrowheads="1"/>
            </p:cNvSpPr>
            <p:nvPr/>
          </p:nvSpPr>
          <p:spPr bwMode="auto">
            <a:xfrm>
              <a:off x="5367617" y="1341139"/>
              <a:ext cx="540333" cy="553640"/>
            </a:xfrm>
            <a:prstGeom prst="rect">
              <a:avLst/>
            </a:prstGeom>
            <a:grpFill/>
            <a:ln>
              <a:noFill/>
            </a:ln>
          </p:spPr>
          <p:txBody>
            <a:bodyPr lIns="68562" tIns="34281" rIns="68562" bIns="34281"/>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endParaRPr lang="zh-CN" altLang="en-US"/>
            </a:p>
          </p:txBody>
        </p:sp>
        <p:sp>
          <p:nvSpPr>
            <p:cNvPr id="63" name="TextBox 105"/>
            <p:cNvSpPr txBox="1">
              <a:spLocks noChangeArrowheads="1"/>
            </p:cNvSpPr>
            <p:nvPr/>
          </p:nvSpPr>
          <p:spPr bwMode="auto">
            <a:xfrm>
              <a:off x="6065051" y="1454247"/>
              <a:ext cx="1985122" cy="43856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68562" tIns="34281" rIns="68562" bIns="34281">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r>
                <a:rPr lang="zh-CN" altLang="en-US" sz="2400" dirty="0" smtClean="0">
                  <a:solidFill>
                    <a:schemeClr val="bg1"/>
                  </a:solidFill>
                  <a:latin typeface="微软雅黑" pitchFamily="34" charset="-122"/>
                  <a:ea typeface="微软雅黑" pitchFamily="34" charset="-122"/>
                </a:rPr>
                <a:t>加入你的标题</a:t>
              </a:r>
              <a:endParaRPr lang="zh-CN" altLang="en-US" sz="2400" dirty="0">
                <a:solidFill>
                  <a:schemeClr val="bg1"/>
                </a:solidFill>
                <a:latin typeface="微软雅黑" pitchFamily="34" charset="-122"/>
                <a:ea typeface="微软雅黑" pitchFamily="34" charset="-122"/>
              </a:endParaRPr>
            </a:p>
          </p:txBody>
        </p:sp>
        <p:sp>
          <p:nvSpPr>
            <p:cNvPr id="64" name="TextBox 106"/>
            <p:cNvSpPr txBox="1">
              <a:spLocks noChangeArrowheads="1"/>
            </p:cNvSpPr>
            <p:nvPr/>
          </p:nvSpPr>
          <p:spPr bwMode="auto">
            <a:xfrm>
              <a:off x="5448548" y="1373285"/>
              <a:ext cx="427004" cy="530896"/>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68562" tIns="34281" rIns="68562" bIns="34281">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r>
                <a:rPr lang="en-US" altLang="zh-CN" sz="3000" b="1" dirty="0" smtClean="0">
                  <a:solidFill>
                    <a:srgbClr val="FFFFFF"/>
                  </a:solidFill>
                  <a:latin typeface="微软雅黑" pitchFamily="34" charset="-122"/>
                  <a:ea typeface="微软雅黑" pitchFamily="34" charset="-122"/>
                </a:rPr>
                <a:t>A</a:t>
              </a:r>
              <a:endParaRPr lang="zh-CN" altLang="en-US" sz="3000" b="1" dirty="0">
                <a:solidFill>
                  <a:srgbClr val="FFFFFF"/>
                </a:solidFill>
                <a:latin typeface="微软雅黑" pitchFamily="34" charset="-122"/>
                <a:ea typeface="微软雅黑" pitchFamily="34" charset="-122"/>
              </a:endParaRPr>
            </a:p>
          </p:txBody>
        </p:sp>
      </p:grpSp>
      <p:grpSp>
        <p:nvGrpSpPr>
          <p:cNvPr id="77" name="组合 76"/>
          <p:cNvGrpSpPr/>
          <p:nvPr/>
        </p:nvGrpSpPr>
        <p:grpSpPr>
          <a:xfrm>
            <a:off x="6701253" y="2263377"/>
            <a:ext cx="3793579" cy="592931"/>
            <a:chOff x="5694561" y="2088852"/>
            <a:chExt cx="3793579" cy="592931"/>
          </a:xfrm>
        </p:grpSpPr>
        <p:sp>
          <p:nvSpPr>
            <p:cNvPr id="54" name="Freeform 11"/>
            <p:cNvSpPr>
              <a:spLocks/>
            </p:cNvSpPr>
            <p:nvPr/>
          </p:nvSpPr>
          <p:spPr bwMode="auto">
            <a:xfrm>
              <a:off x="5817148" y="2088852"/>
              <a:ext cx="668870" cy="84535"/>
            </a:xfrm>
            <a:custGeom>
              <a:avLst/>
              <a:gdLst>
                <a:gd name="T0" fmla="*/ 111 w 1156"/>
                <a:gd name="T1" fmla="*/ 0 h 142"/>
                <a:gd name="T2" fmla="*/ 1045 w 1156"/>
                <a:gd name="T3" fmla="*/ 0 h 142"/>
                <a:gd name="T4" fmla="*/ 1156 w 1156"/>
                <a:gd name="T5" fmla="*/ 142 h 142"/>
                <a:gd name="T6" fmla="*/ 0 w 1156"/>
                <a:gd name="T7" fmla="*/ 142 h 142"/>
                <a:gd name="T8" fmla="*/ 111 w 1156"/>
                <a:gd name="T9" fmla="*/ 0 h 142"/>
              </a:gdLst>
              <a:ahLst/>
              <a:cxnLst>
                <a:cxn ang="0">
                  <a:pos x="T0" y="T1"/>
                </a:cxn>
                <a:cxn ang="0">
                  <a:pos x="T2" y="T3"/>
                </a:cxn>
                <a:cxn ang="0">
                  <a:pos x="T4" y="T5"/>
                </a:cxn>
                <a:cxn ang="0">
                  <a:pos x="T6" y="T7"/>
                </a:cxn>
                <a:cxn ang="0">
                  <a:pos x="T8" y="T9"/>
                </a:cxn>
              </a:cxnLst>
              <a:rect l="0" t="0" r="r" b="b"/>
              <a:pathLst>
                <a:path w="1156" h="142">
                  <a:moveTo>
                    <a:pt x="111" y="0"/>
                  </a:moveTo>
                  <a:lnTo>
                    <a:pt x="1045" y="0"/>
                  </a:lnTo>
                  <a:lnTo>
                    <a:pt x="1156" y="142"/>
                  </a:lnTo>
                  <a:lnTo>
                    <a:pt x="0" y="142"/>
                  </a:lnTo>
                  <a:lnTo>
                    <a:pt x="111" y="0"/>
                  </a:lnTo>
                  <a:close/>
                </a:path>
              </a:pathLst>
            </a:custGeom>
            <a:solidFill>
              <a:srgbClr val="01B0F1"/>
            </a:solidFill>
            <a:ln>
              <a:noFill/>
            </a:ln>
          </p:spPr>
          <p:txBody>
            <a:bodyPr lIns="68562" tIns="34281" rIns="68562" bIns="34281"/>
            <a:lstStyle/>
            <a:p>
              <a:endParaRPr lang="zh-CN" altLang="en-US"/>
            </a:p>
          </p:txBody>
        </p:sp>
        <p:sp>
          <p:nvSpPr>
            <p:cNvPr id="55" name="Freeform 10"/>
            <p:cNvSpPr>
              <a:spLocks/>
            </p:cNvSpPr>
            <p:nvPr/>
          </p:nvSpPr>
          <p:spPr bwMode="auto">
            <a:xfrm>
              <a:off x="5694561" y="2155527"/>
              <a:ext cx="3793579" cy="526256"/>
            </a:xfrm>
            <a:custGeom>
              <a:avLst/>
              <a:gdLst>
                <a:gd name="T0" fmla="*/ 97 w 8676"/>
                <a:gd name="T1" fmla="*/ 0 h 884"/>
                <a:gd name="T2" fmla="*/ 8475 w 8676"/>
                <a:gd name="T3" fmla="*/ 0 h 884"/>
                <a:gd name="T4" fmla="*/ 8676 w 8676"/>
                <a:gd name="T5" fmla="*/ 202 h 884"/>
                <a:gd name="T6" fmla="*/ 8676 w 8676"/>
                <a:gd name="T7" fmla="*/ 788 h 884"/>
                <a:gd name="T8" fmla="*/ 8579 w 8676"/>
                <a:gd name="T9" fmla="*/ 884 h 884"/>
                <a:gd name="T10" fmla="*/ 97 w 8676"/>
                <a:gd name="T11" fmla="*/ 884 h 884"/>
                <a:gd name="T12" fmla="*/ 0 w 8676"/>
                <a:gd name="T13" fmla="*/ 788 h 884"/>
                <a:gd name="T14" fmla="*/ 0 w 8676"/>
                <a:gd name="T15" fmla="*/ 96 h 884"/>
                <a:gd name="T16" fmla="*/ 97 w 8676"/>
                <a:gd name="T17" fmla="*/ 0 h 8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676" h="884">
                  <a:moveTo>
                    <a:pt x="97" y="0"/>
                  </a:moveTo>
                  <a:lnTo>
                    <a:pt x="8475" y="0"/>
                  </a:lnTo>
                  <a:lnTo>
                    <a:pt x="8676" y="202"/>
                  </a:lnTo>
                  <a:lnTo>
                    <a:pt x="8676" y="788"/>
                  </a:lnTo>
                  <a:cubicBezTo>
                    <a:pt x="8676" y="841"/>
                    <a:pt x="8632" y="884"/>
                    <a:pt x="8579" y="884"/>
                  </a:cubicBezTo>
                  <a:lnTo>
                    <a:pt x="97" y="884"/>
                  </a:lnTo>
                  <a:cubicBezTo>
                    <a:pt x="44" y="884"/>
                    <a:pt x="0" y="841"/>
                    <a:pt x="0" y="788"/>
                  </a:cubicBezTo>
                  <a:lnTo>
                    <a:pt x="0" y="96"/>
                  </a:lnTo>
                  <a:cubicBezTo>
                    <a:pt x="0" y="43"/>
                    <a:pt x="44" y="0"/>
                    <a:pt x="97" y="0"/>
                  </a:cubicBezTo>
                  <a:close/>
                </a:path>
              </a:pathLst>
            </a:custGeom>
            <a:solidFill>
              <a:srgbClr val="01B0F1"/>
            </a:solidFill>
            <a:ln w="10" cap="flat" cmpd="sng">
              <a:solidFill>
                <a:srgbClr val="A8A9AD"/>
              </a:solidFill>
              <a:round/>
              <a:headEnd/>
              <a:tailEnd/>
            </a:ln>
          </p:spPr>
          <p:txBody>
            <a:bodyPr lIns="68562" tIns="34281" rIns="68562" bIns="34281"/>
            <a:lstStyle/>
            <a:p>
              <a:endParaRPr lang="zh-CN" altLang="en-US"/>
            </a:p>
          </p:txBody>
        </p:sp>
        <p:sp>
          <p:nvSpPr>
            <p:cNvPr id="56" name="Rectangle 12"/>
            <p:cNvSpPr>
              <a:spLocks noChangeArrowheads="1"/>
            </p:cNvSpPr>
            <p:nvPr/>
          </p:nvSpPr>
          <p:spPr bwMode="auto">
            <a:xfrm>
              <a:off x="5881416" y="2088852"/>
              <a:ext cx="540333" cy="553641"/>
            </a:xfrm>
            <a:prstGeom prst="rect">
              <a:avLst/>
            </a:prstGeom>
            <a:solidFill>
              <a:srgbClr val="01B0F1"/>
            </a:solidFill>
            <a:ln>
              <a:noFill/>
            </a:ln>
          </p:spPr>
          <p:txBody>
            <a:bodyPr lIns="68562" tIns="34281" rIns="68562" bIns="34281"/>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endParaRPr lang="zh-CN" altLang="en-US"/>
            </a:p>
          </p:txBody>
        </p:sp>
        <p:sp>
          <p:nvSpPr>
            <p:cNvPr id="65" name="TextBox 108"/>
            <p:cNvSpPr txBox="1">
              <a:spLocks noChangeArrowheads="1"/>
            </p:cNvSpPr>
            <p:nvPr/>
          </p:nvSpPr>
          <p:spPr bwMode="auto">
            <a:xfrm>
              <a:off x="6578850" y="2224583"/>
              <a:ext cx="1985122" cy="438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62" tIns="34281" rIns="68562" bIns="34281">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r>
                <a:rPr lang="zh-CN" altLang="en-US" sz="2400" dirty="0">
                  <a:solidFill>
                    <a:schemeClr val="bg1"/>
                  </a:solidFill>
                  <a:latin typeface="微软雅黑" pitchFamily="34" charset="-122"/>
                  <a:ea typeface="微软雅黑" pitchFamily="34" charset="-122"/>
                </a:rPr>
                <a:t>加入你的标题</a:t>
              </a:r>
            </a:p>
          </p:txBody>
        </p:sp>
        <p:sp>
          <p:nvSpPr>
            <p:cNvPr id="66" name="TextBox 109"/>
            <p:cNvSpPr txBox="1">
              <a:spLocks noChangeArrowheads="1"/>
            </p:cNvSpPr>
            <p:nvPr/>
          </p:nvSpPr>
          <p:spPr bwMode="auto">
            <a:xfrm>
              <a:off x="5962347" y="2104330"/>
              <a:ext cx="401356" cy="5308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62" tIns="34281" rIns="68562" bIns="34281">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r>
                <a:rPr lang="en-US" altLang="zh-CN" sz="3000" b="1" dirty="0" smtClean="0">
                  <a:solidFill>
                    <a:srgbClr val="FFFFFF"/>
                  </a:solidFill>
                  <a:latin typeface="微软雅黑" pitchFamily="34" charset="-122"/>
                  <a:ea typeface="微软雅黑" pitchFamily="34" charset="-122"/>
                </a:rPr>
                <a:t>B</a:t>
              </a:r>
              <a:endParaRPr lang="zh-CN" altLang="en-US" sz="3000" b="1" dirty="0">
                <a:solidFill>
                  <a:srgbClr val="FFFFFF"/>
                </a:solidFill>
                <a:latin typeface="微软雅黑" pitchFamily="34" charset="-122"/>
                <a:ea typeface="微软雅黑" pitchFamily="34" charset="-122"/>
              </a:endParaRPr>
            </a:p>
          </p:txBody>
        </p:sp>
      </p:grpSp>
      <p:grpSp>
        <p:nvGrpSpPr>
          <p:cNvPr id="78" name="组合 77"/>
          <p:cNvGrpSpPr/>
          <p:nvPr/>
        </p:nvGrpSpPr>
        <p:grpSpPr>
          <a:xfrm>
            <a:off x="6701253" y="3155056"/>
            <a:ext cx="3793579" cy="591741"/>
            <a:chOff x="5862527" y="3014841"/>
            <a:chExt cx="3793579" cy="591741"/>
          </a:xfrm>
          <a:solidFill>
            <a:srgbClr val="076DC1"/>
          </a:solidFill>
        </p:grpSpPr>
        <p:sp>
          <p:nvSpPr>
            <p:cNvPr id="57" name="Freeform 11"/>
            <p:cNvSpPr>
              <a:spLocks/>
            </p:cNvSpPr>
            <p:nvPr/>
          </p:nvSpPr>
          <p:spPr bwMode="auto">
            <a:xfrm>
              <a:off x="5985114" y="3014841"/>
              <a:ext cx="668870" cy="84534"/>
            </a:xfrm>
            <a:custGeom>
              <a:avLst/>
              <a:gdLst>
                <a:gd name="T0" fmla="*/ 111 w 1156"/>
                <a:gd name="T1" fmla="*/ 0 h 142"/>
                <a:gd name="T2" fmla="*/ 1045 w 1156"/>
                <a:gd name="T3" fmla="*/ 0 h 142"/>
                <a:gd name="T4" fmla="*/ 1156 w 1156"/>
                <a:gd name="T5" fmla="*/ 142 h 142"/>
                <a:gd name="T6" fmla="*/ 0 w 1156"/>
                <a:gd name="T7" fmla="*/ 142 h 142"/>
                <a:gd name="T8" fmla="*/ 111 w 1156"/>
                <a:gd name="T9" fmla="*/ 0 h 142"/>
              </a:gdLst>
              <a:ahLst/>
              <a:cxnLst>
                <a:cxn ang="0">
                  <a:pos x="T0" y="T1"/>
                </a:cxn>
                <a:cxn ang="0">
                  <a:pos x="T2" y="T3"/>
                </a:cxn>
                <a:cxn ang="0">
                  <a:pos x="T4" y="T5"/>
                </a:cxn>
                <a:cxn ang="0">
                  <a:pos x="T6" y="T7"/>
                </a:cxn>
                <a:cxn ang="0">
                  <a:pos x="T8" y="T9"/>
                </a:cxn>
              </a:cxnLst>
              <a:rect l="0" t="0" r="r" b="b"/>
              <a:pathLst>
                <a:path w="1156" h="142">
                  <a:moveTo>
                    <a:pt x="111" y="0"/>
                  </a:moveTo>
                  <a:lnTo>
                    <a:pt x="1045" y="0"/>
                  </a:lnTo>
                  <a:lnTo>
                    <a:pt x="1156" y="142"/>
                  </a:lnTo>
                  <a:lnTo>
                    <a:pt x="0" y="142"/>
                  </a:lnTo>
                  <a:lnTo>
                    <a:pt x="111" y="0"/>
                  </a:lnTo>
                  <a:close/>
                </a:path>
              </a:pathLst>
            </a:custGeom>
            <a:grpFill/>
            <a:ln>
              <a:noFill/>
            </a:ln>
          </p:spPr>
          <p:txBody>
            <a:bodyPr lIns="68562" tIns="34281" rIns="68562" bIns="34281"/>
            <a:lstStyle/>
            <a:p>
              <a:endParaRPr lang="zh-CN" altLang="en-US"/>
            </a:p>
          </p:txBody>
        </p:sp>
        <p:sp>
          <p:nvSpPr>
            <p:cNvPr id="58" name="Freeform 10"/>
            <p:cNvSpPr>
              <a:spLocks/>
            </p:cNvSpPr>
            <p:nvPr/>
          </p:nvSpPr>
          <p:spPr bwMode="auto">
            <a:xfrm>
              <a:off x="5862527" y="3080326"/>
              <a:ext cx="3793579" cy="526256"/>
            </a:xfrm>
            <a:custGeom>
              <a:avLst/>
              <a:gdLst>
                <a:gd name="T0" fmla="*/ 97 w 8676"/>
                <a:gd name="T1" fmla="*/ 0 h 884"/>
                <a:gd name="T2" fmla="*/ 8475 w 8676"/>
                <a:gd name="T3" fmla="*/ 0 h 884"/>
                <a:gd name="T4" fmla="*/ 8676 w 8676"/>
                <a:gd name="T5" fmla="*/ 202 h 884"/>
                <a:gd name="T6" fmla="*/ 8676 w 8676"/>
                <a:gd name="T7" fmla="*/ 788 h 884"/>
                <a:gd name="T8" fmla="*/ 8579 w 8676"/>
                <a:gd name="T9" fmla="*/ 884 h 884"/>
                <a:gd name="T10" fmla="*/ 97 w 8676"/>
                <a:gd name="T11" fmla="*/ 884 h 884"/>
                <a:gd name="T12" fmla="*/ 0 w 8676"/>
                <a:gd name="T13" fmla="*/ 788 h 884"/>
                <a:gd name="T14" fmla="*/ 0 w 8676"/>
                <a:gd name="T15" fmla="*/ 96 h 884"/>
                <a:gd name="T16" fmla="*/ 97 w 8676"/>
                <a:gd name="T17" fmla="*/ 0 h 8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676" h="884">
                  <a:moveTo>
                    <a:pt x="97" y="0"/>
                  </a:moveTo>
                  <a:lnTo>
                    <a:pt x="8475" y="0"/>
                  </a:lnTo>
                  <a:lnTo>
                    <a:pt x="8676" y="202"/>
                  </a:lnTo>
                  <a:lnTo>
                    <a:pt x="8676" y="788"/>
                  </a:lnTo>
                  <a:cubicBezTo>
                    <a:pt x="8676" y="841"/>
                    <a:pt x="8632" y="884"/>
                    <a:pt x="8579" y="884"/>
                  </a:cubicBezTo>
                  <a:lnTo>
                    <a:pt x="97" y="884"/>
                  </a:lnTo>
                  <a:cubicBezTo>
                    <a:pt x="44" y="884"/>
                    <a:pt x="0" y="841"/>
                    <a:pt x="0" y="788"/>
                  </a:cubicBezTo>
                  <a:lnTo>
                    <a:pt x="0" y="96"/>
                  </a:lnTo>
                  <a:cubicBezTo>
                    <a:pt x="0" y="43"/>
                    <a:pt x="44" y="0"/>
                    <a:pt x="97" y="0"/>
                  </a:cubicBezTo>
                  <a:close/>
                </a:path>
              </a:pathLst>
            </a:custGeom>
            <a:grpFill/>
            <a:ln w="10" cap="flat" cmpd="sng">
              <a:solidFill>
                <a:srgbClr val="A8A9AD"/>
              </a:solidFill>
              <a:round/>
              <a:headEnd/>
              <a:tailEnd/>
            </a:ln>
          </p:spPr>
          <p:txBody>
            <a:bodyPr lIns="68562" tIns="34281" rIns="68562" bIns="34281"/>
            <a:lstStyle/>
            <a:p>
              <a:endParaRPr lang="zh-CN" altLang="en-US"/>
            </a:p>
          </p:txBody>
        </p:sp>
        <p:sp>
          <p:nvSpPr>
            <p:cNvPr id="59" name="Rectangle 12"/>
            <p:cNvSpPr>
              <a:spLocks noChangeArrowheads="1"/>
            </p:cNvSpPr>
            <p:nvPr/>
          </p:nvSpPr>
          <p:spPr bwMode="auto">
            <a:xfrm>
              <a:off x="6049382" y="3014842"/>
              <a:ext cx="540333" cy="553640"/>
            </a:xfrm>
            <a:prstGeom prst="rect">
              <a:avLst/>
            </a:prstGeom>
            <a:grpFill/>
            <a:ln>
              <a:noFill/>
            </a:ln>
          </p:spPr>
          <p:txBody>
            <a:bodyPr lIns="68562" tIns="34281" rIns="68562" bIns="34281"/>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endParaRPr lang="zh-CN" altLang="en-US"/>
            </a:p>
          </p:txBody>
        </p:sp>
        <p:sp>
          <p:nvSpPr>
            <p:cNvPr id="67" name="TextBox 115"/>
            <p:cNvSpPr txBox="1">
              <a:spLocks noChangeArrowheads="1"/>
            </p:cNvSpPr>
            <p:nvPr/>
          </p:nvSpPr>
          <p:spPr bwMode="auto">
            <a:xfrm>
              <a:off x="6746816" y="3110091"/>
              <a:ext cx="1985122" cy="43856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68562" tIns="34281" rIns="68562" bIns="34281">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r>
                <a:rPr lang="zh-CN" altLang="en-US" sz="2400" dirty="0">
                  <a:solidFill>
                    <a:schemeClr val="bg1"/>
                  </a:solidFill>
                  <a:latin typeface="微软雅黑" pitchFamily="34" charset="-122"/>
                  <a:ea typeface="微软雅黑" pitchFamily="34" charset="-122"/>
                </a:rPr>
                <a:t>加入你的标题</a:t>
              </a:r>
            </a:p>
          </p:txBody>
        </p:sp>
        <p:sp>
          <p:nvSpPr>
            <p:cNvPr id="68" name="TextBox 116"/>
            <p:cNvSpPr txBox="1">
              <a:spLocks noChangeArrowheads="1"/>
            </p:cNvSpPr>
            <p:nvPr/>
          </p:nvSpPr>
          <p:spPr bwMode="auto">
            <a:xfrm>
              <a:off x="6130313" y="3029129"/>
              <a:ext cx="398150" cy="530896"/>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68562" tIns="34281" rIns="68562" bIns="34281">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r>
                <a:rPr lang="en-US" altLang="zh-CN" sz="3000" b="1" dirty="0" smtClean="0">
                  <a:solidFill>
                    <a:srgbClr val="FFFFFF"/>
                  </a:solidFill>
                  <a:latin typeface="微软雅黑" pitchFamily="34" charset="-122"/>
                  <a:ea typeface="微软雅黑" pitchFamily="34" charset="-122"/>
                </a:rPr>
                <a:t>C</a:t>
              </a:r>
              <a:endParaRPr lang="zh-CN" altLang="en-US" sz="3000" b="1" dirty="0">
                <a:solidFill>
                  <a:srgbClr val="FFFFFF"/>
                </a:solidFill>
                <a:latin typeface="微软雅黑" pitchFamily="34" charset="-122"/>
                <a:ea typeface="微软雅黑" pitchFamily="34" charset="-122"/>
              </a:endParaRPr>
            </a:p>
          </p:txBody>
        </p:sp>
      </p:grpSp>
      <p:grpSp>
        <p:nvGrpSpPr>
          <p:cNvPr id="79" name="组合 78"/>
          <p:cNvGrpSpPr/>
          <p:nvPr/>
        </p:nvGrpSpPr>
        <p:grpSpPr>
          <a:xfrm>
            <a:off x="6701253" y="4045545"/>
            <a:ext cx="3793579" cy="591741"/>
            <a:chOff x="5677148" y="3848257"/>
            <a:chExt cx="3793579" cy="591741"/>
          </a:xfrm>
          <a:solidFill>
            <a:srgbClr val="01B0F1"/>
          </a:solidFill>
        </p:grpSpPr>
        <p:sp>
          <p:nvSpPr>
            <p:cNvPr id="60" name="Freeform 11"/>
            <p:cNvSpPr>
              <a:spLocks/>
            </p:cNvSpPr>
            <p:nvPr/>
          </p:nvSpPr>
          <p:spPr bwMode="auto">
            <a:xfrm>
              <a:off x="5787035" y="3848257"/>
              <a:ext cx="668870" cy="84534"/>
            </a:xfrm>
            <a:custGeom>
              <a:avLst/>
              <a:gdLst>
                <a:gd name="T0" fmla="*/ 111 w 1156"/>
                <a:gd name="T1" fmla="*/ 0 h 142"/>
                <a:gd name="T2" fmla="*/ 1045 w 1156"/>
                <a:gd name="T3" fmla="*/ 0 h 142"/>
                <a:gd name="T4" fmla="*/ 1156 w 1156"/>
                <a:gd name="T5" fmla="*/ 142 h 142"/>
                <a:gd name="T6" fmla="*/ 0 w 1156"/>
                <a:gd name="T7" fmla="*/ 142 h 142"/>
                <a:gd name="T8" fmla="*/ 111 w 1156"/>
                <a:gd name="T9" fmla="*/ 0 h 142"/>
              </a:gdLst>
              <a:ahLst/>
              <a:cxnLst>
                <a:cxn ang="0">
                  <a:pos x="T0" y="T1"/>
                </a:cxn>
                <a:cxn ang="0">
                  <a:pos x="T2" y="T3"/>
                </a:cxn>
                <a:cxn ang="0">
                  <a:pos x="T4" y="T5"/>
                </a:cxn>
                <a:cxn ang="0">
                  <a:pos x="T6" y="T7"/>
                </a:cxn>
                <a:cxn ang="0">
                  <a:pos x="T8" y="T9"/>
                </a:cxn>
              </a:cxnLst>
              <a:rect l="0" t="0" r="r" b="b"/>
              <a:pathLst>
                <a:path w="1156" h="142">
                  <a:moveTo>
                    <a:pt x="111" y="0"/>
                  </a:moveTo>
                  <a:lnTo>
                    <a:pt x="1045" y="0"/>
                  </a:lnTo>
                  <a:lnTo>
                    <a:pt x="1156" y="142"/>
                  </a:lnTo>
                  <a:lnTo>
                    <a:pt x="0" y="142"/>
                  </a:lnTo>
                  <a:lnTo>
                    <a:pt x="111" y="0"/>
                  </a:lnTo>
                  <a:close/>
                </a:path>
              </a:pathLst>
            </a:custGeom>
            <a:grpFill/>
            <a:ln w="9525">
              <a:noFill/>
              <a:round/>
              <a:headEnd/>
              <a:tailEnd/>
            </a:ln>
          </p:spPr>
          <p:txBody>
            <a:bodyPr lIns="68562" tIns="34281" rIns="68562" bIns="34281"/>
            <a:lstStyle/>
            <a:p>
              <a:endParaRPr lang="zh-CN" altLang="en-US"/>
            </a:p>
          </p:txBody>
        </p:sp>
        <p:sp>
          <p:nvSpPr>
            <p:cNvPr id="61" name="Freeform 10"/>
            <p:cNvSpPr>
              <a:spLocks/>
            </p:cNvSpPr>
            <p:nvPr/>
          </p:nvSpPr>
          <p:spPr bwMode="auto">
            <a:xfrm>
              <a:off x="5677148" y="3913742"/>
              <a:ext cx="3793579" cy="526256"/>
            </a:xfrm>
            <a:custGeom>
              <a:avLst/>
              <a:gdLst>
                <a:gd name="T0" fmla="*/ 97 w 8676"/>
                <a:gd name="T1" fmla="*/ 0 h 884"/>
                <a:gd name="T2" fmla="*/ 8475 w 8676"/>
                <a:gd name="T3" fmla="*/ 0 h 884"/>
                <a:gd name="T4" fmla="*/ 8676 w 8676"/>
                <a:gd name="T5" fmla="*/ 202 h 884"/>
                <a:gd name="T6" fmla="*/ 8676 w 8676"/>
                <a:gd name="T7" fmla="*/ 788 h 884"/>
                <a:gd name="T8" fmla="*/ 8579 w 8676"/>
                <a:gd name="T9" fmla="*/ 884 h 884"/>
                <a:gd name="T10" fmla="*/ 97 w 8676"/>
                <a:gd name="T11" fmla="*/ 884 h 884"/>
                <a:gd name="T12" fmla="*/ 0 w 8676"/>
                <a:gd name="T13" fmla="*/ 788 h 884"/>
                <a:gd name="T14" fmla="*/ 0 w 8676"/>
                <a:gd name="T15" fmla="*/ 96 h 884"/>
                <a:gd name="T16" fmla="*/ 97 w 8676"/>
                <a:gd name="T17" fmla="*/ 0 h 8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676" h="884">
                  <a:moveTo>
                    <a:pt x="97" y="0"/>
                  </a:moveTo>
                  <a:lnTo>
                    <a:pt x="8475" y="0"/>
                  </a:lnTo>
                  <a:lnTo>
                    <a:pt x="8676" y="202"/>
                  </a:lnTo>
                  <a:lnTo>
                    <a:pt x="8676" y="788"/>
                  </a:lnTo>
                  <a:cubicBezTo>
                    <a:pt x="8676" y="841"/>
                    <a:pt x="8632" y="884"/>
                    <a:pt x="8579" y="884"/>
                  </a:cubicBezTo>
                  <a:lnTo>
                    <a:pt x="97" y="884"/>
                  </a:lnTo>
                  <a:cubicBezTo>
                    <a:pt x="44" y="884"/>
                    <a:pt x="0" y="841"/>
                    <a:pt x="0" y="788"/>
                  </a:cubicBezTo>
                  <a:lnTo>
                    <a:pt x="0" y="96"/>
                  </a:lnTo>
                  <a:cubicBezTo>
                    <a:pt x="0" y="43"/>
                    <a:pt x="44" y="0"/>
                    <a:pt x="97" y="0"/>
                  </a:cubicBezTo>
                  <a:close/>
                </a:path>
              </a:pathLst>
            </a:custGeom>
            <a:grpFill/>
            <a:ln w="10" cap="flat" cmpd="sng">
              <a:solidFill>
                <a:srgbClr val="A8A9AD"/>
              </a:solidFill>
              <a:round/>
              <a:headEnd/>
              <a:tailEnd/>
            </a:ln>
          </p:spPr>
          <p:txBody>
            <a:bodyPr lIns="68562" tIns="34281" rIns="68562" bIns="34281"/>
            <a:lstStyle/>
            <a:p>
              <a:endParaRPr lang="zh-CN" altLang="en-US"/>
            </a:p>
          </p:txBody>
        </p:sp>
        <p:sp>
          <p:nvSpPr>
            <p:cNvPr id="62" name="Rectangle 12"/>
            <p:cNvSpPr>
              <a:spLocks noChangeArrowheads="1"/>
            </p:cNvSpPr>
            <p:nvPr/>
          </p:nvSpPr>
          <p:spPr bwMode="auto">
            <a:xfrm>
              <a:off x="5864003" y="3848258"/>
              <a:ext cx="540333" cy="553640"/>
            </a:xfrm>
            <a:prstGeom prst="rect">
              <a:avLst/>
            </a:prstGeom>
            <a:grpFill/>
            <a:ln w="9525">
              <a:noFill/>
              <a:miter lim="800000"/>
              <a:headEnd/>
              <a:tailEnd/>
            </a:ln>
          </p:spPr>
          <p:txBody>
            <a:bodyPr lIns="68562" tIns="34281" rIns="68562" bIns="34281"/>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endParaRPr lang="zh-CN" altLang="en-US"/>
            </a:p>
          </p:txBody>
        </p:sp>
        <p:sp>
          <p:nvSpPr>
            <p:cNvPr id="69" name="TextBox 117"/>
            <p:cNvSpPr txBox="1">
              <a:spLocks noChangeArrowheads="1"/>
            </p:cNvSpPr>
            <p:nvPr/>
          </p:nvSpPr>
          <p:spPr bwMode="auto">
            <a:xfrm>
              <a:off x="6561437" y="3951841"/>
              <a:ext cx="1985122" cy="43856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68562" tIns="34281" rIns="68562" bIns="34281">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r>
                <a:rPr lang="zh-CN" altLang="en-US" sz="2400" dirty="0">
                  <a:solidFill>
                    <a:schemeClr val="bg1"/>
                  </a:solidFill>
                  <a:latin typeface="微软雅黑" pitchFamily="34" charset="-122"/>
                  <a:ea typeface="微软雅黑" pitchFamily="34" charset="-122"/>
                </a:rPr>
                <a:t>加入你的标题</a:t>
              </a:r>
            </a:p>
          </p:txBody>
        </p:sp>
        <p:sp>
          <p:nvSpPr>
            <p:cNvPr id="70" name="TextBox 118"/>
            <p:cNvSpPr txBox="1">
              <a:spLocks noChangeArrowheads="1"/>
            </p:cNvSpPr>
            <p:nvPr/>
          </p:nvSpPr>
          <p:spPr bwMode="auto">
            <a:xfrm>
              <a:off x="5944934" y="3870879"/>
              <a:ext cx="443034" cy="530896"/>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68562" tIns="34281" rIns="68562" bIns="34281">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r>
                <a:rPr lang="en-US" altLang="zh-CN" sz="3000" b="1" dirty="0" smtClean="0">
                  <a:solidFill>
                    <a:srgbClr val="FFFFFF"/>
                  </a:solidFill>
                  <a:latin typeface="微软雅黑" pitchFamily="34" charset="-122"/>
                  <a:ea typeface="微软雅黑" pitchFamily="34" charset="-122"/>
                </a:rPr>
                <a:t>D</a:t>
              </a:r>
              <a:endParaRPr lang="zh-CN" altLang="en-US" sz="3000" b="1" dirty="0">
                <a:solidFill>
                  <a:srgbClr val="FFFFFF"/>
                </a:solidFill>
                <a:latin typeface="微软雅黑" pitchFamily="34" charset="-122"/>
                <a:ea typeface="微软雅黑" pitchFamily="34" charset="-122"/>
              </a:endParaRPr>
            </a:p>
          </p:txBody>
        </p:sp>
      </p:grpSp>
      <p:grpSp>
        <p:nvGrpSpPr>
          <p:cNvPr id="80" name="组合 79"/>
          <p:cNvGrpSpPr/>
          <p:nvPr/>
        </p:nvGrpSpPr>
        <p:grpSpPr>
          <a:xfrm>
            <a:off x="6701253" y="4936035"/>
            <a:ext cx="3793579" cy="591741"/>
            <a:chOff x="5359346" y="4778476"/>
            <a:chExt cx="3793579" cy="591741"/>
          </a:xfrm>
          <a:solidFill>
            <a:srgbClr val="076DC1"/>
          </a:solidFill>
        </p:grpSpPr>
        <p:sp>
          <p:nvSpPr>
            <p:cNvPr id="71" name="Freeform 11"/>
            <p:cNvSpPr>
              <a:spLocks/>
            </p:cNvSpPr>
            <p:nvPr/>
          </p:nvSpPr>
          <p:spPr bwMode="auto">
            <a:xfrm>
              <a:off x="5481933" y="4778476"/>
              <a:ext cx="668870" cy="84534"/>
            </a:xfrm>
            <a:custGeom>
              <a:avLst/>
              <a:gdLst>
                <a:gd name="T0" fmla="*/ 111 w 1156"/>
                <a:gd name="T1" fmla="*/ 0 h 142"/>
                <a:gd name="T2" fmla="*/ 1045 w 1156"/>
                <a:gd name="T3" fmla="*/ 0 h 142"/>
                <a:gd name="T4" fmla="*/ 1156 w 1156"/>
                <a:gd name="T5" fmla="*/ 142 h 142"/>
                <a:gd name="T6" fmla="*/ 0 w 1156"/>
                <a:gd name="T7" fmla="*/ 142 h 142"/>
                <a:gd name="T8" fmla="*/ 111 w 1156"/>
                <a:gd name="T9" fmla="*/ 0 h 142"/>
              </a:gdLst>
              <a:ahLst/>
              <a:cxnLst>
                <a:cxn ang="0">
                  <a:pos x="T0" y="T1"/>
                </a:cxn>
                <a:cxn ang="0">
                  <a:pos x="T2" y="T3"/>
                </a:cxn>
                <a:cxn ang="0">
                  <a:pos x="T4" y="T5"/>
                </a:cxn>
                <a:cxn ang="0">
                  <a:pos x="T6" y="T7"/>
                </a:cxn>
                <a:cxn ang="0">
                  <a:pos x="T8" y="T9"/>
                </a:cxn>
              </a:cxnLst>
              <a:rect l="0" t="0" r="r" b="b"/>
              <a:pathLst>
                <a:path w="1156" h="142">
                  <a:moveTo>
                    <a:pt x="111" y="0"/>
                  </a:moveTo>
                  <a:lnTo>
                    <a:pt x="1045" y="0"/>
                  </a:lnTo>
                  <a:lnTo>
                    <a:pt x="1156" y="142"/>
                  </a:lnTo>
                  <a:lnTo>
                    <a:pt x="0" y="142"/>
                  </a:lnTo>
                  <a:lnTo>
                    <a:pt x="111" y="0"/>
                  </a:lnTo>
                  <a:close/>
                </a:path>
              </a:pathLst>
            </a:custGeom>
            <a:grpFill/>
            <a:ln w="9525">
              <a:noFill/>
              <a:round/>
              <a:headEnd/>
              <a:tailEnd/>
            </a:ln>
          </p:spPr>
          <p:txBody>
            <a:bodyPr lIns="68562" tIns="34281" rIns="68562" bIns="34281"/>
            <a:lstStyle/>
            <a:p>
              <a:endParaRPr lang="zh-CN" altLang="en-US"/>
            </a:p>
          </p:txBody>
        </p:sp>
        <p:sp>
          <p:nvSpPr>
            <p:cNvPr id="72" name="Freeform 10"/>
            <p:cNvSpPr>
              <a:spLocks/>
            </p:cNvSpPr>
            <p:nvPr/>
          </p:nvSpPr>
          <p:spPr bwMode="auto">
            <a:xfrm>
              <a:off x="5359346" y="4843961"/>
              <a:ext cx="3793579" cy="526256"/>
            </a:xfrm>
            <a:custGeom>
              <a:avLst/>
              <a:gdLst>
                <a:gd name="T0" fmla="*/ 97 w 8676"/>
                <a:gd name="T1" fmla="*/ 0 h 884"/>
                <a:gd name="T2" fmla="*/ 8475 w 8676"/>
                <a:gd name="T3" fmla="*/ 0 h 884"/>
                <a:gd name="T4" fmla="*/ 8676 w 8676"/>
                <a:gd name="T5" fmla="*/ 202 h 884"/>
                <a:gd name="T6" fmla="*/ 8676 w 8676"/>
                <a:gd name="T7" fmla="*/ 788 h 884"/>
                <a:gd name="T8" fmla="*/ 8579 w 8676"/>
                <a:gd name="T9" fmla="*/ 884 h 884"/>
                <a:gd name="T10" fmla="*/ 97 w 8676"/>
                <a:gd name="T11" fmla="*/ 884 h 884"/>
                <a:gd name="T12" fmla="*/ 0 w 8676"/>
                <a:gd name="T13" fmla="*/ 788 h 884"/>
                <a:gd name="T14" fmla="*/ 0 w 8676"/>
                <a:gd name="T15" fmla="*/ 96 h 884"/>
                <a:gd name="T16" fmla="*/ 97 w 8676"/>
                <a:gd name="T17" fmla="*/ 0 h 8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676" h="884">
                  <a:moveTo>
                    <a:pt x="97" y="0"/>
                  </a:moveTo>
                  <a:lnTo>
                    <a:pt x="8475" y="0"/>
                  </a:lnTo>
                  <a:lnTo>
                    <a:pt x="8676" y="202"/>
                  </a:lnTo>
                  <a:lnTo>
                    <a:pt x="8676" y="788"/>
                  </a:lnTo>
                  <a:cubicBezTo>
                    <a:pt x="8676" y="841"/>
                    <a:pt x="8632" y="884"/>
                    <a:pt x="8579" y="884"/>
                  </a:cubicBezTo>
                  <a:lnTo>
                    <a:pt x="97" y="884"/>
                  </a:lnTo>
                  <a:cubicBezTo>
                    <a:pt x="44" y="884"/>
                    <a:pt x="0" y="841"/>
                    <a:pt x="0" y="788"/>
                  </a:cubicBezTo>
                  <a:lnTo>
                    <a:pt x="0" y="96"/>
                  </a:lnTo>
                  <a:cubicBezTo>
                    <a:pt x="0" y="43"/>
                    <a:pt x="44" y="0"/>
                    <a:pt x="97" y="0"/>
                  </a:cubicBezTo>
                  <a:close/>
                </a:path>
              </a:pathLst>
            </a:custGeom>
            <a:grpFill/>
            <a:ln w="10" cap="flat" cmpd="sng">
              <a:solidFill>
                <a:srgbClr val="A8A9AD"/>
              </a:solidFill>
              <a:round/>
              <a:headEnd/>
              <a:tailEnd/>
            </a:ln>
          </p:spPr>
          <p:txBody>
            <a:bodyPr lIns="68562" tIns="34281" rIns="68562" bIns="34281"/>
            <a:lstStyle/>
            <a:p>
              <a:endParaRPr lang="zh-CN" altLang="en-US"/>
            </a:p>
          </p:txBody>
        </p:sp>
        <p:sp>
          <p:nvSpPr>
            <p:cNvPr id="73" name="Rectangle 12"/>
            <p:cNvSpPr>
              <a:spLocks noChangeArrowheads="1"/>
            </p:cNvSpPr>
            <p:nvPr/>
          </p:nvSpPr>
          <p:spPr bwMode="auto">
            <a:xfrm>
              <a:off x="5546201" y="4778477"/>
              <a:ext cx="540333" cy="553640"/>
            </a:xfrm>
            <a:prstGeom prst="rect">
              <a:avLst/>
            </a:prstGeom>
            <a:grpFill/>
            <a:ln w="9525">
              <a:noFill/>
              <a:miter lim="800000"/>
              <a:headEnd/>
              <a:tailEnd/>
            </a:ln>
          </p:spPr>
          <p:txBody>
            <a:bodyPr lIns="68562" tIns="34281" rIns="68562" bIns="34281"/>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endParaRPr lang="zh-CN" altLang="en-US"/>
            </a:p>
          </p:txBody>
        </p:sp>
        <p:sp>
          <p:nvSpPr>
            <p:cNvPr id="74" name="TextBox 117"/>
            <p:cNvSpPr txBox="1">
              <a:spLocks noChangeArrowheads="1"/>
            </p:cNvSpPr>
            <p:nvPr/>
          </p:nvSpPr>
          <p:spPr bwMode="auto">
            <a:xfrm>
              <a:off x="6243635" y="4882060"/>
              <a:ext cx="1985122" cy="43856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68562" tIns="34281" rIns="68562" bIns="34281">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r>
                <a:rPr lang="zh-CN" altLang="en-US" sz="2400" dirty="0">
                  <a:solidFill>
                    <a:schemeClr val="bg1"/>
                  </a:solidFill>
                  <a:latin typeface="微软雅黑" pitchFamily="34" charset="-122"/>
                  <a:ea typeface="微软雅黑" pitchFamily="34" charset="-122"/>
                </a:rPr>
                <a:t>加入你的标题</a:t>
              </a:r>
            </a:p>
          </p:txBody>
        </p:sp>
        <p:sp>
          <p:nvSpPr>
            <p:cNvPr id="75" name="TextBox 118"/>
            <p:cNvSpPr txBox="1">
              <a:spLocks noChangeArrowheads="1"/>
            </p:cNvSpPr>
            <p:nvPr/>
          </p:nvSpPr>
          <p:spPr bwMode="auto">
            <a:xfrm>
              <a:off x="5627132" y="4801098"/>
              <a:ext cx="358075" cy="530896"/>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68562" tIns="34281" rIns="68562" bIns="34281">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r>
                <a:rPr lang="en-US" altLang="zh-CN" sz="3000" b="1" dirty="0" smtClean="0">
                  <a:solidFill>
                    <a:srgbClr val="FFFFFF"/>
                  </a:solidFill>
                  <a:latin typeface="微软雅黑" pitchFamily="34" charset="-122"/>
                  <a:ea typeface="微软雅黑" pitchFamily="34" charset="-122"/>
                </a:rPr>
                <a:t>E</a:t>
              </a:r>
              <a:endParaRPr lang="zh-CN" altLang="en-US" sz="3000" b="1" dirty="0">
                <a:solidFill>
                  <a:srgbClr val="FFFFFF"/>
                </a:solidFill>
                <a:latin typeface="微软雅黑" pitchFamily="34" charset="-122"/>
                <a:ea typeface="微软雅黑" pitchFamily="34" charset="-122"/>
              </a:endParaRPr>
            </a:p>
          </p:txBody>
        </p:sp>
      </p:grpSp>
    </p:spTree>
    <p:extLst>
      <p:ext uri="{BB962C8B-B14F-4D97-AF65-F5344CB8AC3E}">
        <p14:creationId xmlns:p14="http://schemas.microsoft.com/office/powerpoint/2010/main" val="1053362357"/>
      </p:ext>
    </p:extLst>
  </p:cSld>
  <p:clrMapOvr>
    <a:masterClrMapping/>
  </p:clrMapOvr>
  <p:transition spd="slow" advClick="0" advTm="1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28"/>
                                        </p:tgtEl>
                                        <p:attrNameLst>
                                          <p:attrName>style.visibility</p:attrName>
                                        </p:attrNameLst>
                                      </p:cBhvr>
                                      <p:to>
                                        <p:strVal val="visible"/>
                                      </p:to>
                                    </p:set>
                                    <p:anim calcmode="lin" valueType="num">
                                      <p:cBhvr additive="base">
                                        <p:cTn id="7" dur="500" fill="hold"/>
                                        <p:tgtEl>
                                          <p:spTgt spid="28"/>
                                        </p:tgtEl>
                                        <p:attrNameLst>
                                          <p:attrName>ppt_x</p:attrName>
                                        </p:attrNameLst>
                                      </p:cBhvr>
                                      <p:tavLst>
                                        <p:tav tm="0">
                                          <p:val>
                                            <p:strVal val="0-#ppt_w/2"/>
                                          </p:val>
                                        </p:tav>
                                        <p:tav tm="100000">
                                          <p:val>
                                            <p:strVal val="#ppt_x"/>
                                          </p:val>
                                        </p:tav>
                                      </p:tavLst>
                                    </p:anim>
                                    <p:anim calcmode="lin" valueType="num">
                                      <p:cBhvr additive="base">
                                        <p:cTn id="8" dur="500" fill="hold"/>
                                        <p:tgtEl>
                                          <p:spTgt spid="28"/>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45" presetClass="entr" presetSubtype="0" fill="hold" grpId="0" nodeType="afterEffect">
                                  <p:stCondLst>
                                    <p:cond delay="0"/>
                                  </p:stCondLst>
                                  <p:childTnLst>
                                    <p:set>
                                      <p:cBhvr>
                                        <p:cTn id="11" dur="1" fill="hold">
                                          <p:stCondLst>
                                            <p:cond delay="0"/>
                                          </p:stCondLst>
                                        </p:cTn>
                                        <p:tgtEl>
                                          <p:spTgt spid="26"/>
                                        </p:tgtEl>
                                        <p:attrNameLst>
                                          <p:attrName>style.visibility</p:attrName>
                                        </p:attrNameLst>
                                      </p:cBhvr>
                                      <p:to>
                                        <p:strVal val="visible"/>
                                      </p:to>
                                    </p:set>
                                    <p:animEffect transition="in" filter="fade">
                                      <p:cBhvr>
                                        <p:cTn id="12" dur="900"/>
                                        <p:tgtEl>
                                          <p:spTgt spid="26"/>
                                        </p:tgtEl>
                                      </p:cBhvr>
                                    </p:animEffect>
                                    <p:anim calcmode="lin" valueType="num">
                                      <p:cBhvr>
                                        <p:cTn id="13" dur="900" fill="hold"/>
                                        <p:tgtEl>
                                          <p:spTgt spid="26"/>
                                        </p:tgtEl>
                                        <p:attrNameLst>
                                          <p:attrName>ppt_w</p:attrName>
                                        </p:attrNameLst>
                                      </p:cBhvr>
                                      <p:tavLst>
                                        <p:tav tm="0" fmla="#ppt_w*sin(2.5*pi*$)">
                                          <p:val>
                                            <p:fltVal val="0"/>
                                          </p:val>
                                        </p:tav>
                                        <p:tav tm="100000">
                                          <p:val>
                                            <p:fltVal val="1"/>
                                          </p:val>
                                        </p:tav>
                                      </p:tavLst>
                                    </p:anim>
                                    <p:anim calcmode="lin" valueType="num">
                                      <p:cBhvr>
                                        <p:cTn id="14" dur="900" fill="hold"/>
                                        <p:tgtEl>
                                          <p:spTgt spid="26"/>
                                        </p:tgtEl>
                                        <p:attrNameLst>
                                          <p:attrName>ppt_h</p:attrName>
                                        </p:attrNameLst>
                                      </p:cBhvr>
                                      <p:tavLst>
                                        <p:tav tm="0">
                                          <p:val>
                                            <p:strVal val="#ppt_h"/>
                                          </p:val>
                                        </p:tav>
                                        <p:tav tm="100000">
                                          <p:val>
                                            <p:strVal val="#ppt_h"/>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27"/>
                                        </p:tgtEl>
                                        <p:attrNameLst>
                                          <p:attrName>style.visibility</p:attrName>
                                        </p:attrNameLst>
                                      </p:cBhvr>
                                      <p:to>
                                        <p:strVal val="visible"/>
                                      </p:to>
                                    </p:set>
                                    <p:animEffect transition="in" filter="fade">
                                      <p:cBhvr>
                                        <p:cTn id="17" dur="700"/>
                                        <p:tgtEl>
                                          <p:spTgt spid="27"/>
                                        </p:tgtEl>
                                      </p:cBhvr>
                                    </p:animEffect>
                                    <p:anim calcmode="lin" valueType="num">
                                      <p:cBhvr>
                                        <p:cTn id="18" dur="700" fill="hold"/>
                                        <p:tgtEl>
                                          <p:spTgt spid="27"/>
                                        </p:tgtEl>
                                        <p:attrNameLst>
                                          <p:attrName>ppt_x</p:attrName>
                                        </p:attrNameLst>
                                      </p:cBhvr>
                                      <p:tavLst>
                                        <p:tav tm="0">
                                          <p:val>
                                            <p:strVal val="#ppt_x"/>
                                          </p:val>
                                        </p:tav>
                                        <p:tav tm="100000">
                                          <p:val>
                                            <p:strVal val="#ppt_x"/>
                                          </p:val>
                                        </p:tav>
                                      </p:tavLst>
                                    </p:anim>
                                    <p:anim calcmode="lin" valueType="num">
                                      <p:cBhvr>
                                        <p:cTn id="19" dur="700" fill="hold"/>
                                        <p:tgtEl>
                                          <p:spTgt spid="27"/>
                                        </p:tgtEl>
                                        <p:attrNameLst>
                                          <p:attrName>ppt_y</p:attrName>
                                        </p:attrNameLst>
                                      </p:cBhvr>
                                      <p:tavLst>
                                        <p:tav tm="0">
                                          <p:val>
                                            <p:strVal val="#ppt_y+.1"/>
                                          </p:val>
                                        </p:tav>
                                        <p:tav tm="100000">
                                          <p:val>
                                            <p:strVal val="#ppt_y"/>
                                          </p:val>
                                        </p:tav>
                                      </p:tavLst>
                                    </p:anim>
                                  </p:childTnLst>
                                </p:cTn>
                              </p:par>
                            </p:childTnLst>
                          </p:cTn>
                        </p:par>
                        <p:par>
                          <p:cTn id="20" fill="hold">
                            <p:stCondLst>
                              <p:cond delay="1400"/>
                            </p:stCondLst>
                            <p:childTnLst>
                              <p:par>
                                <p:cTn id="21" presetID="22" presetClass="entr" presetSubtype="8" fill="hold" nodeType="afterEffect">
                                  <p:stCondLst>
                                    <p:cond delay="0"/>
                                  </p:stCondLst>
                                  <p:childTnLst>
                                    <p:set>
                                      <p:cBhvr>
                                        <p:cTn id="22" dur="1" fill="hold">
                                          <p:stCondLst>
                                            <p:cond delay="0"/>
                                          </p:stCondLst>
                                        </p:cTn>
                                        <p:tgtEl>
                                          <p:spTgt spid="76"/>
                                        </p:tgtEl>
                                        <p:attrNameLst>
                                          <p:attrName>style.visibility</p:attrName>
                                        </p:attrNameLst>
                                      </p:cBhvr>
                                      <p:to>
                                        <p:strVal val="visible"/>
                                      </p:to>
                                    </p:set>
                                    <p:animEffect transition="in" filter="wipe(left)">
                                      <p:cBhvr>
                                        <p:cTn id="23" dur="500"/>
                                        <p:tgtEl>
                                          <p:spTgt spid="76"/>
                                        </p:tgtEl>
                                      </p:cBhvr>
                                    </p:animEffect>
                                  </p:childTnLst>
                                </p:cTn>
                              </p:par>
                            </p:childTnLst>
                          </p:cTn>
                        </p:par>
                        <p:par>
                          <p:cTn id="24" fill="hold">
                            <p:stCondLst>
                              <p:cond delay="1900"/>
                            </p:stCondLst>
                            <p:childTnLst>
                              <p:par>
                                <p:cTn id="25" presetID="22" presetClass="entr" presetSubtype="8" fill="hold" nodeType="afterEffect">
                                  <p:stCondLst>
                                    <p:cond delay="0"/>
                                  </p:stCondLst>
                                  <p:childTnLst>
                                    <p:set>
                                      <p:cBhvr>
                                        <p:cTn id="26" dur="1" fill="hold">
                                          <p:stCondLst>
                                            <p:cond delay="0"/>
                                          </p:stCondLst>
                                        </p:cTn>
                                        <p:tgtEl>
                                          <p:spTgt spid="77"/>
                                        </p:tgtEl>
                                        <p:attrNameLst>
                                          <p:attrName>style.visibility</p:attrName>
                                        </p:attrNameLst>
                                      </p:cBhvr>
                                      <p:to>
                                        <p:strVal val="visible"/>
                                      </p:to>
                                    </p:set>
                                    <p:animEffect transition="in" filter="wipe(left)">
                                      <p:cBhvr>
                                        <p:cTn id="27" dur="500"/>
                                        <p:tgtEl>
                                          <p:spTgt spid="77"/>
                                        </p:tgtEl>
                                      </p:cBhvr>
                                    </p:animEffect>
                                  </p:childTnLst>
                                </p:cTn>
                              </p:par>
                            </p:childTnLst>
                          </p:cTn>
                        </p:par>
                        <p:par>
                          <p:cTn id="28" fill="hold">
                            <p:stCondLst>
                              <p:cond delay="2400"/>
                            </p:stCondLst>
                            <p:childTnLst>
                              <p:par>
                                <p:cTn id="29" presetID="22" presetClass="entr" presetSubtype="8" fill="hold" nodeType="afterEffect">
                                  <p:stCondLst>
                                    <p:cond delay="0"/>
                                  </p:stCondLst>
                                  <p:childTnLst>
                                    <p:set>
                                      <p:cBhvr>
                                        <p:cTn id="30" dur="1" fill="hold">
                                          <p:stCondLst>
                                            <p:cond delay="0"/>
                                          </p:stCondLst>
                                        </p:cTn>
                                        <p:tgtEl>
                                          <p:spTgt spid="78"/>
                                        </p:tgtEl>
                                        <p:attrNameLst>
                                          <p:attrName>style.visibility</p:attrName>
                                        </p:attrNameLst>
                                      </p:cBhvr>
                                      <p:to>
                                        <p:strVal val="visible"/>
                                      </p:to>
                                    </p:set>
                                    <p:animEffect transition="in" filter="wipe(left)">
                                      <p:cBhvr>
                                        <p:cTn id="31" dur="500"/>
                                        <p:tgtEl>
                                          <p:spTgt spid="78"/>
                                        </p:tgtEl>
                                      </p:cBhvr>
                                    </p:animEffect>
                                  </p:childTnLst>
                                </p:cTn>
                              </p:par>
                            </p:childTnLst>
                          </p:cTn>
                        </p:par>
                        <p:par>
                          <p:cTn id="32" fill="hold">
                            <p:stCondLst>
                              <p:cond delay="2900"/>
                            </p:stCondLst>
                            <p:childTnLst>
                              <p:par>
                                <p:cTn id="33" presetID="22" presetClass="entr" presetSubtype="8" fill="hold" nodeType="afterEffect">
                                  <p:stCondLst>
                                    <p:cond delay="0"/>
                                  </p:stCondLst>
                                  <p:childTnLst>
                                    <p:set>
                                      <p:cBhvr>
                                        <p:cTn id="34" dur="1" fill="hold">
                                          <p:stCondLst>
                                            <p:cond delay="0"/>
                                          </p:stCondLst>
                                        </p:cTn>
                                        <p:tgtEl>
                                          <p:spTgt spid="79"/>
                                        </p:tgtEl>
                                        <p:attrNameLst>
                                          <p:attrName>style.visibility</p:attrName>
                                        </p:attrNameLst>
                                      </p:cBhvr>
                                      <p:to>
                                        <p:strVal val="visible"/>
                                      </p:to>
                                    </p:set>
                                    <p:animEffect transition="in" filter="wipe(left)">
                                      <p:cBhvr>
                                        <p:cTn id="35" dur="500"/>
                                        <p:tgtEl>
                                          <p:spTgt spid="79"/>
                                        </p:tgtEl>
                                      </p:cBhvr>
                                    </p:animEffect>
                                  </p:childTnLst>
                                </p:cTn>
                              </p:par>
                            </p:childTnLst>
                          </p:cTn>
                        </p:par>
                        <p:par>
                          <p:cTn id="36" fill="hold">
                            <p:stCondLst>
                              <p:cond delay="3400"/>
                            </p:stCondLst>
                            <p:childTnLst>
                              <p:par>
                                <p:cTn id="37" presetID="22" presetClass="entr" presetSubtype="8" fill="hold" nodeType="afterEffect">
                                  <p:stCondLst>
                                    <p:cond delay="0"/>
                                  </p:stCondLst>
                                  <p:childTnLst>
                                    <p:set>
                                      <p:cBhvr>
                                        <p:cTn id="38" dur="1" fill="hold">
                                          <p:stCondLst>
                                            <p:cond delay="0"/>
                                          </p:stCondLst>
                                        </p:cTn>
                                        <p:tgtEl>
                                          <p:spTgt spid="80"/>
                                        </p:tgtEl>
                                        <p:attrNameLst>
                                          <p:attrName>style.visibility</p:attrName>
                                        </p:attrNameLst>
                                      </p:cBhvr>
                                      <p:to>
                                        <p:strVal val="visible"/>
                                      </p:to>
                                    </p:set>
                                    <p:animEffect transition="in" filter="wipe(left)">
                                      <p:cBhvr>
                                        <p:cTn id="39" dur="500"/>
                                        <p:tgtEl>
                                          <p:spTgt spid="8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animBg="1"/>
      <p:bldP spid="27"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rotWithShape="1">
          <a:blip r:embed="rId3" cstate="screen">
            <a:extLst>
              <a:ext uri="{BEBA8EAE-BF5A-486C-A8C5-ECC9F3942E4B}">
                <a14:imgProps xmlns:a14="http://schemas.microsoft.com/office/drawing/2010/main">
                  <a14:imgLayer r:embed="rId4">
                    <a14:imgEffect>
                      <a14:brightnessContrast bright="3000"/>
                    </a14:imgEffect>
                  </a14:imgLayer>
                </a14:imgProps>
              </a:ext>
              <a:ext uri="{28A0092B-C50C-407E-A947-70E740481C1C}">
                <a14:useLocalDpi xmlns:a14="http://schemas.microsoft.com/office/drawing/2010/main"/>
              </a:ext>
            </a:extLst>
          </a:blip>
          <a:srcRect/>
          <a:stretch/>
        </p:blipFill>
        <p:spPr>
          <a:xfrm>
            <a:off x="-1" y="1"/>
            <a:ext cx="12190414" cy="6858000"/>
          </a:xfrm>
          <a:prstGeom prst="rect">
            <a:avLst/>
          </a:prstGeom>
        </p:spPr>
      </p:pic>
      <p:grpSp>
        <p:nvGrpSpPr>
          <p:cNvPr id="3" name="组合 2"/>
          <p:cNvGrpSpPr/>
          <p:nvPr/>
        </p:nvGrpSpPr>
        <p:grpSpPr>
          <a:xfrm rot="16200000" flipV="1">
            <a:off x="871166" y="-162757"/>
            <a:ext cx="10429048" cy="17257730"/>
            <a:chOff x="-232228" y="1039199"/>
            <a:chExt cx="3323772" cy="1854970"/>
          </a:xfrm>
        </p:grpSpPr>
        <p:sp>
          <p:nvSpPr>
            <p:cNvPr id="4" name="椭圆 4"/>
            <p:cNvSpPr/>
            <p:nvPr/>
          </p:nvSpPr>
          <p:spPr>
            <a:xfrm>
              <a:off x="-232228" y="1039199"/>
              <a:ext cx="3323772" cy="1854970"/>
            </a:xfrm>
            <a:custGeom>
              <a:avLst/>
              <a:gdLst/>
              <a:ahLst/>
              <a:cxnLst/>
              <a:rect l="l" t="t" r="r" b="b"/>
              <a:pathLst>
                <a:path w="3536950" h="1973943">
                  <a:moveTo>
                    <a:pt x="0" y="0"/>
                  </a:moveTo>
                  <a:lnTo>
                    <a:pt x="2553063" y="0"/>
                  </a:lnTo>
                  <a:lnTo>
                    <a:pt x="2553063" y="157"/>
                  </a:lnTo>
                  <a:cubicBezTo>
                    <a:pt x="3096734" y="1669"/>
                    <a:pt x="3536950" y="442912"/>
                    <a:pt x="3536950" y="986972"/>
                  </a:cubicBezTo>
                  <a:cubicBezTo>
                    <a:pt x="3536950" y="1531033"/>
                    <a:pt x="3096734" y="1972275"/>
                    <a:pt x="2553063" y="1973787"/>
                  </a:cubicBezTo>
                  <a:lnTo>
                    <a:pt x="2553063" y="1973942"/>
                  </a:lnTo>
                  <a:lnTo>
                    <a:pt x="2549999" y="1973942"/>
                  </a:lnTo>
                  <a:cubicBezTo>
                    <a:pt x="2549992" y="1973943"/>
                    <a:pt x="2549986" y="1973943"/>
                    <a:pt x="2549979" y="1973943"/>
                  </a:cubicBezTo>
                  <a:lnTo>
                    <a:pt x="2549959" y="1973942"/>
                  </a:lnTo>
                  <a:lnTo>
                    <a:pt x="0" y="1973942"/>
                  </a:lnTo>
                  <a:close/>
                </a:path>
              </a:pathLst>
            </a:custGeom>
            <a:solidFill>
              <a:srgbClr val="01B0F1">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椭圆 4"/>
            <p:cNvSpPr/>
            <p:nvPr/>
          </p:nvSpPr>
          <p:spPr>
            <a:xfrm>
              <a:off x="-4624" y="1139365"/>
              <a:ext cx="2975428" cy="1660562"/>
            </a:xfrm>
            <a:custGeom>
              <a:avLst/>
              <a:gdLst/>
              <a:ahLst/>
              <a:cxnLst/>
              <a:rect l="l" t="t" r="r" b="b"/>
              <a:pathLst>
                <a:path w="3536950" h="1973943">
                  <a:moveTo>
                    <a:pt x="0" y="0"/>
                  </a:moveTo>
                  <a:lnTo>
                    <a:pt x="2553063" y="0"/>
                  </a:lnTo>
                  <a:lnTo>
                    <a:pt x="2553063" y="157"/>
                  </a:lnTo>
                  <a:cubicBezTo>
                    <a:pt x="3096734" y="1669"/>
                    <a:pt x="3536950" y="442912"/>
                    <a:pt x="3536950" y="986972"/>
                  </a:cubicBezTo>
                  <a:cubicBezTo>
                    <a:pt x="3536950" y="1531033"/>
                    <a:pt x="3096734" y="1972275"/>
                    <a:pt x="2553063" y="1973787"/>
                  </a:cubicBezTo>
                  <a:lnTo>
                    <a:pt x="2553063" y="1973942"/>
                  </a:lnTo>
                  <a:lnTo>
                    <a:pt x="2549999" y="1973942"/>
                  </a:lnTo>
                  <a:cubicBezTo>
                    <a:pt x="2549992" y="1973943"/>
                    <a:pt x="2549986" y="1973943"/>
                    <a:pt x="2549979" y="1973943"/>
                  </a:cubicBezTo>
                  <a:lnTo>
                    <a:pt x="2549959" y="1973942"/>
                  </a:lnTo>
                  <a:lnTo>
                    <a:pt x="0" y="1973942"/>
                  </a:lnTo>
                  <a:close/>
                </a:path>
              </a:pathLst>
            </a:custGeom>
            <a:solidFill>
              <a:srgbClr val="076DC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9" name="组合 8"/>
          <p:cNvGrpSpPr/>
          <p:nvPr/>
        </p:nvGrpSpPr>
        <p:grpSpPr>
          <a:xfrm>
            <a:off x="5425570" y="4056947"/>
            <a:ext cx="1324188" cy="720672"/>
            <a:chOff x="8046865" y="3178903"/>
            <a:chExt cx="1595802" cy="868495"/>
          </a:xfrm>
        </p:grpSpPr>
        <p:sp>
          <p:nvSpPr>
            <p:cNvPr id="8" name="椭圆 7"/>
            <p:cNvSpPr/>
            <p:nvPr/>
          </p:nvSpPr>
          <p:spPr>
            <a:xfrm>
              <a:off x="8389633" y="3178903"/>
              <a:ext cx="868497" cy="86849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TextBox 6"/>
            <p:cNvSpPr txBox="1"/>
            <p:nvPr/>
          </p:nvSpPr>
          <p:spPr>
            <a:xfrm>
              <a:off x="8046865" y="3209514"/>
              <a:ext cx="1595802" cy="778896"/>
            </a:xfrm>
            <a:prstGeom prst="rect">
              <a:avLst/>
            </a:prstGeom>
            <a:noFill/>
          </p:spPr>
          <p:txBody>
            <a:bodyPr wrap="square" lIns="91433" tIns="45716" rIns="91433" bIns="45716" rtlCol="0">
              <a:spAutoFit/>
            </a:bodyPr>
            <a:lstStyle/>
            <a:p>
              <a:pPr algn="ctr"/>
              <a:r>
                <a:rPr lang="en-US" altLang="zh-CN" sz="3600" b="1" dirty="0" smtClean="0">
                  <a:solidFill>
                    <a:srgbClr val="076DC1"/>
                  </a:solidFill>
                  <a:latin typeface="微软雅黑" pitchFamily="34" charset="-122"/>
                  <a:ea typeface="微软雅黑" pitchFamily="34" charset="-122"/>
                </a:rPr>
                <a:t>A</a:t>
              </a:r>
              <a:endParaRPr lang="zh-CN" altLang="en-US" sz="3600" b="1" dirty="0">
                <a:solidFill>
                  <a:srgbClr val="076DC1"/>
                </a:solidFill>
                <a:latin typeface="微软雅黑" pitchFamily="34" charset="-122"/>
                <a:ea typeface="微软雅黑" pitchFamily="34" charset="-122"/>
              </a:endParaRPr>
            </a:p>
          </p:txBody>
        </p:sp>
      </p:grpSp>
      <p:sp>
        <p:nvSpPr>
          <p:cNvPr id="10" name="TextBox 42"/>
          <p:cNvSpPr txBox="1"/>
          <p:nvPr/>
        </p:nvSpPr>
        <p:spPr>
          <a:xfrm>
            <a:off x="3231353" y="4962249"/>
            <a:ext cx="5712622" cy="923330"/>
          </a:xfrm>
          <a:prstGeom prst="rect">
            <a:avLst/>
          </a:prstGeom>
          <a:noFill/>
        </p:spPr>
        <p:txBody>
          <a:bodyPr wrap="square" rtlCol="0">
            <a:spAutoFit/>
          </a:bodyPr>
          <a:lstStyle/>
          <a:p>
            <a:pPr algn="ctr"/>
            <a:r>
              <a:rPr lang="zh-CN" altLang="en-US" sz="5400" b="1" dirty="0" smtClean="0">
                <a:solidFill>
                  <a:schemeClr val="bg1"/>
                </a:solidFill>
                <a:latin typeface="微软雅黑" pitchFamily="34" charset="-122"/>
                <a:ea typeface="微软雅黑" pitchFamily="34" charset="-122"/>
              </a:rPr>
              <a:t>点击加入</a:t>
            </a:r>
            <a:r>
              <a:rPr lang="zh-CN" altLang="en-US" sz="5400" b="1" dirty="0">
                <a:solidFill>
                  <a:schemeClr val="bg1"/>
                </a:solidFill>
                <a:latin typeface="微软雅黑" pitchFamily="34" charset="-122"/>
                <a:ea typeface="微软雅黑" pitchFamily="34" charset="-122"/>
              </a:rPr>
              <a:t>你的标题</a:t>
            </a:r>
          </a:p>
        </p:txBody>
      </p:sp>
      <p:sp>
        <p:nvSpPr>
          <p:cNvPr id="11" name="TextBox 42"/>
          <p:cNvSpPr txBox="1"/>
          <p:nvPr/>
        </p:nvSpPr>
        <p:spPr>
          <a:xfrm>
            <a:off x="4209090" y="5923900"/>
            <a:ext cx="3608060" cy="523220"/>
          </a:xfrm>
          <a:prstGeom prst="rect">
            <a:avLst/>
          </a:prstGeom>
          <a:noFill/>
        </p:spPr>
        <p:txBody>
          <a:bodyPr wrap="square" rtlCol="0">
            <a:spAutoFit/>
          </a:bodyPr>
          <a:lstStyle/>
          <a:p>
            <a:pPr algn="ctr"/>
            <a:r>
              <a:rPr lang="en-US" altLang="zh-CN" sz="2800" dirty="0" smtClean="0">
                <a:solidFill>
                  <a:schemeClr val="bg1"/>
                </a:solidFill>
                <a:latin typeface="微软雅黑" pitchFamily="34" charset="-122"/>
                <a:ea typeface="微软雅黑" pitchFamily="34" charset="-122"/>
              </a:rPr>
              <a:t>【</a:t>
            </a:r>
            <a:r>
              <a:rPr lang="zh-CN" altLang="en-US" sz="2400" dirty="0" smtClean="0">
                <a:solidFill>
                  <a:schemeClr val="bg1"/>
                </a:solidFill>
                <a:latin typeface="微软雅黑" pitchFamily="34" charset="-122"/>
                <a:ea typeface="微软雅黑" pitchFamily="34" charset="-122"/>
              </a:rPr>
              <a:t>点击补充</a:t>
            </a:r>
            <a:r>
              <a:rPr lang="zh-CN" altLang="en-US" sz="2400" dirty="0">
                <a:solidFill>
                  <a:schemeClr val="bg1"/>
                </a:solidFill>
                <a:latin typeface="微软雅黑" pitchFamily="34" charset="-122"/>
                <a:ea typeface="微软雅黑" pitchFamily="34" charset="-122"/>
              </a:rPr>
              <a:t>添加</a:t>
            </a:r>
            <a:r>
              <a:rPr lang="zh-CN" altLang="en-US" sz="2400" dirty="0" smtClean="0">
                <a:solidFill>
                  <a:schemeClr val="bg1"/>
                </a:solidFill>
                <a:latin typeface="微软雅黑" pitchFamily="34" charset="-122"/>
                <a:ea typeface="微软雅黑" pitchFamily="34" charset="-122"/>
              </a:rPr>
              <a:t>内容</a:t>
            </a:r>
            <a:r>
              <a:rPr lang="en-US" altLang="zh-CN" sz="2800" dirty="0" smtClean="0">
                <a:solidFill>
                  <a:schemeClr val="bg1"/>
                </a:solidFill>
                <a:latin typeface="微软雅黑" pitchFamily="34" charset="-122"/>
                <a:ea typeface="微软雅黑" pitchFamily="34" charset="-122"/>
              </a:rPr>
              <a:t>】</a:t>
            </a:r>
            <a:endParaRPr lang="zh-CN" altLang="en-US" sz="3800" dirty="0">
              <a:solidFill>
                <a:schemeClr val="bg1"/>
              </a:solidFill>
              <a:latin typeface="微软雅黑" pitchFamily="34" charset="-122"/>
              <a:ea typeface="微软雅黑" pitchFamily="34" charset="-122"/>
            </a:endParaRPr>
          </a:p>
        </p:txBody>
      </p:sp>
    </p:spTree>
    <p:extLst>
      <p:ext uri="{BB962C8B-B14F-4D97-AF65-F5344CB8AC3E}">
        <p14:creationId xmlns:p14="http://schemas.microsoft.com/office/powerpoint/2010/main" val="100610979"/>
      </p:ext>
    </p:extLst>
  </p:cSld>
  <p:clrMapOvr>
    <a:masterClrMapping/>
  </p:clrMapOvr>
  <p:transition spd="slow" advClick="0" advTm="1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randombar(horizontal)">
                                      <p:cBhvr>
                                        <p:cTn id="7" dur="500"/>
                                        <p:tgtEl>
                                          <p:spTgt spid="2"/>
                                        </p:tgtEl>
                                      </p:cBhvr>
                                    </p:animEffect>
                                  </p:childTnLst>
                                </p:cTn>
                              </p:par>
                            </p:childTnLst>
                          </p:cTn>
                        </p:par>
                        <p:par>
                          <p:cTn id="8" fill="hold">
                            <p:stCondLst>
                              <p:cond delay="500"/>
                            </p:stCondLst>
                            <p:childTnLst>
                              <p:par>
                                <p:cTn id="9" presetID="2" presetClass="entr" presetSubtype="4" fill="hold" nodeType="after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additive="base">
                                        <p:cTn id="11" dur="500" fill="hold"/>
                                        <p:tgtEl>
                                          <p:spTgt spid="3"/>
                                        </p:tgtEl>
                                        <p:attrNameLst>
                                          <p:attrName>ppt_x</p:attrName>
                                        </p:attrNameLst>
                                      </p:cBhvr>
                                      <p:tavLst>
                                        <p:tav tm="0">
                                          <p:val>
                                            <p:strVal val="#ppt_x"/>
                                          </p:val>
                                        </p:tav>
                                        <p:tav tm="100000">
                                          <p:val>
                                            <p:strVal val="#ppt_x"/>
                                          </p:val>
                                        </p:tav>
                                      </p:tavLst>
                                    </p:anim>
                                    <p:anim calcmode="lin" valueType="num">
                                      <p:cBhvr additive="base">
                                        <p:cTn id="12" dur="500" fill="hold"/>
                                        <p:tgtEl>
                                          <p:spTgt spid="3"/>
                                        </p:tgtEl>
                                        <p:attrNameLst>
                                          <p:attrName>ppt_y</p:attrName>
                                        </p:attrNameLst>
                                      </p:cBhvr>
                                      <p:tavLst>
                                        <p:tav tm="0">
                                          <p:val>
                                            <p:strVal val="1+#ppt_h/2"/>
                                          </p:val>
                                        </p:tav>
                                        <p:tav tm="100000">
                                          <p:val>
                                            <p:strVal val="#ppt_y"/>
                                          </p:val>
                                        </p:tav>
                                      </p:tavLst>
                                    </p:anim>
                                  </p:childTnLst>
                                </p:cTn>
                              </p:par>
                            </p:childTnLst>
                          </p:cTn>
                        </p:par>
                        <p:par>
                          <p:cTn id="13" fill="hold">
                            <p:stCondLst>
                              <p:cond delay="1000"/>
                            </p:stCondLst>
                            <p:childTnLst>
                              <p:par>
                                <p:cTn id="14" presetID="42" presetClass="entr" presetSubtype="0" fill="hold" nodeType="afterEffect">
                                  <p:stCondLst>
                                    <p:cond delay="0"/>
                                  </p:stCondLst>
                                  <p:childTnLst>
                                    <p:set>
                                      <p:cBhvr>
                                        <p:cTn id="15" dur="1" fill="hold">
                                          <p:stCondLst>
                                            <p:cond delay="0"/>
                                          </p:stCondLst>
                                        </p:cTn>
                                        <p:tgtEl>
                                          <p:spTgt spid="9"/>
                                        </p:tgtEl>
                                        <p:attrNameLst>
                                          <p:attrName>style.visibility</p:attrName>
                                        </p:attrNameLst>
                                      </p:cBhvr>
                                      <p:to>
                                        <p:strVal val="visible"/>
                                      </p:to>
                                    </p:set>
                                    <p:animEffect transition="in" filter="fade">
                                      <p:cBhvr>
                                        <p:cTn id="16" dur="1000"/>
                                        <p:tgtEl>
                                          <p:spTgt spid="9"/>
                                        </p:tgtEl>
                                      </p:cBhvr>
                                    </p:animEffect>
                                    <p:anim calcmode="lin" valueType="num">
                                      <p:cBhvr>
                                        <p:cTn id="17" dur="1000" fill="hold"/>
                                        <p:tgtEl>
                                          <p:spTgt spid="9"/>
                                        </p:tgtEl>
                                        <p:attrNameLst>
                                          <p:attrName>ppt_x</p:attrName>
                                        </p:attrNameLst>
                                      </p:cBhvr>
                                      <p:tavLst>
                                        <p:tav tm="0">
                                          <p:val>
                                            <p:strVal val="#ppt_x"/>
                                          </p:val>
                                        </p:tav>
                                        <p:tav tm="100000">
                                          <p:val>
                                            <p:strVal val="#ppt_x"/>
                                          </p:val>
                                        </p:tav>
                                      </p:tavLst>
                                    </p:anim>
                                    <p:anim calcmode="lin" valueType="num">
                                      <p:cBhvr>
                                        <p:cTn id="18" dur="1000" fill="hold"/>
                                        <p:tgtEl>
                                          <p:spTgt spid="9"/>
                                        </p:tgtEl>
                                        <p:attrNameLst>
                                          <p:attrName>ppt_y</p:attrName>
                                        </p:attrNameLst>
                                      </p:cBhvr>
                                      <p:tavLst>
                                        <p:tav tm="0">
                                          <p:val>
                                            <p:strVal val="#ppt_y+.1"/>
                                          </p:val>
                                        </p:tav>
                                        <p:tav tm="100000">
                                          <p:val>
                                            <p:strVal val="#ppt_y"/>
                                          </p:val>
                                        </p:tav>
                                      </p:tavLst>
                                    </p:anim>
                                  </p:childTnLst>
                                </p:cTn>
                              </p:par>
                            </p:childTnLst>
                          </p:cTn>
                        </p:par>
                        <p:par>
                          <p:cTn id="19" fill="hold">
                            <p:stCondLst>
                              <p:cond delay="2000"/>
                            </p:stCondLst>
                            <p:childTnLst>
                              <p:par>
                                <p:cTn id="20" presetID="56" presetClass="entr" presetSubtype="0" fill="hold" grpId="0" nodeType="afterEffect">
                                  <p:stCondLst>
                                    <p:cond delay="0"/>
                                  </p:stCondLst>
                                  <p:iterate type="lt">
                                    <p:tmPct val="10000"/>
                                  </p:iterate>
                                  <p:childTnLst>
                                    <p:set>
                                      <p:cBhvr>
                                        <p:cTn id="21" dur="1" fill="hold">
                                          <p:stCondLst>
                                            <p:cond delay="0"/>
                                          </p:stCondLst>
                                        </p:cTn>
                                        <p:tgtEl>
                                          <p:spTgt spid="10"/>
                                        </p:tgtEl>
                                        <p:attrNameLst>
                                          <p:attrName>style.visibility</p:attrName>
                                        </p:attrNameLst>
                                      </p:cBhvr>
                                      <p:to>
                                        <p:strVal val="visible"/>
                                      </p:to>
                                    </p:set>
                                    <p:anim by="(-#ppt_w*2)" calcmode="lin" valueType="num">
                                      <p:cBhvr rctx="PPT">
                                        <p:cTn id="22" dur="250" autoRev="1" fill="hold">
                                          <p:stCondLst>
                                            <p:cond delay="0"/>
                                          </p:stCondLst>
                                        </p:cTn>
                                        <p:tgtEl>
                                          <p:spTgt spid="10"/>
                                        </p:tgtEl>
                                        <p:attrNameLst>
                                          <p:attrName>ppt_w</p:attrName>
                                        </p:attrNameLst>
                                      </p:cBhvr>
                                    </p:anim>
                                    <p:anim by="(#ppt_w*0.50)" calcmode="lin" valueType="num">
                                      <p:cBhvr>
                                        <p:cTn id="23" dur="250" decel="50000" autoRev="1" fill="hold">
                                          <p:stCondLst>
                                            <p:cond delay="0"/>
                                          </p:stCondLst>
                                        </p:cTn>
                                        <p:tgtEl>
                                          <p:spTgt spid="10"/>
                                        </p:tgtEl>
                                        <p:attrNameLst>
                                          <p:attrName>ppt_x</p:attrName>
                                        </p:attrNameLst>
                                      </p:cBhvr>
                                    </p:anim>
                                    <p:anim from="(-#ppt_h/2)" to="(#ppt_y)" calcmode="lin" valueType="num">
                                      <p:cBhvr>
                                        <p:cTn id="24" dur="500" fill="hold">
                                          <p:stCondLst>
                                            <p:cond delay="0"/>
                                          </p:stCondLst>
                                        </p:cTn>
                                        <p:tgtEl>
                                          <p:spTgt spid="10"/>
                                        </p:tgtEl>
                                        <p:attrNameLst>
                                          <p:attrName>ppt_y</p:attrName>
                                        </p:attrNameLst>
                                      </p:cBhvr>
                                    </p:anim>
                                    <p:animRot by="21600000">
                                      <p:cBhvr>
                                        <p:cTn id="25" dur="500" fill="hold">
                                          <p:stCondLst>
                                            <p:cond delay="0"/>
                                          </p:stCondLst>
                                        </p:cTn>
                                        <p:tgtEl>
                                          <p:spTgt spid="10"/>
                                        </p:tgtEl>
                                        <p:attrNameLst>
                                          <p:attrName>r</p:attrName>
                                        </p:attrNameLst>
                                      </p:cBhvr>
                                    </p:animRot>
                                  </p:childTnLst>
                                </p:cTn>
                              </p:par>
                            </p:childTnLst>
                          </p:cTn>
                        </p:par>
                        <p:par>
                          <p:cTn id="26" fill="hold">
                            <p:stCondLst>
                              <p:cond delay="2850"/>
                            </p:stCondLst>
                            <p:childTnLst>
                              <p:par>
                                <p:cTn id="27" presetID="56" presetClass="entr" presetSubtype="0" fill="hold" grpId="0" nodeType="afterEffect">
                                  <p:stCondLst>
                                    <p:cond delay="0"/>
                                  </p:stCondLst>
                                  <p:iterate type="lt">
                                    <p:tmPct val="10000"/>
                                  </p:iterate>
                                  <p:childTnLst>
                                    <p:set>
                                      <p:cBhvr>
                                        <p:cTn id="28" dur="1" fill="hold">
                                          <p:stCondLst>
                                            <p:cond delay="0"/>
                                          </p:stCondLst>
                                        </p:cTn>
                                        <p:tgtEl>
                                          <p:spTgt spid="11"/>
                                        </p:tgtEl>
                                        <p:attrNameLst>
                                          <p:attrName>style.visibility</p:attrName>
                                        </p:attrNameLst>
                                      </p:cBhvr>
                                      <p:to>
                                        <p:strVal val="visible"/>
                                      </p:to>
                                    </p:set>
                                    <p:anim by="(-#ppt_w*2)" calcmode="lin" valueType="num">
                                      <p:cBhvr rctx="PPT">
                                        <p:cTn id="29" dur="250" autoRev="1" fill="hold">
                                          <p:stCondLst>
                                            <p:cond delay="0"/>
                                          </p:stCondLst>
                                        </p:cTn>
                                        <p:tgtEl>
                                          <p:spTgt spid="11"/>
                                        </p:tgtEl>
                                        <p:attrNameLst>
                                          <p:attrName>ppt_w</p:attrName>
                                        </p:attrNameLst>
                                      </p:cBhvr>
                                    </p:anim>
                                    <p:anim by="(#ppt_w*0.50)" calcmode="lin" valueType="num">
                                      <p:cBhvr>
                                        <p:cTn id="30" dur="250" decel="50000" autoRev="1" fill="hold">
                                          <p:stCondLst>
                                            <p:cond delay="0"/>
                                          </p:stCondLst>
                                        </p:cTn>
                                        <p:tgtEl>
                                          <p:spTgt spid="11"/>
                                        </p:tgtEl>
                                        <p:attrNameLst>
                                          <p:attrName>ppt_x</p:attrName>
                                        </p:attrNameLst>
                                      </p:cBhvr>
                                    </p:anim>
                                    <p:anim from="(-#ppt_h/2)" to="(#ppt_y)" calcmode="lin" valueType="num">
                                      <p:cBhvr>
                                        <p:cTn id="31" dur="500" fill="hold">
                                          <p:stCondLst>
                                            <p:cond delay="0"/>
                                          </p:stCondLst>
                                        </p:cTn>
                                        <p:tgtEl>
                                          <p:spTgt spid="11"/>
                                        </p:tgtEl>
                                        <p:attrNameLst>
                                          <p:attrName>ppt_y</p:attrName>
                                        </p:attrNameLst>
                                      </p:cBhvr>
                                    </p:anim>
                                    <p:animRot by="21600000">
                                      <p:cBhvr>
                                        <p:cTn id="32" dur="500" fill="hold">
                                          <p:stCondLst>
                                            <p:cond delay="0"/>
                                          </p:stCondLst>
                                        </p:cTn>
                                        <p:tgtEl>
                                          <p:spTgt spid="11"/>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文本框 5"/>
          <p:cNvSpPr txBox="1"/>
          <p:nvPr/>
        </p:nvSpPr>
        <p:spPr>
          <a:xfrm>
            <a:off x="957842" y="263724"/>
            <a:ext cx="4680957" cy="584775"/>
          </a:xfrm>
          <a:prstGeom prst="rect">
            <a:avLst/>
          </a:prstGeom>
          <a:noFill/>
        </p:spPr>
        <p:txBody>
          <a:bodyPr wrap="square" rtlCol="0">
            <a:spAutoFit/>
          </a:bodyPr>
          <a:lstStyle>
            <a:defPPr>
              <a:defRPr lang="zh-CN"/>
            </a:defPPr>
            <a:lvl1pPr>
              <a:defRPr sz="4000">
                <a:solidFill>
                  <a:schemeClr val="accent1">
                    <a:lumMod val="50000"/>
                  </a:schemeClr>
                </a:solidFill>
                <a:latin typeface="微软雅黑" pitchFamily="34" charset="-122"/>
                <a:ea typeface="微软雅黑" pitchFamily="34" charset="-122"/>
              </a:defRPr>
            </a:lvl1pPr>
          </a:lstStyle>
          <a:p>
            <a:r>
              <a:rPr lang="en-US" altLang="zh-CN" sz="3200" dirty="0" smtClean="0">
                <a:solidFill>
                  <a:schemeClr val="bg1">
                    <a:lumMod val="50000"/>
                  </a:schemeClr>
                </a:solidFill>
              </a:rPr>
              <a:t>01.</a:t>
            </a:r>
            <a:r>
              <a:rPr lang="zh-CN" altLang="en-US" sz="3200" dirty="0" smtClean="0">
                <a:solidFill>
                  <a:schemeClr val="bg1">
                    <a:lumMod val="50000"/>
                  </a:schemeClr>
                </a:solidFill>
              </a:rPr>
              <a:t>年度工作概述</a:t>
            </a:r>
            <a:endParaRPr lang="zh-CN" altLang="zh-CN" sz="3200" dirty="0">
              <a:solidFill>
                <a:schemeClr val="bg1">
                  <a:lumMod val="50000"/>
                </a:schemeClr>
              </a:solidFill>
            </a:endParaRPr>
          </a:p>
        </p:txBody>
      </p:sp>
      <p:grpSp>
        <p:nvGrpSpPr>
          <p:cNvPr id="10" name="组合 9"/>
          <p:cNvGrpSpPr/>
          <p:nvPr/>
        </p:nvGrpSpPr>
        <p:grpSpPr>
          <a:xfrm>
            <a:off x="0" y="231838"/>
            <a:ext cx="759125" cy="693420"/>
            <a:chOff x="0" y="532828"/>
            <a:chExt cx="759125" cy="568897"/>
          </a:xfrm>
          <a:solidFill>
            <a:srgbClr val="076DC1"/>
          </a:solidFill>
        </p:grpSpPr>
        <p:sp>
          <p:nvSpPr>
            <p:cNvPr id="11" name="矩形 10"/>
            <p:cNvSpPr/>
            <p:nvPr/>
          </p:nvSpPr>
          <p:spPr>
            <a:xfrm>
              <a:off x="0" y="532828"/>
              <a:ext cx="238791" cy="568897"/>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矩形 11"/>
            <p:cNvSpPr/>
            <p:nvPr/>
          </p:nvSpPr>
          <p:spPr>
            <a:xfrm>
              <a:off x="341410" y="532828"/>
              <a:ext cx="107228" cy="568897"/>
            </a:xfrm>
            <a:prstGeom prst="rect">
              <a:avLst/>
            </a:prstGeom>
            <a:solidFill>
              <a:srgbClr val="01B0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矩形 12"/>
            <p:cNvSpPr/>
            <p:nvPr/>
          </p:nvSpPr>
          <p:spPr>
            <a:xfrm>
              <a:off x="551257" y="532828"/>
              <a:ext cx="67464" cy="568897"/>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矩形 13"/>
            <p:cNvSpPr/>
            <p:nvPr/>
          </p:nvSpPr>
          <p:spPr>
            <a:xfrm>
              <a:off x="721341" y="532828"/>
              <a:ext cx="37784" cy="568897"/>
            </a:xfrm>
            <a:prstGeom prst="rect">
              <a:avLst/>
            </a:prstGeom>
            <a:solidFill>
              <a:srgbClr val="01B0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5" name="TextBox 14"/>
          <p:cNvSpPr txBox="1"/>
          <p:nvPr/>
        </p:nvSpPr>
        <p:spPr>
          <a:xfrm>
            <a:off x="9059265" y="385644"/>
            <a:ext cx="3131147" cy="369332"/>
          </a:xfrm>
          <a:prstGeom prst="rect">
            <a:avLst/>
          </a:prstGeom>
          <a:noFill/>
        </p:spPr>
        <p:txBody>
          <a:bodyPr wrap="square" rtlCol="0">
            <a:spAutoFit/>
          </a:bodyPr>
          <a:lstStyle/>
          <a:p>
            <a:r>
              <a:rPr lang="en-US" altLang="zh-CN" dirty="0">
                <a:solidFill>
                  <a:schemeClr val="bg1">
                    <a:lumMod val="50000"/>
                  </a:schemeClr>
                </a:solidFill>
                <a:latin typeface="微软雅黑" pitchFamily="34" charset="-122"/>
                <a:ea typeface="微软雅黑" pitchFamily="34" charset="-122"/>
              </a:rPr>
              <a:t>LOGO     </a:t>
            </a:r>
            <a:r>
              <a:rPr lang="zh-CN" altLang="en-US" dirty="0">
                <a:solidFill>
                  <a:schemeClr val="bg1">
                    <a:lumMod val="50000"/>
                  </a:schemeClr>
                </a:solidFill>
                <a:latin typeface="微软雅黑" pitchFamily="34" charset="-122"/>
                <a:ea typeface="微软雅黑" pitchFamily="34" charset="-122"/>
              </a:rPr>
              <a:t>添加您的公司名称</a:t>
            </a:r>
          </a:p>
        </p:txBody>
      </p:sp>
      <p:grpSp>
        <p:nvGrpSpPr>
          <p:cNvPr id="16" name="组合 15"/>
          <p:cNvGrpSpPr/>
          <p:nvPr/>
        </p:nvGrpSpPr>
        <p:grpSpPr>
          <a:xfrm>
            <a:off x="0" y="922175"/>
            <a:ext cx="12190413" cy="45719"/>
            <a:chOff x="0" y="532828"/>
            <a:chExt cx="759125" cy="568897"/>
          </a:xfrm>
          <a:solidFill>
            <a:srgbClr val="076DC1"/>
          </a:solidFill>
        </p:grpSpPr>
        <p:sp>
          <p:nvSpPr>
            <p:cNvPr id="17" name="矩形 16"/>
            <p:cNvSpPr/>
            <p:nvPr/>
          </p:nvSpPr>
          <p:spPr>
            <a:xfrm>
              <a:off x="0" y="532828"/>
              <a:ext cx="238791" cy="568897"/>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矩形 17"/>
            <p:cNvSpPr/>
            <p:nvPr/>
          </p:nvSpPr>
          <p:spPr>
            <a:xfrm>
              <a:off x="238791" y="532828"/>
              <a:ext cx="209847" cy="568897"/>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矩形 18"/>
            <p:cNvSpPr/>
            <p:nvPr/>
          </p:nvSpPr>
          <p:spPr>
            <a:xfrm>
              <a:off x="448638" y="532828"/>
              <a:ext cx="170083" cy="568897"/>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矩形 19"/>
            <p:cNvSpPr/>
            <p:nvPr/>
          </p:nvSpPr>
          <p:spPr>
            <a:xfrm>
              <a:off x="616871" y="532828"/>
              <a:ext cx="142254" cy="568897"/>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 name="组合 1"/>
          <p:cNvGrpSpPr/>
          <p:nvPr/>
        </p:nvGrpSpPr>
        <p:grpSpPr>
          <a:xfrm>
            <a:off x="1631169" y="1476686"/>
            <a:ext cx="9417050" cy="4890488"/>
            <a:chOff x="3067050" y="1333813"/>
            <a:chExt cx="7969250" cy="4138612"/>
          </a:xfrm>
        </p:grpSpPr>
        <p:sp>
          <p:nvSpPr>
            <p:cNvPr id="21" name="AutoShape 2"/>
            <p:cNvSpPr>
              <a:spLocks noChangeArrowheads="1"/>
            </p:cNvSpPr>
            <p:nvPr/>
          </p:nvSpPr>
          <p:spPr bwMode="auto">
            <a:xfrm>
              <a:off x="7191375" y="1713225"/>
              <a:ext cx="3844925" cy="3633788"/>
            </a:xfrm>
            <a:prstGeom prst="roundRect">
              <a:avLst>
                <a:gd name="adj" fmla="val 2255"/>
              </a:avLst>
            </a:prstGeom>
            <a:solidFill>
              <a:schemeClr val="bg1"/>
            </a:solidFill>
            <a:ln w="3175">
              <a:solidFill>
                <a:srgbClr val="D7D7D7"/>
              </a:solidFill>
              <a:bevel/>
              <a:headEnd/>
              <a:tailEnd/>
            </a:ln>
          </p:spPr>
          <p:txBody>
            <a:bodyPr lIns="180000" anchor="ct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lnSpc>
                  <a:spcPct val="150000"/>
                </a:lnSpc>
              </a:pPr>
              <a:r>
                <a:rPr lang="zh-CN" altLang="en-US" sz="2000">
                  <a:solidFill>
                    <a:srgbClr val="FFFFFF"/>
                  </a:solidFill>
                  <a:latin typeface="微软雅黑" pitchFamily="34" charset="-122"/>
                  <a:ea typeface="微软雅黑" pitchFamily="34" charset="-122"/>
                  <a:sym typeface="微软雅黑" pitchFamily="34" charset="-122"/>
                </a:rPr>
                <a:t>       </a:t>
              </a:r>
              <a:endParaRPr lang="zh-CN" altLang="en-US" sz="1100">
                <a:solidFill>
                  <a:srgbClr val="FFFFFF"/>
                </a:solidFill>
                <a:latin typeface="微软雅黑" pitchFamily="34" charset="-122"/>
                <a:ea typeface="微软雅黑" pitchFamily="34" charset="-122"/>
                <a:sym typeface="微软雅黑" pitchFamily="34" charset="-122"/>
              </a:endParaRPr>
            </a:p>
          </p:txBody>
        </p:sp>
        <p:sp>
          <p:nvSpPr>
            <p:cNvPr id="22" name="Oval 4"/>
            <p:cNvSpPr>
              <a:spLocks noChangeArrowheads="1"/>
            </p:cNvSpPr>
            <p:nvPr/>
          </p:nvSpPr>
          <p:spPr bwMode="auto">
            <a:xfrm>
              <a:off x="3370263" y="1665600"/>
              <a:ext cx="3249612" cy="3273425"/>
            </a:xfrm>
            <a:prstGeom prst="ellipse">
              <a:avLst/>
            </a:prstGeom>
            <a:noFill/>
            <a:ln w="12700">
              <a:solidFill>
                <a:schemeClr val="bg1">
                  <a:lumMod val="50000"/>
                </a:schemeClr>
              </a:solidFill>
              <a:prstDash val="dash"/>
              <a:bevel/>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endParaRPr lang="zh-CN" altLang="zh-CN" sz="2400">
                <a:solidFill>
                  <a:srgbClr val="000000"/>
                </a:solidFill>
                <a:latin typeface="Impact" pitchFamily="34" charset="0"/>
                <a:ea typeface="微软雅黑" pitchFamily="34" charset="-122"/>
                <a:sym typeface="Impact" pitchFamily="34" charset="0"/>
              </a:endParaRPr>
            </a:p>
          </p:txBody>
        </p:sp>
        <p:sp>
          <p:nvSpPr>
            <p:cNvPr id="23" name="Oval 5"/>
            <p:cNvSpPr>
              <a:spLocks noChangeArrowheads="1"/>
            </p:cNvSpPr>
            <p:nvPr/>
          </p:nvSpPr>
          <p:spPr bwMode="auto">
            <a:xfrm>
              <a:off x="3067050" y="1906900"/>
              <a:ext cx="1106488" cy="1114425"/>
            </a:xfrm>
            <a:prstGeom prst="ellipse">
              <a:avLst/>
            </a:prstGeom>
            <a:solidFill>
              <a:srgbClr val="076DC1"/>
            </a:solidFill>
            <a:ln>
              <a:noFill/>
            </a:ln>
          </p:spPr>
          <p:txBody>
            <a:bodyPr anchor="ct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ctr" eaLnBrk="1" hangingPunct="1"/>
              <a:r>
                <a:rPr lang="zh-CN" altLang="en-US" sz="1600">
                  <a:solidFill>
                    <a:schemeClr val="bg1"/>
                  </a:solidFill>
                  <a:latin typeface="Impact" pitchFamily="34" charset="0"/>
                  <a:ea typeface="微软雅黑" pitchFamily="34" charset="-122"/>
                  <a:sym typeface="Impact" pitchFamily="34" charset="0"/>
                </a:rPr>
                <a:t>添加文本</a:t>
              </a:r>
              <a:r>
                <a:rPr lang="en-US" altLang="zh-CN" sz="1600">
                  <a:solidFill>
                    <a:schemeClr val="bg1"/>
                  </a:solidFill>
                  <a:latin typeface="Impact" pitchFamily="34" charset="0"/>
                  <a:ea typeface="微软雅黑" pitchFamily="34" charset="-122"/>
                  <a:sym typeface="Impact" pitchFamily="34" charset="0"/>
                </a:rPr>
                <a:t>3</a:t>
              </a:r>
              <a:endParaRPr lang="zh-CN" altLang="en-US" sz="1600">
                <a:solidFill>
                  <a:schemeClr val="bg1"/>
                </a:solidFill>
                <a:latin typeface="Impact" pitchFamily="34" charset="0"/>
                <a:ea typeface="微软雅黑" pitchFamily="34" charset="-122"/>
                <a:sym typeface="Impact" pitchFamily="34" charset="0"/>
              </a:endParaRPr>
            </a:p>
          </p:txBody>
        </p:sp>
        <p:sp>
          <p:nvSpPr>
            <p:cNvPr id="24" name="Oval 6"/>
            <p:cNvSpPr>
              <a:spLocks noChangeArrowheads="1"/>
            </p:cNvSpPr>
            <p:nvPr/>
          </p:nvSpPr>
          <p:spPr bwMode="auto">
            <a:xfrm>
              <a:off x="5775325" y="1906900"/>
              <a:ext cx="1106488" cy="1114425"/>
            </a:xfrm>
            <a:prstGeom prst="ellipse">
              <a:avLst/>
            </a:prstGeom>
            <a:solidFill>
              <a:srgbClr val="076DC1"/>
            </a:solidFill>
            <a:ln>
              <a:noFill/>
            </a:ln>
          </p:spPr>
          <p:txBody>
            <a:bodyPr anchor="ct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ctr" eaLnBrk="1" hangingPunct="1"/>
              <a:r>
                <a:rPr lang="zh-CN" altLang="en-US" sz="1600">
                  <a:solidFill>
                    <a:schemeClr val="bg1"/>
                  </a:solidFill>
                  <a:latin typeface="Impact" pitchFamily="34" charset="0"/>
                  <a:ea typeface="微软雅黑" pitchFamily="34" charset="-122"/>
                  <a:sym typeface="Impact" pitchFamily="34" charset="0"/>
                </a:rPr>
                <a:t>添加文本</a:t>
              </a:r>
              <a:r>
                <a:rPr lang="en-US" altLang="zh-CN" sz="1600">
                  <a:solidFill>
                    <a:schemeClr val="bg1"/>
                  </a:solidFill>
                  <a:latin typeface="Impact" pitchFamily="34" charset="0"/>
                  <a:ea typeface="微软雅黑" pitchFamily="34" charset="-122"/>
                  <a:sym typeface="Impact" pitchFamily="34" charset="0"/>
                </a:rPr>
                <a:t>1</a:t>
              </a:r>
              <a:endParaRPr lang="zh-CN" altLang="en-US" sz="1600">
                <a:solidFill>
                  <a:schemeClr val="bg1"/>
                </a:solidFill>
                <a:latin typeface="Impact" pitchFamily="34" charset="0"/>
                <a:ea typeface="微软雅黑" pitchFamily="34" charset="-122"/>
                <a:sym typeface="Impact" pitchFamily="34" charset="0"/>
              </a:endParaRPr>
            </a:p>
          </p:txBody>
        </p:sp>
        <p:sp>
          <p:nvSpPr>
            <p:cNvPr id="25" name="Oval 7"/>
            <p:cNvSpPr>
              <a:spLocks noChangeArrowheads="1"/>
            </p:cNvSpPr>
            <p:nvPr/>
          </p:nvSpPr>
          <p:spPr bwMode="auto">
            <a:xfrm>
              <a:off x="4470400" y="4358000"/>
              <a:ext cx="1108075" cy="1114425"/>
            </a:xfrm>
            <a:prstGeom prst="ellipse">
              <a:avLst/>
            </a:prstGeom>
            <a:solidFill>
              <a:srgbClr val="076DC1"/>
            </a:solidFill>
            <a:ln>
              <a:noFill/>
            </a:ln>
          </p:spPr>
          <p:txBody>
            <a:bodyPr anchor="ct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ctr" eaLnBrk="1" hangingPunct="1"/>
              <a:r>
                <a:rPr lang="zh-CN" altLang="en-US" sz="1600">
                  <a:solidFill>
                    <a:schemeClr val="bg1"/>
                  </a:solidFill>
                  <a:latin typeface="Impact" pitchFamily="34" charset="0"/>
                  <a:ea typeface="微软雅黑" pitchFamily="34" charset="-122"/>
                  <a:sym typeface="Impact" pitchFamily="34" charset="0"/>
                </a:rPr>
                <a:t>添加文本</a:t>
              </a:r>
              <a:r>
                <a:rPr lang="en-US" altLang="zh-CN" sz="1600">
                  <a:solidFill>
                    <a:schemeClr val="bg1"/>
                  </a:solidFill>
                  <a:latin typeface="Impact" pitchFamily="34" charset="0"/>
                  <a:ea typeface="微软雅黑" pitchFamily="34" charset="-122"/>
                  <a:sym typeface="Impact" pitchFamily="34" charset="0"/>
                </a:rPr>
                <a:t>2</a:t>
              </a:r>
              <a:endParaRPr lang="zh-CN" altLang="en-US" sz="1600">
                <a:solidFill>
                  <a:schemeClr val="bg1"/>
                </a:solidFill>
                <a:latin typeface="Impact" pitchFamily="34" charset="0"/>
                <a:ea typeface="微软雅黑" pitchFamily="34" charset="-122"/>
                <a:sym typeface="Impact" pitchFamily="34" charset="0"/>
              </a:endParaRPr>
            </a:p>
          </p:txBody>
        </p:sp>
        <p:sp>
          <p:nvSpPr>
            <p:cNvPr id="26" name="Oval 8"/>
            <p:cNvSpPr>
              <a:spLocks noChangeArrowheads="1"/>
            </p:cNvSpPr>
            <p:nvPr/>
          </p:nvSpPr>
          <p:spPr bwMode="auto">
            <a:xfrm>
              <a:off x="4600575" y="1333813"/>
              <a:ext cx="752475" cy="758825"/>
            </a:xfrm>
            <a:prstGeom prst="ellipse">
              <a:avLst/>
            </a:prstGeom>
            <a:solidFill>
              <a:srgbClr val="01B0F1"/>
            </a:solidFill>
            <a:ln>
              <a:noFill/>
            </a:ln>
          </p:spPr>
          <p:txBody>
            <a:bodyPr wrap="none" anchor="ct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ctr" eaLnBrk="1" hangingPunct="1"/>
              <a:r>
                <a:rPr lang="zh-CN" altLang="en-US" sz="1600">
                  <a:solidFill>
                    <a:schemeClr val="bg1"/>
                  </a:solidFill>
                  <a:latin typeface="Impact" pitchFamily="34" charset="0"/>
                  <a:ea typeface="微软雅黑" pitchFamily="34" charset="-122"/>
                  <a:sym typeface="Impact" pitchFamily="34" charset="0"/>
                </a:rPr>
                <a:t>文本</a:t>
              </a:r>
              <a:r>
                <a:rPr lang="en-US" altLang="zh-CN" sz="1600">
                  <a:solidFill>
                    <a:schemeClr val="bg1"/>
                  </a:solidFill>
                  <a:latin typeface="Impact" pitchFamily="34" charset="0"/>
                  <a:ea typeface="微软雅黑" pitchFamily="34" charset="-122"/>
                  <a:sym typeface="Impact" pitchFamily="34" charset="0"/>
                </a:rPr>
                <a:t>1</a:t>
              </a:r>
              <a:endParaRPr lang="zh-CN" altLang="en-US" sz="1600">
                <a:solidFill>
                  <a:schemeClr val="bg1"/>
                </a:solidFill>
                <a:latin typeface="Impact" pitchFamily="34" charset="0"/>
                <a:ea typeface="微软雅黑" pitchFamily="34" charset="-122"/>
                <a:sym typeface="Impact" pitchFamily="34" charset="0"/>
              </a:endParaRPr>
            </a:p>
          </p:txBody>
        </p:sp>
        <p:sp>
          <p:nvSpPr>
            <p:cNvPr id="27" name="Oval 9"/>
            <p:cNvSpPr>
              <a:spLocks noChangeArrowheads="1"/>
            </p:cNvSpPr>
            <p:nvPr/>
          </p:nvSpPr>
          <p:spPr bwMode="auto">
            <a:xfrm>
              <a:off x="6011863" y="3646800"/>
              <a:ext cx="752475" cy="758825"/>
            </a:xfrm>
            <a:prstGeom prst="ellipse">
              <a:avLst/>
            </a:prstGeom>
            <a:solidFill>
              <a:srgbClr val="01B0F1"/>
            </a:solidFill>
            <a:ln>
              <a:noFill/>
            </a:ln>
          </p:spPr>
          <p:txBody>
            <a:bodyPr wrap="none" anchor="ct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ctr" eaLnBrk="1" hangingPunct="1"/>
              <a:r>
                <a:rPr lang="zh-CN" altLang="en-US" sz="1600">
                  <a:solidFill>
                    <a:schemeClr val="bg1"/>
                  </a:solidFill>
                  <a:latin typeface="Impact" pitchFamily="34" charset="0"/>
                  <a:ea typeface="微软雅黑" pitchFamily="34" charset="-122"/>
                  <a:sym typeface="Impact" pitchFamily="34" charset="0"/>
                </a:rPr>
                <a:t>文本</a:t>
              </a:r>
              <a:r>
                <a:rPr lang="en-US" altLang="zh-CN" sz="1600">
                  <a:solidFill>
                    <a:schemeClr val="bg1"/>
                  </a:solidFill>
                  <a:latin typeface="Impact" pitchFamily="34" charset="0"/>
                  <a:ea typeface="微软雅黑" pitchFamily="34" charset="-122"/>
                  <a:sym typeface="Impact" pitchFamily="34" charset="0"/>
                </a:rPr>
                <a:t>2</a:t>
              </a:r>
              <a:endParaRPr lang="zh-CN" altLang="en-US" sz="1600">
                <a:solidFill>
                  <a:schemeClr val="bg1"/>
                </a:solidFill>
                <a:latin typeface="Impact" pitchFamily="34" charset="0"/>
                <a:ea typeface="微软雅黑" pitchFamily="34" charset="-122"/>
                <a:sym typeface="Impact" pitchFamily="34" charset="0"/>
              </a:endParaRPr>
            </a:p>
          </p:txBody>
        </p:sp>
        <p:sp>
          <p:nvSpPr>
            <p:cNvPr id="28" name="Oval 10"/>
            <p:cNvSpPr>
              <a:spLocks noChangeArrowheads="1"/>
            </p:cNvSpPr>
            <p:nvPr/>
          </p:nvSpPr>
          <p:spPr bwMode="auto">
            <a:xfrm>
              <a:off x="3181350" y="3683313"/>
              <a:ext cx="752475" cy="758825"/>
            </a:xfrm>
            <a:prstGeom prst="ellipse">
              <a:avLst/>
            </a:prstGeom>
            <a:solidFill>
              <a:srgbClr val="01B0F1"/>
            </a:solidFill>
            <a:ln>
              <a:noFill/>
            </a:ln>
          </p:spPr>
          <p:txBody>
            <a:bodyPr wrap="none" anchor="ct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ctr" eaLnBrk="1" hangingPunct="1"/>
              <a:r>
                <a:rPr lang="zh-CN" altLang="en-US" sz="1600">
                  <a:solidFill>
                    <a:schemeClr val="bg1"/>
                  </a:solidFill>
                  <a:latin typeface="Impact" pitchFamily="34" charset="0"/>
                  <a:ea typeface="微软雅黑" pitchFamily="34" charset="-122"/>
                  <a:sym typeface="Impact" pitchFamily="34" charset="0"/>
                </a:rPr>
                <a:t>文本</a:t>
              </a:r>
              <a:r>
                <a:rPr lang="en-US" altLang="zh-CN" sz="1600">
                  <a:solidFill>
                    <a:schemeClr val="bg1"/>
                  </a:solidFill>
                  <a:latin typeface="Impact" pitchFamily="34" charset="0"/>
                  <a:ea typeface="微软雅黑" pitchFamily="34" charset="-122"/>
                  <a:sym typeface="Impact" pitchFamily="34" charset="0"/>
                </a:rPr>
                <a:t>3</a:t>
              </a:r>
              <a:endParaRPr lang="zh-CN" altLang="en-US" sz="1600">
                <a:solidFill>
                  <a:schemeClr val="bg1"/>
                </a:solidFill>
                <a:latin typeface="Impact" pitchFamily="34" charset="0"/>
                <a:ea typeface="微软雅黑" pitchFamily="34" charset="-122"/>
                <a:sym typeface="Impact" pitchFamily="34" charset="0"/>
              </a:endParaRPr>
            </a:p>
          </p:txBody>
        </p:sp>
        <p:cxnSp>
          <p:nvCxnSpPr>
            <p:cNvPr id="29" name="AutoShape 11"/>
            <p:cNvCxnSpPr>
              <a:cxnSpLocks noChangeShapeType="1"/>
            </p:cNvCxnSpPr>
            <p:nvPr/>
          </p:nvCxnSpPr>
          <p:spPr bwMode="auto">
            <a:xfrm flipH="1" flipV="1">
              <a:off x="5014913" y="3899213"/>
              <a:ext cx="9525" cy="441325"/>
            </a:xfrm>
            <a:prstGeom prst="straightConnector1">
              <a:avLst/>
            </a:prstGeom>
            <a:noFill/>
            <a:ln w="9525">
              <a:solidFill>
                <a:schemeClr val="bg1">
                  <a:lumMod val="50000"/>
                </a:schemeClr>
              </a:solidFill>
              <a:bevel/>
              <a:headEnd/>
              <a:tailEnd/>
            </a:ln>
            <a:extLst>
              <a:ext uri="{909E8E84-426E-40DD-AFC4-6F175D3DCCD1}">
                <a14:hiddenFill xmlns:a14="http://schemas.microsoft.com/office/drawing/2010/main">
                  <a:noFill/>
                </a14:hiddenFill>
              </a:ext>
            </a:extLst>
          </p:spPr>
        </p:cxnSp>
        <p:cxnSp>
          <p:nvCxnSpPr>
            <p:cNvPr id="30" name="AutoShape 12"/>
            <p:cNvCxnSpPr>
              <a:cxnSpLocks noChangeShapeType="1"/>
            </p:cNvCxnSpPr>
            <p:nvPr/>
          </p:nvCxnSpPr>
          <p:spPr bwMode="auto">
            <a:xfrm flipH="1">
              <a:off x="5537200" y="2878450"/>
              <a:ext cx="398463" cy="106363"/>
            </a:xfrm>
            <a:prstGeom prst="straightConnector1">
              <a:avLst/>
            </a:prstGeom>
            <a:noFill/>
            <a:ln w="9525">
              <a:solidFill>
                <a:schemeClr val="bg1">
                  <a:lumMod val="50000"/>
                </a:schemeClr>
              </a:solidFill>
              <a:bevel/>
              <a:headEnd/>
              <a:tailEnd/>
            </a:ln>
            <a:extLst>
              <a:ext uri="{909E8E84-426E-40DD-AFC4-6F175D3DCCD1}">
                <a14:hiddenFill xmlns:a14="http://schemas.microsoft.com/office/drawing/2010/main">
                  <a:noFill/>
                </a14:hiddenFill>
              </a:ext>
            </a:extLst>
          </p:spPr>
        </p:cxnSp>
        <p:cxnSp>
          <p:nvCxnSpPr>
            <p:cNvPr id="31" name="AutoShape 13"/>
            <p:cNvCxnSpPr>
              <a:cxnSpLocks noChangeShapeType="1"/>
            </p:cNvCxnSpPr>
            <p:nvPr/>
          </p:nvCxnSpPr>
          <p:spPr bwMode="auto">
            <a:xfrm>
              <a:off x="3989450" y="2842825"/>
              <a:ext cx="479425" cy="106363"/>
            </a:xfrm>
            <a:prstGeom prst="straightConnector1">
              <a:avLst/>
            </a:prstGeom>
            <a:noFill/>
            <a:ln w="9525">
              <a:solidFill>
                <a:schemeClr val="bg1">
                  <a:lumMod val="50000"/>
                </a:schemeClr>
              </a:solidFill>
              <a:bevel/>
              <a:headEnd/>
              <a:tailEnd/>
            </a:ln>
            <a:extLst>
              <a:ext uri="{909E8E84-426E-40DD-AFC4-6F175D3DCCD1}">
                <a14:hiddenFill xmlns:a14="http://schemas.microsoft.com/office/drawing/2010/main">
                  <a:noFill/>
                </a14:hiddenFill>
              </a:ext>
            </a:extLst>
          </p:spPr>
        </p:cxnSp>
        <p:sp>
          <p:nvSpPr>
            <p:cNvPr id="32" name="AutoShape 22"/>
            <p:cNvSpPr>
              <a:spLocks noChangeArrowheads="1"/>
            </p:cNvSpPr>
            <p:nvPr/>
          </p:nvSpPr>
          <p:spPr bwMode="auto">
            <a:xfrm>
              <a:off x="7327900" y="1502088"/>
              <a:ext cx="3570288" cy="488950"/>
            </a:xfrm>
            <a:prstGeom prst="roundRect">
              <a:avLst>
                <a:gd name="adj" fmla="val 0"/>
              </a:avLst>
            </a:prstGeom>
            <a:solidFill>
              <a:srgbClr val="076DC1"/>
            </a:solidFill>
            <a:ln>
              <a:noFill/>
            </a:ln>
          </p:spPr>
          <p:txBody>
            <a:bodyPr anchor="ct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ctr" eaLnBrk="1" hangingPunct="1">
                <a:lnSpc>
                  <a:spcPct val="120000"/>
                </a:lnSpc>
              </a:pPr>
              <a:r>
                <a:rPr lang="zh-CN" altLang="en-US" sz="2000" b="1" dirty="0">
                  <a:solidFill>
                    <a:schemeClr val="bg1"/>
                  </a:solidFill>
                  <a:latin typeface="微软雅黑" pitchFamily="34" charset="-122"/>
                  <a:ea typeface="微软雅黑" pitchFamily="34" charset="-122"/>
                  <a:sym typeface="微软雅黑" pitchFamily="34" charset="-122"/>
                </a:rPr>
                <a:t>单击此处添加文本</a:t>
              </a:r>
              <a:endParaRPr lang="zh-CN" altLang="en-US" sz="2400" dirty="0"/>
            </a:p>
          </p:txBody>
        </p:sp>
        <p:sp>
          <p:nvSpPr>
            <p:cNvPr id="33" name="Oval 16"/>
            <p:cNvSpPr>
              <a:spLocks noChangeArrowheads="1"/>
            </p:cNvSpPr>
            <p:nvPr/>
          </p:nvSpPr>
          <p:spPr bwMode="auto">
            <a:xfrm>
              <a:off x="4283075" y="2511738"/>
              <a:ext cx="1425575" cy="1404937"/>
            </a:xfrm>
            <a:prstGeom prst="ellipse">
              <a:avLst/>
            </a:prstGeom>
            <a:solidFill>
              <a:srgbClr val="076DC1"/>
            </a:solidFill>
            <a:ln>
              <a:noFill/>
            </a:ln>
          </p:spPr>
          <p:txBody>
            <a:bodyPr wrap="none" anchor="ct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ctr" eaLnBrk="1" hangingPunct="1"/>
              <a:r>
                <a:rPr lang="zh-CN" altLang="en-US" sz="3200" b="1">
                  <a:solidFill>
                    <a:schemeClr val="bg1"/>
                  </a:solidFill>
                  <a:latin typeface="Impact" pitchFamily="34" charset="0"/>
                  <a:ea typeface="微软雅黑" pitchFamily="34" charset="-122"/>
                  <a:sym typeface="Impact" pitchFamily="34" charset="0"/>
                </a:rPr>
                <a:t>标题</a:t>
              </a:r>
              <a:endParaRPr lang="zh-CN" altLang="en-US" sz="2400" b="1">
                <a:solidFill>
                  <a:schemeClr val="bg1"/>
                </a:solidFill>
                <a:latin typeface="Impact" pitchFamily="34" charset="0"/>
                <a:ea typeface="微软雅黑" pitchFamily="34" charset="-122"/>
                <a:sym typeface="Impact" pitchFamily="34" charset="0"/>
              </a:endParaRPr>
            </a:p>
          </p:txBody>
        </p:sp>
        <p:sp>
          <p:nvSpPr>
            <p:cNvPr id="34" name="矩形 25"/>
            <p:cNvSpPr>
              <a:spLocks noChangeArrowheads="1"/>
            </p:cNvSpPr>
            <p:nvPr/>
          </p:nvSpPr>
          <p:spPr bwMode="auto">
            <a:xfrm>
              <a:off x="7605227" y="2598786"/>
              <a:ext cx="3072783" cy="19534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r>
                <a:rPr lang="zh-CN" altLang="en-US" dirty="0">
                  <a:solidFill>
                    <a:schemeClr val="bg1">
                      <a:lumMod val="50000"/>
                    </a:schemeClr>
                  </a:solidFill>
                  <a:latin typeface="微软雅黑" panose="020B0503020204020204" pitchFamily="34" charset="-122"/>
                  <a:ea typeface="微软雅黑" panose="020B0503020204020204" pitchFamily="34" charset="-122"/>
                  <a:cs typeface="Open Sans Light" pitchFamily="34" charset="0"/>
                </a:rPr>
                <a:t>此处添加详细文本描述，建议与标题相关并符合整体语言风格，语言描述尽量简洁生动。尽量将每页幻灯片的字数控制在</a:t>
              </a:r>
              <a:r>
                <a:rPr lang="en-US" altLang="zh-CN" dirty="0">
                  <a:solidFill>
                    <a:schemeClr val="bg1">
                      <a:lumMod val="50000"/>
                    </a:schemeClr>
                  </a:solidFill>
                  <a:latin typeface="微软雅黑" panose="020B0503020204020204" pitchFamily="34" charset="-122"/>
                  <a:ea typeface="微软雅黑" panose="020B0503020204020204" pitchFamily="34" charset="-122"/>
                  <a:cs typeface="Open Sans Light" pitchFamily="34" charset="0"/>
                </a:rPr>
                <a:t>200</a:t>
              </a:r>
              <a:r>
                <a:rPr lang="zh-CN" altLang="en-US" dirty="0">
                  <a:solidFill>
                    <a:schemeClr val="bg1">
                      <a:lumMod val="50000"/>
                    </a:schemeClr>
                  </a:solidFill>
                  <a:latin typeface="微软雅黑" panose="020B0503020204020204" pitchFamily="34" charset="-122"/>
                  <a:ea typeface="微软雅黑" panose="020B0503020204020204" pitchFamily="34" charset="-122"/>
                  <a:cs typeface="Open Sans Light" pitchFamily="34" charset="0"/>
                </a:rPr>
                <a:t>字以内，据统计每页幻灯片的最好控制在</a:t>
              </a:r>
              <a:r>
                <a:rPr lang="en-US" altLang="zh-CN" dirty="0">
                  <a:solidFill>
                    <a:schemeClr val="bg1">
                      <a:lumMod val="50000"/>
                    </a:schemeClr>
                  </a:solidFill>
                  <a:latin typeface="微软雅黑" panose="020B0503020204020204" pitchFamily="34" charset="-122"/>
                  <a:ea typeface="微软雅黑" panose="020B0503020204020204" pitchFamily="34" charset="-122"/>
                  <a:cs typeface="Open Sans Light" pitchFamily="34" charset="0"/>
                </a:rPr>
                <a:t>5</a:t>
              </a:r>
              <a:r>
                <a:rPr lang="zh-CN" altLang="en-US" dirty="0">
                  <a:solidFill>
                    <a:schemeClr val="bg1">
                      <a:lumMod val="50000"/>
                    </a:schemeClr>
                  </a:solidFill>
                  <a:latin typeface="微软雅黑" panose="020B0503020204020204" pitchFamily="34" charset="-122"/>
                  <a:ea typeface="微软雅黑" panose="020B0503020204020204" pitchFamily="34" charset="-122"/>
                  <a:cs typeface="Open Sans Light" pitchFamily="34" charset="0"/>
                </a:rPr>
                <a:t>分钟之内。此处添加详细文本描述，建议与标题相关并符合整体语言风格，语言描述尽量简洁生动</a:t>
              </a:r>
              <a:endParaRPr lang="en-US" altLang="zh-CN" dirty="0">
                <a:solidFill>
                  <a:schemeClr val="bg1">
                    <a:lumMod val="50000"/>
                  </a:schemeClr>
                </a:solidFill>
                <a:latin typeface="微软雅黑" pitchFamily="34" charset="-122"/>
                <a:ea typeface="微软雅黑" pitchFamily="34" charset="-122"/>
                <a:sym typeface="微软雅黑" pitchFamily="34" charset="-122"/>
              </a:endParaRPr>
            </a:p>
          </p:txBody>
        </p:sp>
      </p:grpSp>
    </p:spTree>
    <p:extLst>
      <p:ext uri="{BB962C8B-B14F-4D97-AF65-F5344CB8AC3E}">
        <p14:creationId xmlns:p14="http://schemas.microsoft.com/office/powerpoint/2010/main" val="912357903"/>
      </p:ext>
    </p:extLst>
  </p:cSld>
  <p:clrMapOvr>
    <a:masterClrMapping/>
  </p:clrMapOvr>
  <p:transition spd="slow" advClick="0" advTm="1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wipe(left)">
                                      <p:cBhvr>
                                        <p:cTn id="7" dur="500"/>
                                        <p:tgtEl>
                                          <p:spTgt spid="16"/>
                                        </p:tgtEl>
                                      </p:cBhvr>
                                    </p:animEffect>
                                  </p:childTnLst>
                                </p:cTn>
                              </p:par>
                              <p:par>
                                <p:cTn id="8" presetID="22" presetClass="entr" presetSubtype="8" fill="hold" nodeType="withEffect">
                                  <p:stCondLst>
                                    <p:cond delay="0"/>
                                  </p:stCondLst>
                                  <p:childTnLst>
                                    <p:set>
                                      <p:cBhvr>
                                        <p:cTn id="9" dur="1" fill="hold">
                                          <p:stCondLst>
                                            <p:cond delay="0"/>
                                          </p:stCondLst>
                                        </p:cTn>
                                        <p:tgtEl>
                                          <p:spTgt spid="10"/>
                                        </p:tgtEl>
                                        <p:attrNameLst>
                                          <p:attrName>style.visibility</p:attrName>
                                        </p:attrNameLst>
                                      </p:cBhvr>
                                      <p:to>
                                        <p:strVal val="visible"/>
                                      </p:to>
                                    </p:set>
                                    <p:animEffect transition="in" filter="wipe(left)">
                                      <p:cBhvr>
                                        <p:cTn id="10" dur="500"/>
                                        <p:tgtEl>
                                          <p:spTgt spid="10"/>
                                        </p:tgtEl>
                                      </p:cBhvr>
                                    </p:animEffect>
                                  </p:childTnLst>
                                </p:cTn>
                              </p:par>
                            </p:childTnLst>
                          </p:cTn>
                        </p:par>
                        <p:par>
                          <p:cTn id="11" fill="hold">
                            <p:stCondLst>
                              <p:cond delay="500"/>
                            </p:stCondLst>
                            <p:childTnLst>
                              <p:par>
                                <p:cTn id="12" presetID="41" presetClass="entr" presetSubtype="0" fill="hold" grpId="0" nodeType="afterEffect">
                                  <p:stCondLst>
                                    <p:cond delay="0"/>
                                  </p:stCondLst>
                                  <p:iterate type="lt">
                                    <p:tmPct val="10000"/>
                                  </p:iterate>
                                  <p:childTnLst>
                                    <p:set>
                                      <p:cBhvr>
                                        <p:cTn id="13" dur="1" fill="hold">
                                          <p:stCondLst>
                                            <p:cond delay="0"/>
                                          </p:stCondLst>
                                        </p:cTn>
                                        <p:tgtEl>
                                          <p:spTgt spid="9"/>
                                        </p:tgtEl>
                                        <p:attrNameLst>
                                          <p:attrName>style.visibility</p:attrName>
                                        </p:attrNameLst>
                                      </p:cBhvr>
                                      <p:to>
                                        <p:strVal val="visible"/>
                                      </p:to>
                                    </p:set>
                                    <p:anim calcmode="lin" valueType="num">
                                      <p:cBhvr>
                                        <p:cTn id="14" dur="400" fill="hold"/>
                                        <p:tgtEl>
                                          <p:spTgt spid="9"/>
                                        </p:tgtEl>
                                        <p:attrNameLst>
                                          <p:attrName>ppt_x</p:attrName>
                                        </p:attrNameLst>
                                      </p:cBhvr>
                                      <p:tavLst>
                                        <p:tav tm="0">
                                          <p:val>
                                            <p:strVal val="#ppt_x"/>
                                          </p:val>
                                        </p:tav>
                                        <p:tav tm="50000">
                                          <p:val>
                                            <p:strVal val="#ppt_x+.1"/>
                                          </p:val>
                                        </p:tav>
                                        <p:tav tm="100000">
                                          <p:val>
                                            <p:strVal val="#ppt_x"/>
                                          </p:val>
                                        </p:tav>
                                      </p:tavLst>
                                    </p:anim>
                                    <p:anim calcmode="lin" valueType="num">
                                      <p:cBhvr>
                                        <p:cTn id="15" dur="400" fill="hold"/>
                                        <p:tgtEl>
                                          <p:spTgt spid="9"/>
                                        </p:tgtEl>
                                        <p:attrNameLst>
                                          <p:attrName>ppt_y</p:attrName>
                                        </p:attrNameLst>
                                      </p:cBhvr>
                                      <p:tavLst>
                                        <p:tav tm="0">
                                          <p:val>
                                            <p:strVal val="#ppt_y"/>
                                          </p:val>
                                        </p:tav>
                                        <p:tav tm="100000">
                                          <p:val>
                                            <p:strVal val="#ppt_y"/>
                                          </p:val>
                                        </p:tav>
                                      </p:tavLst>
                                    </p:anim>
                                    <p:anim calcmode="lin" valueType="num">
                                      <p:cBhvr>
                                        <p:cTn id="16" dur="400" fill="hold"/>
                                        <p:tgtEl>
                                          <p:spTgt spid="9"/>
                                        </p:tgtEl>
                                        <p:attrNameLst>
                                          <p:attrName>ppt_h</p:attrName>
                                        </p:attrNameLst>
                                      </p:cBhvr>
                                      <p:tavLst>
                                        <p:tav tm="0">
                                          <p:val>
                                            <p:strVal val="#ppt_h/10"/>
                                          </p:val>
                                        </p:tav>
                                        <p:tav tm="50000">
                                          <p:val>
                                            <p:strVal val="#ppt_h+.01"/>
                                          </p:val>
                                        </p:tav>
                                        <p:tav tm="100000">
                                          <p:val>
                                            <p:strVal val="#ppt_h"/>
                                          </p:val>
                                        </p:tav>
                                      </p:tavLst>
                                    </p:anim>
                                    <p:anim calcmode="lin" valueType="num">
                                      <p:cBhvr>
                                        <p:cTn id="17" dur="400" fill="hold"/>
                                        <p:tgtEl>
                                          <p:spTgt spid="9"/>
                                        </p:tgtEl>
                                        <p:attrNameLst>
                                          <p:attrName>ppt_w</p:attrName>
                                        </p:attrNameLst>
                                      </p:cBhvr>
                                      <p:tavLst>
                                        <p:tav tm="0">
                                          <p:val>
                                            <p:strVal val="#ppt_w/10"/>
                                          </p:val>
                                        </p:tav>
                                        <p:tav tm="50000">
                                          <p:val>
                                            <p:strVal val="#ppt_w+.01"/>
                                          </p:val>
                                        </p:tav>
                                        <p:tav tm="100000">
                                          <p:val>
                                            <p:strVal val="#ppt_w"/>
                                          </p:val>
                                        </p:tav>
                                      </p:tavLst>
                                    </p:anim>
                                    <p:animEffect transition="in" filter="fade">
                                      <p:cBhvr>
                                        <p:cTn id="18" dur="400" tmFilter="0,0; .5, 1; 1, 1"/>
                                        <p:tgtEl>
                                          <p:spTgt spid="9"/>
                                        </p:tgtEl>
                                      </p:cBhvr>
                                    </p:animEffect>
                                  </p:childTnLst>
                                </p:cTn>
                              </p:par>
                              <p:par>
                                <p:cTn id="19" presetID="42" presetClass="entr" presetSubtype="0" fill="hold" grpId="0" nodeType="withEffect">
                                  <p:stCondLst>
                                    <p:cond delay="0"/>
                                  </p:stCondLst>
                                  <p:childTnLst>
                                    <p:set>
                                      <p:cBhvr>
                                        <p:cTn id="20" dur="1" fill="hold">
                                          <p:stCondLst>
                                            <p:cond delay="0"/>
                                          </p:stCondLst>
                                        </p:cTn>
                                        <p:tgtEl>
                                          <p:spTgt spid="15"/>
                                        </p:tgtEl>
                                        <p:attrNameLst>
                                          <p:attrName>style.visibility</p:attrName>
                                        </p:attrNameLst>
                                      </p:cBhvr>
                                      <p:to>
                                        <p:strVal val="visible"/>
                                      </p:to>
                                    </p:set>
                                    <p:animEffect transition="in" filter="fade">
                                      <p:cBhvr>
                                        <p:cTn id="21" dur="750"/>
                                        <p:tgtEl>
                                          <p:spTgt spid="15"/>
                                        </p:tgtEl>
                                      </p:cBhvr>
                                    </p:animEffect>
                                    <p:anim calcmode="lin" valueType="num">
                                      <p:cBhvr>
                                        <p:cTn id="22" dur="750" fill="hold"/>
                                        <p:tgtEl>
                                          <p:spTgt spid="15"/>
                                        </p:tgtEl>
                                        <p:attrNameLst>
                                          <p:attrName>ppt_x</p:attrName>
                                        </p:attrNameLst>
                                      </p:cBhvr>
                                      <p:tavLst>
                                        <p:tav tm="0">
                                          <p:val>
                                            <p:strVal val="#ppt_x"/>
                                          </p:val>
                                        </p:tav>
                                        <p:tav tm="100000">
                                          <p:val>
                                            <p:strVal val="#ppt_x"/>
                                          </p:val>
                                        </p:tav>
                                      </p:tavLst>
                                    </p:anim>
                                    <p:anim calcmode="lin" valueType="num">
                                      <p:cBhvr>
                                        <p:cTn id="23" dur="750" fill="hold"/>
                                        <p:tgtEl>
                                          <p:spTgt spid="15"/>
                                        </p:tgtEl>
                                        <p:attrNameLst>
                                          <p:attrName>ppt_y</p:attrName>
                                        </p:attrNameLst>
                                      </p:cBhvr>
                                      <p:tavLst>
                                        <p:tav tm="0">
                                          <p:val>
                                            <p:strVal val="#ppt_y+.1"/>
                                          </p:val>
                                        </p:tav>
                                        <p:tav tm="100000">
                                          <p:val>
                                            <p:strVal val="#ppt_y"/>
                                          </p:val>
                                        </p:tav>
                                      </p:tavLst>
                                    </p:anim>
                                  </p:childTnLst>
                                </p:cTn>
                              </p:par>
                            </p:childTnLst>
                          </p:cTn>
                        </p:par>
                        <p:par>
                          <p:cTn id="24" fill="hold">
                            <p:stCondLst>
                              <p:cond delay="1250"/>
                            </p:stCondLst>
                            <p:childTnLst>
                              <p:par>
                                <p:cTn id="25" presetID="42" presetClass="entr" presetSubtype="0" fill="hold" nodeType="afterEffect">
                                  <p:stCondLst>
                                    <p:cond delay="0"/>
                                  </p:stCondLst>
                                  <p:childTnLst>
                                    <p:set>
                                      <p:cBhvr>
                                        <p:cTn id="26" dur="1" fill="hold">
                                          <p:stCondLst>
                                            <p:cond delay="0"/>
                                          </p:stCondLst>
                                        </p:cTn>
                                        <p:tgtEl>
                                          <p:spTgt spid="2"/>
                                        </p:tgtEl>
                                        <p:attrNameLst>
                                          <p:attrName>style.visibility</p:attrName>
                                        </p:attrNameLst>
                                      </p:cBhvr>
                                      <p:to>
                                        <p:strVal val="visible"/>
                                      </p:to>
                                    </p:set>
                                    <p:animEffect transition="in" filter="fade">
                                      <p:cBhvr>
                                        <p:cTn id="27" dur="1000"/>
                                        <p:tgtEl>
                                          <p:spTgt spid="2"/>
                                        </p:tgtEl>
                                      </p:cBhvr>
                                    </p:animEffect>
                                    <p:anim calcmode="lin" valueType="num">
                                      <p:cBhvr>
                                        <p:cTn id="28" dur="1000" fill="hold"/>
                                        <p:tgtEl>
                                          <p:spTgt spid="2"/>
                                        </p:tgtEl>
                                        <p:attrNameLst>
                                          <p:attrName>ppt_x</p:attrName>
                                        </p:attrNameLst>
                                      </p:cBhvr>
                                      <p:tavLst>
                                        <p:tav tm="0">
                                          <p:val>
                                            <p:strVal val="#ppt_x"/>
                                          </p:val>
                                        </p:tav>
                                        <p:tav tm="100000">
                                          <p:val>
                                            <p:strVal val="#ppt_x"/>
                                          </p:val>
                                        </p:tav>
                                      </p:tavLst>
                                    </p:anim>
                                    <p:anim calcmode="lin" valueType="num">
                                      <p:cBhvr>
                                        <p:cTn id="2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5"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文本框 5"/>
          <p:cNvSpPr txBox="1"/>
          <p:nvPr/>
        </p:nvSpPr>
        <p:spPr>
          <a:xfrm>
            <a:off x="957842" y="263724"/>
            <a:ext cx="4680957" cy="584775"/>
          </a:xfrm>
          <a:prstGeom prst="rect">
            <a:avLst/>
          </a:prstGeom>
          <a:noFill/>
        </p:spPr>
        <p:txBody>
          <a:bodyPr wrap="square" rtlCol="0">
            <a:spAutoFit/>
          </a:bodyPr>
          <a:lstStyle>
            <a:defPPr>
              <a:defRPr lang="zh-CN"/>
            </a:defPPr>
            <a:lvl1pPr>
              <a:defRPr sz="4000">
                <a:solidFill>
                  <a:schemeClr val="accent1">
                    <a:lumMod val="50000"/>
                  </a:schemeClr>
                </a:solidFill>
                <a:latin typeface="微软雅黑" pitchFamily="34" charset="-122"/>
                <a:ea typeface="微软雅黑" pitchFamily="34" charset="-122"/>
              </a:defRPr>
            </a:lvl1pPr>
          </a:lstStyle>
          <a:p>
            <a:r>
              <a:rPr lang="en-US" altLang="zh-CN" sz="3200" dirty="0" smtClean="0">
                <a:solidFill>
                  <a:schemeClr val="bg1">
                    <a:lumMod val="50000"/>
                  </a:schemeClr>
                </a:solidFill>
              </a:rPr>
              <a:t>02.</a:t>
            </a:r>
            <a:r>
              <a:rPr lang="zh-CN" altLang="en-US" sz="3200" dirty="0" smtClean="0">
                <a:solidFill>
                  <a:schemeClr val="bg1">
                    <a:lumMod val="50000"/>
                  </a:schemeClr>
                </a:solidFill>
              </a:rPr>
              <a:t>年度工作明细</a:t>
            </a:r>
            <a:endParaRPr lang="zh-CN" altLang="zh-CN" sz="3200" dirty="0">
              <a:solidFill>
                <a:schemeClr val="bg1">
                  <a:lumMod val="50000"/>
                </a:schemeClr>
              </a:solidFill>
            </a:endParaRPr>
          </a:p>
        </p:txBody>
      </p:sp>
      <p:grpSp>
        <p:nvGrpSpPr>
          <p:cNvPr id="10" name="组合 9"/>
          <p:cNvGrpSpPr/>
          <p:nvPr/>
        </p:nvGrpSpPr>
        <p:grpSpPr>
          <a:xfrm>
            <a:off x="0" y="231838"/>
            <a:ext cx="759125" cy="693420"/>
            <a:chOff x="0" y="532828"/>
            <a:chExt cx="759125" cy="568897"/>
          </a:xfrm>
          <a:solidFill>
            <a:srgbClr val="076DC1"/>
          </a:solidFill>
        </p:grpSpPr>
        <p:sp>
          <p:nvSpPr>
            <p:cNvPr id="11" name="矩形 10"/>
            <p:cNvSpPr/>
            <p:nvPr/>
          </p:nvSpPr>
          <p:spPr>
            <a:xfrm>
              <a:off x="0" y="532828"/>
              <a:ext cx="238791" cy="568897"/>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矩形 11"/>
            <p:cNvSpPr/>
            <p:nvPr/>
          </p:nvSpPr>
          <p:spPr>
            <a:xfrm>
              <a:off x="341410" y="532828"/>
              <a:ext cx="107228" cy="568897"/>
            </a:xfrm>
            <a:prstGeom prst="rect">
              <a:avLst/>
            </a:prstGeom>
            <a:solidFill>
              <a:srgbClr val="01B0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矩形 12"/>
            <p:cNvSpPr/>
            <p:nvPr/>
          </p:nvSpPr>
          <p:spPr>
            <a:xfrm>
              <a:off x="551257" y="532828"/>
              <a:ext cx="67464" cy="568897"/>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矩形 13"/>
            <p:cNvSpPr/>
            <p:nvPr/>
          </p:nvSpPr>
          <p:spPr>
            <a:xfrm>
              <a:off x="721341" y="532828"/>
              <a:ext cx="37784" cy="568897"/>
            </a:xfrm>
            <a:prstGeom prst="rect">
              <a:avLst/>
            </a:prstGeom>
            <a:solidFill>
              <a:srgbClr val="01B0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5" name="TextBox 14"/>
          <p:cNvSpPr txBox="1"/>
          <p:nvPr/>
        </p:nvSpPr>
        <p:spPr>
          <a:xfrm>
            <a:off x="9059265" y="385644"/>
            <a:ext cx="3131147" cy="369332"/>
          </a:xfrm>
          <a:prstGeom prst="rect">
            <a:avLst/>
          </a:prstGeom>
          <a:noFill/>
        </p:spPr>
        <p:txBody>
          <a:bodyPr wrap="square" rtlCol="0">
            <a:spAutoFit/>
          </a:bodyPr>
          <a:lstStyle/>
          <a:p>
            <a:r>
              <a:rPr lang="en-US" altLang="zh-CN" dirty="0">
                <a:solidFill>
                  <a:schemeClr val="bg1">
                    <a:lumMod val="50000"/>
                  </a:schemeClr>
                </a:solidFill>
                <a:latin typeface="微软雅黑" pitchFamily="34" charset="-122"/>
                <a:ea typeface="微软雅黑" pitchFamily="34" charset="-122"/>
              </a:rPr>
              <a:t>LOGO     </a:t>
            </a:r>
            <a:r>
              <a:rPr lang="zh-CN" altLang="en-US" dirty="0">
                <a:solidFill>
                  <a:schemeClr val="bg1">
                    <a:lumMod val="50000"/>
                  </a:schemeClr>
                </a:solidFill>
                <a:latin typeface="微软雅黑" pitchFamily="34" charset="-122"/>
                <a:ea typeface="微软雅黑" pitchFamily="34" charset="-122"/>
              </a:rPr>
              <a:t>添加您的公司名称</a:t>
            </a:r>
          </a:p>
        </p:txBody>
      </p:sp>
      <p:grpSp>
        <p:nvGrpSpPr>
          <p:cNvPr id="16" name="组合 15"/>
          <p:cNvGrpSpPr/>
          <p:nvPr/>
        </p:nvGrpSpPr>
        <p:grpSpPr>
          <a:xfrm>
            <a:off x="0" y="922175"/>
            <a:ext cx="12190413" cy="45719"/>
            <a:chOff x="0" y="532828"/>
            <a:chExt cx="759125" cy="568897"/>
          </a:xfrm>
          <a:solidFill>
            <a:srgbClr val="076DC1"/>
          </a:solidFill>
        </p:grpSpPr>
        <p:sp>
          <p:nvSpPr>
            <p:cNvPr id="17" name="矩形 16"/>
            <p:cNvSpPr/>
            <p:nvPr/>
          </p:nvSpPr>
          <p:spPr>
            <a:xfrm>
              <a:off x="0" y="532828"/>
              <a:ext cx="238791" cy="568897"/>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矩形 17"/>
            <p:cNvSpPr/>
            <p:nvPr/>
          </p:nvSpPr>
          <p:spPr>
            <a:xfrm>
              <a:off x="238791" y="532828"/>
              <a:ext cx="209847" cy="568897"/>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矩形 18"/>
            <p:cNvSpPr/>
            <p:nvPr/>
          </p:nvSpPr>
          <p:spPr>
            <a:xfrm>
              <a:off x="448638" y="532828"/>
              <a:ext cx="170083" cy="568897"/>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矩形 19"/>
            <p:cNvSpPr/>
            <p:nvPr/>
          </p:nvSpPr>
          <p:spPr>
            <a:xfrm>
              <a:off x="616871" y="532828"/>
              <a:ext cx="142254" cy="568897"/>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38" name="Straight Connector 10"/>
          <p:cNvSpPr/>
          <p:nvPr/>
        </p:nvSpPr>
        <p:spPr>
          <a:xfrm>
            <a:off x="2083525" y="2821337"/>
            <a:ext cx="8641720" cy="4958"/>
          </a:xfrm>
          <a:prstGeom prst="line">
            <a:avLst/>
          </a:prstGeom>
          <a:ln w="12700">
            <a:solidFill>
              <a:schemeClr val="tx1">
                <a:lumMod val="50000"/>
                <a:lumOff val="50000"/>
              </a:schemeClr>
            </a:solidFill>
          </a:ln>
        </p:spPr>
        <p:style>
          <a:lnRef idx="2">
            <a:schemeClr val="accent2">
              <a:hueOff val="0"/>
              <a:satOff val="0"/>
              <a:lumOff val="0"/>
              <a:alphaOff val="0"/>
            </a:schemeClr>
          </a:lnRef>
          <a:fillRef idx="0">
            <a:schemeClr val="accent2">
              <a:hueOff val="0"/>
              <a:satOff val="0"/>
              <a:lumOff val="0"/>
              <a:alphaOff val="0"/>
            </a:schemeClr>
          </a:fillRef>
          <a:effectRef idx="0">
            <a:schemeClr val="accent2">
              <a:hueOff val="0"/>
              <a:satOff val="0"/>
              <a:lumOff val="0"/>
              <a:alphaOff val="0"/>
            </a:schemeClr>
          </a:effectRef>
          <a:fontRef idx="minor">
            <a:schemeClr val="tx1">
              <a:hueOff val="0"/>
              <a:satOff val="0"/>
              <a:lumOff val="0"/>
              <a:alphaOff val="0"/>
            </a:schemeClr>
          </a:fontRef>
        </p:style>
      </p:sp>
      <p:sp>
        <p:nvSpPr>
          <p:cNvPr id="39" name="Teardrop 1"/>
          <p:cNvSpPr/>
          <p:nvPr/>
        </p:nvSpPr>
        <p:spPr>
          <a:xfrm rot="2714409">
            <a:off x="1984667" y="2364118"/>
            <a:ext cx="914824" cy="914440"/>
          </a:xfrm>
          <a:prstGeom prst="teardrop">
            <a:avLst/>
          </a:prstGeom>
          <a:solidFill>
            <a:srgbClr val="076DC1"/>
          </a:solidFill>
          <a:ln>
            <a:noFill/>
          </a:ln>
        </p:spPr>
        <p:style>
          <a:lnRef idx="2">
            <a:schemeClr val="accent1">
              <a:shade val="50000"/>
            </a:schemeClr>
          </a:lnRef>
          <a:fillRef idx="1">
            <a:schemeClr val="accent1"/>
          </a:fillRef>
          <a:effectRef idx="0">
            <a:schemeClr val="accent1"/>
          </a:effectRef>
          <a:fontRef idx="minor">
            <a:schemeClr val="lt1"/>
          </a:fontRef>
        </p:style>
        <p:txBody>
          <a:bodyPr lIns="91433" tIns="45716" rIns="91433" bIns="45716" rtlCol="0" anchor="ctr"/>
          <a:lstStyle/>
          <a:p>
            <a:pPr algn="ctr"/>
            <a:endParaRPr lang="id-ID"/>
          </a:p>
        </p:txBody>
      </p:sp>
      <p:sp>
        <p:nvSpPr>
          <p:cNvPr id="40" name="Content Placeholder 2"/>
          <p:cNvSpPr txBox="1">
            <a:spLocks/>
          </p:cNvSpPr>
          <p:nvPr/>
        </p:nvSpPr>
        <p:spPr>
          <a:xfrm>
            <a:off x="4446869" y="2480145"/>
            <a:ext cx="4872392" cy="581707"/>
          </a:xfrm>
          <a:prstGeom prst="rect">
            <a:avLst/>
          </a:prstGeom>
        </p:spPr>
        <p:txBody>
          <a:bodyPr vert="horz" lIns="91433" tIns="45716" rIns="91433" bIns="45716" rtlCol="0" anchor="t">
            <a:noAutofit/>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algn="l">
              <a:lnSpc>
                <a:spcPct val="80000"/>
              </a:lnSpc>
            </a:pPr>
            <a:r>
              <a:rPr lang="zh-CN" altLang="en-US" sz="1400" dirty="0">
                <a:solidFill>
                  <a:schemeClr val="bg1">
                    <a:lumMod val="50000"/>
                  </a:schemeClr>
                </a:solidFill>
                <a:latin typeface="Impact MT Std" pitchFamily="34" charset="0"/>
                <a:ea typeface="微软雅黑" panose="020B0503020204020204" pitchFamily="34" charset="-122"/>
              </a:rPr>
              <a:t>点击输入简要文字解说，不用多余的文字修饰，提炼核心概。</a:t>
            </a:r>
            <a:endParaRPr lang="en-US" sz="1400" b="1" dirty="0">
              <a:solidFill>
                <a:schemeClr val="bg1">
                  <a:lumMod val="50000"/>
                </a:schemeClr>
              </a:solidFill>
              <a:latin typeface="Roboto" panose="02000000000000000000" pitchFamily="2" charset="0"/>
              <a:ea typeface="Roboto" panose="02000000000000000000" pitchFamily="2" charset="0"/>
              <a:cs typeface="Arial" panose="020B0604020202020204" pitchFamily="34" charset="0"/>
            </a:endParaRPr>
          </a:p>
        </p:txBody>
      </p:sp>
      <p:sp>
        <p:nvSpPr>
          <p:cNvPr id="41" name="Content Placeholder 2"/>
          <p:cNvSpPr txBox="1">
            <a:spLocks/>
          </p:cNvSpPr>
          <p:nvPr/>
        </p:nvSpPr>
        <p:spPr>
          <a:xfrm>
            <a:off x="3250683" y="2436403"/>
            <a:ext cx="1282718" cy="287730"/>
          </a:xfrm>
          <a:prstGeom prst="rect">
            <a:avLst/>
          </a:prstGeom>
        </p:spPr>
        <p:txBody>
          <a:bodyPr vert="horz" lIns="91433" tIns="45716" rIns="91433" bIns="45716" rtlCol="0" anchor="t">
            <a:noAutofit/>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algn="l">
              <a:lnSpc>
                <a:spcPct val="80000"/>
              </a:lnSpc>
            </a:pPr>
            <a:r>
              <a:rPr lang="zh-CN" altLang="en-US" sz="1800" b="1" dirty="0">
                <a:solidFill>
                  <a:schemeClr val="bg1">
                    <a:lumMod val="50000"/>
                  </a:schemeClr>
                </a:solidFill>
                <a:latin typeface="微软雅黑" panose="020B0503020204020204" pitchFamily="34" charset="-122"/>
                <a:ea typeface="微软雅黑" panose="020B0503020204020204" pitchFamily="34" charset="-122"/>
                <a:cs typeface="Arial" panose="020B0604020202020204" pitchFamily="34" charset="0"/>
              </a:rPr>
              <a:t>加入标题</a:t>
            </a:r>
            <a:endParaRPr lang="en-US" sz="1800" b="1" dirty="0">
              <a:solidFill>
                <a:schemeClr val="bg1">
                  <a:lumMod val="50000"/>
                </a:schemeClr>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42" name="Straight Connector 48"/>
          <p:cNvSpPr/>
          <p:nvPr/>
        </p:nvSpPr>
        <p:spPr>
          <a:xfrm flipV="1">
            <a:off x="2766061" y="3577266"/>
            <a:ext cx="7959183" cy="0"/>
          </a:xfrm>
          <a:prstGeom prst="line">
            <a:avLst/>
          </a:prstGeom>
          <a:ln w="12700">
            <a:solidFill>
              <a:schemeClr val="tx1">
                <a:lumMod val="50000"/>
                <a:lumOff val="50000"/>
              </a:schemeClr>
            </a:solidFill>
          </a:ln>
        </p:spPr>
        <p:style>
          <a:lnRef idx="2">
            <a:schemeClr val="accent2">
              <a:hueOff val="0"/>
              <a:satOff val="0"/>
              <a:lumOff val="0"/>
              <a:alphaOff val="0"/>
            </a:schemeClr>
          </a:lnRef>
          <a:fillRef idx="0">
            <a:schemeClr val="accent2">
              <a:hueOff val="0"/>
              <a:satOff val="0"/>
              <a:lumOff val="0"/>
              <a:alphaOff val="0"/>
            </a:schemeClr>
          </a:fillRef>
          <a:effectRef idx="0">
            <a:schemeClr val="accent2">
              <a:hueOff val="0"/>
              <a:satOff val="0"/>
              <a:lumOff val="0"/>
              <a:alphaOff val="0"/>
            </a:schemeClr>
          </a:effectRef>
          <a:fontRef idx="minor">
            <a:schemeClr val="tx1">
              <a:hueOff val="0"/>
              <a:satOff val="0"/>
              <a:lumOff val="0"/>
              <a:alphaOff val="0"/>
            </a:schemeClr>
          </a:fontRef>
        </p:style>
      </p:sp>
      <p:sp>
        <p:nvSpPr>
          <p:cNvPr id="43" name="Content Placeholder 2"/>
          <p:cNvSpPr txBox="1">
            <a:spLocks/>
          </p:cNvSpPr>
          <p:nvPr/>
        </p:nvSpPr>
        <p:spPr>
          <a:xfrm>
            <a:off x="4963968" y="3203388"/>
            <a:ext cx="7134198" cy="581707"/>
          </a:xfrm>
          <a:prstGeom prst="rect">
            <a:avLst/>
          </a:prstGeom>
        </p:spPr>
        <p:txBody>
          <a:bodyPr vert="horz" lIns="91433" tIns="45716" rIns="91433" bIns="45716" rtlCol="0" anchor="t">
            <a:noAutofit/>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algn="l">
              <a:lnSpc>
                <a:spcPct val="80000"/>
              </a:lnSpc>
            </a:pPr>
            <a:r>
              <a:rPr lang="zh-CN" altLang="en-US" sz="1400" dirty="0">
                <a:solidFill>
                  <a:schemeClr val="bg1">
                    <a:lumMod val="50000"/>
                  </a:schemeClr>
                </a:solidFill>
                <a:latin typeface="Impact MT Std" pitchFamily="34" charset="0"/>
                <a:ea typeface="微软雅黑" panose="020B0503020204020204" pitchFamily="34" charset="-122"/>
              </a:rPr>
              <a:t>点击输入简要文字解说，解说文字尽量概括精炼，不用多余的文字修饰。</a:t>
            </a:r>
            <a:endParaRPr lang="en-US" altLang="zh-CN" sz="1400" b="1" dirty="0">
              <a:solidFill>
                <a:schemeClr val="bg1">
                  <a:lumMod val="50000"/>
                </a:schemeClr>
              </a:solidFill>
              <a:latin typeface="Roboto" panose="02000000000000000000" pitchFamily="2" charset="0"/>
              <a:ea typeface="Roboto" panose="02000000000000000000" pitchFamily="2" charset="0"/>
              <a:cs typeface="Arial" panose="020B0604020202020204" pitchFamily="34" charset="0"/>
            </a:endParaRPr>
          </a:p>
        </p:txBody>
      </p:sp>
      <p:sp>
        <p:nvSpPr>
          <p:cNvPr id="44" name="Content Placeholder 2"/>
          <p:cNvSpPr txBox="1">
            <a:spLocks/>
          </p:cNvSpPr>
          <p:nvPr/>
        </p:nvSpPr>
        <p:spPr>
          <a:xfrm>
            <a:off x="3897283" y="3156817"/>
            <a:ext cx="1282718" cy="287730"/>
          </a:xfrm>
          <a:prstGeom prst="rect">
            <a:avLst/>
          </a:prstGeom>
        </p:spPr>
        <p:txBody>
          <a:bodyPr vert="horz" lIns="91433" tIns="45716" rIns="91433" bIns="45716" rtlCol="0" anchor="t">
            <a:noAutofit/>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algn="l">
              <a:lnSpc>
                <a:spcPct val="80000"/>
              </a:lnSpc>
            </a:pPr>
            <a:r>
              <a:rPr lang="zh-CN" altLang="en-US" sz="1800" b="1" dirty="0">
                <a:solidFill>
                  <a:schemeClr val="bg1">
                    <a:lumMod val="50000"/>
                  </a:schemeClr>
                </a:solidFill>
                <a:latin typeface="微软雅黑" panose="020B0503020204020204" pitchFamily="34" charset="-122"/>
                <a:ea typeface="微软雅黑" panose="020B0503020204020204" pitchFamily="34" charset="-122"/>
                <a:cs typeface="Arial" panose="020B0604020202020204" pitchFamily="34" charset="0"/>
              </a:rPr>
              <a:t>加入标题</a:t>
            </a:r>
            <a:endParaRPr lang="en-US" altLang="zh-CN" sz="1800" b="1" dirty="0">
              <a:solidFill>
                <a:schemeClr val="bg1">
                  <a:lumMod val="50000"/>
                </a:schemeClr>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45" name="Straight Connector 58"/>
          <p:cNvSpPr/>
          <p:nvPr/>
        </p:nvSpPr>
        <p:spPr>
          <a:xfrm>
            <a:off x="2083524" y="4324945"/>
            <a:ext cx="8641720" cy="12856"/>
          </a:xfrm>
          <a:prstGeom prst="line">
            <a:avLst/>
          </a:prstGeom>
          <a:ln w="12700">
            <a:solidFill>
              <a:schemeClr val="tx1">
                <a:lumMod val="50000"/>
                <a:lumOff val="50000"/>
              </a:schemeClr>
            </a:solidFill>
          </a:ln>
        </p:spPr>
        <p:style>
          <a:lnRef idx="2">
            <a:schemeClr val="accent2">
              <a:hueOff val="0"/>
              <a:satOff val="0"/>
              <a:lumOff val="0"/>
              <a:alphaOff val="0"/>
            </a:schemeClr>
          </a:lnRef>
          <a:fillRef idx="0">
            <a:schemeClr val="accent2">
              <a:hueOff val="0"/>
              <a:satOff val="0"/>
              <a:lumOff val="0"/>
              <a:alphaOff val="0"/>
            </a:schemeClr>
          </a:fillRef>
          <a:effectRef idx="0">
            <a:schemeClr val="accent2">
              <a:hueOff val="0"/>
              <a:satOff val="0"/>
              <a:lumOff val="0"/>
              <a:alphaOff val="0"/>
            </a:schemeClr>
          </a:effectRef>
          <a:fontRef idx="minor">
            <a:schemeClr val="tx1">
              <a:hueOff val="0"/>
              <a:satOff val="0"/>
              <a:lumOff val="0"/>
              <a:alphaOff val="0"/>
            </a:schemeClr>
          </a:fontRef>
        </p:style>
      </p:sp>
      <p:sp>
        <p:nvSpPr>
          <p:cNvPr id="46" name="Content Placeholder 2"/>
          <p:cNvSpPr txBox="1">
            <a:spLocks/>
          </p:cNvSpPr>
          <p:nvPr/>
        </p:nvSpPr>
        <p:spPr>
          <a:xfrm>
            <a:off x="4816350" y="3920972"/>
            <a:ext cx="7564765" cy="581707"/>
          </a:xfrm>
          <a:prstGeom prst="rect">
            <a:avLst/>
          </a:prstGeom>
        </p:spPr>
        <p:txBody>
          <a:bodyPr vert="horz" lIns="91433" tIns="45716" rIns="91433" bIns="45716" rtlCol="0" anchor="t">
            <a:noAutofit/>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algn="l">
              <a:lnSpc>
                <a:spcPct val="80000"/>
              </a:lnSpc>
            </a:pPr>
            <a:r>
              <a:rPr lang="zh-CN" altLang="en-US" sz="1400" dirty="0">
                <a:solidFill>
                  <a:schemeClr val="bg1">
                    <a:lumMod val="50000"/>
                  </a:schemeClr>
                </a:solidFill>
                <a:latin typeface="Impact MT Std" pitchFamily="34" charset="0"/>
                <a:ea typeface="微软雅黑" panose="020B0503020204020204" pitchFamily="34" charset="-122"/>
              </a:rPr>
              <a:t>点击输入简要文字解说，不用多余的文字修饰解说所提炼的核心概念。</a:t>
            </a:r>
            <a:endParaRPr lang="en-US" altLang="zh-CN" sz="1400" b="1" dirty="0">
              <a:solidFill>
                <a:schemeClr val="bg1">
                  <a:lumMod val="50000"/>
                </a:schemeClr>
              </a:solidFill>
              <a:latin typeface="Roboto" panose="02000000000000000000" pitchFamily="2" charset="0"/>
              <a:ea typeface="Roboto" panose="02000000000000000000" pitchFamily="2" charset="0"/>
              <a:cs typeface="Arial" panose="020B0604020202020204" pitchFamily="34" charset="0"/>
            </a:endParaRPr>
          </a:p>
        </p:txBody>
      </p:sp>
      <p:sp>
        <p:nvSpPr>
          <p:cNvPr id="47" name="Content Placeholder 2"/>
          <p:cNvSpPr txBox="1">
            <a:spLocks/>
          </p:cNvSpPr>
          <p:nvPr/>
        </p:nvSpPr>
        <p:spPr>
          <a:xfrm>
            <a:off x="3523747" y="3877230"/>
            <a:ext cx="1535510" cy="287730"/>
          </a:xfrm>
          <a:prstGeom prst="rect">
            <a:avLst/>
          </a:prstGeom>
        </p:spPr>
        <p:txBody>
          <a:bodyPr vert="horz" lIns="91433" tIns="45716" rIns="91433" bIns="45716" rtlCol="0" anchor="t">
            <a:noAutofit/>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algn="l">
              <a:lnSpc>
                <a:spcPct val="80000"/>
              </a:lnSpc>
            </a:pPr>
            <a:r>
              <a:rPr lang="zh-CN" altLang="en-US" sz="1800" b="1" dirty="0">
                <a:solidFill>
                  <a:schemeClr val="bg1">
                    <a:lumMod val="50000"/>
                  </a:schemeClr>
                </a:solidFill>
                <a:latin typeface="微软雅黑" panose="020B0503020204020204" pitchFamily="34" charset="-122"/>
                <a:ea typeface="微软雅黑" panose="020B0503020204020204" pitchFamily="34" charset="-122"/>
                <a:cs typeface="Arial" panose="020B0604020202020204" pitchFamily="34" charset="0"/>
              </a:rPr>
              <a:t>加入标题</a:t>
            </a:r>
            <a:endParaRPr lang="en-US" altLang="zh-CN" sz="1800" b="1" dirty="0">
              <a:solidFill>
                <a:schemeClr val="bg1">
                  <a:lumMod val="50000"/>
                </a:schemeClr>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48" name="Straight Connector 68"/>
          <p:cNvSpPr/>
          <p:nvPr/>
        </p:nvSpPr>
        <p:spPr>
          <a:xfrm>
            <a:off x="2766062" y="5075344"/>
            <a:ext cx="7959183" cy="14737"/>
          </a:xfrm>
          <a:prstGeom prst="line">
            <a:avLst/>
          </a:prstGeom>
          <a:ln w="12700">
            <a:solidFill>
              <a:schemeClr val="tx1">
                <a:lumMod val="50000"/>
                <a:lumOff val="50000"/>
              </a:schemeClr>
            </a:solidFill>
          </a:ln>
        </p:spPr>
        <p:style>
          <a:lnRef idx="2">
            <a:schemeClr val="accent2">
              <a:hueOff val="0"/>
              <a:satOff val="0"/>
              <a:lumOff val="0"/>
              <a:alphaOff val="0"/>
            </a:schemeClr>
          </a:lnRef>
          <a:fillRef idx="0">
            <a:schemeClr val="accent2">
              <a:hueOff val="0"/>
              <a:satOff val="0"/>
              <a:lumOff val="0"/>
              <a:alphaOff val="0"/>
            </a:schemeClr>
          </a:fillRef>
          <a:effectRef idx="0">
            <a:schemeClr val="accent2">
              <a:hueOff val="0"/>
              <a:satOff val="0"/>
              <a:lumOff val="0"/>
              <a:alphaOff val="0"/>
            </a:schemeClr>
          </a:effectRef>
          <a:fontRef idx="minor">
            <a:schemeClr val="tx1">
              <a:hueOff val="0"/>
              <a:satOff val="0"/>
              <a:lumOff val="0"/>
              <a:alphaOff val="0"/>
            </a:schemeClr>
          </a:fontRef>
        </p:style>
      </p:sp>
      <p:sp>
        <p:nvSpPr>
          <p:cNvPr id="49" name="Freeform 69"/>
          <p:cNvSpPr/>
          <p:nvPr/>
        </p:nvSpPr>
        <p:spPr>
          <a:xfrm>
            <a:off x="4557010" y="5023012"/>
            <a:ext cx="4998783" cy="358760"/>
          </a:xfrm>
          <a:custGeom>
            <a:avLst/>
            <a:gdLst>
              <a:gd name="connsiteX0" fmla="*/ 0 w 4998566"/>
              <a:gd name="connsiteY0" fmla="*/ 0 h 358594"/>
              <a:gd name="connsiteX1" fmla="*/ 4998566 w 4998566"/>
              <a:gd name="connsiteY1" fmla="*/ 0 h 358594"/>
              <a:gd name="connsiteX2" fmla="*/ 4998566 w 4998566"/>
              <a:gd name="connsiteY2" fmla="*/ 358594 h 358594"/>
              <a:gd name="connsiteX3" fmla="*/ 0 w 4998566"/>
              <a:gd name="connsiteY3" fmla="*/ 358594 h 358594"/>
              <a:gd name="connsiteX4" fmla="*/ 0 w 4998566"/>
              <a:gd name="connsiteY4" fmla="*/ 0 h 35859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98566" h="358594">
                <a:moveTo>
                  <a:pt x="0" y="0"/>
                </a:moveTo>
                <a:lnTo>
                  <a:pt x="4998566" y="0"/>
                </a:lnTo>
                <a:lnTo>
                  <a:pt x="4998566" y="358594"/>
                </a:lnTo>
                <a:lnTo>
                  <a:pt x="0" y="358594"/>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38097" tIns="38097" rIns="38097" bIns="38097" numCol="1" spcCol="1270" anchor="b" anchorCtr="0">
            <a:noAutofit/>
          </a:bodyPr>
          <a:lstStyle/>
          <a:p>
            <a:pPr defTabSz="888970">
              <a:lnSpc>
                <a:spcPct val="90000"/>
              </a:lnSpc>
              <a:spcBef>
                <a:spcPct val="0"/>
              </a:spcBef>
              <a:spcAft>
                <a:spcPct val="35000"/>
              </a:spcAft>
            </a:pPr>
            <a:endParaRPr lang="id-ID" sz="2000">
              <a:solidFill>
                <a:schemeClr val="bg1">
                  <a:lumMod val="50000"/>
                </a:schemeClr>
              </a:solidFill>
            </a:endParaRPr>
          </a:p>
        </p:txBody>
      </p:sp>
      <p:sp>
        <p:nvSpPr>
          <p:cNvPr id="50" name="Content Placeholder 2"/>
          <p:cNvSpPr txBox="1">
            <a:spLocks/>
          </p:cNvSpPr>
          <p:nvPr/>
        </p:nvSpPr>
        <p:spPr>
          <a:xfrm>
            <a:off x="4963970" y="4713427"/>
            <a:ext cx="6918163" cy="581707"/>
          </a:xfrm>
          <a:prstGeom prst="rect">
            <a:avLst/>
          </a:prstGeom>
        </p:spPr>
        <p:txBody>
          <a:bodyPr vert="horz" lIns="91433" tIns="45716" rIns="91433" bIns="45716" rtlCol="0" anchor="t">
            <a:noAutofit/>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algn="l">
              <a:lnSpc>
                <a:spcPct val="80000"/>
              </a:lnSpc>
            </a:pPr>
            <a:r>
              <a:rPr lang="zh-CN" altLang="en-US" sz="1400" dirty="0">
                <a:solidFill>
                  <a:schemeClr val="bg1">
                    <a:lumMod val="50000"/>
                  </a:schemeClr>
                </a:solidFill>
                <a:latin typeface="Impact MT Std" pitchFamily="34" charset="0"/>
                <a:ea typeface="微软雅黑" panose="020B0503020204020204" pitchFamily="34" charset="-122"/>
              </a:rPr>
              <a:t>点击输入简要文字解说，解说文字尽量概括精炼，不用多余的文字修饰。</a:t>
            </a:r>
            <a:endParaRPr lang="en-US" altLang="zh-CN" sz="1400" b="1" dirty="0">
              <a:solidFill>
                <a:schemeClr val="bg1">
                  <a:lumMod val="50000"/>
                </a:schemeClr>
              </a:solidFill>
              <a:latin typeface="Roboto" panose="02000000000000000000" pitchFamily="2" charset="0"/>
              <a:ea typeface="Roboto" panose="02000000000000000000" pitchFamily="2" charset="0"/>
              <a:cs typeface="Arial" panose="020B0604020202020204" pitchFamily="34" charset="0"/>
            </a:endParaRPr>
          </a:p>
        </p:txBody>
      </p:sp>
      <p:sp>
        <p:nvSpPr>
          <p:cNvPr id="51" name="Content Placeholder 2"/>
          <p:cNvSpPr txBox="1">
            <a:spLocks/>
          </p:cNvSpPr>
          <p:nvPr/>
        </p:nvSpPr>
        <p:spPr>
          <a:xfrm>
            <a:off x="3897283" y="4669685"/>
            <a:ext cx="1282718" cy="287730"/>
          </a:xfrm>
          <a:prstGeom prst="rect">
            <a:avLst/>
          </a:prstGeom>
        </p:spPr>
        <p:txBody>
          <a:bodyPr vert="horz" lIns="91433" tIns="45716" rIns="91433" bIns="45716" rtlCol="0" anchor="t">
            <a:noAutofit/>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algn="l">
              <a:lnSpc>
                <a:spcPct val="80000"/>
              </a:lnSpc>
            </a:pPr>
            <a:r>
              <a:rPr lang="zh-CN" altLang="en-US" sz="1800" b="1" dirty="0">
                <a:solidFill>
                  <a:schemeClr val="bg1">
                    <a:lumMod val="50000"/>
                  </a:schemeClr>
                </a:solidFill>
                <a:latin typeface="微软雅黑" panose="020B0503020204020204" pitchFamily="34" charset="-122"/>
                <a:ea typeface="微软雅黑" panose="020B0503020204020204" pitchFamily="34" charset="-122"/>
                <a:cs typeface="Arial" panose="020B0604020202020204" pitchFamily="34" charset="0"/>
              </a:rPr>
              <a:t>加入标题</a:t>
            </a:r>
            <a:endParaRPr lang="en-US" altLang="zh-CN" sz="1800" b="1" dirty="0">
              <a:solidFill>
                <a:schemeClr val="bg1">
                  <a:lumMod val="50000"/>
                </a:schemeClr>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52" name="Teardrop 56"/>
          <p:cNvSpPr/>
          <p:nvPr/>
        </p:nvSpPr>
        <p:spPr>
          <a:xfrm rot="2714409">
            <a:off x="1984667" y="3869195"/>
            <a:ext cx="914824" cy="914440"/>
          </a:xfrm>
          <a:prstGeom prst="teardrop">
            <a:avLst/>
          </a:prstGeom>
          <a:solidFill>
            <a:srgbClr val="076DC1"/>
          </a:solidFill>
          <a:ln>
            <a:noFill/>
          </a:ln>
        </p:spPr>
        <p:style>
          <a:lnRef idx="2">
            <a:schemeClr val="accent1">
              <a:shade val="50000"/>
            </a:schemeClr>
          </a:lnRef>
          <a:fillRef idx="1">
            <a:schemeClr val="accent1"/>
          </a:fillRef>
          <a:effectRef idx="0">
            <a:schemeClr val="accent1"/>
          </a:effectRef>
          <a:fontRef idx="minor">
            <a:schemeClr val="lt1"/>
          </a:fontRef>
        </p:style>
        <p:txBody>
          <a:bodyPr lIns="91433" tIns="45716" rIns="91433" bIns="45716" rtlCol="0" anchor="ctr"/>
          <a:lstStyle/>
          <a:p>
            <a:pPr algn="ctr"/>
            <a:endParaRPr lang="id-ID"/>
          </a:p>
        </p:txBody>
      </p:sp>
      <p:sp>
        <p:nvSpPr>
          <p:cNvPr id="53" name="Teardrop 66"/>
          <p:cNvSpPr/>
          <p:nvPr/>
        </p:nvSpPr>
        <p:spPr>
          <a:xfrm rot="2714409">
            <a:off x="2631268" y="4623287"/>
            <a:ext cx="914824" cy="914440"/>
          </a:xfrm>
          <a:prstGeom prst="teardrop">
            <a:avLst/>
          </a:prstGeom>
          <a:solidFill>
            <a:srgbClr val="01B0F1"/>
          </a:solidFill>
          <a:ln>
            <a:noFill/>
          </a:ln>
        </p:spPr>
        <p:style>
          <a:lnRef idx="2">
            <a:schemeClr val="accent1">
              <a:shade val="50000"/>
            </a:schemeClr>
          </a:lnRef>
          <a:fillRef idx="1">
            <a:schemeClr val="accent1"/>
          </a:fillRef>
          <a:effectRef idx="0">
            <a:schemeClr val="accent1"/>
          </a:effectRef>
          <a:fontRef idx="minor">
            <a:schemeClr val="lt1"/>
          </a:fontRef>
        </p:style>
        <p:txBody>
          <a:bodyPr lIns="91433" tIns="45716" rIns="91433" bIns="45716" rtlCol="0" anchor="ctr"/>
          <a:lstStyle/>
          <a:p>
            <a:pPr algn="ctr"/>
            <a:endParaRPr lang="id-ID"/>
          </a:p>
        </p:txBody>
      </p:sp>
      <p:sp>
        <p:nvSpPr>
          <p:cNvPr id="54" name="Teardrop 46"/>
          <p:cNvSpPr/>
          <p:nvPr/>
        </p:nvSpPr>
        <p:spPr>
          <a:xfrm rot="2714409">
            <a:off x="2631268" y="3118208"/>
            <a:ext cx="914824" cy="914440"/>
          </a:xfrm>
          <a:prstGeom prst="teardrop">
            <a:avLst/>
          </a:prstGeom>
          <a:solidFill>
            <a:srgbClr val="01B0F1"/>
          </a:solidFill>
          <a:ln>
            <a:noFill/>
          </a:ln>
        </p:spPr>
        <p:style>
          <a:lnRef idx="2">
            <a:schemeClr val="accent1">
              <a:shade val="50000"/>
            </a:schemeClr>
          </a:lnRef>
          <a:fillRef idx="1">
            <a:schemeClr val="accent1"/>
          </a:fillRef>
          <a:effectRef idx="0">
            <a:schemeClr val="accent1"/>
          </a:effectRef>
          <a:fontRef idx="minor">
            <a:schemeClr val="lt1"/>
          </a:fontRef>
        </p:style>
        <p:txBody>
          <a:bodyPr lIns="91433" tIns="45716" rIns="91433" bIns="45716" rtlCol="0" anchor="ctr"/>
          <a:lstStyle/>
          <a:p>
            <a:pPr algn="ctr"/>
            <a:endParaRPr lang="id-ID"/>
          </a:p>
        </p:txBody>
      </p:sp>
      <p:sp>
        <p:nvSpPr>
          <p:cNvPr id="55" name="Freeform 116"/>
          <p:cNvSpPr>
            <a:spLocks/>
          </p:cNvSpPr>
          <p:nvPr/>
        </p:nvSpPr>
        <p:spPr bwMode="auto">
          <a:xfrm>
            <a:off x="2281174" y="2629355"/>
            <a:ext cx="352440" cy="393882"/>
          </a:xfrm>
          <a:custGeom>
            <a:avLst/>
            <a:gdLst>
              <a:gd name="T0" fmla="*/ 180 w 222"/>
              <a:gd name="T1" fmla="*/ 0 h 248"/>
              <a:gd name="T2" fmla="*/ 196 w 222"/>
              <a:gd name="T3" fmla="*/ 2 h 248"/>
              <a:gd name="T4" fmla="*/ 209 w 222"/>
              <a:gd name="T5" fmla="*/ 11 h 248"/>
              <a:gd name="T6" fmla="*/ 218 w 222"/>
              <a:gd name="T7" fmla="*/ 24 h 248"/>
              <a:gd name="T8" fmla="*/ 222 w 222"/>
              <a:gd name="T9" fmla="*/ 41 h 248"/>
              <a:gd name="T10" fmla="*/ 218 w 222"/>
              <a:gd name="T11" fmla="*/ 57 h 248"/>
              <a:gd name="T12" fmla="*/ 209 w 222"/>
              <a:gd name="T13" fmla="*/ 70 h 248"/>
              <a:gd name="T14" fmla="*/ 196 w 222"/>
              <a:gd name="T15" fmla="*/ 79 h 248"/>
              <a:gd name="T16" fmla="*/ 180 w 222"/>
              <a:gd name="T17" fmla="*/ 83 h 248"/>
              <a:gd name="T18" fmla="*/ 167 w 222"/>
              <a:gd name="T19" fmla="*/ 80 h 248"/>
              <a:gd name="T20" fmla="*/ 155 w 222"/>
              <a:gd name="T21" fmla="*/ 74 h 248"/>
              <a:gd name="T22" fmla="*/ 82 w 222"/>
              <a:gd name="T23" fmla="*/ 117 h 248"/>
              <a:gd name="T24" fmla="*/ 84 w 222"/>
              <a:gd name="T25" fmla="*/ 124 h 248"/>
              <a:gd name="T26" fmla="*/ 82 w 222"/>
              <a:gd name="T27" fmla="*/ 130 h 248"/>
              <a:gd name="T28" fmla="*/ 155 w 222"/>
              <a:gd name="T29" fmla="*/ 174 h 248"/>
              <a:gd name="T30" fmla="*/ 167 w 222"/>
              <a:gd name="T31" fmla="*/ 167 h 248"/>
              <a:gd name="T32" fmla="*/ 180 w 222"/>
              <a:gd name="T33" fmla="*/ 165 h 248"/>
              <a:gd name="T34" fmla="*/ 196 w 222"/>
              <a:gd name="T35" fmla="*/ 169 h 248"/>
              <a:gd name="T36" fmla="*/ 209 w 222"/>
              <a:gd name="T37" fmla="*/ 178 h 248"/>
              <a:gd name="T38" fmla="*/ 218 w 222"/>
              <a:gd name="T39" fmla="*/ 190 h 248"/>
              <a:gd name="T40" fmla="*/ 222 w 222"/>
              <a:gd name="T41" fmla="*/ 207 h 248"/>
              <a:gd name="T42" fmla="*/ 218 w 222"/>
              <a:gd name="T43" fmla="*/ 224 h 248"/>
              <a:gd name="T44" fmla="*/ 209 w 222"/>
              <a:gd name="T45" fmla="*/ 237 h 248"/>
              <a:gd name="T46" fmla="*/ 196 w 222"/>
              <a:gd name="T47" fmla="*/ 246 h 248"/>
              <a:gd name="T48" fmla="*/ 180 w 222"/>
              <a:gd name="T49" fmla="*/ 248 h 248"/>
              <a:gd name="T50" fmla="*/ 164 w 222"/>
              <a:gd name="T51" fmla="*/ 246 h 248"/>
              <a:gd name="T52" fmla="*/ 152 w 222"/>
              <a:gd name="T53" fmla="*/ 237 h 248"/>
              <a:gd name="T54" fmla="*/ 143 w 222"/>
              <a:gd name="T55" fmla="*/ 224 h 248"/>
              <a:gd name="T56" fmla="*/ 139 w 222"/>
              <a:gd name="T57" fmla="*/ 207 h 248"/>
              <a:gd name="T58" fmla="*/ 140 w 222"/>
              <a:gd name="T59" fmla="*/ 201 h 248"/>
              <a:gd name="T60" fmla="*/ 67 w 222"/>
              <a:gd name="T61" fmla="*/ 157 h 248"/>
              <a:gd name="T62" fmla="*/ 55 w 222"/>
              <a:gd name="T63" fmla="*/ 164 h 248"/>
              <a:gd name="T64" fmla="*/ 41 w 222"/>
              <a:gd name="T65" fmla="*/ 165 h 248"/>
              <a:gd name="T66" fmla="*/ 26 w 222"/>
              <a:gd name="T67" fmla="*/ 162 h 248"/>
              <a:gd name="T68" fmla="*/ 12 w 222"/>
              <a:gd name="T69" fmla="*/ 153 h 248"/>
              <a:gd name="T70" fmla="*/ 3 w 222"/>
              <a:gd name="T71" fmla="*/ 140 h 248"/>
              <a:gd name="T72" fmla="*/ 0 w 222"/>
              <a:gd name="T73" fmla="*/ 124 h 248"/>
              <a:gd name="T74" fmla="*/ 3 w 222"/>
              <a:gd name="T75" fmla="*/ 107 h 248"/>
              <a:gd name="T76" fmla="*/ 12 w 222"/>
              <a:gd name="T77" fmla="*/ 94 h 248"/>
              <a:gd name="T78" fmla="*/ 26 w 222"/>
              <a:gd name="T79" fmla="*/ 85 h 248"/>
              <a:gd name="T80" fmla="*/ 41 w 222"/>
              <a:gd name="T81" fmla="*/ 83 h 248"/>
              <a:gd name="T82" fmla="*/ 55 w 222"/>
              <a:gd name="T83" fmla="*/ 84 h 248"/>
              <a:gd name="T84" fmla="*/ 67 w 222"/>
              <a:gd name="T85" fmla="*/ 91 h 248"/>
              <a:gd name="T86" fmla="*/ 140 w 222"/>
              <a:gd name="T87" fmla="*/ 47 h 248"/>
              <a:gd name="T88" fmla="*/ 139 w 222"/>
              <a:gd name="T89" fmla="*/ 41 h 248"/>
              <a:gd name="T90" fmla="*/ 143 w 222"/>
              <a:gd name="T91" fmla="*/ 24 h 248"/>
              <a:gd name="T92" fmla="*/ 152 w 222"/>
              <a:gd name="T93" fmla="*/ 11 h 248"/>
              <a:gd name="T94" fmla="*/ 164 w 222"/>
              <a:gd name="T95" fmla="*/ 2 h 248"/>
              <a:gd name="T96" fmla="*/ 180 w 222"/>
              <a:gd name="T97" fmla="*/ 0 h 2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222" h="248">
                <a:moveTo>
                  <a:pt x="180" y="0"/>
                </a:moveTo>
                <a:lnTo>
                  <a:pt x="196" y="2"/>
                </a:lnTo>
                <a:lnTo>
                  <a:pt x="209" y="11"/>
                </a:lnTo>
                <a:lnTo>
                  <a:pt x="218" y="24"/>
                </a:lnTo>
                <a:lnTo>
                  <a:pt x="222" y="41"/>
                </a:lnTo>
                <a:lnTo>
                  <a:pt x="218" y="57"/>
                </a:lnTo>
                <a:lnTo>
                  <a:pt x="209" y="70"/>
                </a:lnTo>
                <a:lnTo>
                  <a:pt x="196" y="79"/>
                </a:lnTo>
                <a:lnTo>
                  <a:pt x="180" y="83"/>
                </a:lnTo>
                <a:lnTo>
                  <a:pt x="167" y="80"/>
                </a:lnTo>
                <a:lnTo>
                  <a:pt x="155" y="74"/>
                </a:lnTo>
                <a:lnTo>
                  <a:pt x="82" y="117"/>
                </a:lnTo>
                <a:lnTo>
                  <a:pt x="84" y="124"/>
                </a:lnTo>
                <a:lnTo>
                  <a:pt x="82" y="130"/>
                </a:lnTo>
                <a:lnTo>
                  <a:pt x="155" y="174"/>
                </a:lnTo>
                <a:lnTo>
                  <a:pt x="167" y="167"/>
                </a:lnTo>
                <a:lnTo>
                  <a:pt x="180" y="165"/>
                </a:lnTo>
                <a:lnTo>
                  <a:pt x="196" y="169"/>
                </a:lnTo>
                <a:lnTo>
                  <a:pt x="209" y="178"/>
                </a:lnTo>
                <a:lnTo>
                  <a:pt x="218" y="190"/>
                </a:lnTo>
                <a:lnTo>
                  <a:pt x="222" y="207"/>
                </a:lnTo>
                <a:lnTo>
                  <a:pt x="218" y="224"/>
                </a:lnTo>
                <a:lnTo>
                  <a:pt x="209" y="237"/>
                </a:lnTo>
                <a:lnTo>
                  <a:pt x="196" y="246"/>
                </a:lnTo>
                <a:lnTo>
                  <a:pt x="180" y="248"/>
                </a:lnTo>
                <a:lnTo>
                  <a:pt x="164" y="246"/>
                </a:lnTo>
                <a:lnTo>
                  <a:pt x="152" y="237"/>
                </a:lnTo>
                <a:lnTo>
                  <a:pt x="143" y="224"/>
                </a:lnTo>
                <a:lnTo>
                  <a:pt x="139" y="207"/>
                </a:lnTo>
                <a:lnTo>
                  <a:pt x="140" y="201"/>
                </a:lnTo>
                <a:lnTo>
                  <a:pt x="67" y="157"/>
                </a:lnTo>
                <a:lnTo>
                  <a:pt x="55" y="164"/>
                </a:lnTo>
                <a:lnTo>
                  <a:pt x="41" y="165"/>
                </a:lnTo>
                <a:lnTo>
                  <a:pt x="26" y="162"/>
                </a:lnTo>
                <a:lnTo>
                  <a:pt x="12" y="153"/>
                </a:lnTo>
                <a:lnTo>
                  <a:pt x="3" y="140"/>
                </a:lnTo>
                <a:lnTo>
                  <a:pt x="0" y="124"/>
                </a:lnTo>
                <a:lnTo>
                  <a:pt x="3" y="107"/>
                </a:lnTo>
                <a:lnTo>
                  <a:pt x="12" y="94"/>
                </a:lnTo>
                <a:lnTo>
                  <a:pt x="26" y="85"/>
                </a:lnTo>
                <a:lnTo>
                  <a:pt x="41" y="83"/>
                </a:lnTo>
                <a:lnTo>
                  <a:pt x="55" y="84"/>
                </a:lnTo>
                <a:lnTo>
                  <a:pt x="67" y="91"/>
                </a:lnTo>
                <a:lnTo>
                  <a:pt x="140" y="47"/>
                </a:lnTo>
                <a:lnTo>
                  <a:pt x="139" y="41"/>
                </a:lnTo>
                <a:lnTo>
                  <a:pt x="143" y="24"/>
                </a:lnTo>
                <a:lnTo>
                  <a:pt x="152" y="11"/>
                </a:lnTo>
                <a:lnTo>
                  <a:pt x="164" y="2"/>
                </a:lnTo>
                <a:lnTo>
                  <a:pt x="180" y="0"/>
                </a:lnTo>
                <a:close/>
              </a:path>
            </a:pathLst>
          </a:custGeom>
          <a:solidFill>
            <a:schemeClr val="bg1"/>
          </a:solidFill>
          <a:ln w="0">
            <a:noFill/>
            <a:prstDash val="solid"/>
            <a:round/>
            <a:headEnd/>
            <a:tailEnd/>
          </a:ln>
        </p:spPr>
        <p:txBody>
          <a:bodyPr vert="horz" wrap="square" lIns="91433" tIns="45716" rIns="91433" bIns="45716" numCol="1" anchor="t" anchorCtr="0" compatLnSpc="1">
            <a:prstTxWarp prst="textNoShape">
              <a:avLst/>
            </a:prstTxWarp>
          </a:bodyPr>
          <a:lstStyle/>
          <a:p>
            <a:endParaRPr lang="zh-CN" altLang="en-US"/>
          </a:p>
        </p:txBody>
      </p:sp>
      <p:pic>
        <p:nvPicPr>
          <p:cNvPr id="56" name="图片 55"/>
          <p:cNvPicPr>
            <a:picLocks noChangeAspect="1"/>
          </p:cNvPicPr>
          <p:nvPr/>
        </p:nvPicPr>
        <p:blipFill rotWithShape="1">
          <a:blip r:embed="rId3" cstate="screen">
            <a:extLst>
              <a:ext uri="{28A0092B-C50C-407E-A947-70E740481C1C}">
                <a14:useLocalDpi xmlns:a14="http://schemas.microsoft.com/office/drawing/2010/main"/>
              </a:ext>
            </a:extLst>
          </a:blip>
          <a:srcRect l="-6194"/>
          <a:stretch/>
        </p:blipFill>
        <p:spPr>
          <a:xfrm>
            <a:off x="2821439" y="3312761"/>
            <a:ext cx="578844" cy="549494"/>
          </a:xfrm>
          <a:prstGeom prst="rect">
            <a:avLst/>
          </a:prstGeom>
        </p:spPr>
      </p:pic>
      <p:pic>
        <p:nvPicPr>
          <p:cNvPr id="57" name="图片 56"/>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2799259" y="4800594"/>
            <a:ext cx="578844" cy="549494"/>
          </a:xfrm>
          <a:prstGeom prst="rect">
            <a:avLst/>
          </a:prstGeom>
        </p:spPr>
      </p:pic>
      <p:sp>
        <p:nvSpPr>
          <p:cNvPr id="58" name="Freeform 6"/>
          <p:cNvSpPr>
            <a:spLocks noChangeAspect="1" noEditPoints="1"/>
          </p:cNvSpPr>
          <p:nvPr/>
        </p:nvSpPr>
        <p:spPr bwMode="auto">
          <a:xfrm>
            <a:off x="2270118" y="4094750"/>
            <a:ext cx="425293" cy="373749"/>
          </a:xfrm>
          <a:custGeom>
            <a:avLst/>
            <a:gdLst>
              <a:gd name="T0" fmla="*/ 400 w 400"/>
              <a:gd name="T1" fmla="*/ 352 h 352"/>
              <a:gd name="T2" fmla="*/ 394 w 400"/>
              <a:gd name="T3" fmla="*/ 268 h 352"/>
              <a:gd name="T4" fmla="*/ 342 w 400"/>
              <a:gd name="T5" fmla="*/ 236 h 352"/>
              <a:gd name="T6" fmla="*/ 303 w 400"/>
              <a:gd name="T7" fmla="*/ 191 h 352"/>
              <a:gd name="T8" fmla="*/ 316 w 400"/>
              <a:gd name="T9" fmla="*/ 157 h 352"/>
              <a:gd name="T10" fmla="*/ 327 w 400"/>
              <a:gd name="T11" fmla="*/ 134 h 352"/>
              <a:gd name="T12" fmla="*/ 322 w 400"/>
              <a:gd name="T13" fmla="*/ 122 h 352"/>
              <a:gd name="T14" fmla="*/ 325 w 400"/>
              <a:gd name="T15" fmla="*/ 98 h 352"/>
              <a:gd name="T16" fmla="*/ 278 w 400"/>
              <a:gd name="T17" fmla="*/ 51 h 352"/>
              <a:gd name="T18" fmla="*/ 230 w 400"/>
              <a:gd name="T19" fmla="*/ 98 h 352"/>
              <a:gd name="T20" fmla="*/ 233 w 400"/>
              <a:gd name="T21" fmla="*/ 122 h 352"/>
              <a:gd name="T22" fmla="*/ 229 w 400"/>
              <a:gd name="T23" fmla="*/ 134 h 352"/>
              <a:gd name="T24" fmla="*/ 240 w 400"/>
              <a:gd name="T25" fmla="*/ 157 h 352"/>
              <a:gd name="T26" fmla="*/ 253 w 400"/>
              <a:gd name="T27" fmla="*/ 191 h 352"/>
              <a:gd name="T28" fmla="*/ 236 w 400"/>
              <a:gd name="T29" fmla="*/ 224 h 352"/>
              <a:gd name="T30" fmla="*/ 310 w 400"/>
              <a:gd name="T31" fmla="*/ 292 h 352"/>
              <a:gd name="T32" fmla="*/ 310 w 400"/>
              <a:gd name="T33" fmla="*/ 352 h 352"/>
              <a:gd name="T34" fmla="*/ 400 w 400"/>
              <a:gd name="T35" fmla="*/ 352 h 352"/>
              <a:gd name="T36" fmla="*/ 204 w 400"/>
              <a:gd name="T37" fmla="*/ 247 h 352"/>
              <a:gd name="T38" fmla="*/ 152 w 400"/>
              <a:gd name="T39" fmla="*/ 187 h 352"/>
              <a:gd name="T40" fmla="*/ 169 w 400"/>
              <a:gd name="T41" fmla="*/ 142 h 352"/>
              <a:gd name="T42" fmla="*/ 184 w 400"/>
              <a:gd name="T43" fmla="*/ 111 h 352"/>
              <a:gd name="T44" fmla="*/ 179 w 400"/>
              <a:gd name="T45" fmla="*/ 95 h 352"/>
              <a:gd name="T46" fmla="*/ 183 w 400"/>
              <a:gd name="T47" fmla="*/ 63 h 352"/>
              <a:gd name="T48" fmla="*/ 119 w 400"/>
              <a:gd name="T49" fmla="*/ 0 h 352"/>
              <a:gd name="T50" fmla="*/ 55 w 400"/>
              <a:gd name="T51" fmla="*/ 63 h 352"/>
              <a:gd name="T52" fmla="*/ 59 w 400"/>
              <a:gd name="T53" fmla="*/ 95 h 352"/>
              <a:gd name="T54" fmla="*/ 53 w 400"/>
              <a:gd name="T55" fmla="*/ 111 h 352"/>
              <a:gd name="T56" fmla="*/ 68 w 400"/>
              <a:gd name="T57" fmla="*/ 142 h 352"/>
              <a:gd name="T58" fmla="*/ 86 w 400"/>
              <a:gd name="T59" fmla="*/ 187 h 352"/>
              <a:gd name="T60" fmla="*/ 33 w 400"/>
              <a:gd name="T61" fmla="*/ 247 h 352"/>
              <a:gd name="T62" fmla="*/ 0 w 400"/>
              <a:gd name="T63" fmla="*/ 279 h 352"/>
              <a:gd name="T64" fmla="*/ 0 w 400"/>
              <a:gd name="T65" fmla="*/ 352 h 352"/>
              <a:gd name="T66" fmla="*/ 278 w 400"/>
              <a:gd name="T67" fmla="*/ 352 h 352"/>
              <a:gd name="T68" fmla="*/ 278 w 400"/>
              <a:gd name="T69" fmla="*/ 297 h 352"/>
              <a:gd name="T70" fmla="*/ 204 w 400"/>
              <a:gd name="T71" fmla="*/ 247 h 3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400" h="352">
                <a:moveTo>
                  <a:pt x="400" y="352"/>
                </a:moveTo>
                <a:cubicBezTo>
                  <a:pt x="400" y="352"/>
                  <a:pt x="399" y="276"/>
                  <a:pt x="394" y="268"/>
                </a:cubicBezTo>
                <a:cubicBezTo>
                  <a:pt x="387" y="257"/>
                  <a:pt x="371" y="249"/>
                  <a:pt x="342" y="236"/>
                </a:cubicBezTo>
                <a:cubicBezTo>
                  <a:pt x="312" y="224"/>
                  <a:pt x="303" y="213"/>
                  <a:pt x="303" y="191"/>
                </a:cubicBezTo>
                <a:cubicBezTo>
                  <a:pt x="303" y="177"/>
                  <a:pt x="312" y="182"/>
                  <a:pt x="316" y="157"/>
                </a:cubicBezTo>
                <a:cubicBezTo>
                  <a:pt x="317" y="147"/>
                  <a:pt x="325" y="157"/>
                  <a:pt x="327" y="134"/>
                </a:cubicBezTo>
                <a:cubicBezTo>
                  <a:pt x="327" y="124"/>
                  <a:pt x="322" y="122"/>
                  <a:pt x="322" y="122"/>
                </a:cubicBezTo>
                <a:cubicBezTo>
                  <a:pt x="322" y="122"/>
                  <a:pt x="325" y="108"/>
                  <a:pt x="325" y="98"/>
                </a:cubicBezTo>
                <a:cubicBezTo>
                  <a:pt x="327" y="85"/>
                  <a:pt x="319" y="51"/>
                  <a:pt x="278" y="51"/>
                </a:cubicBezTo>
                <a:cubicBezTo>
                  <a:pt x="236" y="51"/>
                  <a:pt x="229" y="85"/>
                  <a:pt x="230" y="98"/>
                </a:cubicBezTo>
                <a:cubicBezTo>
                  <a:pt x="231" y="108"/>
                  <a:pt x="233" y="122"/>
                  <a:pt x="233" y="122"/>
                </a:cubicBezTo>
                <a:cubicBezTo>
                  <a:pt x="233" y="122"/>
                  <a:pt x="229" y="124"/>
                  <a:pt x="229" y="134"/>
                </a:cubicBezTo>
                <a:cubicBezTo>
                  <a:pt x="230" y="157"/>
                  <a:pt x="238" y="147"/>
                  <a:pt x="240" y="157"/>
                </a:cubicBezTo>
                <a:cubicBezTo>
                  <a:pt x="244" y="182"/>
                  <a:pt x="253" y="177"/>
                  <a:pt x="253" y="191"/>
                </a:cubicBezTo>
                <a:cubicBezTo>
                  <a:pt x="253" y="206"/>
                  <a:pt x="248" y="216"/>
                  <a:pt x="236" y="224"/>
                </a:cubicBezTo>
                <a:cubicBezTo>
                  <a:pt x="301" y="257"/>
                  <a:pt x="310" y="263"/>
                  <a:pt x="310" y="292"/>
                </a:cubicBezTo>
                <a:cubicBezTo>
                  <a:pt x="310" y="352"/>
                  <a:pt x="310" y="352"/>
                  <a:pt x="310" y="352"/>
                </a:cubicBezTo>
                <a:lnTo>
                  <a:pt x="400" y="352"/>
                </a:lnTo>
                <a:close/>
                <a:moveTo>
                  <a:pt x="204" y="247"/>
                </a:moveTo>
                <a:cubicBezTo>
                  <a:pt x="165" y="231"/>
                  <a:pt x="152" y="217"/>
                  <a:pt x="152" y="187"/>
                </a:cubicBezTo>
                <a:cubicBezTo>
                  <a:pt x="152" y="169"/>
                  <a:pt x="164" y="175"/>
                  <a:pt x="169" y="142"/>
                </a:cubicBezTo>
                <a:cubicBezTo>
                  <a:pt x="172" y="129"/>
                  <a:pt x="182" y="142"/>
                  <a:pt x="184" y="111"/>
                </a:cubicBezTo>
                <a:cubicBezTo>
                  <a:pt x="184" y="98"/>
                  <a:pt x="179" y="95"/>
                  <a:pt x="179" y="95"/>
                </a:cubicBezTo>
                <a:cubicBezTo>
                  <a:pt x="179" y="95"/>
                  <a:pt x="181" y="77"/>
                  <a:pt x="183" y="63"/>
                </a:cubicBezTo>
                <a:cubicBezTo>
                  <a:pt x="184" y="45"/>
                  <a:pt x="174" y="0"/>
                  <a:pt x="119" y="0"/>
                </a:cubicBezTo>
                <a:cubicBezTo>
                  <a:pt x="64" y="0"/>
                  <a:pt x="54" y="45"/>
                  <a:pt x="55" y="63"/>
                </a:cubicBezTo>
                <a:cubicBezTo>
                  <a:pt x="56" y="77"/>
                  <a:pt x="59" y="95"/>
                  <a:pt x="59" y="95"/>
                </a:cubicBezTo>
                <a:cubicBezTo>
                  <a:pt x="59" y="95"/>
                  <a:pt x="53" y="98"/>
                  <a:pt x="53" y="111"/>
                </a:cubicBezTo>
                <a:cubicBezTo>
                  <a:pt x="55" y="142"/>
                  <a:pt x="66" y="129"/>
                  <a:pt x="68" y="142"/>
                </a:cubicBezTo>
                <a:cubicBezTo>
                  <a:pt x="74" y="175"/>
                  <a:pt x="86" y="169"/>
                  <a:pt x="86" y="187"/>
                </a:cubicBezTo>
                <a:cubicBezTo>
                  <a:pt x="86" y="217"/>
                  <a:pt x="73" y="231"/>
                  <a:pt x="33" y="247"/>
                </a:cubicBezTo>
                <a:cubicBezTo>
                  <a:pt x="21" y="252"/>
                  <a:pt x="0" y="260"/>
                  <a:pt x="0" y="279"/>
                </a:cubicBezTo>
                <a:cubicBezTo>
                  <a:pt x="0" y="352"/>
                  <a:pt x="0" y="352"/>
                  <a:pt x="0" y="352"/>
                </a:cubicBezTo>
                <a:cubicBezTo>
                  <a:pt x="278" y="352"/>
                  <a:pt x="278" y="352"/>
                  <a:pt x="278" y="352"/>
                </a:cubicBezTo>
                <a:cubicBezTo>
                  <a:pt x="278" y="352"/>
                  <a:pt x="278" y="309"/>
                  <a:pt x="278" y="297"/>
                </a:cubicBezTo>
                <a:cubicBezTo>
                  <a:pt x="278" y="280"/>
                  <a:pt x="244" y="264"/>
                  <a:pt x="204" y="247"/>
                </a:cubicBezTo>
                <a:close/>
              </a:path>
            </a:pathLst>
          </a:custGeom>
          <a:solidFill>
            <a:schemeClr val="bg1">
              <a:lumMod val="95000"/>
            </a:schemeClr>
          </a:solidFill>
          <a:ln>
            <a:noFill/>
          </a:ln>
        </p:spPr>
        <p:txBody>
          <a:bodyPr vert="horz" wrap="square" lIns="91433" tIns="45716" rIns="91433" bIns="45716" numCol="1" anchor="t" anchorCtr="0" compatLnSpc="1">
            <a:prstTxWarp prst="textNoShape">
              <a:avLst/>
            </a:prstTxWarp>
          </a:bodyPr>
          <a:lstStyle/>
          <a:p>
            <a:endParaRPr lang="en-US" dirty="0"/>
          </a:p>
        </p:txBody>
      </p:sp>
    </p:spTree>
    <p:extLst>
      <p:ext uri="{BB962C8B-B14F-4D97-AF65-F5344CB8AC3E}">
        <p14:creationId xmlns:p14="http://schemas.microsoft.com/office/powerpoint/2010/main" val="1357695120"/>
      </p:ext>
    </p:extLst>
  </p:cSld>
  <p:clrMapOvr>
    <a:masterClrMapping/>
  </p:clrMapOvr>
  <p:transition spd="slow" advClick="0" advTm="1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wipe(left)">
                                      <p:cBhvr>
                                        <p:cTn id="7" dur="500"/>
                                        <p:tgtEl>
                                          <p:spTgt spid="16"/>
                                        </p:tgtEl>
                                      </p:cBhvr>
                                    </p:animEffect>
                                  </p:childTnLst>
                                </p:cTn>
                              </p:par>
                              <p:par>
                                <p:cTn id="8" presetID="22" presetClass="entr" presetSubtype="8" fill="hold" nodeType="withEffect">
                                  <p:stCondLst>
                                    <p:cond delay="0"/>
                                  </p:stCondLst>
                                  <p:childTnLst>
                                    <p:set>
                                      <p:cBhvr>
                                        <p:cTn id="9" dur="1" fill="hold">
                                          <p:stCondLst>
                                            <p:cond delay="0"/>
                                          </p:stCondLst>
                                        </p:cTn>
                                        <p:tgtEl>
                                          <p:spTgt spid="10"/>
                                        </p:tgtEl>
                                        <p:attrNameLst>
                                          <p:attrName>style.visibility</p:attrName>
                                        </p:attrNameLst>
                                      </p:cBhvr>
                                      <p:to>
                                        <p:strVal val="visible"/>
                                      </p:to>
                                    </p:set>
                                    <p:animEffect transition="in" filter="wipe(left)">
                                      <p:cBhvr>
                                        <p:cTn id="10" dur="500"/>
                                        <p:tgtEl>
                                          <p:spTgt spid="10"/>
                                        </p:tgtEl>
                                      </p:cBhvr>
                                    </p:animEffect>
                                  </p:childTnLst>
                                </p:cTn>
                              </p:par>
                            </p:childTnLst>
                          </p:cTn>
                        </p:par>
                        <p:par>
                          <p:cTn id="11" fill="hold">
                            <p:stCondLst>
                              <p:cond delay="500"/>
                            </p:stCondLst>
                            <p:childTnLst>
                              <p:par>
                                <p:cTn id="12" presetID="41" presetClass="entr" presetSubtype="0" fill="hold" grpId="0" nodeType="afterEffect">
                                  <p:stCondLst>
                                    <p:cond delay="0"/>
                                  </p:stCondLst>
                                  <p:iterate type="lt">
                                    <p:tmPct val="10000"/>
                                  </p:iterate>
                                  <p:childTnLst>
                                    <p:set>
                                      <p:cBhvr>
                                        <p:cTn id="13" dur="1" fill="hold">
                                          <p:stCondLst>
                                            <p:cond delay="0"/>
                                          </p:stCondLst>
                                        </p:cTn>
                                        <p:tgtEl>
                                          <p:spTgt spid="9"/>
                                        </p:tgtEl>
                                        <p:attrNameLst>
                                          <p:attrName>style.visibility</p:attrName>
                                        </p:attrNameLst>
                                      </p:cBhvr>
                                      <p:to>
                                        <p:strVal val="visible"/>
                                      </p:to>
                                    </p:set>
                                    <p:anim calcmode="lin" valueType="num">
                                      <p:cBhvr>
                                        <p:cTn id="14" dur="400" fill="hold"/>
                                        <p:tgtEl>
                                          <p:spTgt spid="9"/>
                                        </p:tgtEl>
                                        <p:attrNameLst>
                                          <p:attrName>ppt_x</p:attrName>
                                        </p:attrNameLst>
                                      </p:cBhvr>
                                      <p:tavLst>
                                        <p:tav tm="0">
                                          <p:val>
                                            <p:strVal val="#ppt_x"/>
                                          </p:val>
                                        </p:tav>
                                        <p:tav tm="50000">
                                          <p:val>
                                            <p:strVal val="#ppt_x+.1"/>
                                          </p:val>
                                        </p:tav>
                                        <p:tav tm="100000">
                                          <p:val>
                                            <p:strVal val="#ppt_x"/>
                                          </p:val>
                                        </p:tav>
                                      </p:tavLst>
                                    </p:anim>
                                    <p:anim calcmode="lin" valueType="num">
                                      <p:cBhvr>
                                        <p:cTn id="15" dur="400" fill="hold"/>
                                        <p:tgtEl>
                                          <p:spTgt spid="9"/>
                                        </p:tgtEl>
                                        <p:attrNameLst>
                                          <p:attrName>ppt_y</p:attrName>
                                        </p:attrNameLst>
                                      </p:cBhvr>
                                      <p:tavLst>
                                        <p:tav tm="0">
                                          <p:val>
                                            <p:strVal val="#ppt_y"/>
                                          </p:val>
                                        </p:tav>
                                        <p:tav tm="100000">
                                          <p:val>
                                            <p:strVal val="#ppt_y"/>
                                          </p:val>
                                        </p:tav>
                                      </p:tavLst>
                                    </p:anim>
                                    <p:anim calcmode="lin" valueType="num">
                                      <p:cBhvr>
                                        <p:cTn id="16" dur="400" fill="hold"/>
                                        <p:tgtEl>
                                          <p:spTgt spid="9"/>
                                        </p:tgtEl>
                                        <p:attrNameLst>
                                          <p:attrName>ppt_h</p:attrName>
                                        </p:attrNameLst>
                                      </p:cBhvr>
                                      <p:tavLst>
                                        <p:tav tm="0">
                                          <p:val>
                                            <p:strVal val="#ppt_h/10"/>
                                          </p:val>
                                        </p:tav>
                                        <p:tav tm="50000">
                                          <p:val>
                                            <p:strVal val="#ppt_h+.01"/>
                                          </p:val>
                                        </p:tav>
                                        <p:tav tm="100000">
                                          <p:val>
                                            <p:strVal val="#ppt_h"/>
                                          </p:val>
                                        </p:tav>
                                      </p:tavLst>
                                    </p:anim>
                                    <p:anim calcmode="lin" valueType="num">
                                      <p:cBhvr>
                                        <p:cTn id="17" dur="400" fill="hold"/>
                                        <p:tgtEl>
                                          <p:spTgt spid="9"/>
                                        </p:tgtEl>
                                        <p:attrNameLst>
                                          <p:attrName>ppt_w</p:attrName>
                                        </p:attrNameLst>
                                      </p:cBhvr>
                                      <p:tavLst>
                                        <p:tav tm="0">
                                          <p:val>
                                            <p:strVal val="#ppt_w/10"/>
                                          </p:val>
                                        </p:tav>
                                        <p:tav tm="50000">
                                          <p:val>
                                            <p:strVal val="#ppt_w+.01"/>
                                          </p:val>
                                        </p:tav>
                                        <p:tav tm="100000">
                                          <p:val>
                                            <p:strVal val="#ppt_w"/>
                                          </p:val>
                                        </p:tav>
                                      </p:tavLst>
                                    </p:anim>
                                    <p:animEffect transition="in" filter="fade">
                                      <p:cBhvr>
                                        <p:cTn id="18" dur="400" tmFilter="0,0; .5, 1; 1, 1"/>
                                        <p:tgtEl>
                                          <p:spTgt spid="9"/>
                                        </p:tgtEl>
                                      </p:cBhvr>
                                    </p:animEffect>
                                  </p:childTnLst>
                                </p:cTn>
                              </p:par>
                              <p:par>
                                <p:cTn id="19" presetID="42" presetClass="entr" presetSubtype="0" fill="hold" grpId="0" nodeType="withEffect">
                                  <p:stCondLst>
                                    <p:cond delay="0"/>
                                  </p:stCondLst>
                                  <p:childTnLst>
                                    <p:set>
                                      <p:cBhvr>
                                        <p:cTn id="20" dur="1" fill="hold">
                                          <p:stCondLst>
                                            <p:cond delay="0"/>
                                          </p:stCondLst>
                                        </p:cTn>
                                        <p:tgtEl>
                                          <p:spTgt spid="15"/>
                                        </p:tgtEl>
                                        <p:attrNameLst>
                                          <p:attrName>style.visibility</p:attrName>
                                        </p:attrNameLst>
                                      </p:cBhvr>
                                      <p:to>
                                        <p:strVal val="visible"/>
                                      </p:to>
                                    </p:set>
                                    <p:animEffect transition="in" filter="fade">
                                      <p:cBhvr>
                                        <p:cTn id="21" dur="750"/>
                                        <p:tgtEl>
                                          <p:spTgt spid="15"/>
                                        </p:tgtEl>
                                      </p:cBhvr>
                                    </p:animEffect>
                                    <p:anim calcmode="lin" valueType="num">
                                      <p:cBhvr>
                                        <p:cTn id="22" dur="750" fill="hold"/>
                                        <p:tgtEl>
                                          <p:spTgt spid="15"/>
                                        </p:tgtEl>
                                        <p:attrNameLst>
                                          <p:attrName>ppt_x</p:attrName>
                                        </p:attrNameLst>
                                      </p:cBhvr>
                                      <p:tavLst>
                                        <p:tav tm="0">
                                          <p:val>
                                            <p:strVal val="#ppt_x"/>
                                          </p:val>
                                        </p:tav>
                                        <p:tav tm="100000">
                                          <p:val>
                                            <p:strVal val="#ppt_x"/>
                                          </p:val>
                                        </p:tav>
                                      </p:tavLst>
                                    </p:anim>
                                    <p:anim calcmode="lin" valueType="num">
                                      <p:cBhvr>
                                        <p:cTn id="23" dur="750" fill="hold"/>
                                        <p:tgtEl>
                                          <p:spTgt spid="15"/>
                                        </p:tgtEl>
                                        <p:attrNameLst>
                                          <p:attrName>ppt_y</p:attrName>
                                        </p:attrNameLst>
                                      </p:cBhvr>
                                      <p:tavLst>
                                        <p:tav tm="0">
                                          <p:val>
                                            <p:strVal val="#ppt_y+.1"/>
                                          </p:val>
                                        </p:tav>
                                        <p:tav tm="100000">
                                          <p:val>
                                            <p:strVal val="#ppt_y"/>
                                          </p:val>
                                        </p:tav>
                                      </p:tavLst>
                                    </p:anim>
                                  </p:childTnLst>
                                </p:cTn>
                              </p:par>
                            </p:childTnLst>
                          </p:cTn>
                        </p:par>
                        <p:par>
                          <p:cTn id="24" fill="hold">
                            <p:stCondLst>
                              <p:cond delay="1250"/>
                            </p:stCondLst>
                            <p:childTnLst>
                              <p:par>
                                <p:cTn id="25" presetID="2" presetClass="entr" presetSubtype="8" fill="hold" grpId="0" nodeType="afterEffect">
                                  <p:stCondLst>
                                    <p:cond delay="0"/>
                                  </p:stCondLst>
                                  <p:childTnLst>
                                    <p:set>
                                      <p:cBhvr>
                                        <p:cTn id="26" dur="1" fill="hold">
                                          <p:stCondLst>
                                            <p:cond delay="0"/>
                                          </p:stCondLst>
                                        </p:cTn>
                                        <p:tgtEl>
                                          <p:spTgt spid="39"/>
                                        </p:tgtEl>
                                        <p:attrNameLst>
                                          <p:attrName>style.visibility</p:attrName>
                                        </p:attrNameLst>
                                      </p:cBhvr>
                                      <p:to>
                                        <p:strVal val="visible"/>
                                      </p:to>
                                    </p:set>
                                    <p:anim calcmode="lin" valueType="num">
                                      <p:cBhvr additive="base">
                                        <p:cTn id="27" dur="500" fill="hold"/>
                                        <p:tgtEl>
                                          <p:spTgt spid="39"/>
                                        </p:tgtEl>
                                        <p:attrNameLst>
                                          <p:attrName>ppt_x</p:attrName>
                                        </p:attrNameLst>
                                      </p:cBhvr>
                                      <p:tavLst>
                                        <p:tav tm="0">
                                          <p:val>
                                            <p:strVal val="0-#ppt_w/2"/>
                                          </p:val>
                                        </p:tav>
                                        <p:tav tm="100000">
                                          <p:val>
                                            <p:strVal val="#ppt_x"/>
                                          </p:val>
                                        </p:tav>
                                      </p:tavLst>
                                    </p:anim>
                                    <p:anim calcmode="lin" valueType="num">
                                      <p:cBhvr additive="base">
                                        <p:cTn id="28" dur="500" fill="hold"/>
                                        <p:tgtEl>
                                          <p:spTgt spid="39"/>
                                        </p:tgtEl>
                                        <p:attrNameLst>
                                          <p:attrName>ppt_y</p:attrName>
                                        </p:attrNameLst>
                                      </p:cBhvr>
                                      <p:tavLst>
                                        <p:tav tm="0">
                                          <p:val>
                                            <p:strVal val="#ppt_y"/>
                                          </p:val>
                                        </p:tav>
                                        <p:tav tm="100000">
                                          <p:val>
                                            <p:strVal val="#ppt_y"/>
                                          </p:val>
                                        </p:tav>
                                      </p:tavLst>
                                    </p:anim>
                                  </p:childTnLst>
                                </p:cTn>
                              </p:par>
                            </p:childTnLst>
                          </p:cTn>
                        </p:par>
                        <p:par>
                          <p:cTn id="29" fill="hold">
                            <p:stCondLst>
                              <p:cond delay="1750"/>
                            </p:stCondLst>
                            <p:childTnLst>
                              <p:par>
                                <p:cTn id="30" presetID="2" presetClass="entr" presetSubtype="8" fill="hold" grpId="0" nodeType="afterEffect">
                                  <p:stCondLst>
                                    <p:cond delay="0"/>
                                  </p:stCondLst>
                                  <p:childTnLst>
                                    <p:set>
                                      <p:cBhvr>
                                        <p:cTn id="31" dur="1" fill="hold">
                                          <p:stCondLst>
                                            <p:cond delay="0"/>
                                          </p:stCondLst>
                                        </p:cTn>
                                        <p:tgtEl>
                                          <p:spTgt spid="55"/>
                                        </p:tgtEl>
                                        <p:attrNameLst>
                                          <p:attrName>style.visibility</p:attrName>
                                        </p:attrNameLst>
                                      </p:cBhvr>
                                      <p:to>
                                        <p:strVal val="visible"/>
                                      </p:to>
                                    </p:set>
                                    <p:anim calcmode="lin" valueType="num">
                                      <p:cBhvr additive="base">
                                        <p:cTn id="32" dur="500" fill="hold"/>
                                        <p:tgtEl>
                                          <p:spTgt spid="55"/>
                                        </p:tgtEl>
                                        <p:attrNameLst>
                                          <p:attrName>ppt_x</p:attrName>
                                        </p:attrNameLst>
                                      </p:cBhvr>
                                      <p:tavLst>
                                        <p:tav tm="0">
                                          <p:val>
                                            <p:strVal val="0-#ppt_w/2"/>
                                          </p:val>
                                        </p:tav>
                                        <p:tav tm="100000">
                                          <p:val>
                                            <p:strVal val="#ppt_x"/>
                                          </p:val>
                                        </p:tav>
                                      </p:tavLst>
                                    </p:anim>
                                    <p:anim calcmode="lin" valueType="num">
                                      <p:cBhvr additive="base">
                                        <p:cTn id="33" dur="500" fill="hold"/>
                                        <p:tgtEl>
                                          <p:spTgt spid="55"/>
                                        </p:tgtEl>
                                        <p:attrNameLst>
                                          <p:attrName>ppt_y</p:attrName>
                                        </p:attrNameLst>
                                      </p:cBhvr>
                                      <p:tavLst>
                                        <p:tav tm="0">
                                          <p:val>
                                            <p:strVal val="#ppt_y"/>
                                          </p:val>
                                        </p:tav>
                                        <p:tav tm="100000">
                                          <p:val>
                                            <p:strVal val="#ppt_y"/>
                                          </p:val>
                                        </p:tav>
                                      </p:tavLst>
                                    </p:anim>
                                  </p:childTnLst>
                                </p:cTn>
                              </p:par>
                            </p:childTnLst>
                          </p:cTn>
                        </p:par>
                        <p:par>
                          <p:cTn id="34" fill="hold">
                            <p:stCondLst>
                              <p:cond delay="2250"/>
                            </p:stCondLst>
                            <p:childTnLst>
                              <p:par>
                                <p:cTn id="35" presetID="2" presetClass="entr" presetSubtype="8" fill="hold" nodeType="afterEffect">
                                  <p:stCondLst>
                                    <p:cond delay="0"/>
                                  </p:stCondLst>
                                  <p:childTnLst>
                                    <p:set>
                                      <p:cBhvr>
                                        <p:cTn id="36" dur="1" fill="hold">
                                          <p:stCondLst>
                                            <p:cond delay="0"/>
                                          </p:stCondLst>
                                        </p:cTn>
                                        <p:tgtEl>
                                          <p:spTgt spid="38"/>
                                        </p:tgtEl>
                                        <p:attrNameLst>
                                          <p:attrName>style.visibility</p:attrName>
                                        </p:attrNameLst>
                                      </p:cBhvr>
                                      <p:to>
                                        <p:strVal val="visible"/>
                                      </p:to>
                                    </p:set>
                                    <p:anim calcmode="lin" valueType="num">
                                      <p:cBhvr additive="base">
                                        <p:cTn id="37" dur="500" fill="hold"/>
                                        <p:tgtEl>
                                          <p:spTgt spid="38"/>
                                        </p:tgtEl>
                                        <p:attrNameLst>
                                          <p:attrName>ppt_x</p:attrName>
                                        </p:attrNameLst>
                                      </p:cBhvr>
                                      <p:tavLst>
                                        <p:tav tm="0">
                                          <p:val>
                                            <p:strVal val="0-#ppt_w/2"/>
                                          </p:val>
                                        </p:tav>
                                        <p:tav tm="100000">
                                          <p:val>
                                            <p:strVal val="#ppt_x"/>
                                          </p:val>
                                        </p:tav>
                                      </p:tavLst>
                                    </p:anim>
                                    <p:anim calcmode="lin" valueType="num">
                                      <p:cBhvr additive="base">
                                        <p:cTn id="38" dur="500" fill="hold"/>
                                        <p:tgtEl>
                                          <p:spTgt spid="38"/>
                                        </p:tgtEl>
                                        <p:attrNameLst>
                                          <p:attrName>ppt_y</p:attrName>
                                        </p:attrNameLst>
                                      </p:cBhvr>
                                      <p:tavLst>
                                        <p:tav tm="0">
                                          <p:val>
                                            <p:strVal val="#ppt_y"/>
                                          </p:val>
                                        </p:tav>
                                        <p:tav tm="100000">
                                          <p:val>
                                            <p:strVal val="#ppt_y"/>
                                          </p:val>
                                        </p:tav>
                                      </p:tavLst>
                                    </p:anim>
                                  </p:childTnLst>
                                </p:cTn>
                              </p:par>
                            </p:childTnLst>
                          </p:cTn>
                        </p:par>
                        <p:par>
                          <p:cTn id="39" fill="hold">
                            <p:stCondLst>
                              <p:cond delay="2750"/>
                            </p:stCondLst>
                            <p:childTnLst>
                              <p:par>
                                <p:cTn id="40" presetID="2" presetClass="entr" presetSubtype="8" fill="hold" grpId="0" nodeType="afterEffect">
                                  <p:stCondLst>
                                    <p:cond delay="0"/>
                                  </p:stCondLst>
                                  <p:childTnLst>
                                    <p:set>
                                      <p:cBhvr>
                                        <p:cTn id="41" dur="1" fill="hold">
                                          <p:stCondLst>
                                            <p:cond delay="0"/>
                                          </p:stCondLst>
                                        </p:cTn>
                                        <p:tgtEl>
                                          <p:spTgt spid="41"/>
                                        </p:tgtEl>
                                        <p:attrNameLst>
                                          <p:attrName>style.visibility</p:attrName>
                                        </p:attrNameLst>
                                      </p:cBhvr>
                                      <p:to>
                                        <p:strVal val="visible"/>
                                      </p:to>
                                    </p:set>
                                    <p:anim calcmode="lin" valueType="num">
                                      <p:cBhvr additive="base">
                                        <p:cTn id="42" dur="500" fill="hold"/>
                                        <p:tgtEl>
                                          <p:spTgt spid="41"/>
                                        </p:tgtEl>
                                        <p:attrNameLst>
                                          <p:attrName>ppt_x</p:attrName>
                                        </p:attrNameLst>
                                      </p:cBhvr>
                                      <p:tavLst>
                                        <p:tav tm="0">
                                          <p:val>
                                            <p:strVal val="0-#ppt_w/2"/>
                                          </p:val>
                                        </p:tav>
                                        <p:tav tm="100000">
                                          <p:val>
                                            <p:strVal val="#ppt_x"/>
                                          </p:val>
                                        </p:tav>
                                      </p:tavLst>
                                    </p:anim>
                                    <p:anim calcmode="lin" valueType="num">
                                      <p:cBhvr additive="base">
                                        <p:cTn id="43" dur="500" fill="hold"/>
                                        <p:tgtEl>
                                          <p:spTgt spid="41"/>
                                        </p:tgtEl>
                                        <p:attrNameLst>
                                          <p:attrName>ppt_y</p:attrName>
                                        </p:attrNameLst>
                                      </p:cBhvr>
                                      <p:tavLst>
                                        <p:tav tm="0">
                                          <p:val>
                                            <p:strVal val="#ppt_y"/>
                                          </p:val>
                                        </p:tav>
                                        <p:tav tm="100000">
                                          <p:val>
                                            <p:strVal val="#ppt_y"/>
                                          </p:val>
                                        </p:tav>
                                      </p:tavLst>
                                    </p:anim>
                                  </p:childTnLst>
                                </p:cTn>
                              </p:par>
                            </p:childTnLst>
                          </p:cTn>
                        </p:par>
                        <p:par>
                          <p:cTn id="44" fill="hold">
                            <p:stCondLst>
                              <p:cond delay="3250"/>
                            </p:stCondLst>
                            <p:childTnLst>
                              <p:par>
                                <p:cTn id="45" presetID="10" presetClass="entr" presetSubtype="0" fill="hold" grpId="0" nodeType="afterEffect">
                                  <p:stCondLst>
                                    <p:cond delay="0"/>
                                  </p:stCondLst>
                                  <p:childTnLst>
                                    <p:set>
                                      <p:cBhvr>
                                        <p:cTn id="46" dur="1" fill="hold">
                                          <p:stCondLst>
                                            <p:cond delay="0"/>
                                          </p:stCondLst>
                                        </p:cTn>
                                        <p:tgtEl>
                                          <p:spTgt spid="40"/>
                                        </p:tgtEl>
                                        <p:attrNameLst>
                                          <p:attrName>style.visibility</p:attrName>
                                        </p:attrNameLst>
                                      </p:cBhvr>
                                      <p:to>
                                        <p:strVal val="visible"/>
                                      </p:to>
                                    </p:set>
                                    <p:animEffect transition="in" filter="fade">
                                      <p:cBhvr>
                                        <p:cTn id="47" dur="750"/>
                                        <p:tgtEl>
                                          <p:spTgt spid="40"/>
                                        </p:tgtEl>
                                      </p:cBhvr>
                                    </p:animEffect>
                                  </p:childTnLst>
                                </p:cTn>
                              </p:par>
                            </p:childTnLst>
                          </p:cTn>
                        </p:par>
                        <p:par>
                          <p:cTn id="48" fill="hold">
                            <p:stCondLst>
                              <p:cond delay="4000"/>
                            </p:stCondLst>
                            <p:childTnLst>
                              <p:par>
                                <p:cTn id="49" presetID="2" presetClass="entr" presetSubtype="2" fill="hold" grpId="0" nodeType="afterEffect">
                                  <p:stCondLst>
                                    <p:cond delay="0"/>
                                  </p:stCondLst>
                                  <p:childTnLst>
                                    <p:set>
                                      <p:cBhvr>
                                        <p:cTn id="50" dur="1" fill="hold">
                                          <p:stCondLst>
                                            <p:cond delay="0"/>
                                          </p:stCondLst>
                                        </p:cTn>
                                        <p:tgtEl>
                                          <p:spTgt spid="54"/>
                                        </p:tgtEl>
                                        <p:attrNameLst>
                                          <p:attrName>style.visibility</p:attrName>
                                        </p:attrNameLst>
                                      </p:cBhvr>
                                      <p:to>
                                        <p:strVal val="visible"/>
                                      </p:to>
                                    </p:set>
                                    <p:anim calcmode="lin" valueType="num">
                                      <p:cBhvr additive="base">
                                        <p:cTn id="51" dur="500" fill="hold"/>
                                        <p:tgtEl>
                                          <p:spTgt spid="54"/>
                                        </p:tgtEl>
                                        <p:attrNameLst>
                                          <p:attrName>ppt_x</p:attrName>
                                        </p:attrNameLst>
                                      </p:cBhvr>
                                      <p:tavLst>
                                        <p:tav tm="0">
                                          <p:val>
                                            <p:strVal val="1+#ppt_w/2"/>
                                          </p:val>
                                        </p:tav>
                                        <p:tav tm="100000">
                                          <p:val>
                                            <p:strVal val="#ppt_x"/>
                                          </p:val>
                                        </p:tav>
                                      </p:tavLst>
                                    </p:anim>
                                    <p:anim calcmode="lin" valueType="num">
                                      <p:cBhvr additive="base">
                                        <p:cTn id="52" dur="500" fill="hold"/>
                                        <p:tgtEl>
                                          <p:spTgt spid="54"/>
                                        </p:tgtEl>
                                        <p:attrNameLst>
                                          <p:attrName>ppt_y</p:attrName>
                                        </p:attrNameLst>
                                      </p:cBhvr>
                                      <p:tavLst>
                                        <p:tav tm="0">
                                          <p:val>
                                            <p:strVal val="#ppt_y"/>
                                          </p:val>
                                        </p:tav>
                                        <p:tav tm="100000">
                                          <p:val>
                                            <p:strVal val="#ppt_y"/>
                                          </p:val>
                                        </p:tav>
                                      </p:tavLst>
                                    </p:anim>
                                  </p:childTnLst>
                                </p:cTn>
                              </p:par>
                            </p:childTnLst>
                          </p:cTn>
                        </p:par>
                        <p:par>
                          <p:cTn id="53" fill="hold">
                            <p:stCondLst>
                              <p:cond delay="4500"/>
                            </p:stCondLst>
                            <p:childTnLst>
                              <p:par>
                                <p:cTn id="54" presetID="2" presetClass="entr" presetSubtype="2" fill="hold" nodeType="afterEffect">
                                  <p:stCondLst>
                                    <p:cond delay="0"/>
                                  </p:stCondLst>
                                  <p:childTnLst>
                                    <p:set>
                                      <p:cBhvr>
                                        <p:cTn id="55" dur="1" fill="hold">
                                          <p:stCondLst>
                                            <p:cond delay="0"/>
                                          </p:stCondLst>
                                        </p:cTn>
                                        <p:tgtEl>
                                          <p:spTgt spid="56"/>
                                        </p:tgtEl>
                                        <p:attrNameLst>
                                          <p:attrName>style.visibility</p:attrName>
                                        </p:attrNameLst>
                                      </p:cBhvr>
                                      <p:to>
                                        <p:strVal val="visible"/>
                                      </p:to>
                                    </p:set>
                                    <p:anim calcmode="lin" valueType="num">
                                      <p:cBhvr additive="base">
                                        <p:cTn id="56" dur="500" fill="hold"/>
                                        <p:tgtEl>
                                          <p:spTgt spid="56"/>
                                        </p:tgtEl>
                                        <p:attrNameLst>
                                          <p:attrName>ppt_x</p:attrName>
                                        </p:attrNameLst>
                                      </p:cBhvr>
                                      <p:tavLst>
                                        <p:tav tm="0">
                                          <p:val>
                                            <p:strVal val="1+#ppt_w/2"/>
                                          </p:val>
                                        </p:tav>
                                        <p:tav tm="100000">
                                          <p:val>
                                            <p:strVal val="#ppt_x"/>
                                          </p:val>
                                        </p:tav>
                                      </p:tavLst>
                                    </p:anim>
                                    <p:anim calcmode="lin" valueType="num">
                                      <p:cBhvr additive="base">
                                        <p:cTn id="57" dur="500" fill="hold"/>
                                        <p:tgtEl>
                                          <p:spTgt spid="56"/>
                                        </p:tgtEl>
                                        <p:attrNameLst>
                                          <p:attrName>ppt_y</p:attrName>
                                        </p:attrNameLst>
                                      </p:cBhvr>
                                      <p:tavLst>
                                        <p:tav tm="0">
                                          <p:val>
                                            <p:strVal val="#ppt_y"/>
                                          </p:val>
                                        </p:tav>
                                        <p:tav tm="100000">
                                          <p:val>
                                            <p:strVal val="#ppt_y"/>
                                          </p:val>
                                        </p:tav>
                                      </p:tavLst>
                                    </p:anim>
                                  </p:childTnLst>
                                </p:cTn>
                              </p:par>
                            </p:childTnLst>
                          </p:cTn>
                        </p:par>
                        <p:par>
                          <p:cTn id="58" fill="hold">
                            <p:stCondLst>
                              <p:cond delay="5000"/>
                            </p:stCondLst>
                            <p:childTnLst>
                              <p:par>
                                <p:cTn id="59" presetID="2" presetClass="entr" presetSubtype="2" fill="hold" nodeType="afterEffect">
                                  <p:stCondLst>
                                    <p:cond delay="0"/>
                                  </p:stCondLst>
                                  <p:childTnLst>
                                    <p:set>
                                      <p:cBhvr>
                                        <p:cTn id="60" dur="1" fill="hold">
                                          <p:stCondLst>
                                            <p:cond delay="0"/>
                                          </p:stCondLst>
                                        </p:cTn>
                                        <p:tgtEl>
                                          <p:spTgt spid="42"/>
                                        </p:tgtEl>
                                        <p:attrNameLst>
                                          <p:attrName>style.visibility</p:attrName>
                                        </p:attrNameLst>
                                      </p:cBhvr>
                                      <p:to>
                                        <p:strVal val="visible"/>
                                      </p:to>
                                    </p:set>
                                    <p:anim calcmode="lin" valueType="num">
                                      <p:cBhvr additive="base">
                                        <p:cTn id="61" dur="500" fill="hold"/>
                                        <p:tgtEl>
                                          <p:spTgt spid="42"/>
                                        </p:tgtEl>
                                        <p:attrNameLst>
                                          <p:attrName>ppt_x</p:attrName>
                                        </p:attrNameLst>
                                      </p:cBhvr>
                                      <p:tavLst>
                                        <p:tav tm="0">
                                          <p:val>
                                            <p:strVal val="1+#ppt_w/2"/>
                                          </p:val>
                                        </p:tav>
                                        <p:tav tm="100000">
                                          <p:val>
                                            <p:strVal val="#ppt_x"/>
                                          </p:val>
                                        </p:tav>
                                      </p:tavLst>
                                    </p:anim>
                                    <p:anim calcmode="lin" valueType="num">
                                      <p:cBhvr additive="base">
                                        <p:cTn id="62" dur="500" fill="hold"/>
                                        <p:tgtEl>
                                          <p:spTgt spid="42"/>
                                        </p:tgtEl>
                                        <p:attrNameLst>
                                          <p:attrName>ppt_y</p:attrName>
                                        </p:attrNameLst>
                                      </p:cBhvr>
                                      <p:tavLst>
                                        <p:tav tm="0">
                                          <p:val>
                                            <p:strVal val="#ppt_y"/>
                                          </p:val>
                                        </p:tav>
                                        <p:tav tm="100000">
                                          <p:val>
                                            <p:strVal val="#ppt_y"/>
                                          </p:val>
                                        </p:tav>
                                      </p:tavLst>
                                    </p:anim>
                                  </p:childTnLst>
                                </p:cTn>
                              </p:par>
                            </p:childTnLst>
                          </p:cTn>
                        </p:par>
                        <p:par>
                          <p:cTn id="63" fill="hold">
                            <p:stCondLst>
                              <p:cond delay="5500"/>
                            </p:stCondLst>
                            <p:childTnLst>
                              <p:par>
                                <p:cTn id="64" presetID="2" presetClass="entr" presetSubtype="2" fill="hold" grpId="0" nodeType="afterEffect">
                                  <p:stCondLst>
                                    <p:cond delay="0"/>
                                  </p:stCondLst>
                                  <p:childTnLst>
                                    <p:set>
                                      <p:cBhvr>
                                        <p:cTn id="65" dur="1" fill="hold">
                                          <p:stCondLst>
                                            <p:cond delay="0"/>
                                          </p:stCondLst>
                                        </p:cTn>
                                        <p:tgtEl>
                                          <p:spTgt spid="44"/>
                                        </p:tgtEl>
                                        <p:attrNameLst>
                                          <p:attrName>style.visibility</p:attrName>
                                        </p:attrNameLst>
                                      </p:cBhvr>
                                      <p:to>
                                        <p:strVal val="visible"/>
                                      </p:to>
                                    </p:set>
                                    <p:anim calcmode="lin" valueType="num">
                                      <p:cBhvr additive="base">
                                        <p:cTn id="66" dur="500" fill="hold"/>
                                        <p:tgtEl>
                                          <p:spTgt spid="44"/>
                                        </p:tgtEl>
                                        <p:attrNameLst>
                                          <p:attrName>ppt_x</p:attrName>
                                        </p:attrNameLst>
                                      </p:cBhvr>
                                      <p:tavLst>
                                        <p:tav tm="0">
                                          <p:val>
                                            <p:strVal val="1+#ppt_w/2"/>
                                          </p:val>
                                        </p:tav>
                                        <p:tav tm="100000">
                                          <p:val>
                                            <p:strVal val="#ppt_x"/>
                                          </p:val>
                                        </p:tav>
                                      </p:tavLst>
                                    </p:anim>
                                    <p:anim calcmode="lin" valueType="num">
                                      <p:cBhvr additive="base">
                                        <p:cTn id="67" dur="500" fill="hold"/>
                                        <p:tgtEl>
                                          <p:spTgt spid="44"/>
                                        </p:tgtEl>
                                        <p:attrNameLst>
                                          <p:attrName>ppt_y</p:attrName>
                                        </p:attrNameLst>
                                      </p:cBhvr>
                                      <p:tavLst>
                                        <p:tav tm="0">
                                          <p:val>
                                            <p:strVal val="#ppt_y"/>
                                          </p:val>
                                        </p:tav>
                                        <p:tav tm="100000">
                                          <p:val>
                                            <p:strVal val="#ppt_y"/>
                                          </p:val>
                                        </p:tav>
                                      </p:tavLst>
                                    </p:anim>
                                  </p:childTnLst>
                                </p:cTn>
                              </p:par>
                            </p:childTnLst>
                          </p:cTn>
                        </p:par>
                        <p:par>
                          <p:cTn id="68" fill="hold">
                            <p:stCondLst>
                              <p:cond delay="6000"/>
                            </p:stCondLst>
                            <p:childTnLst>
                              <p:par>
                                <p:cTn id="69" presetID="10" presetClass="entr" presetSubtype="0" fill="hold" grpId="0" nodeType="afterEffect">
                                  <p:stCondLst>
                                    <p:cond delay="0"/>
                                  </p:stCondLst>
                                  <p:childTnLst>
                                    <p:set>
                                      <p:cBhvr>
                                        <p:cTn id="70" dur="1" fill="hold">
                                          <p:stCondLst>
                                            <p:cond delay="0"/>
                                          </p:stCondLst>
                                        </p:cTn>
                                        <p:tgtEl>
                                          <p:spTgt spid="43"/>
                                        </p:tgtEl>
                                        <p:attrNameLst>
                                          <p:attrName>style.visibility</p:attrName>
                                        </p:attrNameLst>
                                      </p:cBhvr>
                                      <p:to>
                                        <p:strVal val="visible"/>
                                      </p:to>
                                    </p:set>
                                    <p:animEffect transition="in" filter="fade">
                                      <p:cBhvr>
                                        <p:cTn id="71" dur="750"/>
                                        <p:tgtEl>
                                          <p:spTgt spid="43"/>
                                        </p:tgtEl>
                                      </p:cBhvr>
                                    </p:animEffect>
                                  </p:childTnLst>
                                </p:cTn>
                              </p:par>
                            </p:childTnLst>
                          </p:cTn>
                        </p:par>
                        <p:par>
                          <p:cTn id="72" fill="hold">
                            <p:stCondLst>
                              <p:cond delay="6750"/>
                            </p:stCondLst>
                            <p:childTnLst>
                              <p:par>
                                <p:cTn id="73" presetID="2" presetClass="entr" presetSubtype="8" fill="hold" grpId="0" nodeType="afterEffect">
                                  <p:stCondLst>
                                    <p:cond delay="0"/>
                                  </p:stCondLst>
                                  <p:childTnLst>
                                    <p:set>
                                      <p:cBhvr>
                                        <p:cTn id="74" dur="1" fill="hold">
                                          <p:stCondLst>
                                            <p:cond delay="0"/>
                                          </p:stCondLst>
                                        </p:cTn>
                                        <p:tgtEl>
                                          <p:spTgt spid="52"/>
                                        </p:tgtEl>
                                        <p:attrNameLst>
                                          <p:attrName>style.visibility</p:attrName>
                                        </p:attrNameLst>
                                      </p:cBhvr>
                                      <p:to>
                                        <p:strVal val="visible"/>
                                      </p:to>
                                    </p:set>
                                    <p:anim calcmode="lin" valueType="num">
                                      <p:cBhvr additive="base">
                                        <p:cTn id="75" dur="500" fill="hold"/>
                                        <p:tgtEl>
                                          <p:spTgt spid="52"/>
                                        </p:tgtEl>
                                        <p:attrNameLst>
                                          <p:attrName>ppt_x</p:attrName>
                                        </p:attrNameLst>
                                      </p:cBhvr>
                                      <p:tavLst>
                                        <p:tav tm="0">
                                          <p:val>
                                            <p:strVal val="0-#ppt_w/2"/>
                                          </p:val>
                                        </p:tav>
                                        <p:tav tm="100000">
                                          <p:val>
                                            <p:strVal val="#ppt_x"/>
                                          </p:val>
                                        </p:tav>
                                      </p:tavLst>
                                    </p:anim>
                                    <p:anim calcmode="lin" valueType="num">
                                      <p:cBhvr additive="base">
                                        <p:cTn id="76" dur="500" fill="hold"/>
                                        <p:tgtEl>
                                          <p:spTgt spid="52"/>
                                        </p:tgtEl>
                                        <p:attrNameLst>
                                          <p:attrName>ppt_y</p:attrName>
                                        </p:attrNameLst>
                                      </p:cBhvr>
                                      <p:tavLst>
                                        <p:tav tm="0">
                                          <p:val>
                                            <p:strVal val="#ppt_y"/>
                                          </p:val>
                                        </p:tav>
                                        <p:tav tm="100000">
                                          <p:val>
                                            <p:strVal val="#ppt_y"/>
                                          </p:val>
                                        </p:tav>
                                      </p:tavLst>
                                    </p:anim>
                                  </p:childTnLst>
                                </p:cTn>
                              </p:par>
                            </p:childTnLst>
                          </p:cTn>
                        </p:par>
                        <p:par>
                          <p:cTn id="77" fill="hold">
                            <p:stCondLst>
                              <p:cond delay="7250"/>
                            </p:stCondLst>
                            <p:childTnLst>
                              <p:par>
                                <p:cTn id="78" presetID="2" presetClass="entr" presetSubtype="8" fill="hold" grpId="0" nodeType="afterEffect">
                                  <p:stCondLst>
                                    <p:cond delay="0"/>
                                  </p:stCondLst>
                                  <p:childTnLst>
                                    <p:set>
                                      <p:cBhvr>
                                        <p:cTn id="79" dur="1" fill="hold">
                                          <p:stCondLst>
                                            <p:cond delay="0"/>
                                          </p:stCondLst>
                                        </p:cTn>
                                        <p:tgtEl>
                                          <p:spTgt spid="58"/>
                                        </p:tgtEl>
                                        <p:attrNameLst>
                                          <p:attrName>style.visibility</p:attrName>
                                        </p:attrNameLst>
                                      </p:cBhvr>
                                      <p:to>
                                        <p:strVal val="visible"/>
                                      </p:to>
                                    </p:set>
                                    <p:anim calcmode="lin" valueType="num">
                                      <p:cBhvr additive="base">
                                        <p:cTn id="80" dur="500" fill="hold"/>
                                        <p:tgtEl>
                                          <p:spTgt spid="58"/>
                                        </p:tgtEl>
                                        <p:attrNameLst>
                                          <p:attrName>ppt_x</p:attrName>
                                        </p:attrNameLst>
                                      </p:cBhvr>
                                      <p:tavLst>
                                        <p:tav tm="0">
                                          <p:val>
                                            <p:strVal val="0-#ppt_w/2"/>
                                          </p:val>
                                        </p:tav>
                                        <p:tav tm="100000">
                                          <p:val>
                                            <p:strVal val="#ppt_x"/>
                                          </p:val>
                                        </p:tav>
                                      </p:tavLst>
                                    </p:anim>
                                    <p:anim calcmode="lin" valueType="num">
                                      <p:cBhvr additive="base">
                                        <p:cTn id="81" dur="500" fill="hold"/>
                                        <p:tgtEl>
                                          <p:spTgt spid="58"/>
                                        </p:tgtEl>
                                        <p:attrNameLst>
                                          <p:attrName>ppt_y</p:attrName>
                                        </p:attrNameLst>
                                      </p:cBhvr>
                                      <p:tavLst>
                                        <p:tav tm="0">
                                          <p:val>
                                            <p:strVal val="#ppt_y"/>
                                          </p:val>
                                        </p:tav>
                                        <p:tav tm="100000">
                                          <p:val>
                                            <p:strVal val="#ppt_y"/>
                                          </p:val>
                                        </p:tav>
                                      </p:tavLst>
                                    </p:anim>
                                  </p:childTnLst>
                                </p:cTn>
                              </p:par>
                            </p:childTnLst>
                          </p:cTn>
                        </p:par>
                        <p:par>
                          <p:cTn id="82" fill="hold">
                            <p:stCondLst>
                              <p:cond delay="7750"/>
                            </p:stCondLst>
                            <p:childTnLst>
                              <p:par>
                                <p:cTn id="83" presetID="2" presetClass="entr" presetSubtype="8" fill="hold" nodeType="afterEffect">
                                  <p:stCondLst>
                                    <p:cond delay="0"/>
                                  </p:stCondLst>
                                  <p:childTnLst>
                                    <p:set>
                                      <p:cBhvr>
                                        <p:cTn id="84" dur="1" fill="hold">
                                          <p:stCondLst>
                                            <p:cond delay="0"/>
                                          </p:stCondLst>
                                        </p:cTn>
                                        <p:tgtEl>
                                          <p:spTgt spid="45"/>
                                        </p:tgtEl>
                                        <p:attrNameLst>
                                          <p:attrName>style.visibility</p:attrName>
                                        </p:attrNameLst>
                                      </p:cBhvr>
                                      <p:to>
                                        <p:strVal val="visible"/>
                                      </p:to>
                                    </p:set>
                                    <p:anim calcmode="lin" valueType="num">
                                      <p:cBhvr additive="base">
                                        <p:cTn id="85" dur="500" fill="hold"/>
                                        <p:tgtEl>
                                          <p:spTgt spid="45"/>
                                        </p:tgtEl>
                                        <p:attrNameLst>
                                          <p:attrName>ppt_x</p:attrName>
                                        </p:attrNameLst>
                                      </p:cBhvr>
                                      <p:tavLst>
                                        <p:tav tm="0">
                                          <p:val>
                                            <p:strVal val="0-#ppt_w/2"/>
                                          </p:val>
                                        </p:tav>
                                        <p:tav tm="100000">
                                          <p:val>
                                            <p:strVal val="#ppt_x"/>
                                          </p:val>
                                        </p:tav>
                                      </p:tavLst>
                                    </p:anim>
                                    <p:anim calcmode="lin" valueType="num">
                                      <p:cBhvr additive="base">
                                        <p:cTn id="86" dur="500" fill="hold"/>
                                        <p:tgtEl>
                                          <p:spTgt spid="45"/>
                                        </p:tgtEl>
                                        <p:attrNameLst>
                                          <p:attrName>ppt_y</p:attrName>
                                        </p:attrNameLst>
                                      </p:cBhvr>
                                      <p:tavLst>
                                        <p:tav tm="0">
                                          <p:val>
                                            <p:strVal val="#ppt_y"/>
                                          </p:val>
                                        </p:tav>
                                        <p:tav tm="100000">
                                          <p:val>
                                            <p:strVal val="#ppt_y"/>
                                          </p:val>
                                        </p:tav>
                                      </p:tavLst>
                                    </p:anim>
                                  </p:childTnLst>
                                </p:cTn>
                              </p:par>
                            </p:childTnLst>
                          </p:cTn>
                        </p:par>
                        <p:par>
                          <p:cTn id="87" fill="hold">
                            <p:stCondLst>
                              <p:cond delay="8250"/>
                            </p:stCondLst>
                            <p:childTnLst>
                              <p:par>
                                <p:cTn id="88" presetID="2" presetClass="entr" presetSubtype="8" fill="hold" grpId="0" nodeType="afterEffect">
                                  <p:stCondLst>
                                    <p:cond delay="0"/>
                                  </p:stCondLst>
                                  <p:childTnLst>
                                    <p:set>
                                      <p:cBhvr>
                                        <p:cTn id="89" dur="1" fill="hold">
                                          <p:stCondLst>
                                            <p:cond delay="0"/>
                                          </p:stCondLst>
                                        </p:cTn>
                                        <p:tgtEl>
                                          <p:spTgt spid="47"/>
                                        </p:tgtEl>
                                        <p:attrNameLst>
                                          <p:attrName>style.visibility</p:attrName>
                                        </p:attrNameLst>
                                      </p:cBhvr>
                                      <p:to>
                                        <p:strVal val="visible"/>
                                      </p:to>
                                    </p:set>
                                    <p:anim calcmode="lin" valueType="num">
                                      <p:cBhvr additive="base">
                                        <p:cTn id="90" dur="500" fill="hold"/>
                                        <p:tgtEl>
                                          <p:spTgt spid="47"/>
                                        </p:tgtEl>
                                        <p:attrNameLst>
                                          <p:attrName>ppt_x</p:attrName>
                                        </p:attrNameLst>
                                      </p:cBhvr>
                                      <p:tavLst>
                                        <p:tav tm="0">
                                          <p:val>
                                            <p:strVal val="0-#ppt_w/2"/>
                                          </p:val>
                                        </p:tav>
                                        <p:tav tm="100000">
                                          <p:val>
                                            <p:strVal val="#ppt_x"/>
                                          </p:val>
                                        </p:tav>
                                      </p:tavLst>
                                    </p:anim>
                                    <p:anim calcmode="lin" valueType="num">
                                      <p:cBhvr additive="base">
                                        <p:cTn id="91" dur="500" fill="hold"/>
                                        <p:tgtEl>
                                          <p:spTgt spid="47"/>
                                        </p:tgtEl>
                                        <p:attrNameLst>
                                          <p:attrName>ppt_y</p:attrName>
                                        </p:attrNameLst>
                                      </p:cBhvr>
                                      <p:tavLst>
                                        <p:tav tm="0">
                                          <p:val>
                                            <p:strVal val="#ppt_y"/>
                                          </p:val>
                                        </p:tav>
                                        <p:tav tm="100000">
                                          <p:val>
                                            <p:strVal val="#ppt_y"/>
                                          </p:val>
                                        </p:tav>
                                      </p:tavLst>
                                    </p:anim>
                                  </p:childTnLst>
                                </p:cTn>
                              </p:par>
                            </p:childTnLst>
                          </p:cTn>
                        </p:par>
                        <p:par>
                          <p:cTn id="92" fill="hold">
                            <p:stCondLst>
                              <p:cond delay="8750"/>
                            </p:stCondLst>
                            <p:childTnLst>
                              <p:par>
                                <p:cTn id="93" presetID="10" presetClass="entr" presetSubtype="0" fill="hold" grpId="0" nodeType="afterEffect">
                                  <p:stCondLst>
                                    <p:cond delay="0"/>
                                  </p:stCondLst>
                                  <p:childTnLst>
                                    <p:set>
                                      <p:cBhvr>
                                        <p:cTn id="94" dur="1" fill="hold">
                                          <p:stCondLst>
                                            <p:cond delay="0"/>
                                          </p:stCondLst>
                                        </p:cTn>
                                        <p:tgtEl>
                                          <p:spTgt spid="46"/>
                                        </p:tgtEl>
                                        <p:attrNameLst>
                                          <p:attrName>style.visibility</p:attrName>
                                        </p:attrNameLst>
                                      </p:cBhvr>
                                      <p:to>
                                        <p:strVal val="visible"/>
                                      </p:to>
                                    </p:set>
                                    <p:animEffect transition="in" filter="fade">
                                      <p:cBhvr>
                                        <p:cTn id="95" dur="750"/>
                                        <p:tgtEl>
                                          <p:spTgt spid="46"/>
                                        </p:tgtEl>
                                      </p:cBhvr>
                                    </p:animEffect>
                                  </p:childTnLst>
                                </p:cTn>
                              </p:par>
                            </p:childTnLst>
                          </p:cTn>
                        </p:par>
                        <p:par>
                          <p:cTn id="96" fill="hold">
                            <p:stCondLst>
                              <p:cond delay="9500"/>
                            </p:stCondLst>
                            <p:childTnLst>
                              <p:par>
                                <p:cTn id="97" presetID="2" presetClass="entr" presetSubtype="2" fill="hold" grpId="0" nodeType="afterEffect">
                                  <p:stCondLst>
                                    <p:cond delay="0"/>
                                  </p:stCondLst>
                                  <p:childTnLst>
                                    <p:set>
                                      <p:cBhvr>
                                        <p:cTn id="98" dur="1" fill="hold">
                                          <p:stCondLst>
                                            <p:cond delay="0"/>
                                          </p:stCondLst>
                                        </p:cTn>
                                        <p:tgtEl>
                                          <p:spTgt spid="53"/>
                                        </p:tgtEl>
                                        <p:attrNameLst>
                                          <p:attrName>style.visibility</p:attrName>
                                        </p:attrNameLst>
                                      </p:cBhvr>
                                      <p:to>
                                        <p:strVal val="visible"/>
                                      </p:to>
                                    </p:set>
                                    <p:anim calcmode="lin" valueType="num">
                                      <p:cBhvr additive="base">
                                        <p:cTn id="99" dur="500" fill="hold"/>
                                        <p:tgtEl>
                                          <p:spTgt spid="53"/>
                                        </p:tgtEl>
                                        <p:attrNameLst>
                                          <p:attrName>ppt_x</p:attrName>
                                        </p:attrNameLst>
                                      </p:cBhvr>
                                      <p:tavLst>
                                        <p:tav tm="0">
                                          <p:val>
                                            <p:strVal val="1+#ppt_w/2"/>
                                          </p:val>
                                        </p:tav>
                                        <p:tav tm="100000">
                                          <p:val>
                                            <p:strVal val="#ppt_x"/>
                                          </p:val>
                                        </p:tav>
                                      </p:tavLst>
                                    </p:anim>
                                    <p:anim calcmode="lin" valueType="num">
                                      <p:cBhvr additive="base">
                                        <p:cTn id="100" dur="500" fill="hold"/>
                                        <p:tgtEl>
                                          <p:spTgt spid="53"/>
                                        </p:tgtEl>
                                        <p:attrNameLst>
                                          <p:attrName>ppt_y</p:attrName>
                                        </p:attrNameLst>
                                      </p:cBhvr>
                                      <p:tavLst>
                                        <p:tav tm="0">
                                          <p:val>
                                            <p:strVal val="#ppt_y"/>
                                          </p:val>
                                        </p:tav>
                                        <p:tav tm="100000">
                                          <p:val>
                                            <p:strVal val="#ppt_y"/>
                                          </p:val>
                                        </p:tav>
                                      </p:tavLst>
                                    </p:anim>
                                  </p:childTnLst>
                                </p:cTn>
                              </p:par>
                            </p:childTnLst>
                          </p:cTn>
                        </p:par>
                        <p:par>
                          <p:cTn id="101" fill="hold">
                            <p:stCondLst>
                              <p:cond delay="10000"/>
                            </p:stCondLst>
                            <p:childTnLst>
                              <p:par>
                                <p:cTn id="102" presetID="2" presetClass="entr" presetSubtype="2" fill="hold" nodeType="afterEffect">
                                  <p:stCondLst>
                                    <p:cond delay="0"/>
                                  </p:stCondLst>
                                  <p:childTnLst>
                                    <p:set>
                                      <p:cBhvr>
                                        <p:cTn id="103" dur="1" fill="hold">
                                          <p:stCondLst>
                                            <p:cond delay="0"/>
                                          </p:stCondLst>
                                        </p:cTn>
                                        <p:tgtEl>
                                          <p:spTgt spid="57"/>
                                        </p:tgtEl>
                                        <p:attrNameLst>
                                          <p:attrName>style.visibility</p:attrName>
                                        </p:attrNameLst>
                                      </p:cBhvr>
                                      <p:to>
                                        <p:strVal val="visible"/>
                                      </p:to>
                                    </p:set>
                                    <p:anim calcmode="lin" valueType="num">
                                      <p:cBhvr additive="base">
                                        <p:cTn id="104" dur="500" fill="hold"/>
                                        <p:tgtEl>
                                          <p:spTgt spid="57"/>
                                        </p:tgtEl>
                                        <p:attrNameLst>
                                          <p:attrName>ppt_x</p:attrName>
                                        </p:attrNameLst>
                                      </p:cBhvr>
                                      <p:tavLst>
                                        <p:tav tm="0">
                                          <p:val>
                                            <p:strVal val="1+#ppt_w/2"/>
                                          </p:val>
                                        </p:tav>
                                        <p:tav tm="100000">
                                          <p:val>
                                            <p:strVal val="#ppt_x"/>
                                          </p:val>
                                        </p:tav>
                                      </p:tavLst>
                                    </p:anim>
                                    <p:anim calcmode="lin" valueType="num">
                                      <p:cBhvr additive="base">
                                        <p:cTn id="105" dur="500" fill="hold"/>
                                        <p:tgtEl>
                                          <p:spTgt spid="57"/>
                                        </p:tgtEl>
                                        <p:attrNameLst>
                                          <p:attrName>ppt_y</p:attrName>
                                        </p:attrNameLst>
                                      </p:cBhvr>
                                      <p:tavLst>
                                        <p:tav tm="0">
                                          <p:val>
                                            <p:strVal val="#ppt_y"/>
                                          </p:val>
                                        </p:tav>
                                        <p:tav tm="100000">
                                          <p:val>
                                            <p:strVal val="#ppt_y"/>
                                          </p:val>
                                        </p:tav>
                                      </p:tavLst>
                                    </p:anim>
                                  </p:childTnLst>
                                </p:cTn>
                              </p:par>
                            </p:childTnLst>
                          </p:cTn>
                        </p:par>
                        <p:par>
                          <p:cTn id="106" fill="hold">
                            <p:stCondLst>
                              <p:cond delay="10500"/>
                            </p:stCondLst>
                            <p:childTnLst>
                              <p:par>
                                <p:cTn id="107" presetID="2" presetClass="entr" presetSubtype="2" fill="hold" nodeType="afterEffect">
                                  <p:stCondLst>
                                    <p:cond delay="0"/>
                                  </p:stCondLst>
                                  <p:childTnLst>
                                    <p:set>
                                      <p:cBhvr>
                                        <p:cTn id="108" dur="1" fill="hold">
                                          <p:stCondLst>
                                            <p:cond delay="0"/>
                                          </p:stCondLst>
                                        </p:cTn>
                                        <p:tgtEl>
                                          <p:spTgt spid="48"/>
                                        </p:tgtEl>
                                        <p:attrNameLst>
                                          <p:attrName>style.visibility</p:attrName>
                                        </p:attrNameLst>
                                      </p:cBhvr>
                                      <p:to>
                                        <p:strVal val="visible"/>
                                      </p:to>
                                    </p:set>
                                    <p:anim calcmode="lin" valueType="num">
                                      <p:cBhvr additive="base">
                                        <p:cTn id="109" dur="500" fill="hold"/>
                                        <p:tgtEl>
                                          <p:spTgt spid="48"/>
                                        </p:tgtEl>
                                        <p:attrNameLst>
                                          <p:attrName>ppt_x</p:attrName>
                                        </p:attrNameLst>
                                      </p:cBhvr>
                                      <p:tavLst>
                                        <p:tav tm="0">
                                          <p:val>
                                            <p:strVal val="1+#ppt_w/2"/>
                                          </p:val>
                                        </p:tav>
                                        <p:tav tm="100000">
                                          <p:val>
                                            <p:strVal val="#ppt_x"/>
                                          </p:val>
                                        </p:tav>
                                      </p:tavLst>
                                    </p:anim>
                                    <p:anim calcmode="lin" valueType="num">
                                      <p:cBhvr additive="base">
                                        <p:cTn id="110" dur="500" fill="hold"/>
                                        <p:tgtEl>
                                          <p:spTgt spid="48"/>
                                        </p:tgtEl>
                                        <p:attrNameLst>
                                          <p:attrName>ppt_y</p:attrName>
                                        </p:attrNameLst>
                                      </p:cBhvr>
                                      <p:tavLst>
                                        <p:tav tm="0">
                                          <p:val>
                                            <p:strVal val="#ppt_y"/>
                                          </p:val>
                                        </p:tav>
                                        <p:tav tm="100000">
                                          <p:val>
                                            <p:strVal val="#ppt_y"/>
                                          </p:val>
                                        </p:tav>
                                      </p:tavLst>
                                    </p:anim>
                                  </p:childTnLst>
                                </p:cTn>
                              </p:par>
                            </p:childTnLst>
                          </p:cTn>
                        </p:par>
                        <p:par>
                          <p:cTn id="111" fill="hold">
                            <p:stCondLst>
                              <p:cond delay="11000"/>
                            </p:stCondLst>
                            <p:childTnLst>
                              <p:par>
                                <p:cTn id="112" presetID="2" presetClass="entr" presetSubtype="2" fill="hold" grpId="0" nodeType="afterEffect">
                                  <p:stCondLst>
                                    <p:cond delay="0"/>
                                  </p:stCondLst>
                                  <p:childTnLst>
                                    <p:set>
                                      <p:cBhvr>
                                        <p:cTn id="113" dur="1" fill="hold">
                                          <p:stCondLst>
                                            <p:cond delay="0"/>
                                          </p:stCondLst>
                                        </p:cTn>
                                        <p:tgtEl>
                                          <p:spTgt spid="51"/>
                                        </p:tgtEl>
                                        <p:attrNameLst>
                                          <p:attrName>style.visibility</p:attrName>
                                        </p:attrNameLst>
                                      </p:cBhvr>
                                      <p:to>
                                        <p:strVal val="visible"/>
                                      </p:to>
                                    </p:set>
                                    <p:anim calcmode="lin" valueType="num">
                                      <p:cBhvr additive="base">
                                        <p:cTn id="114" dur="500" fill="hold"/>
                                        <p:tgtEl>
                                          <p:spTgt spid="51"/>
                                        </p:tgtEl>
                                        <p:attrNameLst>
                                          <p:attrName>ppt_x</p:attrName>
                                        </p:attrNameLst>
                                      </p:cBhvr>
                                      <p:tavLst>
                                        <p:tav tm="0">
                                          <p:val>
                                            <p:strVal val="1+#ppt_w/2"/>
                                          </p:val>
                                        </p:tav>
                                        <p:tav tm="100000">
                                          <p:val>
                                            <p:strVal val="#ppt_x"/>
                                          </p:val>
                                        </p:tav>
                                      </p:tavLst>
                                    </p:anim>
                                    <p:anim calcmode="lin" valueType="num">
                                      <p:cBhvr additive="base">
                                        <p:cTn id="115" dur="500" fill="hold"/>
                                        <p:tgtEl>
                                          <p:spTgt spid="51"/>
                                        </p:tgtEl>
                                        <p:attrNameLst>
                                          <p:attrName>ppt_y</p:attrName>
                                        </p:attrNameLst>
                                      </p:cBhvr>
                                      <p:tavLst>
                                        <p:tav tm="0">
                                          <p:val>
                                            <p:strVal val="#ppt_y"/>
                                          </p:val>
                                        </p:tav>
                                        <p:tav tm="100000">
                                          <p:val>
                                            <p:strVal val="#ppt_y"/>
                                          </p:val>
                                        </p:tav>
                                      </p:tavLst>
                                    </p:anim>
                                  </p:childTnLst>
                                </p:cTn>
                              </p:par>
                            </p:childTnLst>
                          </p:cTn>
                        </p:par>
                        <p:par>
                          <p:cTn id="116" fill="hold">
                            <p:stCondLst>
                              <p:cond delay="11500"/>
                            </p:stCondLst>
                            <p:childTnLst>
                              <p:par>
                                <p:cTn id="117" presetID="10" presetClass="entr" presetSubtype="0" fill="hold" grpId="0" nodeType="afterEffect">
                                  <p:stCondLst>
                                    <p:cond delay="0"/>
                                  </p:stCondLst>
                                  <p:childTnLst>
                                    <p:set>
                                      <p:cBhvr>
                                        <p:cTn id="118" dur="1" fill="hold">
                                          <p:stCondLst>
                                            <p:cond delay="0"/>
                                          </p:stCondLst>
                                        </p:cTn>
                                        <p:tgtEl>
                                          <p:spTgt spid="50"/>
                                        </p:tgtEl>
                                        <p:attrNameLst>
                                          <p:attrName>style.visibility</p:attrName>
                                        </p:attrNameLst>
                                      </p:cBhvr>
                                      <p:to>
                                        <p:strVal val="visible"/>
                                      </p:to>
                                    </p:set>
                                    <p:animEffect transition="in" filter="fade">
                                      <p:cBhvr>
                                        <p:cTn id="119" dur="750"/>
                                        <p:tgtEl>
                                          <p:spTgt spid="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5" grpId="0"/>
      <p:bldP spid="39" grpId="0" animBg="1"/>
      <p:bldP spid="40" grpId="0"/>
      <p:bldP spid="41" grpId="0"/>
      <p:bldP spid="43" grpId="0"/>
      <p:bldP spid="44" grpId="0"/>
      <p:bldP spid="46" grpId="0"/>
      <p:bldP spid="47" grpId="0"/>
      <p:bldP spid="50" grpId="0"/>
      <p:bldP spid="51" grpId="0"/>
      <p:bldP spid="52" grpId="0" animBg="1"/>
      <p:bldP spid="53" grpId="0" animBg="1"/>
      <p:bldP spid="54" grpId="0" animBg="1"/>
      <p:bldP spid="55" grpId="0" animBg="1"/>
      <p:bldP spid="58"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文本框 5"/>
          <p:cNvSpPr txBox="1"/>
          <p:nvPr/>
        </p:nvSpPr>
        <p:spPr>
          <a:xfrm>
            <a:off x="957842" y="263724"/>
            <a:ext cx="4680957" cy="584775"/>
          </a:xfrm>
          <a:prstGeom prst="rect">
            <a:avLst/>
          </a:prstGeom>
          <a:noFill/>
        </p:spPr>
        <p:txBody>
          <a:bodyPr wrap="square" rtlCol="0">
            <a:spAutoFit/>
          </a:bodyPr>
          <a:lstStyle>
            <a:defPPr>
              <a:defRPr lang="zh-CN"/>
            </a:defPPr>
            <a:lvl1pPr>
              <a:defRPr sz="4000">
                <a:solidFill>
                  <a:schemeClr val="accent1">
                    <a:lumMod val="50000"/>
                  </a:schemeClr>
                </a:solidFill>
                <a:latin typeface="微软雅黑" pitchFamily="34" charset="-122"/>
                <a:ea typeface="微软雅黑" pitchFamily="34" charset="-122"/>
              </a:defRPr>
            </a:lvl1pPr>
          </a:lstStyle>
          <a:p>
            <a:r>
              <a:rPr lang="en-US" altLang="zh-CN" sz="3200" dirty="0">
                <a:solidFill>
                  <a:schemeClr val="bg1">
                    <a:lumMod val="50000"/>
                  </a:schemeClr>
                </a:solidFill>
              </a:rPr>
              <a:t>03.</a:t>
            </a:r>
            <a:r>
              <a:rPr lang="zh-CN" altLang="en-US" sz="3200" dirty="0">
                <a:solidFill>
                  <a:schemeClr val="bg1">
                    <a:lumMod val="50000"/>
                  </a:schemeClr>
                </a:solidFill>
              </a:rPr>
              <a:t>重点工作回顾</a:t>
            </a:r>
            <a:endParaRPr lang="zh-CN" altLang="zh-CN" sz="3200" dirty="0">
              <a:solidFill>
                <a:schemeClr val="bg1">
                  <a:lumMod val="50000"/>
                </a:schemeClr>
              </a:solidFill>
            </a:endParaRPr>
          </a:p>
        </p:txBody>
      </p:sp>
      <p:grpSp>
        <p:nvGrpSpPr>
          <p:cNvPr id="10" name="组合 9"/>
          <p:cNvGrpSpPr/>
          <p:nvPr/>
        </p:nvGrpSpPr>
        <p:grpSpPr>
          <a:xfrm>
            <a:off x="0" y="231838"/>
            <a:ext cx="759125" cy="693420"/>
            <a:chOff x="0" y="532828"/>
            <a:chExt cx="759125" cy="568897"/>
          </a:xfrm>
          <a:solidFill>
            <a:srgbClr val="076DC1"/>
          </a:solidFill>
        </p:grpSpPr>
        <p:sp>
          <p:nvSpPr>
            <p:cNvPr id="11" name="矩形 10"/>
            <p:cNvSpPr/>
            <p:nvPr/>
          </p:nvSpPr>
          <p:spPr>
            <a:xfrm>
              <a:off x="0" y="532828"/>
              <a:ext cx="238791" cy="568897"/>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矩形 11"/>
            <p:cNvSpPr/>
            <p:nvPr/>
          </p:nvSpPr>
          <p:spPr>
            <a:xfrm>
              <a:off x="341410" y="532828"/>
              <a:ext cx="107228" cy="568897"/>
            </a:xfrm>
            <a:prstGeom prst="rect">
              <a:avLst/>
            </a:prstGeom>
            <a:solidFill>
              <a:srgbClr val="01B0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矩形 12"/>
            <p:cNvSpPr/>
            <p:nvPr/>
          </p:nvSpPr>
          <p:spPr>
            <a:xfrm>
              <a:off x="551257" y="532828"/>
              <a:ext cx="67464" cy="568897"/>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矩形 13"/>
            <p:cNvSpPr/>
            <p:nvPr/>
          </p:nvSpPr>
          <p:spPr>
            <a:xfrm>
              <a:off x="721341" y="532828"/>
              <a:ext cx="37784" cy="568897"/>
            </a:xfrm>
            <a:prstGeom prst="rect">
              <a:avLst/>
            </a:prstGeom>
            <a:solidFill>
              <a:srgbClr val="01B0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5" name="TextBox 14"/>
          <p:cNvSpPr txBox="1"/>
          <p:nvPr/>
        </p:nvSpPr>
        <p:spPr>
          <a:xfrm>
            <a:off x="9059265" y="385644"/>
            <a:ext cx="3131147" cy="369332"/>
          </a:xfrm>
          <a:prstGeom prst="rect">
            <a:avLst/>
          </a:prstGeom>
          <a:noFill/>
        </p:spPr>
        <p:txBody>
          <a:bodyPr wrap="square" rtlCol="0">
            <a:spAutoFit/>
          </a:bodyPr>
          <a:lstStyle/>
          <a:p>
            <a:r>
              <a:rPr lang="en-US" altLang="zh-CN" dirty="0">
                <a:solidFill>
                  <a:schemeClr val="bg1">
                    <a:lumMod val="50000"/>
                  </a:schemeClr>
                </a:solidFill>
                <a:latin typeface="微软雅黑" pitchFamily="34" charset="-122"/>
                <a:ea typeface="微软雅黑" pitchFamily="34" charset="-122"/>
              </a:rPr>
              <a:t>LOGO     </a:t>
            </a:r>
            <a:r>
              <a:rPr lang="zh-CN" altLang="en-US" dirty="0">
                <a:solidFill>
                  <a:schemeClr val="bg1">
                    <a:lumMod val="50000"/>
                  </a:schemeClr>
                </a:solidFill>
                <a:latin typeface="微软雅黑" pitchFamily="34" charset="-122"/>
                <a:ea typeface="微软雅黑" pitchFamily="34" charset="-122"/>
              </a:rPr>
              <a:t>添加您的公司名称</a:t>
            </a:r>
          </a:p>
        </p:txBody>
      </p:sp>
      <p:grpSp>
        <p:nvGrpSpPr>
          <p:cNvPr id="16" name="组合 15"/>
          <p:cNvGrpSpPr/>
          <p:nvPr/>
        </p:nvGrpSpPr>
        <p:grpSpPr>
          <a:xfrm>
            <a:off x="0" y="922175"/>
            <a:ext cx="12190413" cy="45719"/>
            <a:chOff x="0" y="532828"/>
            <a:chExt cx="759125" cy="568897"/>
          </a:xfrm>
          <a:solidFill>
            <a:srgbClr val="076DC1"/>
          </a:solidFill>
        </p:grpSpPr>
        <p:sp>
          <p:nvSpPr>
            <p:cNvPr id="17" name="矩形 16"/>
            <p:cNvSpPr/>
            <p:nvPr/>
          </p:nvSpPr>
          <p:spPr>
            <a:xfrm>
              <a:off x="0" y="532828"/>
              <a:ext cx="238791" cy="568897"/>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矩形 17"/>
            <p:cNvSpPr/>
            <p:nvPr/>
          </p:nvSpPr>
          <p:spPr>
            <a:xfrm>
              <a:off x="238791" y="532828"/>
              <a:ext cx="209847" cy="568897"/>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矩形 18"/>
            <p:cNvSpPr/>
            <p:nvPr/>
          </p:nvSpPr>
          <p:spPr>
            <a:xfrm>
              <a:off x="448638" y="532828"/>
              <a:ext cx="170083" cy="568897"/>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矩形 19"/>
            <p:cNvSpPr/>
            <p:nvPr/>
          </p:nvSpPr>
          <p:spPr>
            <a:xfrm>
              <a:off x="616871" y="532828"/>
              <a:ext cx="142254" cy="568897"/>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1" name="KSO_Shape"/>
          <p:cNvSpPr>
            <a:spLocks/>
          </p:cNvSpPr>
          <p:nvPr/>
        </p:nvSpPr>
        <p:spPr bwMode="auto">
          <a:xfrm>
            <a:off x="3542166" y="1590453"/>
            <a:ext cx="3497262" cy="4435475"/>
          </a:xfrm>
          <a:custGeom>
            <a:avLst/>
            <a:gdLst>
              <a:gd name="T0" fmla="*/ 259322 w 2665412"/>
              <a:gd name="T1" fmla="*/ 2895285 h 3382963"/>
              <a:gd name="T2" fmla="*/ 511017 w 2665412"/>
              <a:gd name="T3" fmla="*/ 3155147 h 3382963"/>
              <a:gd name="T4" fmla="*/ 770965 w 2665412"/>
              <a:gd name="T5" fmla="*/ 2903852 h 3382963"/>
              <a:gd name="T6" fmla="*/ 519587 w 2665412"/>
              <a:gd name="T7" fmla="*/ 2643989 h 3382963"/>
              <a:gd name="T8" fmla="*/ 875071 w 2665412"/>
              <a:gd name="T9" fmla="*/ 2732514 h 3382963"/>
              <a:gd name="T10" fmla="*/ 732560 w 2665412"/>
              <a:gd name="T11" fmla="*/ 3231615 h 3382963"/>
              <a:gd name="T12" fmla="*/ 265987 w 2665412"/>
              <a:gd name="T13" fmla="*/ 3315697 h 3382963"/>
              <a:gd name="T14" fmla="*/ 147598 w 2665412"/>
              <a:gd name="T15" fmla="*/ 2750917 h 3382963"/>
              <a:gd name="T16" fmla="*/ 1831415 w 2665412"/>
              <a:gd name="T17" fmla="*/ 2257426 h 3382963"/>
              <a:gd name="T18" fmla="*/ 1993961 w 2665412"/>
              <a:gd name="T19" fmla="*/ 2438401 h 3382963"/>
              <a:gd name="T20" fmla="*/ 1847258 w 2665412"/>
              <a:gd name="T21" fmla="*/ 2409508 h 3382963"/>
              <a:gd name="T22" fmla="*/ 1685662 w 2665412"/>
              <a:gd name="T23" fmla="*/ 2468563 h 3382963"/>
              <a:gd name="T24" fmla="*/ 1995229 w 2665412"/>
              <a:gd name="T25" fmla="*/ 2640966 h 3382963"/>
              <a:gd name="T26" fmla="*/ 1952137 w 2665412"/>
              <a:gd name="T27" fmla="*/ 2838768 h 3382963"/>
              <a:gd name="T28" fmla="*/ 1735409 w 2665412"/>
              <a:gd name="T29" fmla="*/ 2918143 h 3382963"/>
              <a:gd name="T30" fmla="*/ 1580784 w 2665412"/>
              <a:gd name="T31" fmla="*/ 2728596 h 3382963"/>
              <a:gd name="T32" fmla="*/ 1742380 w 2665412"/>
              <a:gd name="T33" fmla="*/ 2773998 h 3382963"/>
              <a:gd name="T34" fmla="*/ 1881478 w 2665412"/>
              <a:gd name="T35" fmla="*/ 2691766 h 3382963"/>
              <a:gd name="T36" fmla="*/ 1563357 w 2665412"/>
              <a:gd name="T37" fmla="*/ 2467293 h 3382963"/>
              <a:gd name="T38" fmla="*/ 1692634 w 2665412"/>
              <a:gd name="T39" fmla="*/ 2322831 h 3382963"/>
              <a:gd name="T40" fmla="*/ 1625723 w 2665412"/>
              <a:gd name="T41" fmla="*/ 2198771 h 3382963"/>
              <a:gd name="T42" fmla="*/ 1410098 w 2665412"/>
              <a:gd name="T43" fmla="*/ 2430592 h 3382963"/>
              <a:gd name="T44" fmla="*/ 1421847 w 2665412"/>
              <a:gd name="T45" fmla="*/ 2757048 h 3382963"/>
              <a:gd name="T46" fmla="*/ 1653351 w 2665412"/>
              <a:gd name="T47" fmla="*/ 2972991 h 3382963"/>
              <a:gd name="T48" fmla="*/ 1980125 w 2665412"/>
              <a:gd name="T49" fmla="*/ 2960924 h 3382963"/>
              <a:gd name="T50" fmla="*/ 2195433 w 2665412"/>
              <a:gd name="T51" fmla="*/ 2729420 h 3382963"/>
              <a:gd name="T52" fmla="*/ 2184001 w 2665412"/>
              <a:gd name="T53" fmla="*/ 2402964 h 3382963"/>
              <a:gd name="T54" fmla="*/ 1952179 w 2665412"/>
              <a:gd name="T55" fmla="*/ 2187021 h 3382963"/>
              <a:gd name="T56" fmla="*/ 2156055 w 2665412"/>
              <a:gd name="T57" fmla="*/ 2032367 h 3382963"/>
              <a:gd name="T58" fmla="*/ 2395816 w 2665412"/>
              <a:gd name="T59" fmla="*/ 2850094 h 3382963"/>
              <a:gd name="T60" fmla="*/ 1619054 w 2665412"/>
              <a:gd name="T61" fmla="*/ 3205130 h 3382963"/>
              <a:gd name="T62" fmla="*/ 1161763 w 2665412"/>
              <a:gd name="T63" fmla="*/ 2697981 h 3382963"/>
              <a:gd name="T64" fmla="*/ 1590474 w 2665412"/>
              <a:gd name="T65" fmla="*/ 1963774 h 3382963"/>
              <a:gd name="T66" fmla="*/ 247746 w 2665412"/>
              <a:gd name="T67" fmla="*/ 2374875 h 3382963"/>
              <a:gd name="T68" fmla="*/ 90506 w 2665412"/>
              <a:gd name="T69" fmla="*/ 2382501 h 3382963"/>
              <a:gd name="T70" fmla="*/ 82882 w 2665412"/>
              <a:gd name="T71" fmla="*/ 2224911 h 3382963"/>
              <a:gd name="T72" fmla="*/ 1925231 w 2665412"/>
              <a:gd name="T73" fmla="*/ 1275421 h 3382963"/>
              <a:gd name="T74" fmla="*/ 2142932 w 2665412"/>
              <a:gd name="T75" fmla="*/ 1565745 h 3382963"/>
              <a:gd name="T76" fmla="*/ 2433411 w 2665412"/>
              <a:gd name="T77" fmla="*/ 1348081 h 3382963"/>
              <a:gd name="T78" fmla="*/ 2215710 w 2665412"/>
              <a:gd name="T79" fmla="*/ 1057758 h 3382963"/>
              <a:gd name="T80" fmla="*/ 2557039 w 2665412"/>
              <a:gd name="T81" fmla="*/ 1184676 h 3382963"/>
              <a:gd name="T82" fmla="*/ 2359043 w 2665412"/>
              <a:gd name="T83" fmla="*/ 1666644 h 3382963"/>
              <a:gd name="T84" fmla="*/ 1943029 w 2665412"/>
              <a:gd name="T85" fmla="*/ 1631742 h 3382963"/>
              <a:gd name="T86" fmla="*/ 1831795 w 2665412"/>
              <a:gd name="T87" fmla="*/ 1117727 h 3382963"/>
              <a:gd name="T88" fmla="*/ 1543971 w 2665412"/>
              <a:gd name="T89" fmla="*/ 596250 h 3382963"/>
              <a:gd name="T90" fmla="*/ 1297460 w 2665412"/>
              <a:gd name="T91" fmla="*/ 948099 h 3382963"/>
              <a:gd name="T92" fmla="*/ 1031888 w 2665412"/>
              <a:gd name="T93" fmla="*/ 755548 h 3382963"/>
              <a:gd name="T94" fmla="*/ 814631 w 2665412"/>
              <a:gd name="T95" fmla="*/ 602286 h 3382963"/>
              <a:gd name="T96" fmla="*/ 863801 w 2665412"/>
              <a:gd name="T97" fmla="*/ 640380 h 3382963"/>
              <a:gd name="T98" fmla="*/ 958650 w 2665412"/>
              <a:gd name="T99" fmla="*/ 731486 h 3382963"/>
              <a:gd name="T100" fmla="*/ 915825 w 2665412"/>
              <a:gd name="T101" fmla="*/ 1047026 h 3382963"/>
              <a:gd name="T102" fmla="*/ 1093788 w 2665412"/>
              <a:gd name="T103" fmla="*/ 1742545 h 3382963"/>
              <a:gd name="T104" fmla="*/ 941203 w 2665412"/>
              <a:gd name="T105" fmla="*/ 2331086 h 3382963"/>
              <a:gd name="T106" fmla="*/ 804162 w 2665412"/>
              <a:gd name="T107" fmla="*/ 2246646 h 3382963"/>
              <a:gd name="T108" fmla="*/ 518978 w 2665412"/>
              <a:gd name="T109" fmla="*/ 1458116 h 3382963"/>
              <a:gd name="T110" fmla="*/ 425714 w 2665412"/>
              <a:gd name="T111" fmla="*/ 1302568 h 3382963"/>
              <a:gd name="T112" fmla="*/ 154488 w 2665412"/>
              <a:gd name="T113" fmla="*/ 951475 h 3382963"/>
              <a:gd name="T114" fmla="*/ 4758 w 2665412"/>
              <a:gd name="T115" fmla="*/ 912429 h 3382963"/>
              <a:gd name="T116" fmla="*/ 912333 w 2665412"/>
              <a:gd name="T117" fmla="*/ 0 h 3382963"/>
              <a:gd name="T118" fmla="*/ 1112519 w 2665412"/>
              <a:gd name="T119" fmla="*/ 199433 h 3382963"/>
              <a:gd name="T120" fmla="*/ 953005 w 2665412"/>
              <a:gd name="T121" fmla="*/ 526732 h 3382963"/>
              <a:gd name="T122" fmla="*/ 719772 w 2665412"/>
              <a:gd name="T123" fmla="*/ 209293 h 33829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2665412" h="3382963">
                <a:moveTo>
                  <a:pt x="506574" y="2643989"/>
                </a:moveTo>
                <a:lnTo>
                  <a:pt x="493243" y="2644624"/>
                </a:lnTo>
                <a:lnTo>
                  <a:pt x="480230" y="2646210"/>
                </a:lnTo>
                <a:lnTo>
                  <a:pt x="467217" y="2648431"/>
                </a:lnTo>
                <a:lnTo>
                  <a:pt x="454521" y="2650970"/>
                </a:lnTo>
                <a:lnTo>
                  <a:pt x="442460" y="2654460"/>
                </a:lnTo>
                <a:lnTo>
                  <a:pt x="430399" y="2658585"/>
                </a:lnTo>
                <a:lnTo>
                  <a:pt x="418655" y="2663027"/>
                </a:lnTo>
                <a:lnTo>
                  <a:pt x="407229" y="2667786"/>
                </a:lnTo>
                <a:lnTo>
                  <a:pt x="396120" y="2673180"/>
                </a:lnTo>
                <a:lnTo>
                  <a:pt x="385328" y="2679526"/>
                </a:lnTo>
                <a:lnTo>
                  <a:pt x="374854" y="2685872"/>
                </a:lnTo>
                <a:lnTo>
                  <a:pt x="364380" y="2692852"/>
                </a:lnTo>
                <a:lnTo>
                  <a:pt x="354858" y="2700784"/>
                </a:lnTo>
                <a:lnTo>
                  <a:pt x="345336" y="2708717"/>
                </a:lnTo>
                <a:lnTo>
                  <a:pt x="336449" y="2717284"/>
                </a:lnTo>
                <a:lnTo>
                  <a:pt x="327562" y="2725533"/>
                </a:lnTo>
                <a:lnTo>
                  <a:pt x="319310" y="2735052"/>
                </a:lnTo>
                <a:lnTo>
                  <a:pt x="312010" y="2744571"/>
                </a:lnTo>
                <a:lnTo>
                  <a:pt x="304710" y="2754724"/>
                </a:lnTo>
                <a:lnTo>
                  <a:pt x="298044" y="2764878"/>
                </a:lnTo>
                <a:lnTo>
                  <a:pt x="291696" y="2775348"/>
                </a:lnTo>
                <a:lnTo>
                  <a:pt x="285983" y="2786136"/>
                </a:lnTo>
                <a:lnTo>
                  <a:pt x="280905" y="2797241"/>
                </a:lnTo>
                <a:lnTo>
                  <a:pt x="276144" y="2808981"/>
                </a:lnTo>
                <a:lnTo>
                  <a:pt x="272018" y="2820721"/>
                </a:lnTo>
                <a:lnTo>
                  <a:pt x="268209" y="2832461"/>
                </a:lnTo>
                <a:lnTo>
                  <a:pt x="265353" y="2844835"/>
                </a:lnTo>
                <a:lnTo>
                  <a:pt x="263131" y="2857210"/>
                </a:lnTo>
                <a:lnTo>
                  <a:pt x="261226" y="2869584"/>
                </a:lnTo>
                <a:lnTo>
                  <a:pt x="259957" y="2882276"/>
                </a:lnTo>
                <a:lnTo>
                  <a:pt x="259322" y="2895285"/>
                </a:lnTo>
                <a:lnTo>
                  <a:pt x="259639" y="2908294"/>
                </a:lnTo>
                <a:lnTo>
                  <a:pt x="260274" y="2921620"/>
                </a:lnTo>
                <a:lnTo>
                  <a:pt x="261861" y="2934629"/>
                </a:lnTo>
                <a:lnTo>
                  <a:pt x="264083" y="2947638"/>
                </a:lnTo>
                <a:lnTo>
                  <a:pt x="266622" y="2960330"/>
                </a:lnTo>
                <a:lnTo>
                  <a:pt x="270113" y="2972704"/>
                </a:lnTo>
                <a:lnTo>
                  <a:pt x="273922" y="2984444"/>
                </a:lnTo>
                <a:lnTo>
                  <a:pt x="278366" y="2996501"/>
                </a:lnTo>
                <a:lnTo>
                  <a:pt x="283444" y="3007924"/>
                </a:lnTo>
                <a:lnTo>
                  <a:pt x="288840" y="3019029"/>
                </a:lnTo>
                <a:lnTo>
                  <a:pt x="294870" y="3029817"/>
                </a:lnTo>
                <a:lnTo>
                  <a:pt x="301536" y="3040605"/>
                </a:lnTo>
                <a:lnTo>
                  <a:pt x="308836" y="3050441"/>
                </a:lnTo>
                <a:lnTo>
                  <a:pt x="316136" y="3060277"/>
                </a:lnTo>
                <a:lnTo>
                  <a:pt x="323753" y="3069478"/>
                </a:lnTo>
                <a:lnTo>
                  <a:pt x="332323" y="3078680"/>
                </a:lnTo>
                <a:lnTo>
                  <a:pt x="341210" y="3087247"/>
                </a:lnTo>
                <a:lnTo>
                  <a:pt x="350732" y="3095496"/>
                </a:lnTo>
                <a:lnTo>
                  <a:pt x="360254" y="3103429"/>
                </a:lnTo>
                <a:lnTo>
                  <a:pt x="370411" y="3110409"/>
                </a:lnTo>
                <a:lnTo>
                  <a:pt x="380250" y="3117072"/>
                </a:lnTo>
                <a:lnTo>
                  <a:pt x="391041" y="3123418"/>
                </a:lnTo>
                <a:lnTo>
                  <a:pt x="401833" y="3128812"/>
                </a:lnTo>
                <a:lnTo>
                  <a:pt x="412942" y="3134206"/>
                </a:lnTo>
                <a:lnTo>
                  <a:pt x="424685" y="3138965"/>
                </a:lnTo>
                <a:lnTo>
                  <a:pt x="436429" y="3143090"/>
                </a:lnTo>
                <a:lnTo>
                  <a:pt x="448173" y="3146580"/>
                </a:lnTo>
                <a:lnTo>
                  <a:pt x="460551" y="3149753"/>
                </a:lnTo>
                <a:lnTo>
                  <a:pt x="472930" y="3151974"/>
                </a:lnTo>
                <a:lnTo>
                  <a:pt x="485626" y="3153878"/>
                </a:lnTo>
                <a:lnTo>
                  <a:pt x="498004" y="3154830"/>
                </a:lnTo>
                <a:lnTo>
                  <a:pt x="511017" y="3155147"/>
                </a:lnTo>
                <a:lnTo>
                  <a:pt x="524030" y="3155147"/>
                </a:lnTo>
                <a:lnTo>
                  <a:pt x="537044" y="3154513"/>
                </a:lnTo>
                <a:lnTo>
                  <a:pt x="550374" y="3152926"/>
                </a:lnTo>
                <a:lnTo>
                  <a:pt x="563070" y="3150705"/>
                </a:lnTo>
                <a:lnTo>
                  <a:pt x="575766" y="3148167"/>
                </a:lnTo>
                <a:lnTo>
                  <a:pt x="588462" y="3144994"/>
                </a:lnTo>
                <a:lnTo>
                  <a:pt x="600206" y="3141186"/>
                </a:lnTo>
                <a:lnTo>
                  <a:pt x="612267" y="3136744"/>
                </a:lnTo>
                <a:lnTo>
                  <a:pt x="623693" y="3131668"/>
                </a:lnTo>
                <a:lnTo>
                  <a:pt x="634802" y="3125956"/>
                </a:lnTo>
                <a:lnTo>
                  <a:pt x="645593" y="3119928"/>
                </a:lnTo>
                <a:lnTo>
                  <a:pt x="656067" y="3113265"/>
                </a:lnTo>
                <a:lnTo>
                  <a:pt x="665907" y="3106284"/>
                </a:lnTo>
                <a:lnTo>
                  <a:pt x="676063" y="3098986"/>
                </a:lnTo>
                <a:lnTo>
                  <a:pt x="685268" y="3090737"/>
                </a:lnTo>
                <a:lnTo>
                  <a:pt x="694155" y="3082487"/>
                </a:lnTo>
                <a:lnTo>
                  <a:pt x="702725" y="3073603"/>
                </a:lnTo>
                <a:lnTo>
                  <a:pt x="710977" y="3064402"/>
                </a:lnTo>
                <a:lnTo>
                  <a:pt x="718594" y="3054566"/>
                </a:lnTo>
                <a:lnTo>
                  <a:pt x="725894" y="3045047"/>
                </a:lnTo>
                <a:lnTo>
                  <a:pt x="732560" y="3034576"/>
                </a:lnTo>
                <a:lnTo>
                  <a:pt x="738908" y="3023788"/>
                </a:lnTo>
                <a:lnTo>
                  <a:pt x="744621" y="3013000"/>
                </a:lnTo>
                <a:lnTo>
                  <a:pt x="750017" y="3001895"/>
                </a:lnTo>
                <a:lnTo>
                  <a:pt x="754460" y="2990472"/>
                </a:lnTo>
                <a:lnTo>
                  <a:pt x="758586" y="2979050"/>
                </a:lnTo>
                <a:lnTo>
                  <a:pt x="762078" y="2966676"/>
                </a:lnTo>
                <a:lnTo>
                  <a:pt x="765252" y="2954618"/>
                </a:lnTo>
                <a:lnTo>
                  <a:pt x="767473" y="2942244"/>
                </a:lnTo>
                <a:lnTo>
                  <a:pt x="769378" y="2929870"/>
                </a:lnTo>
                <a:lnTo>
                  <a:pt x="770330" y="2916861"/>
                </a:lnTo>
                <a:lnTo>
                  <a:pt x="770965" y="2903852"/>
                </a:lnTo>
                <a:lnTo>
                  <a:pt x="770647" y="2890843"/>
                </a:lnTo>
                <a:lnTo>
                  <a:pt x="770013" y="2877834"/>
                </a:lnTo>
                <a:lnTo>
                  <a:pt x="768426" y="2864507"/>
                </a:lnTo>
                <a:lnTo>
                  <a:pt x="766521" y="2851816"/>
                </a:lnTo>
                <a:lnTo>
                  <a:pt x="763982" y="2839441"/>
                </a:lnTo>
                <a:lnTo>
                  <a:pt x="760808" y="2827067"/>
                </a:lnTo>
                <a:lnTo>
                  <a:pt x="756682" y="2814692"/>
                </a:lnTo>
                <a:lnTo>
                  <a:pt x="752238" y="2802953"/>
                </a:lnTo>
                <a:lnTo>
                  <a:pt x="747160" y="2791530"/>
                </a:lnTo>
                <a:lnTo>
                  <a:pt x="741764" y="2780108"/>
                </a:lnTo>
                <a:lnTo>
                  <a:pt x="735416" y="2769637"/>
                </a:lnTo>
                <a:lnTo>
                  <a:pt x="729068" y="2759166"/>
                </a:lnTo>
                <a:lnTo>
                  <a:pt x="722086" y="2749013"/>
                </a:lnTo>
                <a:lnTo>
                  <a:pt x="714468" y="2739177"/>
                </a:lnTo>
                <a:lnTo>
                  <a:pt x="706533" y="2729658"/>
                </a:lnTo>
                <a:lnTo>
                  <a:pt x="697964" y="2720774"/>
                </a:lnTo>
                <a:lnTo>
                  <a:pt x="689394" y="2712207"/>
                </a:lnTo>
                <a:lnTo>
                  <a:pt x="680189" y="2704275"/>
                </a:lnTo>
                <a:lnTo>
                  <a:pt x="670350" y="2696342"/>
                </a:lnTo>
                <a:lnTo>
                  <a:pt x="660511" y="2689362"/>
                </a:lnTo>
                <a:lnTo>
                  <a:pt x="650037" y="2682382"/>
                </a:lnTo>
                <a:lnTo>
                  <a:pt x="639563" y="2676353"/>
                </a:lnTo>
                <a:lnTo>
                  <a:pt x="628771" y="2670324"/>
                </a:lnTo>
                <a:lnTo>
                  <a:pt x="617662" y="2665248"/>
                </a:lnTo>
                <a:lnTo>
                  <a:pt x="606236" y="2660171"/>
                </a:lnTo>
                <a:lnTo>
                  <a:pt x="594175" y="2656364"/>
                </a:lnTo>
                <a:lnTo>
                  <a:pt x="582431" y="2652873"/>
                </a:lnTo>
                <a:lnTo>
                  <a:pt x="570053" y="2650018"/>
                </a:lnTo>
                <a:lnTo>
                  <a:pt x="557992" y="2647479"/>
                </a:lnTo>
                <a:lnTo>
                  <a:pt x="545296" y="2645576"/>
                </a:lnTo>
                <a:lnTo>
                  <a:pt x="532600" y="2644306"/>
                </a:lnTo>
                <a:lnTo>
                  <a:pt x="519587" y="2643989"/>
                </a:lnTo>
                <a:lnTo>
                  <a:pt x="506574" y="2643989"/>
                </a:lnTo>
                <a:close/>
                <a:moveTo>
                  <a:pt x="552279" y="2413000"/>
                </a:moveTo>
                <a:lnTo>
                  <a:pt x="560214" y="2505650"/>
                </a:lnTo>
                <a:lnTo>
                  <a:pt x="569736" y="2506602"/>
                </a:lnTo>
                <a:lnTo>
                  <a:pt x="578940" y="2508188"/>
                </a:lnTo>
                <a:lnTo>
                  <a:pt x="588779" y="2510092"/>
                </a:lnTo>
                <a:lnTo>
                  <a:pt x="597984" y="2511678"/>
                </a:lnTo>
                <a:lnTo>
                  <a:pt x="607506" y="2513582"/>
                </a:lnTo>
                <a:lnTo>
                  <a:pt x="617028" y="2516120"/>
                </a:lnTo>
                <a:lnTo>
                  <a:pt x="626232" y="2518976"/>
                </a:lnTo>
                <a:lnTo>
                  <a:pt x="635119" y="2521514"/>
                </a:lnTo>
                <a:lnTo>
                  <a:pt x="644006" y="2524370"/>
                </a:lnTo>
                <a:lnTo>
                  <a:pt x="653211" y="2527860"/>
                </a:lnTo>
                <a:lnTo>
                  <a:pt x="661780" y="2531033"/>
                </a:lnTo>
                <a:lnTo>
                  <a:pt x="670668" y="2534841"/>
                </a:lnTo>
                <a:lnTo>
                  <a:pt x="679237" y="2538648"/>
                </a:lnTo>
                <a:lnTo>
                  <a:pt x="687807" y="2542773"/>
                </a:lnTo>
                <a:lnTo>
                  <a:pt x="696377" y="2547215"/>
                </a:lnTo>
                <a:lnTo>
                  <a:pt x="704629" y="2551657"/>
                </a:lnTo>
                <a:lnTo>
                  <a:pt x="764299" y="2480266"/>
                </a:lnTo>
                <a:lnTo>
                  <a:pt x="884275" y="2581165"/>
                </a:lnTo>
                <a:lnTo>
                  <a:pt x="824922" y="2651921"/>
                </a:lnTo>
                <a:lnTo>
                  <a:pt x="830953" y="2659219"/>
                </a:lnTo>
                <a:lnTo>
                  <a:pt x="836348" y="2666517"/>
                </a:lnTo>
                <a:lnTo>
                  <a:pt x="842062" y="2674449"/>
                </a:lnTo>
                <a:lnTo>
                  <a:pt x="847140" y="2682382"/>
                </a:lnTo>
                <a:lnTo>
                  <a:pt x="852536" y="2690314"/>
                </a:lnTo>
                <a:lnTo>
                  <a:pt x="857297" y="2698563"/>
                </a:lnTo>
                <a:lnTo>
                  <a:pt x="862057" y="2706813"/>
                </a:lnTo>
                <a:lnTo>
                  <a:pt x="866501" y="2715380"/>
                </a:lnTo>
                <a:lnTo>
                  <a:pt x="870945" y="2723947"/>
                </a:lnTo>
                <a:lnTo>
                  <a:pt x="875071" y="2732514"/>
                </a:lnTo>
                <a:lnTo>
                  <a:pt x="879197" y="2741398"/>
                </a:lnTo>
                <a:lnTo>
                  <a:pt x="883006" y="2750282"/>
                </a:lnTo>
                <a:lnTo>
                  <a:pt x="886497" y="2759166"/>
                </a:lnTo>
                <a:lnTo>
                  <a:pt x="889671" y="2768050"/>
                </a:lnTo>
                <a:lnTo>
                  <a:pt x="892845" y="2777252"/>
                </a:lnTo>
                <a:lnTo>
                  <a:pt x="896019" y="2786453"/>
                </a:lnTo>
                <a:lnTo>
                  <a:pt x="986794" y="2779156"/>
                </a:lnTo>
                <a:lnTo>
                  <a:pt x="1000125" y="2934629"/>
                </a:lnTo>
                <a:lnTo>
                  <a:pt x="909667" y="2942879"/>
                </a:lnTo>
                <a:lnTo>
                  <a:pt x="908397" y="2952397"/>
                </a:lnTo>
                <a:lnTo>
                  <a:pt x="907128" y="2962233"/>
                </a:lnTo>
                <a:lnTo>
                  <a:pt x="905541" y="2971752"/>
                </a:lnTo>
                <a:lnTo>
                  <a:pt x="903636" y="2981588"/>
                </a:lnTo>
                <a:lnTo>
                  <a:pt x="901415" y="2990790"/>
                </a:lnTo>
                <a:lnTo>
                  <a:pt x="899193" y="3000309"/>
                </a:lnTo>
                <a:lnTo>
                  <a:pt x="896654" y="3009827"/>
                </a:lnTo>
                <a:lnTo>
                  <a:pt x="893797" y="3019029"/>
                </a:lnTo>
                <a:lnTo>
                  <a:pt x="890623" y="3027913"/>
                </a:lnTo>
                <a:lnTo>
                  <a:pt x="887449" y="3036797"/>
                </a:lnTo>
                <a:lnTo>
                  <a:pt x="883958" y="3045999"/>
                </a:lnTo>
                <a:lnTo>
                  <a:pt x="880149" y="3054566"/>
                </a:lnTo>
                <a:lnTo>
                  <a:pt x="876658" y="3063450"/>
                </a:lnTo>
                <a:lnTo>
                  <a:pt x="872532" y="3072017"/>
                </a:lnTo>
                <a:lnTo>
                  <a:pt x="868088" y="3080584"/>
                </a:lnTo>
                <a:lnTo>
                  <a:pt x="863644" y="3089150"/>
                </a:lnTo>
                <a:lnTo>
                  <a:pt x="933154" y="3147532"/>
                </a:lnTo>
                <a:lnTo>
                  <a:pt x="831905" y="3267151"/>
                </a:lnTo>
                <a:lnTo>
                  <a:pt x="763347" y="3209404"/>
                </a:lnTo>
                <a:lnTo>
                  <a:pt x="755730" y="3215433"/>
                </a:lnTo>
                <a:lnTo>
                  <a:pt x="748112" y="3221144"/>
                </a:lnTo>
                <a:lnTo>
                  <a:pt x="740177" y="3226538"/>
                </a:lnTo>
                <a:lnTo>
                  <a:pt x="732560" y="3231615"/>
                </a:lnTo>
                <a:lnTo>
                  <a:pt x="724307" y="3237009"/>
                </a:lnTo>
                <a:lnTo>
                  <a:pt x="716055" y="3242085"/>
                </a:lnTo>
                <a:lnTo>
                  <a:pt x="707485" y="3246527"/>
                </a:lnTo>
                <a:lnTo>
                  <a:pt x="698916" y="3251287"/>
                </a:lnTo>
                <a:lnTo>
                  <a:pt x="690346" y="3256046"/>
                </a:lnTo>
                <a:lnTo>
                  <a:pt x="681459" y="3259854"/>
                </a:lnTo>
                <a:lnTo>
                  <a:pt x="672572" y="3263979"/>
                </a:lnTo>
                <a:lnTo>
                  <a:pt x="663685" y="3267786"/>
                </a:lnTo>
                <a:lnTo>
                  <a:pt x="654480" y="3271276"/>
                </a:lnTo>
                <a:lnTo>
                  <a:pt x="645593" y="3274449"/>
                </a:lnTo>
                <a:lnTo>
                  <a:pt x="635754" y="3277305"/>
                </a:lnTo>
                <a:lnTo>
                  <a:pt x="626549" y="3280478"/>
                </a:lnTo>
                <a:lnTo>
                  <a:pt x="634484" y="3369637"/>
                </a:lnTo>
                <a:lnTo>
                  <a:pt x="478008" y="3382963"/>
                </a:lnTo>
                <a:lnTo>
                  <a:pt x="470390" y="3293804"/>
                </a:lnTo>
                <a:lnTo>
                  <a:pt x="460551" y="3292535"/>
                </a:lnTo>
                <a:lnTo>
                  <a:pt x="451029" y="3291266"/>
                </a:lnTo>
                <a:lnTo>
                  <a:pt x="441190" y="3289362"/>
                </a:lnTo>
                <a:lnTo>
                  <a:pt x="431668" y="3287458"/>
                </a:lnTo>
                <a:lnTo>
                  <a:pt x="421829" y="3285237"/>
                </a:lnTo>
                <a:lnTo>
                  <a:pt x="412624" y="3283016"/>
                </a:lnTo>
                <a:lnTo>
                  <a:pt x="403420" y="3280478"/>
                </a:lnTo>
                <a:lnTo>
                  <a:pt x="394215" y="3277305"/>
                </a:lnTo>
                <a:lnTo>
                  <a:pt x="384693" y="3274449"/>
                </a:lnTo>
                <a:lnTo>
                  <a:pt x="375806" y="3271276"/>
                </a:lnTo>
                <a:lnTo>
                  <a:pt x="366919" y="3267786"/>
                </a:lnTo>
                <a:lnTo>
                  <a:pt x="358032" y="3263979"/>
                </a:lnTo>
                <a:lnTo>
                  <a:pt x="349145" y="3259854"/>
                </a:lnTo>
                <a:lnTo>
                  <a:pt x="340575" y="3256046"/>
                </a:lnTo>
                <a:lnTo>
                  <a:pt x="332006" y="3251921"/>
                </a:lnTo>
                <a:lnTo>
                  <a:pt x="323436" y="3246845"/>
                </a:lnTo>
                <a:lnTo>
                  <a:pt x="265987" y="3315697"/>
                </a:lnTo>
                <a:lnTo>
                  <a:pt x="146012" y="3214798"/>
                </a:lnTo>
                <a:lnTo>
                  <a:pt x="204412" y="3145628"/>
                </a:lnTo>
                <a:lnTo>
                  <a:pt x="198382" y="3138331"/>
                </a:lnTo>
                <a:lnTo>
                  <a:pt x="192669" y="3130398"/>
                </a:lnTo>
                <a:lnTo>
                  <a:pt x="187273" y="3122466"/>
                </a:lnTo>
                <a:lnTo>
                  <a:pt x="181877" y="3114851"/>
                </a:lnTo>
                <a:lnTo>
                  <a:pt x="176799" y="3106602"/>
                </a:lnTo>
                <a:lnTo>
                  <a:pt x="172038" y="3098352"/>
                </a:lnTo>
                <a:lnTo>
                  <a:pt x="167277" y="3089785"/>
                </a:lnTo>
                <a:lnTo>
                  <a:pt x="162834" y="3081853"/>
                </a:lnTo>
                <a:lnTo>
                  <a:pt x="158390" y="3072969"/>
                </a:lnTo>
                <a:lnTo>
                  <a:pt x="154264" y="3064402"/>
                </a:lnTo>
                <a:lnTo>
                  <a:pt x="150455" y="3055517"/>
                </a:lnTo>
                <a:lnTo>
                  <a:pt x="146646" y="3046633"/>
                </a:lnTo>
                <a:lnTo>
                  <a:pt x="143155" y="3037114"/>
                </a:lnTo>
                <a:lnTo>
                  <a:pt x="139664" y="3028230"/>
                </a:lnTo>
                <a:lnTo>
                  <a:pt x="136807" y="3018711"/>
                </a:lnTo>
                <a:lnTo>
                  <a:pt x="133633" y="3009193"/>
                </a:lnTo>
                <a:lnTo>
                  <a:pt x="43175" y="3017125"/>
                </a:lnTo>
                <a:lnTo>
                  <a:pt x="30162" y="2861334"/>
                </a:lnTo>
                <a:lnTo>
                  <a:pt x="121255" y="2853402"/>
                </a:lnTo>
                <a:lnTo>
                  <a:pt x="122207" y="2843249"/>
                </a:lnTo>
                <a:lnTo>
                  <a:pt x="123794" y="2833730"/>
                </a:lnTo>
                <a:lnTo>
                  <a:pt x="125698" y="2824529"/>
                </a:lnTo>
                <a:lnTo>
                  <a:pt x="127285" y="2814692"/>
                </a:lnTo>
                <a:lnTo>
                  <a:pt x="129824" y="2805491"/>
                </a:lnTo>
                <a:lnTo>
                  <a:pt x="132046" y="2796290"/>
                </a:lnTo>
                <a:lnTo>
                  <a:pt x="134903" y="2787088"/>
                </a:lnTo>
                <a:lnTo>
                  <a:pt x="137442" y="2777569"/>
                </a:lnTo>
                <a:lnTo>
                  <a:pt x="140298" y="2768685"/>
                </a:lnTo>
                <a:lnTo>
                  <a:pt x="143790" y="2759801"/>
                </a:lnTo>
                <a:lnTo>
                  <a:pt x="147598" y="2750917"/>
                </a:lnTo>
                <a:lnTo>
                  <a:pt x="151090" y="2742032"/>
                </a:lnTo>
                <a:lnTo>
                  <a:pt x="154899" y="2733466"/>
                </a:lnTo>
                <a:lnTo>
                  <a:pt x="159025" y="2724899"/>
                </a:lnTo>
                <a:lnTo>
                  <a:pt x="167912" y="2707765"/>
                </a:lnTo>
                <a:lnTo>
                  <a:pt x="97450" y="2648749"/>
                </a:lnTo>
                <a:lnTo>
                  <a:pt x="198382" y="2528812"/>
                </a:lnTo>
                <a:lnTo>
                  <a:pt x="269161" y="2588780"/>
                </a:lnTo>
                <a:lnTo>
                  <a:pt x="284079" y="2577675"/>
                </a:lnTo>
                <a:lnTo>
                  <a:pt x="299631" y="2566887"/>
                </a:lnTo>
                <a:lnTo>
                  <a:pt x="307884" y="2561493"/>
                </a:lnTo>
                <a:lnTo>
                  <a:pt x="315819" y="2556734"/>
                </a:lnTo>
                <a:lnTo>
                  <a:pt x="324388" y="2552292"/>
                </a:lnTo>
                <a:lnTo>
                  <a:pt x="332323" y="2547532"/>
                </a:lnTo>
                <a:lnTo>
                  <a:pt x="340893" y="2543407"/>
                </a:lnTo>
                <a:lnTo>
                  <a:pt x="349463" y="2539283"/>
                </a:lnTo>
                <a:lnTo>
                  <a:pt x="358350" y="2535158"/>
                </a:lnTo>
                <a:lnTo>
                  <a:pt x="367237" y="2531350"/>
                </a:lnTo>
                <a:lnTo>
                  <a:pt x="376124" y="2528177"/>
                </a:lnTo>
                <a:lnTo>
                  <a:pt x="385646" y="2524687"/>
                </a:lnTo>
                <a:lnTo>
                  <a:pt x="394533" y="2521832"/>
                </a:lnTo>
                <a:lnTo>
                  <a:pt x="403737" y="2518976"/>
                </a:lnTo>
                <a:lnTo>
                  <a:pt x="396120" y="2426327"/>
                </a:lnTo>
                <a:lnTo>
                  <a:pt x="552279" y="2413000"/>
                </a:lnTo>
                <a:close/>
                <a:moveTo>
                  <a:pt x="1753153" y="2246313"/>
                </a:moveTo>
                <a:lnTo>
                  <a:pt x="1813988" y="2246313"/>
                </a:lnTo>
                <a:lnTo>
                  <a:pt x="1817474" y="2246631"/>
                </a:lnTo>
                <a:lnTo>
                  <a:pt x="1820959" y="2247583"/>
                </a:lnTo>
                <a:lnTo>
                  <a:pt x="1823811" y="2248536"/>
                </a:lnTo>
                <a:lnTo>
                  <a:pt x="1826346" y="2250441"/>
                </a:lnTo>
                <a:lnTo>
                  <a:pt x="1828564" y="2252346"/>
                </a:lnTo>
                <a:lnTo>
                  <a:pt x="1830148" y="2254886"/>
                </a:lnTo>
                <a:lnTo>
                  <a:pt x="1831415" y="2257426"/>
                </a:lnTo>
                <a:lnTo>
                  <a:pt x="1831732" y="2259966"/>
                </a:lnTo>
                <a:lnTo>
                  <a:pt x="1831732" y="2310766"/>
                </a:lnTo>
                <a:lnTo>
                  <a:pt x="1842188" y="2312036"/>
                </a:lnTo>
                <a:lnTo>
                  <a:pt x="1852011" y="2313623"/>
                </a:lnTo>
                <a:lnTo>
                  <a:pt x="1862467" y="2315528"/>
                </a:lnTo>
                <a:lnTo>
                  <a:pt x="1871973" y="2317751"/>
                </a:lnTo>
                <a:lnTo>
                  <a:pt x="1880528" y="2319973"/>
                </a:lnTo>
                <a:lnTo>
                  <a:pt x="1889400" y="2322513"/>
                </a:lnTo>
                <a:lnTo>
                  <a:pt x="1897955" y="2325371"/>
                </a:lnTo>
                <a:lnTo>
                  <a:pt x="1907460" y="2328863"/>
                </a:lnTo>
                <a:lnTo>
                  <a:pt x="1916332" y="2332673"/>
                </a:lnTo>
                <a:lnTo>
                  <a:pt x="1925204" y="2336801"/>
                </a:lnTo>
                <a:lnTo>
                  <a:pt x="1934393" y="2341246"/>
                </a:lnTo>
                <a:lnTo>
                  <a:pt x="1942948" y="2345691"/>
                </a:lnTo>
                <a:lnTo>
                  <a:pt x="1951503" y="2350771"/>
                </a:lnTo>
                <a:lnTo>
                  <a:pt x="1960058" y="2355851"/>
                </a:lnTo>
                <a:lnTo>
                  <a:pt x="1967662" y="2361566"/>
                </a:lnTo>
                <a:lnTo>
                  <a:pt x="1975267" y="2367281"/>
                </a:lnTo>
                <a:lnTo>
                  <a:pt x="1982238" y="2372996"/>
                </a:lnTo>
                <a:lnTo>
                  <a:pt x="1988575" y="2379346"/>
                </a:lnTo>
                <a:lnTo>
                  <a:pt x="1994278" y="2385378"/>
                </a:lnTo>
                <a:lnTo>
                  <a:pt x="1999665" y="2392046"/>
                </a:lnTo>
                <a:lnTo>
                  <a:pt x="2002199" y="2396491"/>
                </a:lnTo>
                <a:lnTo>
                  <a:pt x="2004100" y="2401253"/>
                </a:lnTo>
                <a:lnTo>
                  <a:pt x="2005051" y="2406016"/>
                </a:lnTo>
                <a:lnTo>
                  <a:pt x="2005685" y="2411413"/>
                </a:lnTo>
                <a:lnTo>
                  <a:pt x="2005051" y="2416493"/>
                </a:lnTo>
                <a:lnTo>
                  <a:pt x="2003784" y="2421891"/>
                </a:lnTo>
                <a:lnTo>
                  <a:pt x="2001566" y="2427288"/>
                </a:lnTo>
                <a:lnTo>
                  <a:pt x="1998397" y="2432368"/>
                </a:lnTo>
                <a:lnTo>
                  <a:pt x="1996179" y="2435543"/>
                </a:lnTo>
                <a:lnTo>
                  <a:pt x="1993961" y="2438401"/>
                </a:lnTo>
                <a:lnTo>
                  <a:pt x="1991426" y="2441576"/>
                </a:lnTo>
                <a:lnTo>
                  <a:pt x="1988575" y="2444433"/>
                </a:lnTo>
                <a:lnTo>
                  <a:pt x="1985406" y="2447291"/>
                </a:lnTo>
                <a:lnTo>
                  <a:pt x="1982238" y="2449831"/>
                </a:lnTo>
                <a:lnTo>
                  <a:pt x="1978435" y="2452688"/>
                </a:lnTo>
                <a:lnTo>
                  <a:pt x="1974633" y="2454911"/>
                </a:lnTo>
                <a:lnTo>
                  <a:pt x="1971148" y="2457133"/>
                </a:lnTo>
                <a:lnTo>
                  <a:pt x="1967029" y="2459038"/>
                </a:lnTo>
                <a:lnTo>
                  <a:pt x="1962910" y="2460626"/>
                </a:lnTo>
                <a:lnTo>
                  <a:pt x="1958790" y="2462213"/>
                </a:lnTo>
                <a:lnTo>
                  <a:pt x="1954671" y="2463483"/>
                </a:lnTo>
                <a:lnTo>
                  <a:pt x="1950235" y="2464118"/>
                </a:lnTo>
                <a:lnTo>
                  <a:pt x="1945799" y="2464753"/>
                </a:lnTo>
                <a:lnTo>
                  <a:pt x="1941364" y="2464753"/>
                </a:lnTo>
                <a:lnTo>
                  <a:pt x="1936294" y="2464753"/>
                </a:lnTo>
                <a:lnTo>
                  <a:pt x="1931541" y="2464118"/>
                </a:lnTo>
                <a:lnTo>
                  <a:pt x="1926471" y="2462531"/>
                </a:lnTo>
                <a:lnTo>
                  <a:pt x="1922035" y="2460626"/>
                </a:lnTo>
                <a:lnTo>
                  <a:pt x="1917916" y="2458403"/>
                </a:lnTo>
                <a:lnTo>
                  <a:pt x="1914431" y="2455546"/>
                </a:lnTo>
                <a:lnTo>
                  <a:pt x="1910946" y="2452688"/>
                </a:lnTo>
                <a:lnTo>
                  <a:pt x="1908094" y="2448878"/>
                </a:lnTo>
                <a:lnTo>
                  <a:pt x="1904925" y="2445068"/>
                </a:lnTo>
                <a:lnTo>
                  <a:pt x="1903341" y="2443798"/>
                </a:lnTo>
                <a:lnTo>
                  <a:pt x="1897004" y="2438401"/>
                </a:lnTo>
                <a:lnTo>
                  <a:pt x="1890667" y="2433638"/>
                </a:lnTo>
                <a:lnTo>
                  <a:pt x="1883696" y="2429193"/>
                </a:lnTo>
                <a:lnTo>
                  <a:pt x="1876092" y="2424431"/>
                </a:lnTo>
                <a:lnTo>
                  <a:pt x="1868804" y="2419986"/>
                </a:lnTo>
                <a:lnTo>
                  <a:pt x="1861200" y="2415858"/>
                </a:lnTo>
                <a:lnTo>
                  <a:pt x="1853912" y="2412366"/>
                </a:lnTo>
                <a:lnTo>
                  <a:pt x="1847258" y="2409508"/>
                </a:lnTo>
                <a:lnTo>
                  <a:pt x="1840921" y="2407286"/>
                </a:lnTo>
                <a:lnTo>
                  <a:pt x="1834267" y="2405381"/>
                </a:lnTo>
                <a:lnTo>
                  <a:pt x="1827296" y="2403793"/>
                </a:lnTo>
                <a:lnTo>
                  <a:pt x="1820642" y="2402523"/>
                </a:lnTo>
                <a:lnTo>
                  <a:pt x="1813355" y="2401253"/>
                </a:lnTo>
                <a:lnTo>
                  <a:pt x="1806384" y="2400301"/>
                </a:lnTo>
                <a:lnTo>
                  <a:pt x="1799730" y="2399666"/>
                </a:lnTo>
                <a:lnTo>
                  <a:pt x="1792759" y="2399348"/>
                </a:lnTo>
                <a:lnTo>
                  <a:pt x="1786105" y="2399031"/>
                </a:lnTo>
                <a:lnTo>
                  <a:pt x="1776917" y="2399348"/>
                </a:lnTo>
                <a:lnTo>
                  <a:pt x="1767094" y="2400301"/>
                </a:lnTo>
                <a:lnTo>
                  <a:pt x="1756321" y="2401571"/>
                </a:lnTo>
                <a:lnTo>
                  <a:pt x="1745548" y="2404428"/>
                </a:lnTo>
                <a:lnTo>
                  <a:pt x="1740162" y="2405698"/>
                </a:lnTo>
                <a:lnTo>
                  <a:pt x="1734458" y="2407603"/>
                </a:lnTo>
                <a:lnTo>
                  <a:pt x="1729072" y="2409826"/>
                </a:lnTo>
                <a:lnTo>
                  <a:pt x="1723368" y="2412048"/>
                </a:lnTo>
                <a:lnTo>
                  <a:pt x="1717982" y="2414906"/>
                </a:lnTo>
                <a:lnTo>
                  <a:pt x="1712279" y="2418081"/>
                </a:lnTo>
                <a:lnTo>
                  <a:pt x="1706575" y="2421256"/>
                </a:lnTo>
                <a:lnTo>
                  <a:pt x="1701506" y="2425383"/>
                </a:lnTo>
                <a:lnTo>
                  <a:pt x="1698337" y="2427923"/>
                </a:lnTo>
                <a:lnTo>
                  <a:pt x="1695168" y="2431416"/>
                </a:lnTo>
                <a:lnTo>
                  <a:pt x="1692634" y="2434908"/>
                </a:lnTo>
                <a:lnTo>
                  <a:pt x="1690415" y="2438401"/>
                </a:lnTo>
                <a:lnTo>
                  <a:pt x="1688514" y="2442211"/>
                </a:lnTo>
                <a:lnTo>
                  <a:pt x="1686930" y="2446338"/>
                </a:lnTo>
                <a:lnTo>
                  <a:pt x="1686296" y="2450783"/>
                </a:lnTo>
                <a:lnTo>
                  <a:pt x="1685662" y="2455228"/>
                </a:lnTo>
                <a:lnTo>
                  <a:pt x="1685346" y="2459673"/>
                </a:lnTo>
                <a:lnTo>
                  <a:pt x="1685346" y="2464118"/>
                </a:lnTo>
                <a:lnTo>
                  <a:pt x="1685662" y="2468563"/>
                </a:lnTo>
                <a:lnTo>
                  <a:pt x="1686296" y="2473008"/>
                </a:lnTo>
                <a:lnTo>
                  <a:pt x="1687880" y="2477136"/>
                </a:lnTo>
                <a:lnTo>
                  <a:pt x="1689148" y="2481581"/>
                </a:lnTo>
                <a:lnTo>
                  <a:pt x="1691366" y="2485708"/>
                </a:lnTo>
                <a:lnTo>
                  <a:pt x="1693584" y="2489518"/>
                </a:lnTo>
                <a:lnTo>
                  <a:pt x="1698654" y="2495233"/>
                </a:lnTo>
                <a:lnTo>
                  <a:pt x="1703723" y="2500631"/>
                </a:lnTo>
                <a:lnTo>
                  <a:pt x="1709427" y="2505076"/>
                </a:lnTo>
                <a:lnTo>
                  <a:pt x="1715130" y="2508568"/>
                </a:lnTo>
                <a:lnTo>
                  <a:pt x="1721784" y="2512378"/>
                </a:lnTo>
                <a:lnTo>
                  <a:pt x="1729389" y="2515871"/>
                </a:lnTo>
                <a:lnTo>
                  <a:pt x="1745865" y="2522538"/>
                </a:lnTo>
                <a:lnTo>
                  <a:pt x="1750618" y="2524443"/>
                </a:lnTo>
                <a:lnTo>
                  <a:pt x="1778501" y="2534603"/>
                </a:lnTo>
                <a:lnTo>
                  <a:pt x="1797829" y="2542223"/>
                </a:lnTo>
                <a:lnTo>
                  <a:pt x="1816523" y="2549208"/>
                </a:lnTo>
                <a:lnTo>
                  <a:pt x="1827613" y="2553336"/>
                </a:lnTo>
                <a:lnTo>
                  <a:pt x="1854546" y="2562861"/>
                </a:lnTo>
                <a:lnTo>
                  <a:pt x="1868804" y="2568258"/>
                </a:lnTo>
                <a:lnTo>
                  <a:pt x="1882746" y="2573656"/>
                </a:lnTo>
                <a:lnTo>
                  <a:pt x="1897004" y="2579688"/>
                </a:lnTo>
                <a:lnTo>
                  <a:pt x="1911262" y="2585721"/>
                </a:lnTo>
                <a:lnTo>
                  <a:pt x="1925204" y="2592388"/>
                </a:lnTo>
                <a:lnTo>
                  <a:pt x="1938512" y="2599373"/>
                </a:lnTo>
                <a:lnTo>
                  <a:pt x="1951503" y="2606676"/>
                </a:lnTo>
                <a:lnTo>
                  <a:pt x="1964177" y="2614613"/>
                </a:lnTo>
                <a:lnTo>
                  <a:pt x="1969563" y="2618741"/>
                </a:lnTo>
                <a:lnTo>
                  <a:pt x="1975584" y="2622868"/>
                </a:lnTo>
                <a:lnTo>
                  <a:pt x="1980653" y="2627313"/>
                </a:lnTo>
                <a:lnTo>
                  <a:pt x="1986040" y="2631758"/>
                </a:lnTo>
                <a:lnTo>
                  <a:pt x="1990793" y="2636203"/>
                </a:lnTo>
                <a:lnTo>
                  <a:pt x="1995229" y="2640966"/>
                </a:lnTo>
                <a:lnTo>
                  <a:pt x="1999665" y="2645728"/>
                </a:lnTo>
                <a:lnTo>
                  <a:pt x="2003467" y="2651126"/>
                </a:lnTo>
                <a:lnTo>
                  <a:pt x="2006952" y="2656206"/>
                </a:lnTo>
                <a:lnTo>
                  <a:pt x="2010438" y="2661286"/>
                </a:lnTo>
                <a:lnTo>
                  <a:pt x="2012972" y="2667001"/>
                </a:lnTo>
                <a:lnTo>
                  <a:pt x="2015507" y="2672398"/>
                </a:lnTo>
                <a:lnTo>
                  <a:pt x="2017408" y="2677796"/>
                </a:lnTo>
                <a:lnTo>
                  <a:pt x="2019309" y="2682876"/>
                </a:lnTo>
                <a:lnTo>
                  <a:pt x="2020260" y="2688273"/>
                </a:lnTo>
                <a:lnTo>
                  <a:pt x="2021844" y="2693671"/>
                </a:lnTo>
                <a:lnTo>
                  <a:pt x="2022478" y="2699068"/>
                </a:lnTo>
                <a:lnTo>
                  <a:pt x="2023429" y="2704148"/>
                </a:lnTo>
                <a:lnTo>
                  <a:pt x="2023745" y="2709546"/>
                </a:lnTo>
                <a:lnTo>
                  <a:pt x="2024062" y="2714943"/>
                </a:lnTo>
                <a:lnTo>
                  <a:pt x="2024062" y="2720023"/>
                </a:lnTo>
                <a:lnTo>
                  <a:pt x="2024062" y="2725738"/>
                </a:lnTo>
                <a:lnTo>
                  <a:pt x="2023429" y="2730818"/>
                </a:lnTo>
                <a:lnTo>
                  <a:pt x="2022478" y="2736216"/>
                </a:lnTo>
                <a:lnTo>
                  <a:pt x="2021844" y="2741296"/>
                </a:lnTo>
                <a:lnTo>
                  <a:pt x="2020894" y="2746376"/>
                </a:lnTo>
                <a:lnTo>
                  <a:pt x="2019309" y="2751773"/>
                </a:lnTo>
                <a:lnTo>
                  <a:pt x="2017725" y="2756853"/>
                </a:lnTo>
                <a:lnTo>
                  <a:pt x="2014240" y="2767331"/>
                </a:lnTo>
                <a:lnTo>
                  <a:pt x="2009170" y="2777173"/>
                </a:lnTo>
                <a:lnTo>
                  <a:pt x="2004100" y="2787016"/>
                </a:lnTo>
                <a:lnTo>
                  <a:pt x="1997763" y="2796223"/>
                </a:lnTo>
                <a:lnTo>
                  <a:pt x="1990476" y="2805431"/>
                </a:lnTo>
                <a:lnTo>
                  <a:pt x="1982554" y="2814003"/>
                </a:lnTo>
                <a:lnTo>
                  <a:pt x="1973683" y="2822576"/>
                </a:lnTo>
                <a:lnTo>
                  <a:pt x="1964177" y="2830513"/>
                </a:lnTo>
                <a:lnTo>
                  <a:pt x="1958474" y="2834641"/>
                </a:lnTo>
                <a:lnTo>
                  <a:pt x="1952137" y="2838768"/>
                </a:lnTo>
                <a:lnTo>
                  <a:pt x="1945799" y="2842261"/>
                </a:lnTo>
                <a:lnTo>
                  <a:pt x="1938829" y="2845753"/>
                </a:lnTo>
                <a:lnTo>
                  <a:pt x="1931541" y="2848928"/>
                </a:lnTo>
                <a:lnTo>
                  <a:pt x="1923937" y="2852421"/>
                </a:lnTo>
                <a:lnTo>
                  <a:pt x="1915698" y="2854961"/>
                </a:lnTo>
                <a:lnTo>
                  <a:pt x="1907777" y="2857818"/>
                </a:lnTo>
                <a:lnTo>
                  <a:pt x="1899222" y="2860041"/>
                </a:lnTo>
                <a:lnTo>
                  <a:pt x="1890350" y="2862263"/>
                </a:lnTo>
                <a:lnTo>
                  <a:pt x="1880845" y="2864486"/>
                </a:lnTo>
                <a:lnTo>
                  <a:pt x="1871656" y="2866391"/>
                </a:lnTo>
                <a:lnTo>
                  <a:pt x="1862150" y="2867978"/>
                </a:lnTo>
                <a:lnTo>
                  <a:pt x="1852011" y="2869566"/>
                </a:lnTo>
                <a:lnTo>
                  <a:pt x="1842188" y="2870201"/>
                </a:lnTo>
                <a:lnTo>
                  <a:pt x="1831732" y="2871471"/>
                </a:lnTo>
                <a:lnTo>
                  <a:pt x="1831732" y="2918143"/>
                </a:lnTo>
                <a:lnTo>
                  <a:pt x="1831415" y="2921001"/>
                </a:lnTo>
                <a:lnTo>
                  <a:pt x="1830148" y="2923858"/>
                </a:lnTo>
                <a:lnTo>
                  <a:pt x="1828564" y="2926081"/>
                </a:lnTo>
                <a:lnTo>
                  <a:pt x="1826346" y="2928303"/>
                </a:lnTo>
                <a:lnTo>
                  <a:pt x="1823811" y="2929573"/>
                </a:lnTo>
                <a:lnTo>
                  <a:pt x="1820959" y="2931161"/>
                </a:lnTo>
                <a:lnTo>
                  <a:pt x="1817474" y="2931796"/>
                </a:lnTo>
                <a:lnTo>
                  <a:pt x="1813988" y="2932113"/>
                </a:lnTo>
                <a:lnTo>
                  <a:pt x="1753153" y="2932113"/>
                </a:lnTo>
                <a:lnTo>
                  <a:pt x="1749350" y="2931796"/>
                </a:lnTo>
                <a:lnTo>
                  <a:pt x="1745865" y="2931161"/>
                </a:lnTo>
                <a:lnTo>
                  <a:pt x="1743013" y="2929573"/>
                </a:lnTo>
                <a:lnTo>
                  <a:pt x="1740478" y="2928303"/>
                </a:lnTo>
                <a:lnTo>
                  <a:pt x="1738261" y="2926081"/>
                </a:lnTo>
                <a:lnTo>
                  <a:pt x="1736676" y="2923858"/>
                </a:lnTo>
                <a:lnTo>
                  <a:pt x="1735726" y="2921001"/>
                </a:lnTo>
                <a:lnTo>
                  <a:pt x="1735409" y="2918143"/>
                </a:lnTo>
                <a:lnTo>
                  <a:pt x="1735409" y="2867661"/>
                </a:lnTo>
                <a:lnTo>
                  <a:pt x="1722418" y="2865438"/>
                </a:lnTo>
                <a:lnTo>
                  <a:pt x="1708793" y="2863216"/>
                </a:lnTo>
                <a:lnTo>
                  <a:pt x="1696436" y="2860041"/>
                </a:lnTo>
                <a:lnTo>
                  <a:pt x="1683444" y="2857183"/>
                </a:lnTo>
                <a:lnTo>
                  <a:pt x="1670770" y="2853373"/>
                </a:lnTo>
                <a:lnTo>
                  <a:pt x="1658413" y="2849246"/>
                </a:lnTo>
                <a:lnTo>
                  <a:pt x="1646689" y="2844801"/>
                </a:lnTo>
                <a:lnTo>
                  <a:pt x="1635283" y="2840038"/>
                </a:lnTo>
                <a:lnTo>
                  <a:pt x="1624193" y="2834958"/>
                </a:lnTo>
                <a:lnTo>
                  <a:pt x="1613420" y="2829243"/>
                </a:lnTo>
                <a:lnTo>
                  <a:pt x="1603280" y="2823528"/>
                </a:lnTo>
                <a:lnTo>
                  <a:pt x="1594092" y="2816543"/>
                </a:lnTo>
                <a:lnTo>
                  <a:pt x="1585220" y="2809876"/>
                </a:lnTo>
                <a:lnTo>
                  <a:pt x="1576982" y="2802573"/>
                </a:lnTo>
                <a:lnTo>
                  <a:pt x="1569377" y="2794636"/>
                </a:lnTo>
                <a:lnTo>
                  <a:pt x="1566209" y="2790826"/>
                </a:lnTo>
                <a:lnTo>
                  <a:pt x="1563357" y="2786698"/>
                </a:lnTo>
                <a:lnTo>
                  <a:pt x="1560188" y="2782253"/>
                </a:lnTo>
                <a:lnTo>
                  <a:pt x="1558287" y="2777173"/>
                </a:lnTo>
                <a:lnTo>
                  <a:pt x="1557337" y="2772411"/>
                </a:lnTo>
                <a:lnTo>
                  <a:pt x="1557337" y="2767331"/>
                </a:lnTo>
                <a:lnTo>
                  <a:pt x="1557654" y="2761933"/>
                </a:lnTo>
                <a:lnTo>
                  <a:pt x="1559238" y="2756853"/>
                </a:lnTo>
                <a:lnTo>
                  <a:pt x="1561456" y="2751456"/>
                </a:lnTo>
                <a:lnTo>
                  <a:pt x="1564308" y="2746058"/>
                </a:lnTo>
                <a:lnTo>
                  <a:pt x="1566209" y="2743201"/>
                </a:lnTo>
                <a:lnTo>
                  <a:pt x="1568743" y="2740026"/>
                </a:lnTo>
                <a:lnTo>
                  <a:pt x="1571278" y="2737168"/>
                </a:lnTo>
                <a:lnTo>
                  <a:pt x="1574447" y="2734311"/>
                </a:lnTo>
                <a:lnTo>
                  <a:pt x="1577299" y="2731136"/>
                </a:lnTo>
                <a:lnTo>
                  <a:pt x="1580784" y="2728596"/>
                </a:lnTo>
                <a:lnTo>
                  <a:pt x="1583952" y="2726056"/>
                </a:lnTo>
                <a:lnTo>
                  <a:pt x="1587755" y="2723833"/>
                </a:lnTo>
                <a:lnTo>
                  <a:pt x="1591874" y="2721611"/>
                </a:lnTo>
                <a:lnTo>
                  <a:pt x="1595359" y="2719706"/>
                </a:lnTo>
                <a:lnTo>
                  <a:pt x="1599478" y="2717801"/>
                </a:lnTo>
                <a:lnTo>
                  <a:pt x="1603914" y="2716531"/>
                </a:lnTo>
                <a:lnTo>
                  <a:pt x="1608033" y="2715261"/>
                </a:lnTo>
                <a:lnTo>
                  <a:pt x="1612469" y="2714626"/>
                </a:lnTo>
                <a:lnTo>
                  <a:pt x="1616905" y="2713673"/>
                </a:lnTo>
                <a:lnTo>
                  <a:pt x="1621341" y="2713673"/>
                </a:lnTo>
                <a:lnTo>
                  <a:pt x="1626411" y="2713673"/>
                </a:lnTo>
                <a:lnTo>
                  <a:pt x="1631480" y="2714943"/>
                </a:lnTo>
                <a:lnTo>
                  <a:pt x="1635916" y="2715896"/>
                </a:lnTo>
                <a:lnTo>
                  <a:pt x="1640352" y="2717801"/>
                </a:lnTo>
                <a:lnTo>
                  <a:pt x="1644471" y="2720023"/>
                </a:lnTo>
                <a:lnTo>
                  <a:pt x="1648274" y="2723198"/>
                </a:lnTo>
                <a:lnTo>
                  <a:pt x="1651759" y="2726056"/>
                </a:lnTo>
                <a:lnTo>
                  <a:pt x="1654928" y="2729866"/>
                </a:lnTo>
                <a:lnTo>
                  <a:pt x="1657462" y="2733041"/>
                </a:lnTo>
                <a:lnTo>
                  <a:pt x="1658096" y="2733993"/>
                </a:lnTo>
                <a:lnTo>
                  <a:pt x="1659364" y="2734946"/>
                </a:lnTo>
                <a:lnTo>
                  <a:pt x="1665701" y="2740026"/>
                </a:lnTo>
                <a:lnTo>
                  <a:pt x="1671721" y="2744471"/>
                </a:lnTo>
                <a:lnTo>
                  <a:pt x="1678692" y="2748598"/>
                </a:lnTo>
                <a:lnTo>
                  <a:pt x="1685662" y="2752726"/>
                </a:lnTo>
                <a:lnTo>
                  <a:pt x="1692634" y="2756853"/>
                </a:lnTo>
                <a:lnTo>
                  <a:pt x="1699921" y="2760346"/>
                </a:lnTo>
                <a:lnTo>
                  <a:pt x="1707526" y="2763521"/>
                </a:lnTo>
                <a:lnTo>
                  <a:pt x="1714497" y="2766061"/>
                </a:lnTo>
                <a:lnTo>
                  <a:pt x="1720834" y="2768283"/>
                </a:lnTo>
                <a:lnTo>
                  <a:pt x="1731607" y="2771458"/>
                </a:lnTo>
                <a:lnTo>
                  <a:pt x="1742380" y="2773998"/>
                </a:lnTo>
                <a:lnTo>
                  <a:pt x="1753153" y="2776221"/>
                </a:lnTo>
                <a:lnTo>
                  <a:pt x="1764242" y="2778126"/>
                </a:lnTo>
                <a:lnTo>
                  <a:pt x="1775016" y="2779396"/>
                </a:lnTo>
                <a:lnTo>
                  <a:pt x="1785789" y="2780666"/>
                </a:lnTo>
                <a:lnTo>
                  <a:pt x="1795928" y="2780983"/>
                </a:lnTo>
                <a:lnTo>
                  <a:pt x="1806067" y="2781301"/>
                </a:lnTo>
                <a:lnTo>
                  <a:pt x="1817157" y="2780983"/>
                </a:lnTo>
                <a:lnTo>
                  <a:pt x="1827613" y="2780348"/>
                </a:lnTo>
                <a:lnTo>
                  <a:pt x="1837119" y="2778761"/>
                </a:lnTo>
                <a:lnTo>
                  <a:pt x="1845991" y="2776856"/>
                </a:lnTo>
                <a:lnTo>
                  <a:pt x="1854546" y="2774633"/>
                </a:lnTo>
                <a:lnTo>
                  <a:pt x="1862467" y="2771776"/>
                </a:lnTo>
                <a:lnTo>
                  <a:pt x="1869121" y="2768283"/>
                </a:lnTo>
                <a:lnTo>
                  <a:pt x="1875458" y="2764791"/>
                </a:lnTo>
                <a:lnTo>
                  <a:pt x="1879260" y="2761616"/>
                </a:lnTo>
                <a:lnTo>
                  <a:pt x="1882429" y="2758441"/>
                </a:lnTo>
                <a:lnTo>
                  <a:pt x="1885280" y="2754948"/>
                </a:lnTo>
                <a:lnTo>
                  <a:pt x="1888132" y="2751456"/>
                </a:lnTo>
                <a:lnTo>
                  <a:pt x="1890350" y="2747646"/>
                </a:lnTo>
                <a:lnTo>
                  <a:pt x="1892251" y="2743518"/>
                </a:lnTo>
                <a:lnTo>
                  <a:pt x="1893519" y="2739391"/>
                </a:lnTo>
                <a:lnTo>
                  <a:pt x="1894786" y="2734946"/>
                </a:lnTo>
                <a:lnTo>
                  <a:pt x="1895420" y="2730818"/>
                </a:lnTo>
                <a:lnTo>
                  <a:pt x="1895737" y="2726373"/>
                </a:lnTo>
                <a:lnTo>
                  <a:pt x="1895420" y="2721928"/>
                </a:lnTo>
                <a:lnTo>
                  <a:pt x="1895103" y="2717483"/>
                </a:lnTo>
                <a:lnTo>
                  <a:pt x="1893836" y="2713038"/>
                </a:lnTo>
                <a:lnTo>
                  <a:pt x="1892885" y="2708911"/>
                </a:lnTo>
                <a:lnTo>
                  <a:pt x="1890984" y="2704783"/>
                </a:lnTo>
                <a:lnTo>
                  <a:pt x="1888766" y="2700656"/>
                </a:lnTo>
                <a:lnTo>
                  <a:pt x="1885280" y="2696211"/>
                </a:lnTo>
                <a:lnTo>
                  <a:pt x="1881478" y="2691766"/>
                </a:lnTo>
                <a:lnTo>
                  <a:pt x="1876092" y="2687321"/>
                </a:lnTo>
                <a:lnTo>
                  <a:pt x="1870705" y="2682876"/>
                </a:lnTo>
                <a:lnTo>
                  <a:pt x="1864368" y="2678748"/>
                </a:lnTo>
                <a:lnTo>
                  <a:pt x="1857714" y="2674621"/>
                </a:lnTo>
                <a:lnTo>
                  <a:pt x="1850110" y="2671128"/>
                </a:lnTo>
                <a:lnTo>
                  <a:pt x="1842188" y="2667318"/>
                </a:lnTo>
                <a:lnTo>
                  <a:pt x="1817474" y="2657158"/>
                </a:lnTo>
                <a:lnTo>
                  <a:pt x="1720517" y="2617471"/>
                </a:lnTo>
                <a:lnTo>
                  <a:pt x="1673305" y="2597786"/>
                </a:lnTo>
                <a:lnTo>
                  <a:pt x="1644471" y="2585086"/>
                </a:lnTo>
                <a:lnTo>
                  <a:pt x="1639085" y="2582546"/>
                </a:lnTo>
                <a:lnTo>
                  <a:pt x="1634015" y="2580006"/>
                </a:lnTo>
                <a:lnTo>
                  <a:pt x="1624827" y="2574608"/>
                </a:lnTo>
                <a:lnTo>
                  <a:pt x="1615638" y="2567623"/>
                </a:lnTo>
                <a:lnTo>
                  <a:pt x="1607083" y="2560638"/>
                </a:lnTo>
                <a:lnTo>
                  <a:pt x="1598845" y="2552383"/>
                </a:lnTo>
                <a:lnTo>
                  <a:pt x="1591874" y="2544446"/>
                </a:lnTo>
                <a:lnTo>
                  <a:pt x="1588072" y="2540001"/>
                </a:lnTo>
                <a:lnTo>
                  <a:pt x="1585220" y="2534921"/>
                </a:lnTo>
                <a:lnTo>
                  <a:pt x="1581734" y="2530476"/>
                </a:lnTo>
                <a:lnTo>
                  <a:pt x="1579200" y="2525713"/>
                </a:lnTo>
                <a:lnTo>
                  <a:pt x="1576348" y="2520633"/>
                </a:lnTo>
                <a:lnTo>
                  <a:pt x="1574130" y="2515236"/>
                </a:lnTo>
                <a:lnTo>
                  <a:pt x="1571912" y="2510156"/>
                </a:lnTo>
                <a:lnTo>
                  <a:pt x="1570011" y="2505076"/>
                </a:lnTo>
                <a:lnTo>
                  <a:pt x="1568110" y="2499678"/>
                </a:lnTo>
                <a:lnTo>
                  <a:pt x="1566525" y="2494598"/>
                </a:lnTo>
                <a:lnTo>
                  <a:pt x="1565575" y="2488883"/>
                </a:lnTo>
                <a:lnTo>
                  <a:pt x="1564624" y="2483803"/>
                </a:lnTo>
                <a:lnTo>
                  <a:pt x="1563991" y="2478088"/>
                </a:lnTo>
                <a:lnTo>
                  <a:pt x="1563674" y="2473008"/>
                </a:lnTo>
                <a:lnTo>
                  <a:pt x="1563357" y="2467293"/>
                </a:lnTo>
                <a:lnTo>
                  <a:pt x="1563674" y="2461896"/>
                </a:lnTo>
                <a:lnTo>
                  <a:pt x="1563991" y="2456816"/>
                </a:lnTo>
                <a:lnTo>
                  <a:pt x="1564308" y="2451101"/>
                </a:lnTo>
                <a:lnTo>
                  <a:pt x="1565575" y="2446021"/>
                </a:lnTo>
                <a:lnTo>
                  <a:pt x="1566525" y="2440306"/>
                </a:lnTo>
                <a:lnTo>
                  <a:pt x="1567793" y="2435226"/>
                </a:lnTo>
                <a:lnTo>
                  <a:pt x="1569060" y="2429828"/>
                </a:lnTo>
                <a:lnTo>
                  <a:pt x="1570961" y="2424748"/>
                </a:lnTo>
                <a:lnTo>
                  <a:pt x="1573179" y="2419668"/>
                </a:lnTo>
                <a:lnTo>
                  <a:pt x="1575397" y="2414271"/>
                </a:lnTo>
                <a:lnTo>
                  <a:pt x="1577932" y="2409191"/>
                </a:lnTo>
                <a:lnTo>
                  <a:pt x="1580784" y="2404428"/>
                </a:lnTo>
                <a:lnTo>
                  <a:pt x="1583636" y="2399031"/>
                </a:lnTo>
                <a:lnTo>
                  <a:pt x="1586804" y="2394268"/>
                </a:lnTo>
                <a:lnTo>
                  <a:pt x="1590290" y="2389506"/>
                </a:lnTo>
                <a:lnTo>
                  <a:pt x="1594092" y="2385061"/>
                </a:lnTo>
                <a:lnTo>
                  <a:pt x="1598211" y="2379981"/>
                </a:lnTo>
                <a:lnTo>
                  <a:pt x="1602013" y="2375536"/>
                </a:lnTo>
                <a:lnTo>
                  <a:pt x="1606766" y="2371091"/>
                </a:lnTo>
                <a:lnTo>
                  <a:pt x="1611202" y="2367281"/>
                </a:lnTo>
                <a:lnTo>
                  <a:pt x="1615955" y="2363153"/>
                </a:lnTo>
                <a:lnTo>
                  <a:pt x="1621658" y="2358073"/>
                </a:lnTo>
                <a:lnTo>
                  <a:pt x="1627678" y="2353628"/>
                </a:lnTo>
                <a:lnTo>
                  <a:pt x="1634015" y="2349818"/>
                </a:lnTo>
                <a:lnTo>
                  <a:pt x="1640669" y="2345691"/>
                </a:lnTo>
                <a:lnTo>
                  <a:pt x="1647323" y="2341881"/>
                </a:lnTo>
                <a:lnTo>
                  <a:pt x="1654294" y="2338071"/>
                </a:lnTo>
                <a:lnTo>
                  <a:pt x="1661898" y="2334896"/>
                </a:lnTo>
                <a:lnTo>
                  <a:pt x="1669186" y="2331403"/>
                </a:lnTo>
                <a:lnTo>
                  <a:pt x="1676790" y="2328546"/>
                </a:lnTo>
                <a:lnTo>
                  <a:pt x="1684395" y="2325371"/>
                </a:lnTo>
                <a:lnTo>
                  <a:pt x="1692634" y="2322831"/>
                </a:lnTo>
                <a:lnTo>
                  <a:pt x="1700872" y="2320608"/>
                </a:lnTo>
                <a:lnTo>
                  <a:pt x="1709427" y="2318386"/>
                </a:lnTo>
                <a:lnTo>
                  <a:pt x="1717982" y="2316163"/>
                </a:lnTo>
                <a:lnTo>
                  <a:pt x="1726220" y="2314893"/>
                </a:lnTo>
                <a:lnTo>
                  <a:pt x="1735409" y="2312988"/>
                </a:lnTo>
                <a:lnTo>
                  <a:pt x="1735409" y="2259966"/>
                </a:lnTo>
                <a:lnTo>
                  <a:pt x="1735726" y="2257426"/>
                </a:lnTo>
                <a:lnTo>
                  <a:pt x="1736676" y="2254886"/>
                </a:lnTo>
                <a:lnTo>
                  <a:pt x="1738261" y="2252346"/>
                </a:lnTo>
                <a:lnTo>
                  <a:pt x="1740478" y="2250441"/>
                </a:lnTo>
                <a:lnTo>
                  <a:pt x="1743013" y="2248536"/>
                </a:lnTo>
                <a:lnTo>
                  <a:pt x="1745865" y="2247583"/>
                </a:lnTo>
                <a:lnTo>
                  <a:pt x="1749350" y="2246631"/>
                </a:lnTo>
                <a:lnTo>
                  <a:pt x="1753153" y="2246313"/>
                </a:lnTo>
                <a:close/>
                <a:moveTo>
                  <a:pt x="1796891" y="2159710"/>
                </a:moveTo>
                <a:lnTo>
                  <a:pt x="1786093" y="2160028"/>
                </a:lnTo>
                <a:lnTo>
                  <a:pt x="1775296" y="2160663"/>
                </a:lnTo>
                <a:lnTo>
                  <a:pt x="1764817" y="2161298"/>
                </a:lnTo>
                <a:lnTo>
                  <a:pt x="1754337" y="2162251"/>
                </a:lnTo>
                <a:lnTo>
                  <a:pt x="1743540" y="2163839"/>
                </a:lnTo>
                <a:lnTo>
                  <a:pt x="1733695" y="2165427"/>
                </a:lnTo>
                <a:lnTo>
                  <a:pt x="1723216" y="2167332"/>
                </a:lnTo>
                <a:lnTo>
                  <a:pt x="1712736" y="2169555"/>
                </a:lnTo>
                <a:lnTo>
                  <a:pt x="1702892" y="2171778"/>
                </a:lnTo>
                <a:lnTo>
                  <a:pt x="1692730" y="2174318"/>
                </a:lnTo>
                <a:lnTo>
                  <a:pt x="1683202" y="2177177"/>
                </a:lnTo>
                <a:lnTo>
                  <a:pt x="1673040" y="2180352"/>
                </a:lnTo>
                <a:lnTo>
                  <a:pt x="1663513" y="2183528"/>
                </a:lnTo>
                <a:lnTo>
                  <a:pt x="1653669" y="2187021"/>
                </a:lnTo>
                <a:lnTo>
                  <a:pt x="1644460" y="2190514"/>
                </a:lnTo>
                <a:lnTo>
                  <a:pt x="1635250" y="2194643"/>
                </a:lnTo>
                <a:lnTo>
                  <a:pt x="1625723" y="2198771"/>
                </a:lnTo>
                <a:lnTo>
                  <a:pt x="1616514" y="2203217"/>
                </a:lnTo>
                <a:lnTo>
                  <a:pt x="1607622" y="2207663"/>
                </a:lnTo>
                <a:lnTo>
                  <a:pt x="1598730" y="2213061"/>
                </a:lnTo>
                <a:lnTo>
                  <a:pt x="1589839" y="2217825"/>
                </a:lnTo>
                <a:lnTo>
                  <a:pt x="1581264" y="2222906"/>
                </a:lnTo>
                <a:lnTo>
                  <a:pt x="1572690" y="2228622"/>
                </a:lnTo>
                <a:lnTo>
                  <a:pt x="1564116" y="2234020"/>
                </a:lnTo>
                <a:lnTo>
                  <a:pt x="1555859" y="2240054"/>
                </a:lnTo>
                <a:lnTo>
                  <a:pt x="1547920" y="2246088"/>
                </a:lnTo>
                <a:lnTo>
                  <a:pt x="1539981" y="2252439"/>
                </a:lnTo>
                <a:lnTo>
                  <a:pt x="1532042" y="2258473"/>
                </a:lnTo>
                <a:lnTo>
                  <a:pt x="1524420" y="2265459"/>
                </a:lnTo>
                <a:lnTo>
                  <a:pt x="1517117" y="2272128"/>
                </a:lnTo>
                <a:lnTo>
                  <a:pt x="1509495" y="2279114"/>
                </a:lnTo>
                <a:lnTo>
                  <a:pt x="1502509" y="2286101"/>
                </a:lnTo>
                <a:lnTo>
                  <a:pt x="1495522" y="2293405"/>
                </a:lnTo>
                <a:lnTo>
                  <a:pt x="1488853" y="2301026"/>
                </a:lnTo>
                <a:lnTo>
                  <a:pt x="1482185" y="2308648"/>
                </a:lnTo>
                <a:lnTo>
                  <a:pt x="1475833" y="2316269"/>
                </a:lnTo>
                <a:lnTo>
                  <a:pt x="1469482" y="2324526"/>
                </a:lnTo>
                <a:lnTo>
                  <a:pt x="1463131" y="2332465"/>
                </a:lnTo>
                <a:lnTo>
                  <a:pt x="1457415" y="2340722"/>
                </a:lnTo>
                <a:lnTo>
                  <a:pt x="1451698" y="2348978"/>
                </a:lnTo>
                <a:lnTo>
                  <a:pt x="1446300" y="2357553"/>
                </a:lnTo>
                <a:lnTo>
                  <a:pt x="1440901" y="2366444"/>
                </a:lnTo>
                <a:lnTo>
                  <a:pt x="1435820" y="2375019"/>
                </a:lnTo>
                <a:lnTo>
                  <a:pt x="1431057" y="2383910"/>
                </a:lnTo>
                <a:lnTo>
                  <a:pt x="1426293" y="2393120"/>
                </a:lnTo>
                <a:lnTo>
                  <a:pt x="1421847" y="2402012"/>
                </a:lnTo>
                <a:lnTo>
                  <a:pt x="1417719" y="2411221"/>
                </a:lnTo>
                <a:lnTo>
                  <a:pt x="1413591" y="2421065"/>
                </a:lnTo>
                <a:lnTo>
                  <a:pt x="1410098" y="2430592"/>
                </a:lnTo>
                <a:lnTo>
                  <a:pt x="1406287" y="2440437"/>
                </a:lnTo>
                <a:lnTo>
                  <a:pt x="1403111" y="2449964"/>
                </a:lnTo>
                <a:lnTo>
                  <a:pt x="1399936" y="2460126"/>
                </a:lnTo>
                <a:lnTo>
                  <a:pt x="1397395" y="2469653"/>
                </a:lnTo>
                <a:lnTo>
                  <a:pt x="1394855" y="2480132"/>
                </a:lnTo>
                <a:lnTo>
                  <a:pt x="1391996" y="2490294"/>
                </a:lnTo>
                <a:lnTo>
                  <a:pt x="1390091" y="2500456"/>
                </a:lnTo>
                <a:lnTo>
                  <a:pt x="1388503" y="2510936"/>
                </a:lnTo>
                <a:lnTo>
                  <a:pt x="1386598" y="2521416"/>
                </a:lnTo>
                <a:lnTo>
                  <a:pt x="1385328" y="2532213"/>
                </a:lnTo>
                <a:lnTo>
                  <a:pt x="1384375" y="2542692"/>
                </a:lnTo>
                <a:lnTo>
                  <a:pt x="1383422" y="2553172"/>
                </a:lnTo>
                <a:lnTo>
                  <a:pt x="1382787" y="2564604"/>
                </a:lnTo>
                <a:lnTo>
                  <a:pt x="1382787" y="2575401"/>
                </a:lnTo>
                <a:lnTo>
                  <a:pt x="1382787" y="2585881"/>
                </a:lnTo>
                <a:lnTo>
                  <a:pt x="1382787" y="2596678"/>
                </a:lnTo>
                <a:lnTo>
                  <a:pt x="1383422" y="2607475"/>
                </a:lnTo>
                <a:lnTo>
                  <a:pt x="1384375" y="2617955"/>
                </a:lnTo>
                <a:lnTo>
                  <a:pt x="1385328" y="2628434"/>
                </a:lnTo>
                <a:lnTo>
                  <a:pt x="1386598" y="2638914"/>
                </a:lnTo>
                <a:lnTo>
                  <a:pt x="1388503" y="2649076"/>
                </a:lnTo>
                <a:lnTo>
                  <a:pt x="1390091" y="2659556"/>
                </a:lnTo>
                <a:lnTo>
                  <a:pt x="1391996" y="2669718"/>
                </a:lnTo>
                <a:lnTo>
                  <a:pt x="1394855" y="2680197"/>
                </a:lnTo>
                <a:lnTo>
                  <a:pt x="1397077" y="2690042"/>
                </a:lnTo>
                <a:lnTo>
                  <a:pt x="1399936" y="2699886"/>
                </a:lnTo>
                <a:lnTo>
                  <a:pt x="1402794" y="2709731"/>
                </a:lnTo>
                <a:lnTo>
                  <a:pt x="1406287" y="2719575"/>
                </a:lnTo>
                <a:lnTo>
                  <a:pt x="1409462" y="2729102"/>
                </a:lnTo>
                <a:lnTo>
                  <a:pt x="1413591" y="2738312"/>
                </a:lnTo>
                <a:lnTo>
                  <a:pt x="1417402" y="2748156"/>
                </a:lnTo>
                <a:lnTo>
                  <a:pt x="1421847" y="2757048"/>
                </a:lnTo>
                <a:lnTo>
                  <a:pt x="1425976" y="2766257"/>
                </a:lnTo>
                <a:lnTo>
                  <a:pt x="1430739" y="2775149"/>
                </a:lnTo>
                <a:lnTo>
                  <a:pt x="1435503" y="2784041"/>
                </a:lnTo>
                <a:lnTo>
                  <a:pt x="1440266" y="2792932"/>
                </a:lnTo>
                <a:lnTo>
                  <a:pt x="1445982" y="2801507"/>
                </a:lnTo>
                <a:lnTo>
                  <a:pt x="1451063" y="2810081"/>
                </a:lnTo>
                <a:lnTo>
                  <a:pt x="1456779" y="2818655"/>
                </a:lnTo>
                <a:lnTo>
                  <a:pt x="1462813" y="2826912"/>
                </a:lnTo>
                <a:lnTo>
                  <a:pt x="1468529" y="2834851"/>
                </a:lnTo>
                <a:lnTo>
                  <a:pt x="1474881" y="2842790"/>
                </a:lnTo>
                <a:lnTo>
                  <a:pt x="1481549" y="2850729"/>
                </a:lnTo>
                <a:lnTo>
                  <a:pt x="1487901" y="2858351"/>
                </a:lnTo>
                <a:lnTo>
                  <a:pt x="1494887" y="2865972"/>
                </a:lnTo>
                <a:lnTo>
                  <a:pt x="1501873" y="2873276"/>
                </a:lnTo>
                <a:lnTo>
                  <a:pt x="1509177" y="2880262"/>
                </a:lnTo>
                <a:lnTo>
                  <a:pt x="1516164" y="2887249"/>
                </a:lnTo>
                <a:lnTo>
                  <a:pt x="1524103" y="2894235"/>
                </a:lnTo>
                <a:lnTo>
                  <a:pt x="1531407" y="2900904"/>
                </a:lnTo>
                <a:lnTo>
                  <a:pt x="1539346" y="2907255"/>
                </a:lnTo>
                <a:lnTo>
                  <a:pt x="1546968" y="2913289"/>
                </a:lnTo>
                <a:lnTo>
                  <a:pt x="1555224" y="2919323"/>
                </a:lnTo>
                <a:lnTo>
                  <a:pt x="1563481" y="2925356"/>
                </a:lnTo>
                <a:lnTo>
                  <a:pt x="1572055" y="2930755"/>
                </a:lnTo>
                <a:lnTo>
                  <a:pt x="1580629" y="2936471"/>
                </a:lnTo>
                <a:lnTo>
                  <a:pt x="1589203" y="2941552"/>
                </a:lnTo>
                <a:lnTo>
                  <a:pt x="1598095" y="2946951"/>
                </a:lnTo>
                <a:lnTo>
                  <a:pt x="1606987" y="2951714"/>
                </a:lnTo>
                <a:lnTo>
                  <a:pt x="1615879" y="2956478"/>
                </a:lnTo>
                <a:lnTo>
                  <a:pt x="1625088" y="2960606"/>
                </a:lnTo>
                <a:lnTo>
                  <a:pt x="1634298" y="2965052"/>
                </a:lnTo>
                <a:lnTo>
                  <a:pt x="1643824" y="2969180"/>
                </a:lnTo>
                <a:lnTo>
                  <a:pt x="1653351" y="2972991"/>
                </a:lnTo>
                <a:lnTo>
                  <a:pt x="1662878" y="2976167"/>
                </a:lnTo>
                <a:lnTo>
                  <a:pt x="1672723" y="2979660"/>
                </a:lnTo>
                <a:lnTo>
                  <a:pt x="1682567" y="2982518"/>
                </a:lnTo>
                <a:lnTo>
                  <a:pt x="1692730" y="2985376"/>
                </a:lnTo>
                <a:lnTo>
                  <a:pt x="1702892" y="2988234"/>
                </a:lnTo>
                <a:lnTo>
                  <a:pt x="1713054" y="2990457"/>
                </a:lnTo>
                <a:lnTo>
                  <a:pt x="1723216" y="2992680"/>
                </a:lnTo>
                <a:lnTo>
                  <a:pt x="1733695" y="2994585"/>
                </a:lnTo>
                <a:lnTo>
                  <a:pt x="1744493" y="2995856"/>
                </a:lnTo>
                <a:lnTo>
                  <a:pt x="1754655" y="2997443"/>
                </a:lnTo>
                <a:lnTo>
                  <a:pt x="1765452" y="2998396"/>
                </a:lnTo>
                <a:lnTo>
                  <a:pt x="1776249" y="2999349"/>
                </a:lnTo>
                <a:lnTo>
                  <a:pt x="1787046" y="2999666"/>
                </a:lnTo>
                <a:lnTo>
                  <a:pt x="1797843" y="2999984"/>
                </a:lnTo>
                <a:lnTo>
                  <a:pt x="1808958" y="2999984"/>
                </a:lnTo>
                <a:lnTo>
                  <a:pt x="1819438" y="2999666"/>
                </a:lnTo>
                <a:lnTo>
                  <a:pt x="1830235" y="2999349"/>
                </a:lnTo>
                <a:lnTo>
                  <a:pt x="1841032" y="2998396"/>
                </a:lnTo>
                <a:lnTo>
                  <a:pt x="1851512" y="2997443"/>
                </a:lnTo>
                <a:lnTo>
                  <a:pt x="1861674" y="2995856"/>
                </a:lnTo>
                <a:lnTo>
                  <a:pt x="1872153" y="2994585"/>
                </a:lnTo>
                <a:lnTo>
                  <a:pt x="1882633" y="2992680"/>
                </a:lnTo>
                <a:lnTo>
                  <a:pt x="1892795" y="2990457"/>
                </a:lnTo>
                <a:lnTo>
                  <a:pt x="1902639" y="2988234"/>
                </a:lnTo>
                <a:lnTo>
                  <a:pt x="1912801" y="2985376"/>
                </a:lnTo>
                <a:lnTo>
                  <a:pt x="1922646" y="2982836"/>
                </a:lnTo>
                <a:lnTo>
                  <a:pt x="1932490" y="2979660"/>
                </a:lnTo>
                <a:lnTo>
                  <a:pt x="1942017" y="2976484"/>
                </a:lnTo>
                <a:lnTo>
                  <a:pt x="1951862" y="2972991"/>
                </a:lnTo>
                <a:lnTo>
                  <a:pt x="1961389" y="2969180"/>
                </a:lnTo>
                <a:lnTo>
                  <a:pt x="1970598" y="2965052"/>
                </a:lnTo>
                <a:lnTo>
                  <a:pt x="1980125" y="2960924"/>
                </a:lnTo>
                <a:lnTo>
                  <a:pt x="1989334" y="2956478"/>
                </a:lnTo>
                <a:lnTo>
                  <a:pt x="1998226" y="2952032"/>
                </a:lnTo>
                <a:lnTo>
                  <a:pt x="2007118" y="2947268"/>
                </a:lnTo>
                <a:lnTo>
                  <a:pt x="2016010" y="2942187"/>
                </a:lnTo>
                <a:lnTo>
                  <a:pt x="2024584" y="2936789"/>
                </a:lnTo>
                <a:lnTo>
                  <a:pt x="2033158" y="2931390"/>
                </a:lnTo>
                <a:lnTo>
                  <a:pt x="2041415" y="2925674"/>
                </a:lnTo>
                <a:lnTo>
                  <a:pt x="2049354" y="2919640"/>
                </a:lnTo>
                <a:lnTo>
                  <a:pt x="2057610" y="2913924"/>
                </a:lnTo>
                <a:lnTo>
                  <a:pt x="2065867" y="2907573"/>
                </a:lnTo>
                <a:lnTo>
                  <a:pt x="2073489" y="2901222"/>
                </a:lnTo>
                <a:lnTo>
                  <a:pt x="2081110" y="2894553"/>
                </a:lnTo>
                <a:lnTo>
                  <a:pt x="2088414" y="2887884"/>
                </a:lnTo>
                <a:lnTo>
                  <a:pt x="2096036" y="2880580"/>
                </a:lnTo>
                <a:lnTo>
                  <a:pt x="2103022" y="2873594"/>
                </a:lnTo>
                <a:lnTo>
                  <a:pt x="2110008" y="2866290"/>
                </a:lnTo>
                <a:lnTo>
                  <a:pt x="2116677" y="2858668"/>
                </a:lnTo>
                <a:lnTo>
                  <a:pt x="2123346" y="2851364"/>
                </a:lnTo>
                <a:lnTo>
                  <a:pt x="2130015" y="2843425"/>
                </a:lnTo>
                <a:lnTo>
                  <a:pt x="2136049" y="2835804"/>
                </a:lnTo>
                <a:lnTo>
                  <a:pt x="2142400" y="2827547"/>
                </a:lnTo>
                <a:lnTo>
                  <a:pt x="2148434" y="2819290"/>
                </a:lnTo>
                <a:lnTo>
                  <a:pt x="2153832" y="2810716"/>
                </a:lnTo>
                <a:lnTo>
                  <a:pt x="2159548" y="2802459"/>
                </a:lnTo>
                <a:lnTo>
                  <a:pt x="2164629" y="2793885"/>
                </a:lnTo>
                <a:lnTo>
                  <a:pt x="2169393" y="2784993"/>
                </a:lnTo>
                <a:lnTo>
                  <a:pt x="2174474" y="2775784"/>
                </a:lnTo>
                <a:lnTo>
                  <a:pt x="2179237" y="2766892"/>
                </a:lnTo>
                <a:lnTo>
                  <a:pt x="2183683" y="2757683"/>
                </a:lnTo>
                <a:lnTo>
                  <a:pt x="2187811" y="2748474"/>
                </a:lnTo>
                <a:lnTo>
                  <a:pt x="2191622" y="2739264"/>
                </a:lnTo>
                <a:lnTo>
                  <a:pt x="2195433" y="2729420"/>
                </a:lnTo>
                <a:lnTo>
                  <a:pt x="2199244" y="2719893"/>
                </a:lnTo>
                <a:lnTo>
                  <a:pt x="2202102" y="2710048"/>
                </a:lnTo>
                <a:lnTo>
                  <a:pt x="2205595" y="2700204"/>
                </a:lnTo>
                <a:lnTo>
                  <a:pt x="2208136" y="2690042"/>
                </a:lnTo>
                <a:lnTo>
                  <a:pt x="2210676" y="2680197"/>
                </a:lnTo>
                <a:lnTo>
                  <a:pt x="2213217" y="2669718"/>
                </a:lnTo>
                <a:lnTo>
                  <a:pt x="2215122" y="2659556"/>
                </a:lnTo>
                <a:lnTo>
                  <a:pt x="2217027" y="2649076"/>
                </a:lnTo>
                <a:lnTo>
                  <a:pt x="2218615" y="2638279"/>
                </a:lnTo>
                <a:lnTo>
                  <a:pt x="2219885" y="2628117"/>
                </a:lnTo>
                <a:lnTo>
                  <a:pt x="2221156" y="2617320"/>
                </a:lnTo>
                <a:lnTo>
                  <a:pt x="2221791" y="2606523"/>
                </a:lnTo>
                <a:lnTo>
                  <a:pt x="2222743" y="2595725"/>
                </a:lnTo>
                <a:lnTo>
                  <a:pt x="2222743" y="2584611"/>
                </a:lnTo>
                <a:lnTo>
                  <a:pt x="2222743" y="2573814"/>
                </a:lnTo>
                <a:lnTo>
                  <a:pt x="2222743" y="2563016"/>
                </a:lnTo>
                <a:lnTo>
                  <a:pt x="2221791" y="2552537"/>
                </a:lnTo>
                <a:lnTo>
                  <a:pt x="2221156" y="2541740"/>
                </a:lnTo>
                <a:lnTo>
                  <a:pt x="2219885" y="2531260"/>
                </a:lnTo>
                <a:lnTo>
                  <a:pt x="2218933" y="2521098"/>
                </a:lnTo>
                <a:lnTo>
                  <a:pt x="2217027" y="2510618"/>
                </a:lnTo>
                <a:lnTo>
                  <a:pt x="2215122" y="2500139"/>
                </a:lnTo>
                <a:lnTo>
                  <a:pt x="2213217" y="2490294"/>
                </a:lnTo>
                <a:lnTo>
                  <a:pt x="2210994" y="2479815"/>
                </a:lnTo>
                <a:lnTo>
                  <a:pt x="2208453" y="2469970"/>
                </a:lnTo>
                <a:lnTo>
                  <a:pt x="2205595" y="2460126"/>
                </a:lnTo>
                <a:lnTo>
                  <a:pt x="2202419" y="2449964"/>
                </a:lnTo>
                <a:lnTo>
                  <a:pt x="2199244" y="2440437"/>
                </a:lnTo>
                <a:lnTo>
                  <a:pt x="2195751" y="2430910"/>
                </a:lnTo>
                <a:lnTo>
                  <a:pt x="2192257" y="2421383"/>
                </a:lnTo>
                <a:lnTo>
                  <a:pt x="2188129" y="2412174"/>
                </a:lnTo>
                <a:lnTo>
                  <a:pt x="2184001" y="2402964"/>
                </a:lnTo>
                <a:lnTo>
                  <a:pt x="2179555" y="2393437"/>
                </a:lnTo>
                <a:lnTo>
                  <a:pt x="2174791" y="2384546"/>
                </a:lnTo>
                <a:lnTo>
                  <a:pt x="2169710" y="2375654"/>
                </a:lnTo>
                <a:lnTo>
                  <a:pt x="2164947" y="2366762"/>
                </a:lnTo>
                <a:lnTo>
                  <a:pt x="2159866" y="2358188"/>
                </a:lnTo>
                <a:lnTo>
                  <a:pt x="2154150" y="2349614"/>
                </a:lnTo>
                <a:lnTo>
                  <a:pt x="2148751" y="2341357"/>
                </a:lnTo>
                <a:lnTo>
                  <a:pt x="2142717" y="2333418"/>
                </a:lnTo>
                <a:lnTo>
                  <a:pt x="2136684" y="2325161"/>
                </a:lnTo>
                <a:lnTo>
                  <a:pt x="2130332" y="2316905"/>
                </a:lnTo>
                <a:lnTo>
                  <a:pt x="2124299" y="2309283"/>
                </a:lnTo>
                <a:lnTo>
                  <a:pt x="2117312" y="2301661"/>
                </a:lnTo>
                <a:lnTo>
                  <a:pt x="2110643" y="2294357"/>
                </a:lnTo>
                <a:lnTo>
                  <a:pt x="2103657" y="2286736"/>
                </a:lnTo>
                <a:lnTo>
                  <a:pt x="2096671" y="2279750"/>
                </a:lnTo>
                <a:lnTo>
                  <a:pt x="2089367" y="2272763"/>
                </a:lnTo>
                <a:lnTo>
                  <a:pt x="2081745" y="2265777"/>
                </a:lnTo>
                <a:lnTo>
                  <a:pt x="2074124" y="2259425"/>
                </a:lnTo>
                <a:lnTo>
                  <a:pt x="2066185" y="2252757"/>
                </a:lnTo>
                <a:lnTo>
                  <a:pt x="2058245" y="2246405"/>
                </a:lnTo>
                <a:lnTo>
                  <a:pt x="2050306" y="2240372"/>
                </a:lnTo>
                <a:lnTo>
                  <a:pt x="2042050" y="2234338"/>
                </a:lnTo>
                <a:lnTo>
                  <a:pt x="2033793" y="2228939"/>
                </a:lnTo>
                <a:lnTo>
                  <a:pt x="2025219" y="2223223"/>
                </a:lnTo>
                <a:lnTo>
                  <a:pt x="2016327" y="2218142"/>
                </a:lnTo>
                <a:lnTo>
                  <a:pt x="2007753" y="2213061"/>
                </a:lnTo>
                <a:lnTo>
                  <a:pt x="1998861" y="2207980"/>
                </a:lnTo>
                <a:lnTo>
                  <a:pt x="1989652" y="2203534"/>
                </a:lnTo>
                <a:lnTo>
                  <a:pt x="1980760" y="2199088"/>
                </a:lnTo>
                <a:lnTo>
                  <a:pt x="1971551" y="2194643"/>
                </a:lnTo>
                <a:lnTo>
                  <a:pt x="1961706" y="2190832"/>
                </a:lnTo>
                <a:lnTo>
                  <a:pt x="1952179" y="2187021"/>
                </a:lnTo>
                <a:lnTo>
                  <a:pt x="1942335" y="2183528"/>
                </a:lnTo>
                <a:lnTo>
                  <a:pt x="1932808" y="2180352"/>
                </a:lnTo>
                <a:lnTo>
                  <a:pt x="1922963" y="2177177"/>
                </a:lnTo>
                <a:lnTo>
                  <a:pt x="1913119" y="2174318"/>
                </a:lnTo>
                <a:lnTo>
                  <a:pt x="1902639" y="2171778"/>
                </a:lnTo>
                <a:lnTo>
                  <a:pt x="1892795" y="2169555"/>
                </a:lnTo>
                <a:lnTo>
                  <a:pt x="1882315" y="2167332"/>
                </a:lnTo>
                <a:lnTo>
                  <a:pt x="1871836" y="2165427"/>
                </a:lnTo>
                <a:lnTo>
                  <a:pt x="1861356" y="2163839"/>
                </a:lnTo>
                <a:lnTo>
                  <a:pt x="1850559" y="2162251"/>
                </a:lnTo>
                <a:lnTo>
                  <a:pt x="1840397" y="2161298"/>
                </a:lnTo>
                <a:lnTo>
                  <a:pt x="1829600" y="2160663"/>
                </a:lnTo>
                <a:lnTo>
                  <a:pt x="1818167" y="2160028"/>
                </a:lnTo>
                <a:lnTo>
                  <a:pt x="1807688" y="2159710"/>
                </a:lnTo>
                <a:lnTo>
                  <a:pt x="1796891" y="2159710"/>
                </a:lnTo>
                <a:close/>
                <a:moveTo>
                  <a:pt x="1703527" y="1784350"/>
                </a:moveTo>
                <a:lnTo>
                  <a:pt x="1960753" y="1793877"/>
                </a:lnTo>
                <a:lnTo>
                  <a:pt x="1955037" y="1945990"/>
                </a:lnTo>
                <a:lnTo>
                  <a:pt x="1970280" y="1950118"/>
                </a:lnTo>
                <a:lnTo>
                  <a:pt x="1985841" y="1954247"/>
                </a:lnTo>
                <a:lnTo>
                  <a:pt x="2000766" y="1959010"/>
                </a:lnTo>
                <a:lnTo>
                  <a:pt x="2016010" y="1963774"/>
                </a:lnTo>
                <a:lnTo>
                  <a:pt x="2030935" y="1969172"/>
                </a:lnTo>
                <a:lnTo>
                  <a:pt x="2045225" y="1975206"/>
                </a:lnTo>
                <a:lnTo>
                  <a:pt x="2059833" y="1980922"/>
                </a:lnTo>
                <a:lnTo>
                  <a:pt x="2074441" y="1987273"/>
                </a:lnTo>
                <a:lnTo>
                  <a:pt x="2088414" y="1993942"/>
                </a:lnTo>
                <a:lnTo>
                  <a:pt x="2102069" y="2001246"/>
                </a:lnTo>
                <a:lnTo>
                  <a:pt x="2116042" y="2008550"/>
                </a:lnTo>
                <a:lnTo>
                  <a:pt x="2129697" y="2016172"/>
                </a:lnTo>
                <a:lnTo>
                  <a:pt x="2143035" y="2024111"/>
                </a:lnTo>
                <a:lnTo>
                  <a:pt x="2156055" y="2032367"/>
                </a:lnTo>
                <a:lnTo>
                  <a:pt x="2169075" y="2041259"/>
                </a:lnTo>
                <a:lnTo>
                  <a:pt x="2181778" y="2050151"/>
                </a:lnTo>
                <a:lnTo>
                  <a:pt x="2293243" y="1945990"/>
                </a:lnTo>
                <a:lnTo>
                  <a:pt x="2468220" y="2134941"/>
                </a:lnTo>
                <a:lnTo>
                  <a:pt x="2357390" y="2237831"/>
                </a:lnTo>
                <a:lnTo>
                  <a:pt x="2365330" y="2251169"/>
                </a:lnTo>
                <a:lnTo>
                  <a:pt x="2373269" y="2264507"/>
                </a:lnTo>
                <a:lnTo>
                  <a:pt x="2380573" y="2278162"/>
                </a:lnTo>
                <a:lnTo>
                  <a:pt x="2387559" y="2292135"/>
                </a:lnTo>
                <a:lnTo>
                  <a:pt x="2394228" y="2306107"/>
                </a:lnTo>
                <a:lnTo>
                  <a:pt x="2400897" y="2320715"/>
                </a:lnTo>
                <a:lnTo>
                  <a:pt x="2406930" y="2335323"/>
                </a:lnTo>
                <a:lnTo>
                  <a:pt x="2412647" y="2349614"/>
                </a:lnTo>
                <a:lnTo>
                  <a:pt x="2418045" y="2364539"/>
                </a:lnTo>
                <a:lnTo>
                  <a:pt x="2423444" y="2379465"/>
                </a:lnTo>
                <a:lnTo>
                  <a:pt x="2427890" y="2394708"/>
                </a:lnTo>
                <a:lnTo>
                  <a:pt x="2432335" y="2409951"/>
                </a:lnTo>
                <a:lnTo>
                  <a:pt x="2435829" y="2425194"/>
                </a:lnTo>
                <a:lnTo>
                  <a:pt x="2439639" y="2440754"/>
                </a:lnTo>
                <a:lnTo>
                  <a:pt x="2443133" y="2456315"/>
                </a:lnTo>
                <a:lnTo>
                  <a:pt x="2445673" y="2472193"/>
                </a:lnTo>
                <a:lnTo>
                  <a:pt x="2595563" y="2477909"/>
                </a:lnTo>
                <a:lnTo>
                  <a:pt x="2586354" y="2735136"/>
                </a:lnTo>
                <a:lnTo>
                  <a:pt x="2437099" y="2729420"/>
                </a:lnTo>
                <a:lnTo>
                  <a:pt x="2432971" y="2744980"/>
                </a:lnTo>
                <a:lnTo>
                  <a:pt x="2428842" y="2760541"/>
                </a:lnTo>
                <a:lnTo>
                  <a:pt x="2424079" y="2776419"/>
                </a:lnTo>
                <a:lnTo>
                  <a:pt x="2419315" y="2791027"/>
                </a:lnTo>
                <a:lnTo>
                  <a:pt x="2413599" y="2806270"/>
                </a:lnTo>
                <a:lnTo>
                  <a:pt x="2408201" y="2821196"/>
                </a:lnTo>
                <a:lnTo>
                  <a:pt x="2402167" y="2835804"/>
                </a:lnTo>
                <a:lnTo>
                  <a:pt x="2395816" y="2850094"/>
                </a:lnTo>
                <a:lnTo>
                  <a:pt x="2388829" y="2864702"/>
                </a:lnTo>
                <a:lnTo>
                  <a:pt x="2381525" y="2878992"/>
                </a:lnTo>
                <a:lnTo>
                  <a:pt x="2374221" y="2892647"/>
                </a:lnTo>
                <a:lnTo>
                  <a:pt x="2366917" y="2906303"/>
                </a:lnTo>
                <a:lnTo>
                  <a:pt x="2358661" y="2919640"/>
                </a:lnTo>
                <a:lnTo>
                  <a:pt x="2350404" y="2932978"/>
                </a:lnTo>
                <a:lnTo>
                  <a:pt x="2341512" y="2945998"/>
                </a:lnTo>
                <a:lnTo>
                  <a:pt x="2332620" y="2958701"/>
                </a:lnTo>
                <a:lnTo>
                  <a:pt x="2433606" y="3067625"/>
                </a:lnTo>
                <a:lnTo>
                  <a:pt x="2245290" y="3242603"/>
                </a:lnTo>
                <a:lnTo>
                  <a:pt x="2144940" y="3134949"/>
                </a:lnTo>
                <a:lnTo>
                  <a:pt x="2131285" y="3143205"/>
                </a:lnTo>
                <a:lnTo>
                  <a:pt x="2117947" y="3150509"/>
                </a:lnTo>
                <a:lnTo>
                  <a:pt x="2103657" y="3157813"/>
                </a:lnTo>
                <a:lnTo>
                  <a:pt x="2089684" y="3165117"/>
                </a:lnTo>
                <a:lnTo>
                  <a:pt x="2075394" y="3172103"/>
                </a:lnTo>
                <a:lnTo>
                  <a:pt x="2061104" y="3178455"/>
                </a:lnTo>
                <a:lnTo>
                  <a:pt x="2046496" y="3184488"/>
                </a:lnTo>
                <a:lnTo>
                  <a:pt x="2031570" y="3190205"/>
                </a:lnTo>
                <a:lnTo>
                  <a:pt x="2016645" y="3195603"/>
                </a:lnTo>
                <a:lnTo>
                  <a:pt x="2001402" y="3200684"/>
                </a:lnTo>
                <a:lnTo>
                  <a:pt x="1986159" y="3205448"/>
                </a:lnTo>
                <a:lnTo>
                  <a:pt x="1970598" y="3209576"/>
                </a:lnTo>
                <a:lnTo>
                  <a:pt x="1955037" y="3213704"/>
                </a:lnTo>
                <a:lnTo>
                  <a:pt x="1939477" y="3217515"/>
                </a:lnTo>
                <a:lnTo>
                  <a:pt x="1923916" y="3220373"/>
                </a:lnTo>
                <a:lnTo>
                  <a:pt x="1908038" y="3223231"/>
                </a:lnTo>
                <a:lnTo>
                  <a:pt x="1902322" y="3370263"/>
                </a:lnTo>
                <a:lnTo>
                  <a:pt x="1645095" y="3360736"/>
                </a:lnTo>
                <a:lnTo>
                  <a:pt x="1650493" y="3213704"/>
                </a:lnTo>
                <a:lnTo>
                  <a:pt x="1634615" y="3209576"/>
                </a:lnTo>
                <a:lnTo>
                  <a:pt x="1619054" y="3205130"/>
                </a:lnTo>
                <a:lnTo>
                  <a:pt x="1603494" y="3200684"/>
                </a:lnTo>
                <a:lnTo>
                  <a:pt x="1588251" y="3195603"/>
                </a:lnTo>
                <a:lnTo>
                  <a:pt x="1573325" y="3189887"/>
                </a:lnTo>
                <a:lnTo>
                  <a:pt x="1558717" y="3184488"/>
                </a:lnTo>
                <a:lnTo>
                  <a:pt x="1543792" y="3178137"/>
                </a:lnTo>
                <a:lnTo>
                  <a:pt x="1529184" y="3171786"/>
                </a:lnTo>
                <a:lnTo>
                  <a:pt x="1515211" y="3164482"/>
                </a:lnTo>
                <a:lnTo>
                  <a:pt x="1500921" y="3157496"/>
                </a:lnTo>
                <a:lnTo>
                  <a:pt x="1486948" y="3150192"/>
                </a:lnTo>
                <a:lnTo>
                  <a:pt x="1472975" y="3142252"/>
                </a:lnTo>
                <a:lnTo>
                  <a:pt x="1459637" y="3134313"/>
                </a:lnTo>
                <a:lnTo>
                  <a:pt x="1446300" y="3125739"/>
                </a:lnTo>
                <a:lnTo>
                  <a:pt x="1433280" y="3117165"/>
                </a:lnTo>
                <a:lnTo>
                  <a:pt x="1420577" y="3107638"/>
                </a:lnTo>
                <a:lnTo>
                  <a:pt x="1312606" y="3207988"/>
                </a:lnTo>
                <a:lnTo>
                  <a:pt x="1137310" y="3019673"/>
                </a:lnTo>
                <a:lnTo>
                  <a:pt x="1245917" y="2918688"/>
                </a:lnTo>
                <a:lnTo>
                  <a:pt x="1238296" y="2905350"/>
                </a:lnTo>
                <a:lnTo>
                  <a:pt x="1230357" y="2891377"/>
                </a:lnTo>
                <a:lnTo>
                  <a:pt x="1223053" y="2877722"/>
                </a:lnTo>
                <a:lnTo>
                  <a:pt x="1216066" y="2863749"/>
                </a:lnTo>
                <a:lnTo>
                  <a:pt x="1209397" y="2849459"/>
                </a:lnTo>
                <a:lnTo>
                  <a:pt x="1203046" y="2834851"/>
                </a:lnTo>
                <a:lnTo>
                  <a:pt x="1197012" y="2820560"/>
                </a:lnTo>
                <a:lnTo>
                  <a:pt x="1191296" y="2805635"/>
                </a:lnTo>
                <a:lnTo>
                  <a:pt x="1186215" y="2790710"/>
                </a:lnTo>
                <a:lnTo>
                  <a:pt x="1181134" y="2775466"/>
                </a:lnTo>
                <a:lnTo>
                  <a:pt x="1176688" y="2760223"/>
                </a:lnTo>
                <a:lnTo>
                  <a:pt x="1172560" y="2744980"/>
                </a:lnTo>
                <a:lnTo>
                  <a:pt x="1168432" y="2729420"/>
                </a:lnTo>
                <a:lnTo>
                  <a:pt x="1164938" y="2713859"/>
                </a:lnTo>
                <a:lnTo>
                  <a:pt x="1161763" y="2697981"/>
                </a:lnTo>
                <a:lnTo>
                  <a:pt x="1159222" y="2682420"/>
                </a:lnTo>
                <a:lnTo>
                  <a:pt x="1009650" y="2676704"/>
                </a:lnTo>
                <a:lnTo>
                  <a:pt x="1019494" y="2419478"/>
                </a:lnTo>
                <a:lnTo>
                  <a:pt x="1169384" y="2425194"/>
                </a:lnTo>
                <a:lnTo>
                  <a:pt x="1173513" y="2409633"/>
                </a:lnTo>
                <a:lnTo>
                  <a:pt x="1177641" y="2393755"/>
                </a:lnTo>
                <a:lnTo>
                  <a:pt x="1182404" y="2378512"/>
                </a:lnTo>
                <a:lnTo>
                  <a:pt x="1187803" y="2363904"/>
                </a:lnTo>
                <a:lnTo>
                  <a:pt x="1193202" y="2348978"/>
                </a:lnTo>
                <a:lnTo>
                  <a:pt x="1198918" y="2334053"/>
                </a:lnTo>
                <a:lnTo>
                  <a:pt x="1205269" y="2319445"/>
                </a:lnTo>
                <a:lnTo>
                  <a:pt x="1211620" y="2305155"/>
                </a:lnTo>
                <a:lnTo>
                  <a:pt x="1218607" y="2290864"/>
                </a:lnTo>
                <a:lnTo>
                  <a:pt x="1225593" y="2277209"/>
                </a:lnTo>
                <a:lnTo>
                  <a:pt x="1233215" y="2263554"/>
                </a:lnTo>
                <a:lnTo>
                  <a:pt x="1240836" y="2249581"/>
                </a:lnTo>
                <a:lnTo>
                  <a:pt x="1248775" y="2236243"/>
                </a:lnTo>
                <a:lnTo>
                  <a:pt x="1257349" y="2223223"/>
                </a:lnTo>
                <a:lnTo>
                  <a:pt x="1265606" y="2210203"/>
                </a:lnTo>
                <a:lnTo>
                  <a:pt x="1274815" y="2197818"/>
                </a:lnTo>
                <a:lnTo>
                  <a:pt x="1171607" y="2086988"/>
                </a:lnTo>
                <a:lnTo>
                  <a:pt x="1360558" y="1912011"/>
                </a:lnTo>
                <a:lnTo>
                  <a:pt x="1464083" y="2023476"/>
                </a:lnTo>
                <a:lnTo>
                  <a:pt x="1477421" y="2015537"/>
                </a:lnTo>
                <a:lnTo>
                  <a:pt x="1491076" y="2007915"/>
                </a:lnTo>
                <a:lnTo>
                  <a:pt x="1504732" y="2000611"/>
                </a:lnTo>
                <a:lnTo>
                  <a:pt x="1518387" y="1993625"/>
                </a:lnTo>
                <a:lnTo>
                  <a:pt x="1532677" y="1986956"/>
                </a:lnTo>
                <a:lnTo>
                  <a:pt x="1546650" y="1980605"/>
                </a:lnTo>
                <a:lnTo>
                  <a:pt x="1561258" y="1974571"/>
                </a:lnTo>
                <a:lnTo>
                  <a:pt x="1575548" y="1969172"/>
                </a:lnTo>
                <a:lnTo>
                  <a:pt x="1590474" y="1963774"/>
                </a:lnTo>
                <a:lnTo>
                  <a:pt x="1605399" y="1958693"/>
                </a:lnTo>
                <a:lnTo>
                  <a:pt x="1620325" y="1954247"/>
                </a:lnTo>
                <a:lnTo>
                  <a:pt x="1635568" y="1950118"/>
                </a:lnTo>
                <a:lnTo>
                  <a:pt x="1650811" y="1945990"/>
                </a:lnTo>
                <a:lnTo>
                  <a:pt x="1666371" y="1942815"/>
                </a:lnTo>
                <a:lnTo>
                  <a:pt x="1681932" y="1939321"/>
                </a:lnTo>
                <a:lnTo>
                  <a:pt x="1697493" y="1936781"/>
                </a:lnTo>
                <a:lnTo>
                  <a:pt x="1703527" y="1784350"/>
                </a:lnTo>
                <a:close/>
                <a:moveTo>
                  <a:pt x="499967" y="1495425"/>
                </a:moveTo>
                <a:lnTo>
                  <a:pt x="512673" y="1507816"/>
                </a:lnTo>
                <a:lnTo>
                  <a:pt x="526015" y="1520207"/>
                </a:lnTo>
                <a:lnTo>
                  <a:pt x="540309" y="1532916"/>
                </a:lnTo>
                <a:lnTo>
                  <a:pt x="555557" y="1545307"/>
                </a:lnTo>
                <a:lnTo>
                  <a:pt x="571122" y="1557381"/>
                </a:lnTo>
                <a:lnTo>
                  <a:pt x="587958" y="1569136"/>
                </a:lnTo>
                <a:lnTo>
                  <a:pt x="596217" y="1574220"/>
                </a:lnTo>
                <a:lnTo>
                  <a:pt x="604794" y="1579939"/>
                </a:lnTo>
                <a:lnTo>
                  <a:pt x="613371" y="1584705"/>
                </a:lnTo>
                <a:lnTo>
                  <a:pt x="622265" y="1589788"/>
                </a:lnTo>
                <a:lnTo>
                  <a:pt x="639736" y="1608851"/>
                </a:lnTo>
                <a:lnTo>
                  <a:pt x="657525" y="1628868"/>
                </a:lnTo>
                <a:lnTo>
                  <a:pt x="692150" y="1668583"/>
                </a:lnTo>
                <a:lnTo>
                  <a:pt x="641960" y="1916723"/>
                </a:lnTo>
                <a:lnTo>
                  <a:pt x="640054" y="1924030"/>
                </a:lnTo>
                <a:lnTo>
                  <a:pt x="637830" y="1931338"/>
                </a:lnTo>
                <a:lnTo>
                  <a:pt x="635289" y="1938328"/>
                </a:lnTo>
                <a:lnTo>
                  <a:pt x="631795" y="1945000"/>
                </a:lnTo>
                <a:lnTo>
                  <a:pt x="628618" y="1951672"/>
                </a:lnTo>
                <a:lnTo>
                  <a:pt x="624489" y="1958026"/>
                </a:lnTo>
                <a:lnTo>
                  <a:pt x="620041" y="1963745"/>
                </a:lnTo>
                <a:lnTo>
                  <a:pt x="615277" y="1969464"/>
                </a:lnTo>
                <a:lnTo>
                  <a:pt x="247746" y="2374875"/>
                </a:lnTo>
                <a:lnTo>
                  <a:pt x="244252" y="2379323"/>
                </a:lnTo>
                <a:lnTo>
                  <a:pt x="240122" y="2382818"/>
                </a:lnTo>
                <a:lnTo>
                  <a:pt x="235675" y="2386631"/>
                </a:lnTo>
                <a:lnTo>
                  <a:pt x="231228" y="2390126"/>
                </a:lnTo>
                <a:lnTo>
                  <a:pt x="226781" y="2393303"/>
                </a:lnTo>
                <a:lnTo>
                  <a:pt x="222334" y="2395845"/>
                </a:lnTo>
                <a:lnTo>
                  <a:pt x="217251" y="2399022"/>
                </a:lnTo>
                <a:lnTo>
                  <a:pt x="212486" y="2401246"/>
                </a:lnTo>
                <a:lnTo>
                  <a:pt x="207404" y="2403470"/>
                </a:lnTo>
                <a:lnTo>
                  <a:pt x="202639" y="2405377"/>
                </a:lnTo>
                <a:lnTo>
                  <a:pt x="197239" y="2406965"/>
                </a:lnTo>
                <a:lnTo>
                  <a:pt x="192156" y="2408236"/>
                </a:lnTo>
                <a:lnTo>
                  <a:pt x="187074" y="2409189"/>
                </a:lnTo>
                <a:lnTo>
                  <a:pt x="181673" y="2410460"/>
                </a:lnTo>
                <a:lnTo>
                  <a:pt x="176273" y="2411095"/>
                </a:lnTo>
                <a:lnTo>
                  <a:pt x="170873" y="2411413"/>
                </a:lnTo>
                <a:lnTo>
                  <a:pt x="165473" y="2411413"/>
                </a:lnTo>
                <a:lnTo>
                  <a:pt x="160073" y="2411413"/>
                </a:lnTo>
                <a:lnTo>
                  <a:pt x="154990" y="2411095"/>
                </a:lnTo>
                <a:lnTo>
                  <a:pt x="149272" y="2410460"/>
                </a:lnTo>
                <a:lnTo>
                  <a:pt x="144190" y="2409825"/>
                </a:lnTo>
                <a:lnTo>
                  <a:pt x="139107" y="2408554"/>
                </a:lnTo>
                <a:lnTo>
                  <a:pt x="133707" y="2406965"/>
                </a:lnTo>
                <a:lnTo>
                  <a:pt x="128625" y="2405377"/>
                </a:lnTo>
                <a:lnTo>
                  <a:pt x="123224" y="2403470"/>
                </a:lnTo>
                <a:lnTo>
                  <a:pt x="118459" y="2401246"/>
                </a:lnTo>
                <a:lnTo>
                  <a:pt x="113377" y="2399022"/>
                </a:lnTo>
                <a:lnTo>
                  <a:pt x="108612" y="2395845"/>
                </a:lnTo>
                <a:lnTo>
                  <a:pt x="104165" y="2392985"/>
                </a:lnTo>
                <a:lnTo>
                  <a:pt x="99082" y="2390126"/>
                </a:lnTo>
                <a:lnTo>
                  <a:pt x="94635" y="2386313"/>
                </a:lnTo>
                <a:lnTo>
                  <a:pt x="90506" y="2382501"/>
                </a:lnTo>
                <a:lnTo>
                  <a:pt x="86058" y="2378688"/>
                </a:lnTo>
                <a:lnTo>
                  <a:pt x="82564" y="2374875"/>
                </a:lnTo>
                <a:lnTo>
                  <a:pt x="78752" y="2370427"/>
                </a:lnTo>
                <a:lnTo>
                  <a:pt x="75258" y="2365661"/>
                </a:lnTo>
                <a:lnTo>
                  <a:pt x="72081" y="2361213"/>
                </a:lnTo>
                <a:lnTo>
                  <a:pt x="69222" y="2356448"/>
                </a:lnTo>
                <a:lnTo>
                  <a:pt x="66364" y="2351999"/>
                </a:lnTo>
                <a:lnTo>
                  <a:pt x="64140" y="2346916"/>
                </a:lnTo>
                <a:lnTo>
                  <a:pt x="61916" y="2342150"/>
                </a:lnTo>
                <a:lnTo>
                  <a:pt x="60328" y="2336749"/>
                </a:lnTo>
                <a:lnTo>
                  <a:pt x="58422" y="2331983"/>
                </a:lnTo>
                <a:lnTo>
                  <a:pt x="57151" y="2326900"/>
                </a:lnTo>
                <a:lnTo>
                  <a:pt x="55563" y="2321498"/>
                </a:lnTo>
                <a:lnTo>
                  <a:pt x="54928" y="2316097"/>
                </a:lnTo>
                <a:lnTo>
                  <a:pt x="54293" y="2310696"/>
                </a:lnTo>
                <a:lnTo>
                  <a:pt x="53975" y="2305612"/>
                </a:lnTo>
                <a:lnTo>
                  <a:pt x="53975" y="2299893"/>
                </a:lnTo>
                <a:lnTo>
                  <a:pt x="53975" y="2294810"/>
                </a:lnTo>
                <a:lnTo>
                  <a:pt x="54293" y="2289726"/>
                </a:lnTo>
                <a:lnTo>
                  <a:pt x="54928" y="2284007"/>
                </a:lnTo>
                <a:lnTo>
                  <a:pt x="55563" y="2278924"/>
                </a:lnTo>
                <a:lnTo>
                  <a:pt x="56834" y="2273523"/>
                </a:lnTo>
                <a:lnTo>
                  <a:pt x="58422" y="2268439"/>
                </a:lnTo>
                <a:lnTo>
                  <a:pt x="60328" y="2263355"/>
                </a:lnTo>
                <a:lnTo>
                  <a:pt x="61916" y="2257954"/>
                </a:lnTo>
                <a:lnTo>
                  <a:pt x="64140" y="2253188"/>
                </a:lnTo>
                <a:lnTo>
                  <a:pt x="66364" y="2248105"/>
                </a:lnTo>
                <a:lnTo>
                  <a:pt x="69222" y="2243021"/>
                </a:lnTo>
                <a:lnTo>
                  <a:pt x="72081" y="2238573"/>
                </a:lnTo>
                <a:lnTo>
                  <a:pt x="75258" y="2233807"/>
                </a:lnTo>
                <a:lnTo>
                  <a:pt x="78752" y="2229359"/>
                </a:lnTo>
                <a:lnTo>
                  <a:pt x="82882" y="2224911"/>
                </a:lnTo>
                <a:lnTo>
                  <a:pt x="429129" y="1842376"/>
                </a:lnTo>
                <a:lnTo>
                  <a:pt x="499967" y="1495425"/>
                </a:lnTo>
                <a:close/>
                <a:moveTo>
                  <a:pt x="2178844" y="1055220"/>
                </a:moveTo>
                <a:lnTo>
                  <a:pt x="2166450" y="1055537"/>
                </a:lnTo>
                <a:lnTo>
                  <a:pt x="2154055" y="1056172"/>
                </a:lnTo>
                <a:lnTo>
                  <a:pt x="2141978" y="1058076"/>
                </a:lnTo>
                <a:lnTo>
                  <a:pt x="2129584" y="1059979"/>
                </a:lnTo>
                <a:lnTo>
                  <a:pt x="2117507" y="1062518"/>
                </a:lnTo>
                <a:lnTo>
                  <a:pt x="2105430" y="1066008"/>
                </a:lnTo>
                <a:lnTo>
                  <a:pt x="2093671" y="1070133"/>
                </a:lnTo>
                <a:lnTo>
                  <a:pt x="2081594" y="1074575"/>
                </a:lnTo>
                <a:lnTo>
                  <a:pt x="2070153" y="1079334"/>
                </a:lnTo>
                <a:lnTo>
                  <a:pt x="2058712" y="1085363"/>
                </a:lnTo>
                <a:lnTo>
                  <a:pt x="2047588" y="1091709"/>
                </a:lnTo>
                <a:lnTo>
                  <a:pt x="2036783" y="1098372"/>
                </a:lnTo>
                <a:lnTo>
                  <a:pt x="2025977" y="1105987"/>
                </a:lnTo>
                <a:lnTo>
                  <a:pt x="2015490" y="1114236"/>
                </a:lnTo>
                <a:lnTo>
                  <a:pt x="2005320" y="1122803"/>
                </a:lnTo>
                <a:lnTo>
                  <a:pt x="1996103" y="1132005"/>
                </a:lnTo>
                <a:lnTo>
                  <a:pt x="1987204" y="1141206"/>
                </a:lnTo>
                <a:lnTo>
                  <a:pt x="1978941" y="1151042"/>
                </a:lnTo>
                <a:lnTo>
                  <a:pt x="1971314" y="1161513"/>
                </a:lnTo>
                <a:lnTo>
                  <a:pt x="1964322" y="1171666"/>
                </a:lnTo>
                <a:lnTo>
                  <a:pt x="1957330" y="1182454"/>
                </a:lnTo>
                <a:lnTo>
                  <a:pt x="1951610" y="1193242"/>
                </a:lnTo>
                <a:lnTo>
                  <a:pt x="1945889" y="1204348"/>
                </a:lnTo>
                <a:lnTo>
                  <a:pt x="1941122" y="1216088"/>
                </a:lnTo>
                <a:lnTo>
                  <a:pt x="1936673" y="1227510"/>
                </a:lnTo>
                <a:lnTo>
                  <a:pt x="1932859" y="1239250"/>
                </a:lnTo>
                <a:lnTo>
                  <a:pt x="1929999" y="1251307"/>
                </a:lnTo>
                <a:lnTo>
                  <a:pt x="1927456" y="1263047"/>
                </a:lnTo>
                <a:lnTo>
                  <a:pt x="1925231" y="1275421"/>
                </a:lnTo>
                <a:lnTo>
                  <a:pt x="1923642" y="1287796"/>
                </a:lnTo>
                <a:lnTo>
                  <a:pt x="1923007" y="1299853"/>
                </a:lnTo>
                <a:lnTo>
                  <a:pt x="1922371" y="1312545"/>
                </a:lnTo>
                <a:lnTo>
                  <a:pt x="1923007" y="1324919"/>
                </a:lnTo>
                <a:lnTo>
                  <a:pt x="1923642" y="1336976"/>
                </a:lnTo>
                <a:lnTo>
                  <a:pt x="1925231" y="1349351"/>
                </a:lnTo>
                <a:lnTo>
                  <a:pt x="1927456" y="1361408"/>
                </a:lnTo>
                <a:lnTo>
                  <a:pt x="1929999" y="1373465"/>
                </a:lnTo>
                <a:lnTo>
                  <a:pt x="1933177" y="1385522"/>
                </a:lnTo>
                <a:lnTo>
                  <a:pt x="1936990" y="1397579"/>
                </a:lnTo>
                <a:lnTo>
                  <a:pt x="1941440" y="1409002"/>
                </a:lnTo>
                <a:lnTo>
                  <a:pt x="1946843" y="1420424"/>
                </a:lnTo>
                <a:lnTo>
                  <a:pt x="1952563" y="1432164"/>
                </a:lnTo>
                <a:lnTo>
                  <a:pt x="1958919" y="1443269"/>
                </a:lnTo>
                <a:lnTo>
                  <a:pt x="1965593" y="1454375"/>
                </a:lnTo>
                <a:lnTo>
                  <a:pt x="1973539" y="1465163"/>
                </a:lnTo>
                <a:lnTo>
                  <a:pt x="1981802" y="1475633"/>
                </a:lnTo>
                <a:lnTo>
                  <a:pt x="1990065" y="1485152"/>
                </a:lnTo>
                <a:lnTo>
                  <a:pt x="1999281" y="1494671"/>
                </a:lnTo>
                <a:lnTo>
                  <a:pt x="2008816" y="1503872"/>
                </a:lnTo>
                <a:lnTo>
                  <a:pt x="2018350" y="1511805"/>
                </a:lnTo>
                <a:lnTo>
                  <a:pt x="2028838" y="1519737"/>
                </a:lnTo>
                <a:lnTo>
                  <a:pt x="2039325" y="1526717"/>
                </a:lnTo>
                <a:lnTo>
                  <a:pt x="2049813" y="1533381"/>
                </a:lnTo>
                <a:lnTo>
                  <a:pt x="2060937" y="1539409"/>
                </a:lnTo>
                <a:lnTo>
                  <a:pt x="2072060" y="1544803"/>
                </a:lnTo>
                <a:lnTo>
                  <a:pt x="2083501" y="1549880"/>
                </a:lnTo>
                <a:lnTo>
                  <a:pt x="2094942" y="1554005"/>
                </a:lnTo>
                <a:lnTo>
                  <a:pt x="2107019" y="1557812"/>
                </a:lnTo>
                <a:lnTo>
                  <a:pt x="2118778" y="1560985"/>
                </a:lnTo>
                <a:lnTo>
                  <a:pt x="2130855" y="1563523"/>
                </a:lnTo>
                <a:lnTo>
                  <a:pt x="2142932" y="1565745"/>
                </a:lnTo>
                <a:lnTo>
                  <a:pt x="2155326" y="1567331"/>
                </a:lnTo>
                <a:lnTo>
                  <a:pt x="2167721" y="1567966"/>
                </a:lnTo>
                <a:lnTo>
                  <a:pt x="2179798" y="1568283"/>
                </a:lnTo>
                <a:lnTo>
                  <a:pt x="2192510" y="1567966"/>
                </a:lnTo>
                <a:lnTo>
                  <a:pt x="2204905" y="1567014"/>
                </a:lnTo>
                <a:lnTo>
                  <a:pt x="2216982" y="1565427"/>
                </a:lnTo>
                <a:lnTo>
                  <a:pt x="2229058" y="1563206"/>
                </a:lnTo>
                <a:lnTo>
                  <a:pt x="2241135" y="1560668"/>
                </a:lnTo>
                <a:lnTo>
                  <a:pt x="2253212" y="1557178"/>
                </a:lnTo>
                <a:lnTo>
                  <a:pt x="2264971" y="1553370"/>
                </a:lnTo>
                <a:lnTo>
                  <a:pt x="2277048" y="1548928"/>
                </a:lnTo>
                <a:lnTo>
                  <a:pt x="2288489" y="1543851"/>
                </a:lnTo>
                <a:lnTo>
                  <a:pt x="2299930" y="1538140"/>
                </a:lnTo>
                <a:lnTo>
                  <a:pt x="2311053" y="1532111"/>
                </a:lnTo>
                <a:lnTo>
                  <a:pt x="2321859" y="1524814"/>
                </a:lnTo>
                <a:lnTo>
                  <a:pt x="2332665" y="1517516"/>
                </a:lnTo>
                <a:lnTo>
                  <a:pt x="2343152" y="1509266"/>
                </a:lnTo>
                <a:lnTo>
                  <a:pt x="2353322" y="1500382"/>
                </a:lnTo>
                <a:lnTo>
                  <a:pt x="2362539" y="1491498"/>
                </a:lnTo>
                <a:lnTo>
                  <a:pt x="2371437" y="1482296"/>
                </a:lnTo>
                <a:lnTo>
                  <a:pt x="2379701" y="1472143"/>
                </a:lnTo>
                <a:lnTo>
                  <a:pt x="2387328" y="1462307"/>
                </a:lnTo>
                <a:lnTo>
                  <a:pt x="2394955" y="1451836"/>
                </a:lnTo>
                <a:lnTo>
                  <a:pt x="2400994" y="1441048"/>
                </a:lnTo>
                <a:lnTo>
                  <a:pt x="2407350" y="1430260"/>
                </a:lnTo>
                <a:lnTo>
                  <a:pt x="2412753" y="1419155"/>
                </a:lnTo>
                <a:lnTo>
                  <a:pt x="2417520" y="1407415"/>
                </a:lnTo>
                <a:lnTo>
                  <a:pt x="2421969" y="1395993"/>
                </a:lnTo>
                <a:lnTo>
                  <a:pt x="2425783" y="1384253"/>
                </a:lnTo>
                <a:lnTo>
                  <a:pt x="2428961" y="1372196"/>
                </a:lnTo>
                <a:lnTo>
                  <a:pt x="2431504" y="1360139"/>
                </a:lnTo>
                <a:lnTo>
                  <a:pt x="2433411" y="1348081"/>
                </a:lnTo>
                <a:lnTo>
                  <a:pt x="2435000" y="1336024"/>
                </a:lnTo>
                <a:lnTo>
                  <a:pt x="2435635" y="1323333"/>
                </a:lnTo>
                <a:lnTo>
                  <a:pt x="2435953" y="1310958"/>
                </a:lnTo>
                <a:lnTo>
                  <a:pt x="2435635" y="1298901"/>
                </a:lnTo>
                <a:lnTo>
                  <a:pt x="2435000" y="1286527"/>
                </a:lnTo>
                <a:lnTo>
                  <a:pt x="2433411" y="1274152"/>
                </a:lnTo>
                <a:lnTo>
                  <a:pt x="2431186" y="1262095"/>
                </a:lnTo>
                <a:lnTo>
                  <a:pt x="2428643" y="1250038"/>
                </a:lnTo>
                <a:lnTo>
                  <a:pt x="2425465" y="1237981"/>
                </a:lnTo>
                <a:lnTo>
                  <a:pt x="2421652" y="1225924"/>
                </a:lnTo>
                <a:lnTo>
                  <a:pt x="2416884" y="1214501"/>
                </a:lnTo>
                <a:lnTo>
                  <a:pt x="2411799" y="1203079"/>
                </a:lnTo>
                <a:lnTo>
                  <a:pt x="2406079" y="1191339"/>
                </a:lnTo>
                <a:lnTo>
                  <a:pt x="2399723" y="1180233"/>
                </a:lnTo>
                <a:lnTo>
                  <a:pt x="2393049" y="1169128"/>
                </a:lnTo>
                <a:lnTo>
                  <a:pt x="2385103" y="1158657"/>
                </a:lnTo>
                <a:lnTo>
                  <a:pt x="2376840" y="1148187"/>
                </a:lnTo>
                <a:lnTo>
                  <a:pt x="2368259" y="1138351"/>
                </a:lnTo>
                <a:lnTo>
                  <a:pt x="2359043" y="1128832"/>
                </a:lnTo>
                <a:lnTo>
                  <a:pt x="2349826" y="1120265"/>
                </a:lnTo>
                <a:lnTo>
                  <a:pt x="2340292" y="1111698"/>
                </a:lnTo>
                <a:lnTo>
                  <a:pt x="2329804" y="1103766"/>
                </a:lnTo>
                <a:lnTo>
                  <a:pt x="2319317" y="1096785"/>
                </a:lnTo>
                <a:lnTo>
                  <a:pt x="2308829" y="1090122"/>
                </a:lnTo>
                <a:lnTo>
                  <a:pt x="2297705" y="1084094"/>
                </a:lnTo>
                <a:lnTo>
                  <a:pt x="2286582" y="1078700"/>
                </a:lnTo>
                <a:lnTo>
                  <a:pt x="2275141" y="1073623"/>
                </a:lnTo>
                <a:lnTo>
                  <a:pt x="2263700" y="1069181"/>
                </a:lnTo>
                <a:lnTo>
                  <a:pt x="2251623" y="1065691"/>
                </a:lnTo>
                <a:lnTo>
                  <a:pt x="2239864" y="1062518"/>
                </a:lnTo>
                <a:lnTo>
                  <a:pt x="2227787" y="1059979"/>
                </a:lnTo>
                <a:lnTo>
                  <a:pt x="2215710" y="1057758"/>
                </a:lnTo>
                <a:lnTo>
                  <a:pt x="2203316" y="1056172"/>
                </a:lnTo>
                <a:lnTo>
                  <a:pt x="2190921" y="1055537"/>
                </a:lnTo>
                <a:lnTo>
                  <a:pt x="2178844" y="1055220"/>
                </a:lnTo>
                <a:close/>
                <a:moveTo>
                  <a:pt x="2144839" y="823913"/>
                </a:moveTo>
                <a:lnTo>
                  <a:pt x="2301519" y="838826"/>
                </a:lnTo>
                <a:lnTo>
                  <a:pt x="2292938" y="930841"/>
                </a:lnTo>
                <a:lnTo>
                  <a:pt x="2302155" y="933379"/>
                </a:lnTo>
                <a:lnTo>
                  <a:pt x="2311053" y="936235"/>
                </a:lnTo>
                <a:lnTo>
                  <a:pt x="2319952" y="939725"/>
                </a:lnTo>
                <a:lnTo>
                  <a:pt x="2328851" y="943215"/>
                </a:lnTo>
                <a:lnTo>
                  <a:pt x="2338067" y="946706"/>
                </a:lnTo>
                <a:lnTo>
                  <a:pt x="2346330" y="950513"/>
                </a:lnTo>
                <a:lnTo>
                  <a:pt x="2354911" y="954638"/>
                </a:lnTo>
                <a:lnTo>
                  <a:pt x="2363492" y="959080"/>
                </a:lnTo>
                <a:lnTo>
                  <a:pt x="2372073" y="963522"/>
                </a:lnTo>
                <a:lnTo>
                  <a:pt x="2380654" y="968282"/>
                </a:lnTo>
                <a:lnTo>
                  <a:pt x="2388917" y="973358"/>
                </a:lnTo>
                <a:lnTo>
                  <a:pt x="2397180" y="978752"/>
                </a:lnTo>
                <a:lnTo>
                  <a:pt x="2405125" y="983829"/>
                </a:lnTo>
                <a:lnTo>
                  <a:pt x="2413071" y="989540"/>
                </a:lnTo>
                <a:lnTo>
                  <a:pt x="2420698" y="995569"/>
                </a:lnTo>
                <a:lnTo>
                  <a:pt x="2428643" y="1001280"/>
                </a:lnTo>
                <a:lnTo>
                  <a:pt x="2499197" y="943215"/>
                </a:lnTo>
                <a:lnTo>
                  <a:pt x="2599625" y="1063787"/>
                </a:lnTo>
                <a:lnTo>
                  <a:pt x="2529389" y="1122169"/>
                </a:lnTo>
                <a:lnTo>
                  <a:pt x="2533839" y="1130736"/>
                </a:lnTo>
                <a:lnTo>
                  <a:pt x="2538288" y="1139620"/>
                </a:lnTo>
                <a:lnTo>
                  <a:pt x="2542420" y="1148504"/>
                </a:lnTo>
                <a:lnTo>
                  <a:pt x="2546551" y="1157388"/>
                </a:lnTo>
                <a:lnTo>
                  <a:pt x="2550365" y="1166590"/>
                </a:lnTo>
                <a:lnTo>
                  <a:pt x="2553543" y="1175474"/>
                </a:lnTo>
                <a:lnTo>
                  <a:pt x="2557039" y="1184676"/>
                </a:lnTo>
                <a:lnTo>
                  <a:pt x="2559899" y="1193560"/>
                </a:lnTo>
                <a:lnTo>
                  <a:pt x="2562442" y="1203079"/>
                </a:lnTo>
                <a:lnTo>
                  <a:pt x="2564984" y="1212280"/>
                </a:lnTo>
                <a:lnTo>
                  <a:pt x="2567527" y="1221799"/>
                </a:lnTo>
                <a:lnTo>
                  <a:pt x="2569116" y="1231318"/>
                </a:lnTo>
                <a:lnTo>
                  <a:pt x="2571022" y="1240519"/>
                </a:lnTo>
                <a:lnTo>
                  <a:pt x="2572612" y="1249721"/>
                </a:lnTo>
                <a:lnTo>
                  <a:pt x="2574201" y="1259557"/>
                </a:lnTo>
                <a:lnTo>
                  <a:pt x="2575154" y="1269075"/>
                </a:lnTo>
                <a:lnTo>
                  <a:pt x="2665412" y="1277325"/>
                </a:lnTo>
                <a:lnTo>
                  <a:pt x="2650793" y="1433433"/>
                </a:lnTo>
                <a:lnTo>
                  <a:pt x="2561170" y="1425501"/>
                </a:lnTo>
                <a:lnTo>
                  <a:pt x="2558310" y="1434385"/>
                </a:lnTo>
                <a:lnTo>
                  <a:pt x="2555132" y="1443587"/>
                </a:lnTo>
                <a:lnTo>
                  <a:pt x="2552272" y="1452471"/>
                </a:lnTo>
                <a:lnTo>
                  <a:pt x="2548458" y="1461355"/>
                </a:lnTo>
                <a:lnTo>
                  <a:pt x="2544644" y="1470239"/>
                </a:lnTo>
                <a:lnTo>
                  <a:pt x="2540513" y="1479124"/>
                </a:lnTo>
                <a:lnTo>
                  <a:pt x="2536381" y="1488008"/>
                </a:lnTo>
                <a:lnTo>
                  <a:pt x="2531932" y="1496575"/>
                </a:lnTo>
                <a:lnTo>
                  <a:pt x="2527482" y="1505142"/>
                </a:lnTo>
                <a:lnTo>
                  <a:pt x="2522715" y="1513708"/>
                </a:lnTo>
                <a:lnTo>
                  <a:pt x="2517630" y="1521958"/>
                </a:lnTo>
                <a:lnTo>
                  <a:pt x="2512228" y="1530208"/>
                </a:lnTo>
                <a:lnTo>
                  <a:pt x="2506825" y="1538140"/>
                </a:lnTo>
                <a:lnTo>
                  <a:pt x="2501104" y="1546390"/>
                </a:lnTo>
                <a:lnTo>
                  <a:pt x="2495384" y="1554322"/>
                </a:lnTo>
                <a:lnTo>
                  <a:pt x="2489027" y="1561937"/>
                </a:lnTo>
                <a:lnTo>
                  <a:pt x="2546233" y="1631107"/>
                </a:lnTo>
                <a:lnTo>
                  <a:pt x="2425465" y="1731372"/>
                </a:lnTo>
                <a:lnTo>
                  <a:pt x="2367624" y="1662202"/>
                </a:lnTo>
                <a:lnTo>
                  <a:pt x="2359043" y="1666644"/>
                </a:lnTo>
                <a:lnTo>
                  <a:pt x="2350144" y="1671086"/>
                </a:lnTo>
                <a:lnTo>
                  <a:pt x="2341245" y="1675211"/>
                </a:lnTo>
                <a:lnTo>
                  <a:pt x="2332029" y="1679018"/>
                </a:lnTo>
                <a:lnTo>
                  <a:pt x="2323130" y="1682826"/>
                </a:lnTo>
                <a:lnTo>
                  <a:pt x="2313596" y="1685999"/>
                </a:lnTo>
                <a:lnTo>
                  <a:pt x="2304697" y="1689489"/>
                </a:lnTo>
                <a:lnTo>
                  <a:pt x="2295481" y="1692344"/>
                </a:lnTo>
                <a:lnTo>
                  <a:pt x="2286264" y="1694883"/>
                </a:lnTo>
                <a:lnTo>
                  <a:pt x="2277048" y="1697421"/>
                </a:lnTo>
                <a:lnTo>
                  <a:pt x="2267196" y="1699642"/>
                </a:lnTo>
                <a:lnTo>
                  <a:pt x="2257979" y="1701546"/>
                </a:lnTo>
                <a:lnTo>
                  <a:pt x="2248763" y="1703450"/>
                </a:lnTo>
                <a:lnTo>
                  <a:pt x="2238910" y="1705036"/>
                </a:lnTo>
                <a:lnTo>
                  <a:pt x="2229376" y="1706623"/>
                </a:lnTo>
                <a:lnTo>
                  <a:pt x="2220160" y="1707575"/>
                </a:lnTo>
                <a:lnTo>
                  <a:pt x="2211579" y="1797051"/>
                </a:lnTo>
                <a:lnTo>
                  <a:pt x="2054898" y="1782138"/>
                </a:lnTo>
                <a:lnTo>
                  <a:pt x="2063161" y="1692027"/>
                </a:lnTo>
                <a:lnTo>
                  <a:pt x="2054263" y="1689172"/>
                </a:lnTo>
                <a:lnTo>
                  <a:pt x="2045364" y="1685999"/>
                </a:lnTo>
                <a:lnTo>
                  <a:pt x="2035830" y="1682826"/>
                </a:lnTo>
                <a:lnTo>
                  <a:pt x="2027249" y="1679335"/>
                </a:lnTo>
                <a:lnTo>
                  <a:pt x="2018350" y="1675528"/>
                </a:lnTo>
                <a:lnTo>
                  <a:pt x="2009451" y="1671720"/>
                </a:lnTo>
                <a:lnTo>
                  <a:pt x="2000870" y="1667596"/>
                </a:lnTo>
                <a:lnTo>
                  <a:pt x="1992289" y="1663154"/>
                </a:lnTo>
                <a:lnTo>
                  <a:pt x="1984026" y="1658077"/>
                </a:lnTo>
                <a:lnTo>
                  <a:pt x="1975445" y="1653317"/>
                </a:lnTo>
                <a:lnTo>
                  <a:pt x="1967182" y="1648241"/>
                </a:lnTo>
                <a:lnTo>
                  <a:pt x="1958919" y="1642847"/>
                </a:lnTo>
                <a:lnTo>
                  <a:pt x="1950656" y="1637453"/>
                </a:lnTo>
                <a:lnTo>
                  <a:pt x="1943029" y="1631742"/>
                </a:lnTo>
                <a:lnTo>
                  <a:pt x="1935084" y="1626030"/>
                </a:lnTo>
                <a:lnTo>
                  <a:pt x="1927456" y="1620002"/>
                </a:lnTo>
                <a:lnTo>
                  <a:pt x="1857220" y="1678384"/>
                </a:lnTo>
                <a:lnTo>
                  <a:pt x="1756792" y="1556860"/>
                </a:lnTo>
                <a:lnTo>
                  <a:pt x="1827346" y="1498478"/>
                </a:lnTo>
                <a:lnTo>
                  <a:pt x="1822896" y="1489594"/>
                </a:lnTo>
                <a:lnTo>
                  <a:pt x="1818765" y="1481027"/>
                </a:lnTo>
                <a:lnTo>
                  <a:pt x="1814633" y="1472143"/>
                </a:lnTo>
                <a:lnTo>
                  <a:pt x="1810820" y="1463259"/>
                </a:lnTo>
                <a:lnTo>
                  <a:pt x="1807324" y="1454057"/>
                </a:lnTo>
                <a:lnTo>
                  <a:pt x="1803828" y="1445173"/>
                </a:lnTo>
                <a:lnTo>
                  <a:pt x="1800968" y="1436289"/>
                </a:lnTo>
                <a:lnTo>
                  <a:pt x="1797789" y="1426770"/>
                </a:lnTo>
                <a:lnTo>
                  <a:pt x="1795247" y="1417569"/>
                </a:lnTo>
                <a:lnTo>
                  <a:pt x="1792704" y="1408367"/>
                </a:lnTo>
                <a:lnTo>
                  <a:pt x="1790480" y="1399166"/>
                </a:lnTo>
                <a:lnTo>
                  <a:pt x="1788573" y="1389647"/>
                </a:lnTo>
                <a:lnTo>
                  <a:pt x="1786666" y="1380445"/>
                </a:lnTo>
                <a:lnTo>
                  <a:pt x="1785395" y="1371244"/>
                </a:lnTo>
                <a:lnTo>
                  <a:pt x="1783170" y="1352206"/>
                </a:lnTo>
                <a:lnTo>
                  <a:pt x="1690687" y="1343639"/>
                </a:lnTo>
                <a:lnTo>
                  <a:pt x="1705624" y="1186897"/>
                </a:lnTo>
                <a:lnTo>
                  <a:pt x="1798425" y="1195781"/>
                </a:lnTo>
                <a:lnTo>
                  <a:pt x="1801285" y="1186897"/>
                </a:lnTo>
                <a:lnTo>
                  <a:pt x="1804146" y="1178012"/>
                </a:lnTo>
                <a:lnTo>
                  <a:pt x="1807642" y="1169128"/>
                </a:lnTo>
                <a:lnTo>
                  <a:pt x="1810820" y="1160244"/>
                </a:lnTo>
                <a:lnTo>
                  <a:pt x="1814633" y="1151677"/>
                </a:lnTo>
                <a:lnTo>
                  <a:pt x="1818765" y="1142793"/>
                </a:lnTo>
                <a:lnTo>
                  <a:pt x="1822896" y="1134226"/>
                </a:lnTo>
                <a:lnTo>
                  <a:pt x="1827346" y="1125659"/>
                </a:lnTo>
                <a:lnTo>
                  <a:pt x="1831795" y="1117727"/>
                </a:lnTo>
                <a:lnTo>
                  <a:pt x="1836562" y="1109160"/>
                </a:lnTo>
                <a:lnTo>
                  <a:pt x="1841329" y="1100910"/>
                </a:lnTo>
                <a:lnTo>
                  <a:pt x="1846732" y="1092661"/>
                </a:lnTo>
                <a:lnTo>
                  <a:pt x="1852135" y="1085045"/>
                </a:lnTo>
                <a:lnTo>
                  <a:pt x="1857856" y="1077113"/>
                </a:lnTo>
                <a:lnTo>
                  <a:pt x="1863894" y="1069181"/>
                </a:lnTo>
                <a:lnTo>
                  <a:pt x="1869615" y="1061566"/>
                </a:lnTo>
                <a:lnTo>
                  <a:pt x="1810184" y="989858"/>
                </a:lnTo>
                <a:lnTo>
                  <a:pt x="1931588" y="889593"/>
                </a:lnTo>
                <a:lnTo>
                  <a:pt x="1990700" y="961301"/>
                </a:lnTo>
                <a:lnTo>
                  <a:pt x="1999599" y="956859"/>
                </a:lnTo>
                <a:lnTo>
                  <a:pt x="2008180" y="952734"/>
                </a:lnTo>
                <a:lnTo>
                  <a:pt x="2017079" y="948609"/>
                </a:lnTo>
                <a:lnTo>
                  <a:pt x="2025977" y="944485"/>
                </a:lnTo>
                <a:lnTo>
                  <a:pt x="2034876" y="941312"/>
                </a:lnTo>
                <a:lnTo>
                  <a:pt x="2043775" y="937504"/>
                </a:lnTo>
                <a:lnTo>
                  <a:pt x="2052673" y="934649"/>
                </a:lnTo>
                <a:lnTo>
                  <a:pt x="2061890" y="931476"/>
                </a:lnTo>
                <a:lnTo>
                  <a:pt x="2071424" y="928937"/>
                </a:lnTo>
                <a:lnTo>
                  <a:pt x="2080641" y="926399"/>
                </a:lnTo>
                <a:lnTo>
                  <a:pt x="2089539" y="924178"/>
                </a:lnTo>
                <a:lnTo>
                  <a:pt x="2099074" y="922274"/>
                </a:lnTo>
                <a:lnTo>
                  <a:pt x="2108608" y="920370"/>
                </a:lnTo>
                <a:lnTo>
                  <a:pt x="2117825" y="918784"/>
                </a:lnTo>
                <a:lnTo>
                  <a:pt x="2127041" y="917515"/>
                </a:lnTo>
                <a:lnTo>
                  <a:pt x="2136258" y="916246"/>
                </a:lnTo>
                <a:lnTo>
                  <a:pt x="2144839" y="823913"/>
                </a:lnTo>
                <a:close/>
                <a:moveTo>
                  <a:pt x="1509345" y="590550"/>
                </a:moveTo>
                <a:lnTo>
                  <a:pt x="1518239" y="590550"/>
                </a:lnTo>
                <a:lnTo>
                  <a:pt x="1526817" y="591817"/>
                </a:lnTo>
                <a:lnTo>
                  <a:pt x="1535394" y="593400"/>
                </a:lnTo>
                <a:lnTo>
                  <a:pt x="1543971" y="596250"/>
                </a:lnTo>
                <a:lnTo>
                  <a:pt x="1551912" y="599417"/>
                </a:lnTo>
                <a:lnTo>
                  <a:pt x="1559854" y="603534"/>
                </a:lnTo>
                <a:lnTo>
                  <a:pt x="1566843" y="608601"/>
                </a:lnTo>
                <a:lnTo>
                  <a:pt x="1570655" y="611452"/>
                </a:lnTo>
                <a:lnTo>
                  <a:pt x="1574149" y="614302"/>
                </a:lnTo>
                <a:lnTo>
                  <a:pt x="1577326" y="617469"/>
                </a:lnTo>
                <a:lnTo>
                  <a:pt x="1580185" y="620953"/>
                </a:lnTo>
                <a:lnTo>
                  <a:pt x="1583362" y="624753"/>
                </a:lnTo>
                <a:lnTo>
                  <a:pt x="1586221" y="628237"/>
                </a:lnTo>
                <a:lnTo>
                  <a:pt x="1588762" y="632037"/>
                </a:lnTo>
                <a:lnTo>
                  <a:pt x="1591621" y="636154"/>
                </a:lnTo>
                <a:lnTo>
                  <a:pt x="1593845" y="640271"/>
                </a:lnTo>
                <a:lnTo>
                  <a:pt x="1595433" y="644388"/>
                </a:lnTo>
                <a:lnTo>
                  <a:pt x="1597339" y="648505"/>
                </a:lnTo>
                <a:lnTo>
                  <a:pt x="1598927" y="652305"/>
                </a:lnTo>
                <a:lnTo>
                  <a:pt x="1601151" y="660856"/>
                </a:lnTo>
                <a:lnTo>
                  <a:pt x="1603057" y="669724"/>
                </a:lnTo>
                <a:lnTo>
                  <a:pt x="1603375" y="678274"/>
                </a:lnTo>
                <a:lnTo>
                  <a:pt x="1603375" y="687142"/>
                </a:lnTo>
                <a:lnTo>
                  <a:pt x="1602104" y="696326"/>
                </a:lnTo>
                <a:lnTo>
                  <a:pt x="1600516" y="704560"/>
                </a:lnTo>
                <a:lnTo>
                  <a:pt x="1597657" y="712794"/>
                </a:lnTo>
                <a:lnTo>
                  <a:pt x="1594480" y="721028"/>
                </a:lnTo>
                <a:lnTo>
                  <a:pt x="1590350" y="728629"/>
                </a:lnTo>
                <a:lnTo>
                  <a:pt x="1585268" y="736229"/>
                </a:lnTo>
                <a:lnTo>
                  <a:pt x="1582409" y="739396"/>
                </a:lnTo>
                <a:lnTo>
                  <a:pt x="1579550" y="742880"/>
                </a:lnTo>
                <a:lnTo>
                  <a:pt x="1576373" y="746047"/>
                </a:lnTo>
                <a:lnTo>
                  <a:pt x="1572879" y="749531"/>
                </a:lnTo>
                <a:lnTo>
                  <a:pt x="1569384" y="752381"/>
                </a:lnTo>
                <a:lnTo>
                  <a:pt x="1565572" y="755231"/>
                </a:lnTo>
                <a:lnTo>
                  <a:pt x="1297460" y="948099"/>
                </a:lnTo>
                <a:lnTo>
                  <a:pt x="1293012" y="951266"/>
                </a:lnTo>
                <a:lnTo>
                  <a:pt x="1288247" y="953799"/>
                </a:lnTo>
                <a:lnTo>
                  <a:pt x="1283164" y="956333"/>
                </a:lnTo>
                <a:lnTo>
                  <a:pt x="1278399" y="958550"/>
                </a:lnTo>
                <a:lnTo>
                  <a:pt x="1273634" y="960450"/>
                </a:lnTo>
                <a:lnTo>
                  <a:pt x="1268869" y="962033"/>
                </a:lnTo>
                <a:lnTo>
                  <a:pt x="1263469" y="962983"/>
                </a:lnTo>
                <a:lnTo>
                  <a:pt x="1258386" y="964250"/>
                </a:lnTo>
                <a:lnTo>
                  <a:pt x="1253304" y="964884"/>
                </a:lnTo>
                <a:lnTo>
                  <a:pt x="1247903" y="965200"/>
                </a:lnTo>
                <a:lnTo>
                  <a:pt x="1242820" y="965200"/>
                </a:lnTo>
                <a:lnTo>
                  <a:pt x="1237102" y="964884"/>
                </a:lnTo>
                <a:lnTo>
                  <a:pt x="1232020" y="964567"/>
                </a:lnTo>
                <a:lnTo>
                  <a:pt x="1226937" y="963617"/>
                </a:lnTo>
                <a:lnTo>
                  <a:pt x="1221537" y="962667"/>
                </a:lnTo>
                <a:lnTo>
                  <a:pt x="1216454" y="961083"/>
                </a:lnTo>
                <a:lnTo>
                  <a:pt x="1006475" y="894894"/>
                </a:lnTo>
                <a:lnTo>
                  <a:pt x="1009652" y="885393"/>
                </a:lnTo>
                <a:lnTo>
                  <a:pt x="1013464" y="875259"/>
                </a:lnTo>
                <a:lnTo>
                  <a:pt x="1017911" y="862591"/>
                </a:lnTo>
                <a:lnTo>
                  <a:pt x="1022676" y="847706"/>
                </a:lnTo>
                <a:lnTo>
                  <a:pt x="1027123" y="832188"/>
                </a:lnTo>
                <a:lnTo>
                  <a:pt x="1029029" y="824271"/>
                </a:lnTo>
                <a:lnTo>
                  <a:pt x="1030935" y="816353"/>
                </a:lnTo>
                <a:lnTo>
                  <a:pt x="1031888" y="808753"/>
                </a:lnTo>
                <a:lnTo>
                  <a:pt x="1033159" y="801469"/>
                </a:lnTo>
                <a:lnTo>
                  <a:pt x="1033794" y="793868"/>
                </a:lnTo>
                <a:lnTo>
                  <a:pt x="1033794" y="786584"/>
                </a:lnTo>
                <a:lnTo>
                  <a:pt x="1033794" y="778666"/>
                </a:lnTo>
                <a:lnTo>
                  <a:pt x="1033477" y="770749"/>
                </a:lnTo>
                <a:lnTo>
                  <a:pt x="1032841" y="762832"/>
                </a:lnTo>
                <a:lnTo>
                  <a:pt x="1031888" y="755548"/>
                </a:lnTo>
                <a:lnTo>
                  <a:pt x="1029665" y="740980"/>
                </a:lnTo>
                <a:lnTo>
                  <a:pt x="1027441" y="727995"/>
                </a:lnTo>
                <a:lnTo>
                  <a:pt x="1025217" y="718178"/>
                </a:lnTo>
                <a:lnTo>
                  <a:pt x="1022994" y="708994"/>
                </a:lnTo>
                <a:lnTo>
                  <a:pt x="1227572" y="773599"/>
                </a:lnTo>
                <a:lnTo>
                  <a:pt x="1458835" y="607651"/>
                </a:lnTo>
                <a:lnTo>
                  <a:pt x="1462965" y="605118"/>
                </a:lnTo>
                <a:lnTo>
                  <a:pt x="1467095" y="602268"/>
                </a:lnTo>
                <a:lnTo>
                  <a:pt x="1470589" y="600051"/>
                </a:lnTo>
                <a:lnTo>
                  <a:pt x="1474719" y="598467"/>
                </a:lnTo>
                <a:lnTo>
                  <a:pt x="1479166" y="596567"/>
                </a:lnTo>
                <a:lnTo>
                  <a:pt x="1483296" y="594984"/>
                </a:lnTo>
                <a:lnTo>
                  <a:pt x="1491873" y="592767"/>
                </a:lnTo>
                <a:lnTo>
                  <a:pt x="1500768" y="591183"/>
                </a:lnTo>
                <a:lnTo>
                  <a:pt x="1509345" y="590550"/>
                </a:lnTo>
                <a:close/>
                <a:moveTo>
                  <a:pt x="690596" y="539750"/>
                </a:moveTo>
                <a:lnTo>
                  <a:pt x="691548" y="539750"/>
                </a:lnTo>
                <a:lnTo>
                  <a:pt x="693769" y="540067"/>
                </a:lnTo>
                <a:lnTo>
                  <a:pt x="702016" y="540702"/>
                </a:lnTo>
                <a:lnTo>
                  <a:pt x="727394" y="541020"/>
                </a:lnTo>
                <a:lnTo>
                  <a:pt x="757531" y="541655"/>
                </a:lnTo>
                <a:lnTo>
                  <a:pt x="770854" y="541972"/>
                </a:lnTo>
                <a:lnTo>
                  <a:pt x="781640" y="543242"/>
                </a:lnTo>
                <a:lnTo>
                  <a:pt x="781957" y="543242"/>
                </a:lnTo>
                <a:lnTo>
                  <a:pt x="785763" y="546734"/>
                </a:lnTo>
                <a:lnTo>
                  <a:pt x="789887" y="552130"/>
                </a:lnTo>
                <a:lnTo>
                  <a:pt x="794646" y="558479"/>
                </a:lnTo>
                <a:lnTo>
                  <a:pt x="799404" y="566415"/>
                </a:lnTo>
                <a:lnTo>
                  <a:pt x="804797" y="576573"/>
                </a:lnTo>
                <a:lnTo>
                  <a:pt x="809872" y="588001"/>
                </a:lnTo>
                <a:lnTo>
                  <a:pt x="812093" y="594668"/>
                </a:lnTo>
                <a:lnTo>
                  <a:pt x="814631" y="602286"/>
                </a:lnTo>
                <a:lnTo>
                  <a:pt x="817169" y="609905"/>
                </a:lnTo>
                <a:lnTo>
                  <a:pt x="820024" y="618476"/>
                </a:lnTo>
                <a:lnTo>
                  <a:pt x="822244" y="627364"/>
                </a:lnTo>
                <a:lnTo>
                  <a:pt x="824465" y="637205"/>
                </a:lnTo>
                <a:lnTo>
                  <a:pt x="826685" y="647681"/>
                </a:lnTo>
                <a:lnTo>
                  <a:pt x="828906" y="658791"/>
                </a:lnTo>
                <a:lnTo>
                  <a:pt x="830809" y="670537"/>
                </a:lnTo>
                <a:lnTo>
                  <a:pt x="832395" y="683235"/>
                </a:lnTo>
                <a:lnTo>
                  <a:pt x="834299" y="696567"/>
                </a:lnTo>
                <a:lnTo>
                  <a:pt x="835885" y="710535"/>
                </a:lnTo>
                <a:lnTo>
                  <a:pt x="836836" y="725454"/>
                </a:lnTo>
                <a:lnTo>
                  <a:pt x="838105" y="741644"/>
                </a:lnTo>
                <a:lnTo>
                  <a:pt x="839057" y="757834"/>
                </a:lnTo>
                <a:lnTo>
                  <a:pt x="840009" y="775611"/>
                </a:lnTo>
                <a:lnTo>
                  <a:pt x="840326" y="794022"/>
                </a:lnTo>
                <a:lnTo>
                  <a:pt x="840643" y="813069"/>
                </a:lnTo>
                <a:lnTo>
                  <a:pt x="840326" y="833703"/>
                </a:lnTo>
                <a:lnTo>
                  <a:pt x="840326" y="854972"/>
                </a:lnTo>
                <a:lnTo>
                  <a:pt x="844767" y="839735"/>
                </a:lnTo>
                <a:lnTo>
                  <a:pt x="849208" y="824497"/>
                </a:lnTo>
                <a:lnTo>
                  <a:pt x="857456" y="794975"/>
                </a:lnTo>
                <a:lnTo>
                  <a:pt x="864435" y="767992"/>
                </a:lnTo>
                <a:lnTo>
                  <a:pt x="870145" y="742914"/>
                </a:lnTo>
                <a:lnTo>
                  <a:pt x="878710" y="705456"/>
                </a:lnTo>
                <a:lnTo>
                  <a:pt x="881248" y="694028"/>
                </a:lnTo>
                <a:lnTo>
                  <a:pt x="882517" y="688314"/>
                </a:lnTo>
                <a:lnTo>
                  <a:pt x="878076" y="679425"/>
                </a:lnTo>
                <a:lnTo>
                  <a:pt x="874586" y="670854"/>
                </a:lnTo>
                <a:lnTo>
                  <a:pt x="871097" y="663236"/>
                </a:lnTo>
                <a:lnTo>
                  <a:pt x="868559" y="655617"/>
                </a:lnTo>
                <a:lnTo>
                  <a:pt x="864752" y="644506"/>
                </a:lnTo>
                <a:lnTo>
                  <a:pt x="863801" y="640380"/>
                </a:lnTo>
                <a:lnTo>
                  <a:pt x="867290" y="637205"/>
                </a:lnTo>
                <a:lnTo>
                  <a:pt x="876489" y="629269"/>
                </a:lnTo>
                <a:lnTo>
                  <a:pt x="881882" y="624507"/>
                </a:lnTo>
                <a:lnTo>
                  <a:pt x="888227" y="619746"/>
                </a:lnTo>
                <a:lnTo>
                  <a:pt x="894571" y="615619"/>
                </a:lnTo>
                <a:lnTo>
                  <a:pt x="900598" y="611810"/>
                </a:lnTo>
                <a:lnTo>
                  <a:pt x="921535" y="619746"/>
                </a:lnTo>
                <a:lnTo>
                  <a:pt x="939300" y="659426"/>
                </a:lnTo>
                <a:lnTo>
                  <a:pt x="934224" y="671172"/>
                </a:lnTo>
                <a:lnTo>
                  <a:pt x="928514" y="683235"/>
                </a:lnTo>
                <a:lnTo>
                  <a:pt x="922487" y="695932"/>
                </a:lnTo>
                <a:lnTo>
                  <a:pt x="923439" y="707043"/>
                </a:lnTo>
                <a:lnTo>
                  <a:pt x="924073" y="720693"/>
                </a:lnTo>
                <a:lnTo>
                  <a:pt x="924708" y="736248"/>
                </a:lnTo>
                <a:lnTo>
                  <a:pt x="924073" y="753390"/>
                </a:lnTo>
                <a:lnTo>
                  <a:pt x="923439" y="790213"/>
                </a:lnTo>
                <a:lnTo>
                  <a:pt x="921852" y="827354"/>
                </a:lnTo>
                <a:lnTo>
                  <a:pt x="920266" y="862273"/>
                </a:lnTo>
                <a:lnTo>
                  <a:pt x="918680" y="891161"/>
                </a:lnTo>
                <a:lnTo>
                  <a:pt x="916777" y="918461"/>
                </a:lnTo>
                <a:lnTo>
                  <a:pt x="918680" y="913382"/>
                </a:lnTo>
                <a:lnTo>
                  <a:pt x="923756" y="899097"/>
                </a:lnTo>
                <a:lnTo>
                  <a:pt x="927245" y="888621"/>
                </a:lnTo>
                <a:lnTo>
                  <a:pt x="931369" y="876241"/>
                </a:lnTo>
                <a:lnTo>
                  <a:pt x="935493" y="862273"/>
                </a:lnTo>
                <a:lnTo>
                  <a:pt x="939934" y="846401"/>
                </a:lnTo>
                <a:lnTo>
                  <a:pt x="943741" y="828307"/>
                </a:lnTo>
                <a:lnTo>
                  <a:pt x="947865" y="809260"/>
                </a:lnTo>
                <a:lnTo>
                  <a:pt x="951672" y="788626"/>
                </a:lnTo>
                <a:lnTo>
                  <a:pt x="955161" y="766722"/>
                </a:lnTo>
                <a:lnTo>
                  <a:pt x="957699" y="743866"/>
                </a:lnTo>
                <a:lnTo>
                  <a:pt x="958650" y="731486"/>
                </a:lnTo>
                <a:lnTo>
                  <a:pt x="959919" y="719106"/>
                </a:lnTo>
                <a:lnTo>
                  <a:pt x="960554" y="707043"/>
                </a:lnTo>
                <a:lnTo>
                  <a:pt x="960871" y="694345"/>
                </a:lnTo>
                <a:lnTo>
                  <a:pt x="961188" y="681330"/>
                </a:lnTo>
                <a:lnTo>
                  <a:pt x="961188" y="668315"/>
                </a:lnTo>
                <a:lnTo>
                  <a:pt x="969119" y="649268"/>
                </a:lnTo>
                <a:lnTo>
                  <a:pt x="970705" y="651173"/>
                </a:lnTo>
                <a:lnTo>
                  <a:pt x="973877" y="656887"/>
                </a:lnTo>
                <a:lnTo>
                  <a:pt x="976098" y="661331"/>
                </a:lnTo>
                <a:lnTo>
                  <a:pt x="978636" y="666727"/>
                </a:lnTo>
                <a:lnTo>
                  <a:pt x="981808" y="673076"/>
                </a:lnTo>
                <a:lnTo>
                  <a:pt x="984663" y="681012"/>
                </a:lnTo>
                <a:lnTo>
                  <a:pt x="988152" y="690218"/>
                </a:lnTo>
                <a:lnTo>
                  <a:pt x="991007" y="700377"/>
                </a:lnTo>
                <a:lnTo>
                  <a:pt x="993862" y="712122"/>
                </a:lnTo>
                <a:lnTo>
                  <a:pt x="997035" y="724820"/>
                </a:lnTo>
                <a:lnTo>
                  <a:pt x="999572" y="739422"/>
                </a:lnTo>
                <a:lnTo>
                  <a:pt x="1002110" y="754977"/>
                </a:lnTo>
                <a:lnTo>
                  <a:pt x="1004013" y="772436"/>
                </a:lnTo>
                <a:lnTo>
                  <a:pt x="1005600" y="790848"/>
                </a:lnTo>
                <a:lnTo>
                  <a:pt x="1005282" y="796244"/>
                </a:lnTo>
                <a:lnTo>
                  <a:pt x="1004331" y="801958"/>
                </a:lnTo>
                <a:lnTo>
                  <a:pt x="1003062" y="809260"/>
                </a:lnTo>
                <a:lnTo>
                  <a:pt x="1000841" y="817196"/>
                </a:lnTo>
                <a:lnTo>
                  <a:pt x="997669" y="826085"/>
                </a:lnTo>
                <a:lnTo>
                  <a:pt x="994497" y="836243"/>
                </a:lnTo>
                <a:lnTo>
                  <a:pt x="985932" y="858781"/>
                </a:lnTo>
                <a:lnTo>
                  <a:pt x="964043" y="914969"/>
                </a:lnTo>
                <a:lnTo>
                  <a:pt x="951037" y="948301"/>
                </a:lnTo>
                <a:lnTo>
                  <a:pt x="937079" y="985442"/>
                </a:lnTo>
                <a:lnTo>
                  <a:pt x="922804" y="1025757"/>
                </a:lnTo>
                <a:lnTo>
                  <a:pt x="915825" y="1047026"/>
                </a:lnTo>
                <a:lnTo>
                  <a:pt x="908212" y="1068929"/>
                </a:lnTo>
                <a:lnTo>
                  <a:pt x="901233" y="1091785"/>
                </a:lnTo>
                <a:lnTo>
                  <a:pt x="894254" y="1115594"/>
                </a:lnTo>
                <a:lnTo>
                  <a:pt x="886958" y="1139719"/>
                </a:lnTo>
                <a:lnTo>
                  <a:pt x="880296" y="1165115"/>
                </a:lnTo>
                <a:lnTo>
                  <a:pt x="873634" y="1190510"/>
                </a:lnTo>
                <a:lnTo>
                  <a:pt x="867290" y="1217493"/>
                </a:lnTo>
                <a:lnTo>
                  <a:pt x="861580" y="1244476"/>
                </a:lnTo>
                <a:lnTo>
                  <a:pt x="855553" y="1272728"/>
                </a:lnTo>
                <a:lnTo>
                  <a:pt x="850477" y="1301298"/>
                </a:lnTo>
                <a:lnTo>
                  <a:pt x="845402" y="1330821"/>
                </a:lnTo>
                <a:lnTo>
                  <a:pt x="840960" y="1360343"/>
                </a:lnTo>
                <a:lnTo>
                  <a:pt x="836836" y="1391135"/>
                </a:lnTo>
                <a:lnTo>
                  <a:pt x="874586" y="1434307"/>
                </a:lnTo>
                <a:lnTo>
                  <a:pt x="949768" y="1522239"/>
                </a:lnTo>
                <a:lnTo>
                  <a:pt x="990373" y="1569856"/>
                </a:lnTo>
                <a:lnTo>
                  <a:pt x="1026219" y="1613028"/>
                </a:lnTo>
                <a:lnTo>
                  <a:pt x="1041129" y="1631122"/>
                </a:lnTo>
                <a:lnTo>
                  <a:pt x="1053500" y="1646042"/>
                </a:lnTo>
                <a:lnTo>
                  <a:pt x="1062065" y="1657470"/>
                </a:lnTo>
                <a:lnTo>
                  <a:pt x="1066824" y="1664137"/>
                </a:lnTo>
                <a:lnTo>
                  <a:pt x="1071582" y="1671755"/>
                </a:lnTo>
                <a:lnTo>
                  <a:pt x="1077292" y="1680326"/>
                </a:lnTo>
                <a:lnTo>
                  <a:pt x="1080147" y="1685088"/>
                </a:lnTo>
                <a:lnTo>
                  <a:pt x="1083002" y="1689850"/>
                </a:lnTo>
                <a:lnTo>
                  <a:pt x="1085540" y="1695564"/>
                </a:lnTo>
                <a:lnTo>
                  <a:pt x="1088395" y="1701913"/>
                </a:lnTo>
                <a:lnTo>
                  <a:pt x="1090616" y="1708579"/>
                </a:lnTo>
                <a:lnTo>
                  <a:pt x="1091884" y="1715880"/>
                </a:lnTo>
                <a:lnTo>
                  <a:pt x="1093471" y="1724134"/>
                </a:lnTo>
                <a:lnTo>
                  <a:pt x="1093788" y="1733022"/>
                </a:lnTo>
                <a:lnTo>
                  <a:pt x="1093788" y="1742545"/>
                </a:lnTo>
                <a:lnTo>
                  <a:pt x="1092836" y="1753021"/>
                </a:lnTo>
                <a:lnTo>
                  <a:pt x="1090933" y="1765084"/>
                </a:lnTo>
                <a:lnTo>
                  <a:pt x="1087761" y="1777147"/>
                </a:lnTo>
                <a:lnTo>
                  <a:pt x="1086809" y="1785083"/>
                </a:lnTo>
                <a:lnTo>
                  <a:pt x="1084271" y="1801272"/>
                </a:lnTo>
                <a:lnTo>
                  <a:pt x="1076340" y="1854920"/>
                </a:lnTo>
                <a:lnTo>
                  <a:pt x="1054452" y="2009516"/>
                </a:lnTo>
                <a:lnTo>
                  <a:pt x="1023681" y="2230139"/>
                </a:lnTo>
                <a:lnTo>
                  <a:pt x="1022730" y="2236488"/>
                </a:lnTo>
                <a:lnTo>
                  <a:pt x="1021461" y="2242520"/>
                </a:lnTo>
                <a:lnTo>
                  <a:pt x="1019875" y="2248551"/>
                </a:lnTo>
                <a:lnTo>
                  <a:pt x="1018289" y="2254582"/>
                </a:lnTo>
                <a:lnTo>
                  <a:pt x="1015751" y="2259979"/>
                </a:lnTo>
                <a:lnTo>
                  <a:pt x="1013530" y="2265693"/>
                </a:lnTo>
                <a:lnTo>
                  <a:pt x="1011310" y="2271407"/>
                </a:lnTo>
                <a:lnTo>
                  <a:pt x="1008455" y="2276486"/>
                </a:lnTo>
                <a:lnTo>
                  <a:pt x="1005917" y="2281248"/>
                </a:lnTo>
                <a:lnTo>
                  <a:pt x="1002427" y="2286009"/>
                </a:lnTo>
                <a:lnTo>
                  <a:pt x="999255" y="2291088"/>
                </a:lnTo>
                <a:lnTo>
                  <a:pt x="995766" y="2295533"/>
                </a:lnTo>
                <a:lnTo>
                  <a:pt x="992276" y="2299659"/>
                </a:lnTo>
                <a:lnTo>
                  <a:pt x="988470" y="2303469"/>
                </a:lnTo>
                <a:lnTo>
                  <a:pt x="984346" y="2307278"/>
                </a:lnTo>
                <a:lnTo>
                  <a:pt x="980222" y="2311087"/>
                </a:lnTo>
                <a:lnTo>
                  <a:pt x="975781" y="2314262"/>
                </a:lnTo>
                <a:lnTo>
                  <a:pt x="971339" y="2317436"/>
                </a:lnTo>
                <a:lnTo>
                  <a:pt x="966581" y="2320293"/>
                </a:lnTo>
                <a:lnTo>
                  <a:pt x="961823" y="2322833"/>
                </a:lnTo>
                <a:lnTo>
                  <a:pt x="956747" y="2325372"/>
                </a:lnTo>
                <a:lnTo>
                  <a:pt x="951989" y="2327277"/>
                </a:lnTo>
                <a:lnTo>
                  <a:pt x="946913" y="2329182"/>
                </a:lnTo>
                <a:lnTo>
                  <a:pt x="941203" y="2331086"/>
                </a:lnTo>
                <a:lnTo>
                  <a:pt x="936128" y="2332674"/>
                </a:lnTo>
                <a:lnTo>
                  <a:pt x="930418" y="2333309"/>
                </a:lnTo>
                <a:lnTo>
                  <a:pt x="925025" y="2334578"/>
                </a:lnTo>
                <a:lnTo>
                  <a:pt x="919315" y="2334896"/>
                </a:lnTo>
                <a:lnTo>
                  <a:pt x="913605" y="2335213"/>
                </a:lnTo>
                <a:lnTo>
                  <a:pt x="907577" y="2335213"/>
                </a:lnTo>
                <a:lnTo>
                  <a:pt x="901550" y="2334896"/>
                </a:lnTo>
                <a:lnTo>
                  <a:pt x="895523" y="2333943"/>
                </a:lnTo>
                <a:lnTo>
                  <a:pt x="889813" y="2333309"/>
                </a:lnTo>
                <a:lnTo>
                  <a:pt x="883786" y="2332356"/>
                </a:lnTo>
                <a:lnTo>
                  <a:pt x="878076" y="2330769"/>
                </a:lnTo>
                <a:lnTo>
                  <a:pt x="872683" y="2328864"/>
                </a:lnTo>
                <a:lnTo>
                  <a:pt x="867290" y="2326642"/>
                </a:lnTo>
                <a:lnTo>
                  <a:pt x="862214" y="2324420"/>
                </a:lnTo>
                <a:lnTo>
                  <a:pt x="857456" y="2321881"/>
                </a:lnTo>
                <a:lnTo>
                  <a:pt x="852698" y="2319341"/>
                </a:lnTo>
                <a:lnTo>
                  <a:pt x="848257" y="2316167"/>
                </a:lnTo>
                <a:lnTo>
                  <a:pt x="843815" y="2312992"/>
                </a:lnTo>
                <a:lnTo>
                  <a:pt x="839692" y="2309183"/>
                </a:lnTo>
                <a:lnTo>
                  <a:pt x="835568" y="2305373"/>
                </a:lnTo>
                <a:lnTo>
                  <a:pt x="831761" y="2301882"/>
                </a:lnTo>
                <a:lnTo>
                  <a:pt x="827954" y="2297755"/>
                </a:lnTo>
                <a:lnTo>
                  <a:pt x="824782" y="2293311"/>
                </a:lnTo>
                <a:lnTo>
                  <a:pt x="821293" y="2288866"/>
                </a:lnTo>
                <a:lnTo>
                  <a:pt x="818755" y="2283787"/>
                </a:lnTo>
                <a:lnTo>
                  <a:pt x="815900" y="2279026"/>
                </a:lnTo>
                <a:lnTo>
                  <a:pt x="813362" y="2274264"/>
                </a:lnTo>
                <a:lnTo>
                  <a:pt x="811141" y="2269185"/>
                </a:lnTo>
                <a:lnTo>
                  <a:pt x="809238" y="2263471"/>
                </a:lnTo>
                <a:lnTo>
                  <a:pt x="807335" y="2258392"/>
                </a:lnTo>
                <a:lnTo>
                  <a:pt x="805749" y="2252678"/>
                </a:lnTo>
                <a:lnTo>
                  <a:pt x="804162" y="2246646"/>
                </a:lnTo>
                <a:lnTo>
                  <a:pt x="803211" y="2241250"/>
                </a:lnTo>
                <a:lnTo>
                  <a:pt x="802576" y="2234901"/>
                </a:lnTo>
                <a:lnTo>
                  <a:pt x="801942" y="2228869"/>
                </a:lnTo>
                <a:lnTo>
                  <a:pt x="801625" y="2222838"/>
                </a:lnTo>
                <a:lnTo>
                  <a:pt x="801625" y="2216807"/>
                </a:lnTo>
                <a:lnTo>
                  <a:pt x="801942" y="2210458"/>
                </a:lnTo>
                <a:lnTo>
                  <a:pt x="802576" y="2204109"/>
                </a:lnTo>
                <a:lnTo>
                  <a:pt x="803211" y="2197443"/>
                </a:lnTo>
                <a:lnTo>
                  <a:pt x="833981" y="1990152"/>
                </a:lnTo>
                <a:lnTo>
                  <a:pt x="855235" y="1846032"/>
                </a:lnTo>
                <a:lnTo>
                  <a:pt x="861897" y="1797146"/>
                </a:lnTo>
                <a:lnTo>
                  <a:pt x="863801" y="1783178"/>
                </a:lnTo>
                <a:lnTo>
                  <a:pt x="864435" y="1777147"/>
                </a:lnTo>
                <a:lnTo>
                  <a:pt x="861897" y="1774290"/>
                </a:lnTo>
                <a:lnTo>
                  <a:pt x="855553" y="1767623"/>
                </a:lnTo>
                <a:lnTo>
                  <a:pt x="833030" y="1744133"/>
                </a:lnTo>
                <a:lnTo>
                  <a:pt x="763558" y="1673343"/>
                </a:lnTo>
                <a:lnTo>
                  <a:pt x="687424" y="1595886"/>
                </a:lnTo>
                <a:lnTo>
                  <a:pt x="657288" y="1564777"/>
                </a:lnTo>
                <a:lnTo>
                  <a:pt x="637620" y="1543825"/>
                </a:lnTo>
                <a:lnTo>
                  <a:pt x="624931" y="1537159"/>
                </a:lnTo>
                <a:lnTo>
                  <a:pt x="612876" y="1530175"/>
                </a:lnTo>
                <a:lnTo>
                  <a:pt x="600822" y="1523192"/>
                </a:lnTo>
                <a:lnTo>
                  <a:pt x="589719" y="1516208"/>
                </a:lnTo>
                <a:lnTo>
                  <a:pt x="578933" y="1508907"/>
                </a:lnTo>
                <a:lnTo>
                  <a:pt x="569100" y="1501605"/>
                </a:lnTo>
                <a:lnTo>
                  <a:pt x="559266" y="1494622"/>
                </a:lnTo>
                <a:lnTo>
                  <a:pt x="550383" y="1487003"/>
                </a:lnTo>
                <a:lnTo>
                  <a:pt x="541818" y="1480019"/>
                </a:lnTo>
                <a:lnTo>
                  <a:pt x="533570" y="1472718"/>
                </a:lnTo>
                <a:lnTo>
                  <a:pt x="525957" y="1465099"/>
                </a:lnTo>
                <a:lnTo>
                  <a:pt x="518978" y="1458116"/>
                </a:lnTo>
                <a:lnTo>
                  <a:pt x="511682" y="1451132"/>
                </a:lnTo>
                <a:lnTo>
                  <a:pt x="505655" y="1444148"/>
                </a:lnTo>
                <a:lnTo>
                  <a:pt x="499945" y="1436847"/>
                </a:lnTo>
                <a:lnTo>
                  <a:pt x="494235" y="1430181"/>
                </a:lnTo>
                <a:lnTo>
                  <a:pt x="489159" y="1423514"/>
                </a:lnTo>
                <a:lnTo>
                  <a:pt x="484718" y="1416848"/>
                </a:lnTo>
                <a:lnTo>
                  <a:pt x="480277" y="1410499"/>
                </a:lnTo>
                <a:lnTo>
                  <a:pt x="476470" y="1404150"/>
                </a:lnTo>
                <a:lnTo>
                  <a:pt x="473298" y="1397801"/>
                </a:lnTo>
                <a:lnTo>
                  <a:pt x="469808" y="1392405"/>
                </a:lnTo>
                <a:lnTo>
                  <a:pt x="464733" y="1381294"/>
                </a:lnTo>
                <a:lnTo>
                  <a:pt x="460926" y="1371453"/>
                </a:lnTo>
                <a:lnTo>
                  <a:pt x="458706" y="1362565"/>
                </a:lnTo>
                <a:lnTo>
                  <a:pt x="457754" y="1359073"/>
                </a:lnTo>
                <a:lnTo>
                  <a:pt x="457119" y="1355264"/>
                </a:lnTo>
                <a:lnTo>
                  <a:pt x="457119" y="1352089"/>
                </a:lnTo>
                <a:lnTo>
                  <a:pt x="457119" y="1349550"/>
                </a:lnTo>
                <a:lnTo>
                  <a:pt x="456802" y="1347010"/>
                </a:lnTo>
                <a:lnTo>
                  <a:pt x="456168" y="1344788"/>
                </a:lnTo>
                <a:lnTo>
                  <a:pt x="454264" y="1342566"/>
                </a:lnTo>
                <a:lnTo>
                  <a:pt x="452361" y="1340344"/>
                </a:lnTo>
                <a:lnTo>
                  <a:pt x="449823" y="1338439"/>
                </a:lnTo>
                <a:lnTo>
                  <a:pt x="446968" y="1336217"/>
                </a:lnTo>
                <a:lnTo>
                  <a:pt x="440624" y="1332408"/>
                </a:lnTo>
                <a:lnTo>
                  <a:pt x="434279" y="1328598"/>
                </a:lnTo>
                <a:lnTo>
                  <a:pt x="431107" y="1326376"/>
                </a:lnTo>
                <a:lnTo>
                  <a:pt x="428887" y="1324472"/>
                </a:lnTo>
                <a:lnTo>
                  <a:pt x="426666" y="1322250"/>
                </a:lnTo>
                <a:lnTo>
                  <a:pt x="425397" y="1319393"/>
                </a:lnTo>
                <a:lnTo>
                  <a:pt x="424128" y="1317170"/>
                </a:lnTo>
                <a:lnTo>
                  <a:pt x="424128" y="1314631"/>
                </a:lnTo>
                <a:lnTo>
                  <a:pt x="425714" y="1302568"/>
                </a:lnTo>
                <a:lnTo>
                  <a:pt x="427618" y="1289553"/>
                </a:lnTo>
                <a:lnTo>
                  <a:pt x="429521" y="1275268"/>
                </a:lnTo>
                <a:lnTo>
                  <a:pt x="432059" y="1260983"/>
                </a:lnTo>
                <a:lnTo>
                  <a:pt x="438086" y="1229873"/>
                </a:lnTo>
                <a:lnTo>
                  <a:pt x="445382" y="1196542"/>
                </a:lnTo>
                <a:lnTo>
                  <a:pt x="453313" y="1161623"/>
                </a:lnTo>
                <a:lnTo>
                  <a:pt x="462195" y="1125117"/>
                </a:lnTo>
                <a:lnTo>
                  <a:pt x="471712" y="1087658"/>
                </a:lnTo>
                <a:lnTo>
                  <a:pt x="481229" y="1049883"/>
                </a:lnTo>
                <a:lnTo>
                  <a:pt x="501531" y="974014"/>
                </a:lnTo>
                <a:lnTo>
                  <a:pt x="521199" y="901001"/>
                </a:lnTo>
                <a:lnTo>
                  <a:pt x="538963" y="833386"/>
                </a:lnTo>
                <a:lnTo>
                  <a:pt x="546577" y="803228"/>
                </a:lnTo>
                <a:lnTo>
                  <a:pt x="553238" y="775293"/>
                </a:lnTo>
                <a:lnTo>
                  <a:pt x="622710" y="754659"/>
                </a:lnTo>
                <a:lnTo>
                  <a:pt x="591305" y="753072"/>
                </a:lnTo>
                <a:lnTo>
                  <a:pt x="520881" y="750215"/>
                </a:lnTo>
                <a:lnTo>
                  <a:pt x="482497" y="748628"/>
                </a:lnTo>
                <a:lnTo>
                  <a:pt x="448554" y="747358"/>
                </a:lnTo>
                <a:lnTo>
                  <a:pt x="423494" y="747041"/>
                </a:lnTo>
                <a:lnTo>
                  <a:pt x="415563" y="747358"/>
                </a:lnTo>
                <a:lnTo>
                  <a:pt x="411439" y="747993"/>
                </a:lnTo>
                <a:lnTo>
                  <a:pt x="409853" y="748628"/>
                </a:lnTo>
                <a:lnTo>
                  <a:pt x="406364" y="750850"/>
                </a:lnTo>
                <a:lnTo>
                  <a:pt x="396847" y="757516"/>
                </a:lnTo>
                <a:lnTo>
                  <a:pt x="382889" y="767992"/>
                </a:lnTo>
                <a:lnTo>
                  <a:pt x="366393" y="781007"/>
                </a:lnTo>
                <a:lnTo>
                  <a:pt x="325472" y="812752"/>
                </a:lnTo>
                <a:lnTo>
                  <a:pt x="279791" y="849258"/>
                </a:lnTo>
                <a:lnTo>
                  <a:pt x="195093" y="917826"/>
                </a:lnTo>
                <a:lnTo>
                  <a:pt x="154805" y="951158"/>
                </a:lnTo>
                <a:lnTo>
                  <a:pt x="154488" y="951475"/>
                </a:lnTo>
                <a:lnTo>
                  <a:pt x="150681" y="954332"/>
                </a:lnTo>
                <a:lnTo>
                  <a:pt x="146875" y="957506"/>
                </a:lnTo>
                <a:lnTo>
                  <a:pt x="143068" y="960046"/>
                </a:lnTo>
                <a:lnTo>
                  <a:pt x="139261" y="962586"/>
                </a:lnTo>
                <a:lnTo>
                  <a:pt x="135454" y="964808"/>
                </a:lnTo>
                <a:lnTo>
                  <a:pt x="131013" y="966712"/>
                </a:lnTo>
                <a:lnTo>
                  <a:pt x="126889" y="968617"/>
                </a:lnTo>
                <a:lnTo>
                  <a:pt x="122766" y="969887"/>
                </a:lnTo>
                <a:lnTo>
                  <a:pt x="113883" y="972426"/>
                </a:lnTo>
                <a:lnTo>
                  <a:pt x="105318" y="974014"/>
                </a:lnTo>
                <a:lnTo>
                  <a:pt x="96436" y="975283"/>
                </a:lnTo>
                <a:lnTo>
                  <a:pt x="87554" y="974966"/>
                </a:lnTo>
                <a:lnTo>
                  <a:pt x="78671" y="974014"/>
                </a:lnTo>
                <a:lnTo>
                  <a:pt x="70106" y="972109"/>
                </a:lnTo>
                <a:lnTo>
                  <a:pt x="61541" y="969569"/>
                </a:lnTo>
                <a:lnTo>
                  <a:pt x="52976" y="966395"/>
                </a:lnTo>
                <a:lnTo>
                  <a:pt x="48852" y="964490"/>
                </a:lnTo>
                <a:lnTo>
                  <a:pt x="45363" y="962268"/>
                </a:lnTo>
                <a:lnTo>
                  <a:pt x="41239" y="959729"/>
                </a:lnTo>
                <a:lnTo>
                  <a:pt x="37432" y="956872"/>
                </a:lnTo>
                <a:lnTo>
                  <a:pt x="33626" y="954015"/>
                </a:lnTo>
                <a:lnTo>
                  <a:pt x="30453" y="951158"/>
                </a:lnTo>
                <a:lnTo>
                  <a:pt x="26647" y="947666"/>
                </a:lnTo>
                <a:lnTo>
                  <a:pt x="23792" y="944491"/>
                </a:lnTo>
                <a:lnTo>
                  <a:pt x="20302" y="940682"/>
                </a:lnTo>
                <a:lnTo>
                  <a:pt x="17764" y="936873"/>
                </a:lnTo>
                <a:lnTo>
                  <a:pt x="14909" y="933063"/>
                </a:lnTo>
                <a:lnTo>
                  <a:pt x="12689" y="929254"/>
                </a:lnTo>
                <a:lnTo>
                  <a:pt x="10468" y="925127"/>
                </a:lnTo>
                <a:lnTo>
                  <a:pt x="8248" y="921000"/>
                </a:lnTo>
                <a:lnTo>
                  <a:pt x="6662" y="916874"/>
                </a:lnTo>
                <a:lnTo>
                  <a:pt x="4758" y="912429"/>
                </a:lnTo>
                <a:lnTo>
                  <a:pt x="2538" y="903858"/>
                </a:lnTo>
                <a:lnTo>
                  <a:pt x="634" y="894970"/>
                </a:lnTo>
                <a:lnTo>
                  <a:pt x="0" y="886399"/>
                </a:lnTo>
                <a:lnTo>
                  <a:pt x="0" y="877511"/>
                </a:lnTo>
                <a:lnTo>
                  <a:pt x="952" y="868622"/>
                </a:lnTo>
                <a:lnTo>
                  <a:pt x="2538" y="859734"/>
                </a:lnTo>
                <a:lnTo>
                  <a:pt x="5075" y="851163"/>
                </a:lnTo>
                <a:lnTo>
                  <a:pt x="8882" y="842909"/>
                </a:lnTo>
                <a:lnTo>
                  <a:pt x="10785" y="838782"/>
                </a:lnTo>
                <a:lnTo>
                  <a:pt x="13006" y="834656"/>
                </a:lnTo>
                <a:lnTo>
                  <a:pt x="15544" y="831164"/>
                </a:lnTo>
                <a:lnTo>
                  <a:pt x="18082" y="827354"/>
                </a:lnTo>
                <a:lnTo>
                  <a:pt x="20937" y="823545"/>
                </a:lnTo>
                <a:lnTo>
                  <a:pt x="24109" y="820053"/>
                </a:lnTo>
                <a:lnTo>
                  <a:pt x="27281" y="816561"/>
                </a:lnTo>
                <a:lnTo>
                  <a:pt x="30771" y="813069"/>
                </a:lnTo>
                <a:lnTo>
                  <a:pt x="80575" y="775611"/>
                </a:lnTo>
                <a:lnTo>
                  <a:pt x="189700" y="694028"/>
                </a:lnTo>
                <a:lnTo>
                  <a:pt x="248386" y="650220"/>
                </a:lnTo>
                <a:lnTo>
                  <a:pt x="300094" y="612127"/>
                </a:lnTo>
                <a:lnTo>
                  <a:pt x="321348" y="596572"/>
                </a:lnTo>
                <a:lnTo>
                  <a:pt x="337843" y="585144"/>
                </a:lnTo>
                <a:lnTo>
                  <a:pt x="349263" y="577208"/>
                </a:lnTo>
                <a:lnTo>
                  <a:pt x="352436" y="574986"/>
                </a:lnTo>
                <a:lnTo>
                  <a:pt x="354022" y="574351"/>
                </a:lnTo>
                <a:lnTo>
                  <a:pt x="460926" y="562606"/>
                </a:lnTo>
                <a:lnTo>
                  <a:pt x="554190" y="552448"/>
                </a:lnTo>
                <a:lnTo>
                  <a:pt x="595112" y="548003"/>
                </a:lnTo>
                <a:lnTo>
                  <a:pt x="631275" y="544512"/>
                </a:lnTo>
                <a:lnTo>
                  <a:pt x="663315" y="541655"/>
                </a:lnTo>
                <a:lnTo>
                  <a:pt x="690596" y="539750"/>
                </a:lnTo>
                <a:close/>
                <a:moveTo>
                  <a:pt x="912333" y="0"/>
                </a:moveTo>
                <a:lnTo>
                  <a:pt x="923772" y="0"/>
                </a:lnTo>
                <a:lnTo>
                  <a:pt x="935529" y="0"/>
                </a:lnTo>
                <a:lnTo>
                  <a:pt x="943791" y="636"/>
                </a:lnTo>
                <a:lnTo>
                  <a:pt x="952052" y="1908"/>
                </a:lnTo>
                <a:lnTo>
                  <a:pt x="960632" y="3817"/>
                </a:lnTo>
                <a:lnTo>
                  <a:pt x="969211" y="5407"/>
                </a:lnTo>
                <a:lnTo>
                  <a:pt x="977473" y="8270"/>
                </a:lnTo>
                <a:lnTo>
                  <a:pt x="986052" y="11451"/>
                </a:lnTo>
                <a:lnTo>
                  <a:pt x="993996" y="14949"/>
                </a:lnTo>
                <a:lnTo>
                  <a:pt x="1001940" y="19084"/>
                </a:lnTo>
                <a:lnTo>
                  <a:pt x="1010202" y="22901"/>
                </a:lnTo>
                <a:lnTo>
                  <a:pt x="1017828" y="27990"/>
                </a:lnTo>
                <a:lnTo>
                  <a:pt x="1025454" y="33080"/>
                </a:lnTo>
                <a:lnTo>
                  <a:pt x="1032762" y="39123"/>
                </a:lnTo>
                <a:lnTo>
                  <a:pt x="1039753" y="44848"/>
                </a:lnTo>
                <a:lnTo>
                  <a:pt x="1047061" y="51210"/>
                </a:lnTo>
                <a:lnTo>
                  <a:pt x="1053734" y="57889"/>
                </a:lnTo>
                <a:lnTo>
                  <a:pt x="1060407" y="65523"/>
                </a:lnTo>
                <a:lnTo>
                  <a:pt x="1066127" y="72839"/>
                </a:lnTo>
                <a:lnTo>
                  <a:pt x="1072164" y="80791"/>
                </a:lnTo>
                <a:lnTo>
                  <a:pt x="1077884" y="89061"/>
                </a:lnTo>
                <a:lnTo>
                  <a:pt x="1082968" y="97331"/>
                </a:lnTo>
                <a:lnTo>
                  <a:pt x="1087734" y="106555"/>
                </a:lnTo>
                <a:lnTo>
                  <a:pt x="1092183" y="115779"/>
                </a:lnTo>
                <a:lnTo>
                  <a:pt x="1096313" y="125003"/>
                </a:lnTo>
                <a:lnTo>
                  <a:pt x="1100127" y="134546"/>
                </a:lnTo>
                <a:lnTo>
                  <a:pt x="1103304" y="145042"/>
                </a:lnTo>
                <a:lnTo>
                  <a:pt x="1106164" y="155220"/>
                </a:lnTo>
                <a:lnTo>
                  <a:pt x="1108706" y="166035"/>
                </a:lnTo>
                <a:lnTo>
                  <a:pt x="1110612" y="176849"/>
                </a:lnTo>
                <a:lnTo>
                  <a:pt x="1111566" y="187982"/>
                </a:lnTo>
                <a:lnTo>
                  <a:pt x="1112519" y="199433"/>
                </a:lnTo>
                <a:lnTo>
                  <a:pt x="1112837" y="210883"/>
                </a:lnTo>
                <a:lnTo>
                  <a:pt x="1112519" y="222970"/>
                </a:lnTo>
                <a:lnTo>
                  <a:pt x="1110930" y="247144"/>
                </a:lnTo>
                <a:lnTo>
                  <a:pt x="1109024" y="271636"/>
                </a:lnTo>
                <a:lnTo>
                  <a:pt x="1106164" y="296764"/>
                </a:lnTo>
                <a:lnTo>
                  <a:pt x="1104575" y="308851"/>
                </a:lnTo>
                <a:lnTo>
                  <a:pt x="1102351" y="321574"/>
                </a:lnTo>
                <a:lnTo>
                  <a:pt x="1100444" y="333978"/>
                </a:lnTo>
                <a:lnTo>
                  <a:pt x="1097902" y="345747"/>
                </a:lnTo>
                <a:lnTo>
                  <a:pt x="1095360" y="358152"/>
                </a:lnTo>
                <a:lnTo>
                  <a:pt x="1092183" y="369921"/>
                </a:lnTo>
                <a:lnTo>
                  <a:pt x="1089323" y="381372"/>
                </a:lnTo>
                <a:lnTo>
                  <a:pt x="1085510" y="393140"/>
                </a:lnTo>
                <a:lnTo>
                  <a:pt x="1082014" y="404273"/>
                </a:lnTo>
                <a:lnTo>
                  <a:pt x="1077884" y="415406"/>
                </a:lnTo>
                <a:lnTo>
                  <a:pt x="1073753" y="425902"/>
                </a:lnTo>
                <a:lnTo>
                  <a:pt x="1068986" y="436080"/>
                </a:lnTo>
                <a:lnTo>
                  <a:pt x="1063585" y="445941"/>
                </a:lnTo>
                <a:lnTo>
                  <a:pt x="1058501" y="455483"/>
                </a:lnTo>
                <a:lnTo>
                  <a:pt x="1052463" y="464389"/>
                </a:lnTo>
                <a:lnTo>
                  <a:pt x="1046108" y="472977"/>
                </a:lnTo>
                <a:lnTo>
                  <a:pt x="1039753" y="481247"/>
                </a:lnTo>
                <a:lnTo>
                  <a:pt x="1032762" y="488563"/>
                </a:lnTo>
                <a:lnTo>
                  <a:pt x="1025454" y="495242"/>
                </a:lnTo>
                <a:lnTo>
                  <a:pt x="1017510" y="501922"/>
                </a:lnTo>
                <a:lnTo>
                  <a:pt x="1009248" y="507647"/>
                </a:lnTo>
                <a:lnTo>
                  <a:pt x="1000351" y="512736"/>
                </a:lnTo>
                <a:lnTo>
                  <a:pt x="991454" y="516871"/>
                </a:lnTo>
                <a:lnTo>
                  <a:pt x="981921" y="520688"/>
                </a:lnTo>
                <a:lnTo>
                  <a:pt x="971435" y="523551"/>
                </a:lnTo>
                <a:lnTo>
                  <a:pt x="960949" y="525778"/>
                </a:lnTo>
                <a:lnTo>
                  <a:pt x="953005" y="526732"/>
                </a:lnTo>
                <a:lnTo>
                  <a:pt x="944426" y="527050"/>
                </a:lnTo>
                <a:lnTo>
                  <a:pt x="935847" y="526414"/>
                </a:lnTo>
                <a:lnTo>
                  <a:pt x="926314" y="525141"/>
                </a:lnTo>
                <a:lnTo>
                  <a:pt x="917099" y="523233"/>
                </a:lnTo>
                <a:lnTo>
                  <a:pt x="907884" y="520688"/>
                </a:lnTo>
                <a:lnTo>
                  <a:pt x="898669" y="517190"/>
                </a:lnTo>
                <a:lnTo>
                  <a:pt x="888819" y="513373"/>
                </a:lnTo>
                <a:lnTo>
                  <a:pt x="879286" y="508283"/>
                </a:lnTo>
                <a:lnTo>
                  <a:pt x="869118" y="503194"/>
                </a:lnTo>
                <a:lnTo>
                  <a:pt x="859585" y="496833"/>
                </a:lnTo>
                <a:lnTo>
                  <a:pt x="849735" y="490153"/>
                </a:lnTo>
                <a:lnTo>
                  <a:pt x="840202" y="482837"/>
                </a:lnTo>
                <a:lnTo>
                  <a:pt x="830987" y="474886"/>
                </a:lnTo>
                <a:lnTo>
                  <a:pt x="821454" y="465979"/>
                </a:lnTo>
                <a:lnTo>
                  <a:pt x="812239" y="456755"/>
                </a:lnTo>
                <a:lnTo>
                  <a:pt x="803342" y="446577"/>
                </a:lnTo>
                <a:lnTo>
                  <a:pt x="794445" y="435762"/>
                </a:lnTo>
                <a:lnTo>
                  <a:pt x="786183" y="424630"/>
                </a:lnTo>
                <a:lnTo>
                  <a:pt x="778240" y="412225"/>
                </a:lnTo>
                <a:lnTo>
                  <a:pt x="770296" y="400138"/>
                </a:lnTo>
                <a:lnTo>
                  <a:pt x="762987" y="386779"/>
                </a:lnTo>
                <a:lnTo>
                  <a:pt x="756314" y="372784"/>
                </a:lnTo>
                <a:lnTo>
                  <a:pt x="749324" y="358470"/>
                </a:lnTo>
                <a:lnTo>
                  <a:pt x="743604" y="343203"/>
                </a:lnTo>
                <a:lnTo>
                  <a:pt x="738202" y="327617"/>
                </a:lnTo>
                <a:lnTo>
                  <a:pt x="733436" y="311077"/>
                </a:lnTo>
                <a:lnTo>
                  <a:pt x="728987" y="294219"/>
                </a:lnTo>
                <a:lnTo>
                  <a:pt x="725810" y="276725"/>
                </a:lnTo>
                <a:lnTo>
                  <a:pt x="722632" y="258595"/>
                </a:lnTo>
                <a:lnTo>
                  <a:pt x="720408" y="240146"/>
                </a:lnTo>
                <a:lnTo>
                  <a:pt x="719137" y="221062"/>
                </a:lnTo>
                <a:lnTo>
                  <a:pt x="719772" y="209293"/>
                </a:lnTo>
                <a:lnTo>
                  <a:pt x="721361" y="197206"/>
                </a:lnTo>
                <a:lnTo>
                  <a:pt x="722632" y="185756"/>
                </a:lnTo>
                <a:lnTo>
                  <a:pt x="724856" y="174623"/>
                </a:lnTo>
                <a:lnTo>
                  <a:pt x="727399" y="163490"/>
                </a:lnTo>
                <a:lnTo>
                  <a:pt x="730576" y="152676"/>
                </a:lnTo>
                <a:lnTo>
                  <a:pt x="734389" y="142179"/>
                </a:lnTo>
                <a:lnTo>
                  <a:pt x="737884" y="131683"/>
                </a:lnTo>
                <a:lnTo>
                  <a:pt x="742333" y="121823"/>
                </a:lnTo>
                <a:lnTo>
                  <a:pt x="746782" y="111962"/>
                </a:lnTo>
                <a:lnTo>
                  <a:pt x="752184" y="102420"/>
                </a:lnTo>
                <a:lnTo>
                  <a:pt x="757268" y="93514"/>
                </a:lnTo>
                <a:lnTo>
                  <a:pt x="763305" y="84290"/>
                </a:lnTo>
                <a:lnTo>
                  <a:pt x="769660" y="76338"/>
                </a:lnTo>
                <a:lnTo>
                  <a:pt x="776015" y="68068"/>
                </a:lnTo>
                <a:lnTo>
                  <a:pt x="783006" y="60116"/>
                </a:lnTo>
                <a:lnTo>
                  <a:pt x="790314" y="53118"/>
                </a:lnTo>
                <a:lnTo>
                  <a:pt x="797940" y="46121"/>
                </a:lnTo>
                <a:lnTo>
                  <a:pt x="805567" y="39759"/>
                </a:lnTo>
                <a:lnTo>
                  <a:pt x="813828" y="33398"/>
                </a:lnTo>
                <a:lnTo>
                  <a:pt x="822725" y="27990"/>
                </a:lnTo>
                <a:lnTo>
                  <a:pt x="831305" y="22901"/>
                </a:lnTo>
                <a:lnTo>
                  <a:pt x="840520" y="18130"/>
                </a:lnTo>
                <a:lnTo>
                  <a:pt x="849735" y="13995"/>
                </a:lnTo>
                <a:lnTo>
                  <a:pt x="859903" y="10496"/>
                </a:lnTo>
                <a:lnTo>
                  <a:pt x="870071" y="7316"/>
                </a:lnTo>
                <a:lnTo>
                  <a:pt x="879922" y="4771"/>
                </a:lnTo>
                <a:lnTo>
                  <a:pt x="890725" y="2544"/>
                </a:lnTo>
                <a:lnTo>
                  <a:pt x="901529" y="954"/>
                </a:lnTo>
                <a:lnTo>
                  <a:pt x="912333" y="0"/>
                </a:lnTo>
                <a:close/>
              </a:path>
            </a:pathLst>
          </a:custGeom>
          <a:solidFill>
            <a:srgbClr val="076DC1"/>
          </a:solidFill>
          <a:ln>
            <a:noFill/>
          </a:ln>
          <a:extLst/>
        </p:spPr>
        <p:txBody>
          <a:bodyPr anchor="ctr">
            <a:scene3d>
              <a:camera prst="orthographicFront"/>
              <a:lightRig rig="threePt" dir="t"/>
            </a:scene3d>
            <a:sp3d contourW="12700">
              <a:contourClr>
                <a:srgbClr val="FFFFFF"/>
              </a:contourClr>
            </a:sp3d>
          </a:bodyPr>
          <a:lstStyle/>
          <a:p>
            <a:pPr algn="ctr" eaLnBrk="1" fontAlgn="auto" hangingPunct="1">
              <a:spcBef>
                <a:spcPts val="0"/>
              </a:spcBef>
              <a:spcAft>
                <a:spcPts val="0"/>
              </a:spcAft>
              <a:defRPr/>
            </a:pPr>
            <a:endParaRPr lang="zh-CN" altLang="en-US">
              <a:solidFill>
                <a:schemeClr val="bg1">
                  <a:lumMod val="50000"/>
                </a:schemeClr>
              </a:solidFill>
              <a:latin typeface="+mn-lt"/>
              <a:ea typeface="+mn-ea"/>
            </a:endParaRPr>
          </a:p>
        </p:txBody>
      </p:sp>
      <p:sp>
        <p:nvSpPr>
          <p:cNvPr id="22" name="矩形 4"/>
          <p:cNvSpPr>
            <a:spLocks noChangeArrowheads="1"/>
          </p:cNvSpPr>
          <p:nvPr/>
        </p:nvSpPr>
        <p:spPr bwMode="auto">
          <a:xfrm>
            <a:off x="1203778" y="4551140"/>
            <a:ext cx="1811338"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r" eaLnBrk="1" hangingPunct="1"/>
            <a:r>
              <a:rPr lang="zh-CN" altLang="en-US">
                <a:solidFill>
                  <a:schemeClr val="bg1">
                    <a:lumMod val="50000"/>
                  </a:schemeClr>
                </a:solidFill>
              </a:rPr>
              <a:t>ADD YOUR TEXT</a:t>
            </a:r>
          </a:p>
        </p:txBody>
      </p:sp>
      <p:sp>
        <p:nvSpPr>
          <p:cNvPr id="23" name="矩形 5"/>
          <p:cNvSpPr>
            <a:spLocks noChangeArrowheads="1"/>
          </p:cNvSpPr>
          <p:nvPr/>
        </p:nvSpPr>
        <p:spPr bwMode="auto">
          <a:xfrm>
            <a:off x="1203778" y="4897215"/>
            <a:ext cx="1811338" cy="954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r" eaLnBrk="1" hangingPunct="1"/>
            <a:r>
              <a:rPr lang="zh-CN" altLang="en-US" sz="1400">
                <a:solidFill>
                  <a:schemeClr val="bg1">
                    <a:lumMod val="50000"/>
                  </a:schemeClr>
                </a:solidFill>
              </a:rPr>
              <a:t>Vestibulum ante ipsum primis in faucibus orci luctus et ultrices posuere</a:t>
            </a:r>
          </a:p>
        </p:txBody>
      </p:sp>
      <p:sp>
        <p:nvSpPr>
          <p:cNvPr id="24" name="KSO_Shape"/>
          <p:cNvSpPr>
            <a:spLocks noChangeAspect="1"/>
          </p:cNvSpPr>
          <p:nvPr/>
        </p:nvSpPr>
        <p:spPr bwMode="auto">
          <a:xfrm>
            <a:off x="3961266" y="5243290"/>
            <a:ext cx="544512" cy="298450"/>
          </a:xfrm>
          <a:custGeom>
            <a:avLst/>
            <a:gdLst>
              <a:gd name="T0" fmla="*/ 2147483646 w 368"/>
              <a:gd name="T1" fmla="*/ 2147483646 h 181"/>
              <a:gd name="T2" fmla="*/ 2147483646 w 368"/>
              <a:gd name="T3" fmla="*/ 2147483646 h 181"/>
              <a:gd name="T4" fmla="*/ 2147483646 w 368"/>
              <a:gd name="T5" fmla="*/ 2147483646 h 181"/>
              <a:gd name="T6" fmla="*/ 2147483646 w 368"/>
              <a:gd name="T7" fmla="*/ 2147483646 h 181"/>
              <a:gd name="T8" fmla="*/ 2147483646 w 368"/>
              <a:gd name="T9" fmla="*/ 2147483646 h 181"/>
              <a:gd name="T10" fmla="*/ 2147483646 w 368"/>
              <a:gd name="T11" fmla="*/ 2147483646 h 181"/>
              <a:gd name="T12" fmla="*/ 2147483646 w 368"/>
              <a:gd name="T13" fmla="*/ 2147483646 h 181"/>
              <a:gd name="T14" fmla="*/ 2147483646 w 368"/>
              <a:gd name="T15" fmla="*/ 2147483646 h 181"/>
              <a:gd name="T16" fmla="*/ 2147483646 w 368"/>
              <a:gd name="T17" fmla="*/ 2147483646 h 181"/>
              <a:gd name="T18" fmla="*/ 0 w 368"/>
              <a:gd name="T19" fmla="*/ 2147483646 h 181"/>
              <a:gd name="T20" fmla="*/ 2147483646 w 368"/>
              <a:gd name="T21" fmla="*/ 2147483646 h 181"/>
              <a:gd name="T22" fmla="*/ 2147483646 w 368"/>
              <a:gd name="T23" fmla="*/ 2147483646 h 181"/>
              <a:gd name="T24" fmla="*/ 2147483646 w 368"/>
              <a:gd name="T25" fmla="*/ 2147483646 h 181"/>
              <a:gd name="T26" fmla="*/ 2147483646 w 368"/>
              <a:gd name="T27" fmla="*/ 2147483646 h 181"/>
              <a:gd name="T28" fmla="*/ 2147483646 w 368"/>
              <a:gd name="T29" fmla="*/ 2147483646 h 181"/>
              <a:gd name="T30" fmla="*/ 2147483646 w 368"/>
              <a:gd name="T31" fmla="*/ 2147483646 h 181"/>
              <a:gd name="T32" fmla="*/ 2147483646 w 368"/>
              <a:gd name="T33" fmla="*/ 2147483646 h 181"/>
              <a:gd name="T34" fmla="*/ 2147483646 w 368"/>
              <a:gd name="T35" fmla="*/ 2147483646 h 181"/>
              <a:gd name="T36" fmla="*/ 2147483646 w 368"/>
              <a:gd name="T37" fmla="*/ 2147483646 h 181"/>
              <a:gd name="T38" fmla="*/ 2147483646 w 368"/>
              <a:gd name="T39" fmla="*/ 2147483646 h 181"/>
              <a:gd name="T40" fmla="*/ 2147483646 w 368"/>
              <a:gd name="T41" fmla="*/ 2147483646 h 181"/>
              <a:gd name="T42" fmla="*/ 2147483646 w 368"/>
              <a:gd name="T43" fmla="*/ 2147483646 h 181"/>
              <a:gd name="T44" fmla="*/ 2147483646 w 368"/>
              <a:gd name="T45" fmla="*/ 2147483646 h 181"/>
              <a:gd name="T46" fmla="*/ 2147483646 w 368"/>
              <a:gd name="T47" fmla="*/ 0 h 181"/>
              <a:gd name="T48" fmla="*/ 2147483646 w 368"/>
              <a:gd name="T49" fmla="*/ 2147483646 h 181"/>
              <a:gd name="T50" fmla="*/ 2147483646 w 368"/>
              <a:gd name="T51" fmla="*/ 2147483646 h 181"/>
              <a:gd name="T52" fmla="*/ 2147483646 w 368"/>
              <a:gd name="T53" fmla="*/ 2147483646 h 181"/>
              <a:gd name="T54" fmla="*/ 2147483646 w 368"/>
              <a:gd name="T55" fmla="*/ 2147483646 h 181"/>
              <a:gd name="T56" fmla="*/ 2147483646 w 368"/>
              <a:gd name="T57" fmla="*/ 2147483646 h 181"/>
              <a:gd name="T58" fmla="*/ 2147483646 w 368"/>
              <a:gd name="T59" fmla="*/ 2147483646 h 181"/>
              <a:gd name="T60" fmla="*/ 2147483646 w 368"/>
              <a:gd name="T61" fmla="*/ 2147483646 h 181"/>
              <a:gd name="T62" fmla="*/ 2147483646 w 368"/>
              <a:gd name="T63" fmla="*/ 2147483646 h 181"/>
              <a:gd name="T64" fmla="*/ 2147483646 w 368"/>
              <a:gd name="T65" fmla="*/ 2147483646 h 181"/>
              <a:gd name="T66" fmla="*/ 2147483646 w 368"/>
              <a:gd name="T67" fmla="*/ 2147483646 h 181"/>
              <a:gd name="T68" fmla="*/ 2147483646 w 368"/>
              <a:gd name="T69" fmla="*/ 2147483646 h 181"/>
              <a:gd name="T70" fmla="*/ 2147483646 w 368"/>
              <a:gd name="T71" fmla="*/ 2147483646 h 181"/>
              <a:gd name="T72" fmla="*/ 2147483646 w 368"/>
              <a:gd name="T73" fmla="*/ 2147483646 h 181"/>
              <a:gd name="T74" fmla="*/ 2147483646 w 368"/>
              <a:gd name="T75" fmla="*/ 2147483646 h 181"/>
              <a:gd name="T76" fmla="*/ 2147483646 w 368"/>
              <a:gd name="T77" fmla="*/ 2147483646 h 181"/>
              <a:gd name="T78" fmla="*/ 2147483646 w 368"/>
              <a:gd name="T79" fmla="*/ 2147483646 h 181"/>
              <a:gd name="T80" fmla="*/ 2147483646 w 368"/>
              <a:gd name="T81" fmla="*/ 2147483646 h 181"/>
              <a:gd name="T82" fmla="*/ 2147483646 w 368"/>
              <a:gd name="T83" fmla="*/ 2147483646 h 181"/>
              <a:gd name="T84" fmla="*/ 2147483646 w 368"/>
              <a:gd name="T85" fmla="*/ 2147483646 h 181"/>
              <a:gd name="T86" fmla="*/ 2147483646 w 368"/>
              <a:gd name="T87" fmla="*/ 2147483646 h 181"/>
              <a:gd name="T88" fmla="*/ 2147483646 w 368"/>
              <a:gd name="T89" fmla="*/ 2147483646 h 181"/>
              <a:gd name="T90" fmla="*/ 2147483646 w 368"/>
              <a:gd name="T91" fmla="*/ 2147483646 h 181"/>
              <a:gd name="T92" fmla="*/ 2147483646 w 368"/>
              <a:gd name="T93" fmla="*/ 2147483646 h 181"/>
              <a:gd name="T94" fmla="*/ 2147483646 w 368"/>
              <a:gd name="T95" fmla="*/ 2147483646 h 181"/>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0" t="0" r="r" b="b"/>
            <a:pathLst>
              <a:path w="368" h="181">
                <a:moveTo>
                  <a:pt x="246" y="114"/>
                </a:moveTo>
                <a:cubicBezTo>
                  <a:pt x="240" y="122"/>
                  <a:pt x="236" y="133"/>
                  <a:pt x="236" y="144"/>
                </a:cubicBezTo>
                <a:cubicBezTo>
                  <a:pt x="236" y="147"/>
                  <a:pt x="237" y="149"/>
                  <a:pt x="237" y="152"/>
                </a:cubicBezTo>
                <a:cubicBezTo>
                  <a:pt x="122" y="152"/>
                  <a:pt x="122" y="152"/>
                  <a:pt x="122" y="152"/>
                </a:cubicBezTo>
                <a:cubicBezTo>
                  <a:pt x="123" y="149"/>
                  <a:pt x="123" y="147"/>
                  <a:pt x="123" y="144"/>
                </a:cubicBezTo>
                <a:cubicBezTo>
                  <a:pt x="123" y="133"/>
                  <a:pt x="119" y="122"/>
                  <a:pt x="113" y="114"/>
                </a:cubicBezTo>
                <a:lnTo>
                  <a:pt x="246" y="114"/>
                </a:lnTo>
                <a:close/>
                <a:moveTo>
                  <a:pt x="364" y="122"/>
                </a:moveTo>
                <a:cubicBezTo>
                  <a:pt x="363" y="117"/>
                  <a:pt x="361" y="116"/>
                  <a:pt x="357" y="114"/>
                </a:cubicBezTo>
                <a:cubicBezTo>
                  <a:pt x="326" y="114"/>
                  <a:pt x="326" y="114"/>
                  <a:pt x="326" y="114"/>
                </a:cubicBezTo>
                <a:cubicBezTo>
                  <a:pt x="333" y="122"/>
                  <a:pt x="337" y="133"/>
                  <a:pt x="337" y="144"/>
                </a:cubicBezTo>
                <a:cubicBezTo>
                  <a:pt x="337" y="147"/>
                  <a:pt x="336" y="149"/>
                  <a:pt x="336" y="152"/>
                </a:cubicBezTo>
                <a:cubicBezTo>
                  <a:pt x="350" y="152"/>
                  <a:pt x="350" y="152"/>
                  <a:pt x="350" y="152"/>
                </a:cubicBezTo>
                <a:cubicBezTo>
                  <a:pt x="364" y="152"/>
                  <a:pt x="368" y="145"/>
                  <a:pt x="366" y="131"/>
                </a:cubicBezTo>
                <a:lnTo>
                  <a:pt x="364" y="122"/>
                </a:lnTo>
                <a:close/>
                <a:moveTo>
                  <a:pt x="23" y="144"/>
                </a:moveTo>
                <a:cubicBezTo>
                  <a:pt x="23" y="133"/>
                  <a:pt x="26" y="122"/>
                  <a:pt x="33" y="114"/>
                </a:cubicBezTo>
                <a:cubicBezTo>
                  <a:pt x="4" y="114"/>
                  <a:pt x="4" y="114"/>
                  <a:pt x="4" y="114"/>
                </a:cubicBezTo>
                <a:cubicBezTo>
                  <a:pt x="2" y="117"/>
                  <a:pt x="0" y="120"/>
                  <a:pt x="0" y="126"/>
                </a:cubicBezTo>
                <a:cubicBezTo>
                  <a:pt x="0" y="134"/>
                  <a:pt x="0" y="134"/>
                  <a:pt x="0" y="134"/>
                </a:cubicBezTo>
                <a:cubicBezTo>
                  <a:pt x="0" y="145"/>
                  <a:pt x="9" y="147"/>
                  <a:pt x="23" y="151"/>
                </a:cubicBezTo>
                <a:cubicBezTo>
                  <a:pt x="23" y="149"/>
                  <a:pt x="23" y="147"/>
                  <a:pt x="23" y="144"/>
                </a:cubicBezTo>
                <a:close/>
                <a:moveTo>
                  <a:pt x="73" y="108"/>
                </a:moveTo>
                <a:cubicBezTo>
                  <a:pt x="53" y="108"/>
                  <a:pt x="36" y="124"/>
                  <a:pt x="36" y="144"/>
                </a:cubicBezTo>
                <a:cubicBezTo>
                  <a:pt x="36" y="164"/>
                  <a:pt x="53" y="181"/>
                  <a:pt x="73" y="181"/>
                </a:cubicBezTo>
                <a:cubicBezTo>
                  <a:pt x="93" y="181"/>
                  <a:pt x="109" y="164"/>
                  <a:pt x="109" y="144"/>
                </a:cubicBezTo>
                <a:cubicBezTo>
                  <a:pt x="109" y="124"/>
                  <a:pt x="93" y="108"/>
                  <a:pt x="73" y="108"/>
                </a:cubicBezTo>
                <a:close/>
                <a:moveTo>
                  <a:pt x="73" y="165"/>
                </a:moveTo>
                <a:cubicBezTo>
                  <a:pt x="61" y="165"/>
                  <a:pt x="52" y="156"/>
                  <a:pt x="52" y="144"/>
                </a:cubicBezTo>
                <a:cubicBezTo>
                  <a:pt x="52" y="133"/>
                  <a:pt x="61" y="124"/>
                  <a:pt x="73" y="124"/>
                </a:cubicBezTo>
                <a:cubicBezTo>
                  <a:pt x="84" y="124"/>
                  <a:pt x="94" y="133"/>
                  <a:pt x="94" y="144"/>
                </a:cubicBezTo>
                <a:cubicBezTo>
                  <a:pt x="94" y="156"/>
                  <a:pt x="84" y="165"/>
                  <a:pt x="73" y="165"/>
                </a:cubicBezTo>
                <a:close/>
                <a:moveTo>
                  <a:pt x="286" y="108"/>
                </a:moveTo>
                <a:cubicBezTo>
                  <a:pt x="266" y="108"/>
                  <a:pt x="250" y="124"/>
                  <a:pt x="250" y="144"/>
                </a:cubicBezTo>
                <a:cubicBezTo>
                  <a:pt x="250" y="164"/>
                  <a:pt x="266" y="181"/>
                  <a:pt x="286" y="181"/>
                </a:cubicBezTo>
                <a:cubicBezTo>
                  <a:pt x="307" y="181"/>
                  <a:pt x="323" y="164"/>
                  <a:pt x="323" y="144"/>
                </a:cubicBezTo>
                <a:cubicBezTo>
                  <a:pt x="323" y="124"/>
                  <a:pt x="307" y="108"/>
                  <a:pt x="286" y="108"/>
                </a:cubicBezTo>
                <a:close/>
                <a:moveTo>
                  <a:pt x="286" y="165"/>
                </a:moveTo>
                <a:cubicBezTo>
                  <a:pt x="275" y="165"/>
                  <a:pt x="266" y="156"/>
                  <a:pt x="266" y="144"/>
                </a:cubicBezTo>
                <a:cubicBezTo>
                  <a:pt x="266" y="133"/>
                  <a:pt x="275" y="124"/>
                  <a:pt x="286" y="124"/>
                </a:cubicBezTo>
                <a:cubicBezTo>
                  <a:pt x="298" y="124"/>
                  <a:pt x="307" y="133"/>
                  <a:pt x="307" y="144"/>
                </a:cubicBezTo>
                <a:cubicBezTo>
                  <a:pt x="307" y="156"/>
                  <a:pt x="298" y="165"/>
                  <a:pt x="286" y="165"/>
                </a:cubicBezTo>
                <a:close/>
                <a:moveTo>
                  <a:pt x="348" y="79"/>
                </a:moveTo>
                <a:cubicBezTo>
                  <a:pt x="345" y="65"/>
                  <a:pt x="338" y="61"/>
                  <a:pt x="319" y="59"/>
                </a:cubicBezTo>
                <a:cubicBezTo>
                  <a:pt x="293" y="55"/>
                  <a:pt x="249" y="49"/>
                  <a:pt x="249" y="49"/>
                </a:cubicBezTo>
                <a:cubicBezTo>
                  <a:pt x="228" y="33"/>
                  <a:pt x="210" y="17"/>
                  <a:pt x="179" y="14"/>
                </a:cubicBezTo>
                <a:cubicBezTo>
                  <a:pt x="177" y="10"/>
                  <a:pt x="177" y="10"/>
                  <a:pt x="177" y="10"/>
                </a:cubicBezTo>
                <a:cubicBezTo>
                  <a:pt x="176" y="9"/>
                  <a:pt x="173" y="0"/>
                  <a:pt x="162" y="0"/>
                </a:cubicBezTo>
                <a:cubicBezTo>
                  <a:pt x="90" y="0"/>
                  <a:pt x="90" y="0"/>
                  <a:pt x="90" y="0"/>
                </a:cubicBezTo>
                <a:cubicBezTo>
                  <a:pt x="79" y="0"/>
                  <a:pt x="76" y="6"/>
                  <a:pt x="75" y="9"/>
                </a:cubicBezTo>
                <a:cubicBezTo>
                  <a:pt x="74" y="11"/>
                  <a:pt x="73" y="14"/>
                  <a:pt x="73" y="14"/>
                </a:cubicBezTo>
                <a:cubicBezTo>
                  <a:pt x="39" y="17"/>
                  <a:pt x="5" y="50"/>
                  <a:pt x="5" y="65"/>
                </a:cubicBezTo>
                <a:cubicBezTo>
                  <a:pt x="5" y="103"/>
                  <a:pt x="5" y="103"/>
                  <a:pt x="5" y="103"/>
                </a:cubicBezTo>
                <a:cubicBezTo>
                  <a:pt x="45" y="103"/>
                  <a:pt x="45" y="103"/>
                  <a:pt x="45" y="103"/>
                </a:cubicBezTo>
                <a:cubicBezTo>
                  <a:pt x="52" y="98"/>
                  <a:pt x="59" y="95"/>
                  <a:pt x="68" y="94"/>
                </a:cubicBezTo>
                <a:cubicBezTo>
                  <a:pt x="68" y="53"/>
                  <a:pt x="68" y="53"/>
                  <a:pt x="68" y="53"/>
                </a:cubicBezTo>
                <a:cubicBezTo>
                  <a:pt x="27" y="53"/>
                  <a:pt x="27" y="53"/>
                  <a:pt x="27" y="53"/>
                </a:cubicBezTo>
                <a:cubicBezTo>
                  <a:pt x="34" y="43"/>
                  <a:pt x="56" y="24"/>
                  <a:pt x="77" y="24"/>
                </a:cubicBezTo>
                <a:cubicBezTo>
                  <a:pt x="97" y="24"/>
                  <a:pt x="97" y="24"/>
                  <a:pt x="97" y="24"/>
                </a:cubicBezTo>
                <a:cubicBezTo>
                  <a:pt x="79" y="53"/>
                  <a:pt x="79" y="53"/>
                  <a:pt x="79" y="53"/>
                </a:cubicBezTo>
                <a:cubicBezTo>
                  <a:pt x="79" y="94"/>
                  <a:pt x="79" y="94"/>
                  <a:pt x="79" y="94"/>
                </a:cubicBezTo>
                <a:cubicBezTo>
                  <a:pt x="87" y="96"/>
                  <a:pt x="95" y="98"/>
                  <a:pt x="101" y="103"/>
                </a:cubicBezTo>
                <a:cubicBezTo>
                  <a:pt x="144" y="103"/>
                  <a:pt x="144" y="103"/>
                  <a:pt x="144" y="103"/>
                </a:cubicBezTo>
                <a:cubicBezTo>
                  <a:pt x="144" y="53"/>
                  <a:pt x="144" y="53"/>
                  <a:pt x="144" y="53"/>
                </a:cubicBezTo>
                <a:cubicBezTo>
                  <a:pt x="95" y="53"/>
                  <a:pt x="95" y="53"/>
                  <a:pt x="95" y="53"/>
                </a:cubicBezTo>
                <a:cubicBezTo>
                  <a:pt x="113" y="24"/>
                  <a:pt x="113" y="24"/>
                  <a:pt x="113" y="24"/>
                </a:cubicBezTo>
                <a:cubicBezTo>
                  <a:pt x="164" y="24"/>
                  <a:pt x="164" y="24"/>
                  <a:pt x="164" y="24"/>
                </a:cubicBezTo>
                <a:cubicBezTo>
                  <a:pt x="196" y="24"/>
                  <a:pt x="210" y="35"/>
                  <a:pt x="232" y="53"/>
                </a:cubicBezTo>
                <a:cubicBezTo>
                  <a:pt x="155" y="53"/>
                  <a:pt x="155" y="53"/>
                  <a:pt x="155" y="53"/>
                </a:cubicBezTo>
                <a:cubicBezTo>
                  <a:pt x="155" y="103"/>
                  <a:pt x="155" y="103"/>
                  <a:pt x="155" y="103"/>
                </a:cubicBezTo>
                <a:cubicBezTo>
                  <a:pt x="258" y="103"/>
                  <a:pt x="258" y="103"/>
                  <a:pt x="258" y="103"/>
                </a:cubicBezTo>
                <a:cubicBezTo>
                  <a:pt x="266" y="97"/>
                  <a:pt x="276" y="94"/>
                  <a:pt x="286" y="94"/>
                </a:cubicBezTo>
                <a:cubicBezTo>
                  <a:pt x="297" y="94"/>
                  <a:pt x="307" y="97"/>
                  <a:pt x="315" y="103"/>
                </a:cubicBezTo>
                <a:cubicBezTo>
                  <a:pt x="352" y="103"/>
                  <a:pt x="352" y="103"/>
                  <a:pt x="352" y="103"/>
                </a:cubicBezTo>
                <a:lnTo>
                  <a:pt x="348" y="79"/>
                </a:lnTo>
                <a:close/>
                <a:moveTo>
                  <a:pt x="30" y="83"/>
                </a:moveTo>
                <a:cubicBezTo>
                  <a:pt x="29" y="85"/>
                  <a:pt x="21" y="94"/>
                  <a:pt x="21" y="94"/>
                </a:cubicBezTo>
                <a:cubicBezTo>
                  <a:pt x="13" y="94"/>
                  <a:pt x="13" y="94"/>
                  <a:pt x="13" y="94"/>
                </a:cubicBezTo>
                <a:cubicBezTo>
                  <a:pt x="13" y="74"/>
                  <a:pt x="13" y="74"/>
                  <a:pt x="13" y="74"/>
                </a:cubicBezTo>
                <a:cubicBezTo>
                  <a:pt x="27" y="74"/>
                  <a:pt x="27" y="74"/>
                  <a:pt x="27" y="74"/>
                </a:cubicBezTo>
                <a:cubicBezTo>
                  <a:pt x="31" y="74"/>
                  <a:pt x="34" y="78"/>
                  <a:pt x="30" y="83"/>
                </a:cubicBezTo>
                <a:close/>
                <a:moveTo>
                  <a:pt x="82" y="13"/>
                </a:moveTo>
                <a:cubicBezTo>
                  <a:pt x="82" y="12"/>
                  <a:pt x="82" y="12"/>
                  <a:pt x="82" y="12"/>
                </a:cubicBezTo>
                <a:cubicBezTo>
                  <a:pt x="83" y="10"/>
                  <a:pt x="84" y="8"/>
                  <a:pt x="90" y="8"/>
                </a:cubicBezTo>
                <a:cubicBezTo>
                  <a:pt x="162" y="8"/>
                  <a:pt x="162" y="8"/>
                  <a:pt x="162" y="8"/>
                </a:cubicBezTo>
                <a:cubicBezTo>
                  <a:pt x="167" y="8"/>
                  <a:pt x="169" y="11"/>
                  <a:pt x="169" y="13"/>
                </a:cubicBezTo>
                <a:cubicBezTo>
                  <a:pt x="170" y="13"/>
                  <a:pt x="170" y="13"/>
                  <a:pt x="170" y="13"/>
                </a:cubicBezTo>
                <a:cubicBezTo>
                  <a:pt x="170" y="13"/>
                  <a:pt x="170" y="13"/>
                  <a:pt x="170" y="13"/>
                </a:cubicBezTo>
                <a:cubicBezTo>
                  <a:pt x="151" y="13"/>
                  <a:pt x="110" y="13"/>
                  <a:pt x="82" y="13"/>
                </a:cubicBezTo>
                <a:close/>
                <a:moveTo>
                  <a:pt x="333" y="94"/>
                </a:moveTo>
                <a:cubicBezTo>
                  <a:pt x="326" y="94"/>
                  <a:pt x="323" y="93"/>
                  <a:pt x="319" y="87"/>
                </a:cubicBezTo>
                <a:cubicBezTo>
                  <a:pt x="316" y="80"/>
                  <a:pt x="316" y="80"/>
                  <a:pt x="316" y="80"/>
                </a:cubicBezTo>
                <a:cubicBezTo>
                  <a:pt x="314" y="76"/>
                  <a:pt x="317" y="74"/>
                  <a:pt x="319" y="74"/>
                </a:cubicBezTo>
                <a:cubicBezTo>
                  <a:pt x="320" y="74"/>
                  <a:pt x="332" y="74"/>
                  <a:pt x="338" y="74"/>
                </a:cubicBezTo>
                <a:cubicBezTo>
                  <a:pt x="339" y="76"/>
                  <a:pt x="340" y="78"/>
                  <a:pt x="341" y="81"/>
                </a:cubicBezTo>
                <a:cubicBezTo>
                  <a:pt x="343" y="94"/>
                  <a:pt x="343" y="94"/>
                  <a:pt x="343" y="94"/>
                </a:cubicBezTo>
                <a:lnTo>
                  <a:pt x="333" y="94"/>
                </a:lnTo>
                <a:close/>
              </a:path>
            </a:pathLst>
          </a:custGeom>
          <a:solidFill>
            <a:srgbClr val="01B0F1"/>
          </a:solidFill>
          <a:ln>
            <a:noFill/>
          </a:ln>
        </p:spPr>
        <p:txBody>
          <a:bodyPr/>
          <a:lstStyle/>
          <a:p>
            <a:endParaRPr lang="zh-CN" altLang="en-US">
              <a:solidFill>
                <a:schemeClr val="bg1">
                  <a:lumMod val="50000"/>
                </a:schemeClr>
              </a:solidFill>
            </a:endParaRPr>
          </a:p>
        </p:txBody>
      </p:sp>
      <p:sp>
        <p:nvSpPr>
          <p:cNvPr id="25" name="KSO_Shape"/>
          <p:cNvSpPr>
            <a:spLocks noChangeAspect="1"/>
          </p:cNvSpPr>
          <p:nvPr/>
        </p:nvSpPr>
        <p:spPr bwMode="auto">
          <a:xfrm>
            <a:off x="6172653" y="2974753"/>
            <a:ext cx="496888" cy="601662"/>
          </a:xfrm>
          <a:custGeom>
            <a:avLst/>
            <a:gdLst>
              <a:gd name="T0" fmla="*/ 22721 w 968375"/>
              <a:gd name="T1" fmla="*/ 256269 h 1170887"/>
              <a:gd name="T2" fmla="*/ 109656 w 968375"/>
              <a:gd name="T3" fmla="*/ 294957 h 1170887"/>
              <a:gd name="T4" fmla="*/ 195602 w 968375"/>
              <a:gd name="T5" fmla="*/ 258252 h 1170887"/>
              <a:gd name="T6" fmla="*/ 208444 w 968375"/>
              <a:gd name="T7" fmla="*/ 264204 h 1170887"/>
              <a:gd name="T8" fmla="*/ 109656 w 968375"/>
              <a:gd name="T9" fmla="*/ 309838 h 1170887"/>
              <a:gd name="T10" fmla="*/ 8891 w 968375"/>
              <a:gd name="T11" fmla="*/ 262220 h 1170887"/>
              <a:gd name="T12" fmla="*/ 22721 w 968375"/>
              <a:gd name="T13" fmla="*/ 256269 h 1170887"/>
              <a:gd name="T14" fmla="*/ 229190 w 968375"/>
              <a:gd name="T15" fmla="*/ 164011 h 1170887"/>
              <a:gd name="T16" fmla="*/ 254875 w 968375"/>
              <a:gd name="T17" fmla="*/ 195755 h 1170887"/>
              <a:gd name="T18" fmla="*/ 222275 w 968375"/>
              <a:gd name="T19" fmla="*/ 228492 h 1170887"/>
              <a:gd name="T20" fmla="*/ 210420 w 968375"/>
              <a:gd name="T21" fmla="*/ 226508 h 1170887"/>
              <a:gd name="T22" fmla="*/ 218323 w 968375"/>
              <a:gd name="T23" fmla="*/ 213611 h 1170887"/>
              <a:gd name="T24" fmla="*/ 222275 w 968375"/>
              <a:gd name="T25" fmla="*/ 214603 h 1170887"/>
              <a:gd name="T26" fmla="*/ 240057 w 968375"/>
              <a:gd name="T27" fmla="*/ 195755 h 1170887"/>
              <a:gd name="T28" fmla="*/ 228202 w 968375"/>
              <a:gd name="T29" fmla="*/ 178891 h 1170887"/>
              <a:gd name="T30" fmla="*/ 229190 w 968375"/>
              <a:gd name="T31" fmla="*/ 164011 h 1170887"/>
              <a:gd name="T32" fmla="*/ 216347 w 968375"/>
              <a:gd name="T33" fmla="*/ 142186 h 1170887"/>
              <a:gd name="T34" fmla="*/ 218323 w 968375"/>
              <a:gd name="T35" fmla="*/ 162026 h 1170887"/>
              <a:gd name="T36" fmla="*/ 109656 w 968375"/>
              <a:gd name="T37" fmla="*/ 271149 h 1170887"/>
              <a:gd name="T38" fmla="*/ 0 w 968375"/>
              <a:gd name="T39" fmla="*/ 162026 h 1170887"/>
              <a:gd name="T40" fmla="*/ 1976 w 968375"/>
              <a:gd name="T41" fmla="*/ 144170 h 1170887"/>
              <a:gd name="T42" fmla="*/ 109656 w 968375"/>
              <a:gd name="T43" fmla="*/ 200715 h 1170887"/>
              <a:gd name="T44" fmla="*/ 216347 w 968375"/>
              <a:gd name="T45" fmla="*/ 144170 h 1170887"/>
              <a:gd name="T46" fmla="*/ 216347 w 968375"/>
              <a:gd name="T47" fmla="*/ 142186 h 1170887"/>
              <a:gd name="T48" fmla="*/ 109656 w 968375"/>
              <a:gd name="T49" fmla="*/ 98537 h 1170887"/>
              <a:gd name="T50" fmla="*/ 204493 w 968375"/>
              <a:gd name="T51" fmla="*/ 144170 h 1170887"/>
              <a:gd name="T52" fmla="*/ 203505 w 968375"/>
              <a:gd name="T53" fmla="*/ 151114 h 1170887"/>
              <a:gd name="T54" fmla="*/ 109656 w 968375"/>
              <a:gd name="T55" fmla="*/ 119369 h 1170887"/>
              <a:gd name="T56" fmla="*/ 14818 w 968375"/>
              <a:gd name="T57" fmla="*/ 151114 h 1170887"/>
              <a:gd name="T58" fmla="*/ 13831 w 968375"/>
              <a:gd name="T59" fmla="*/ 144170 h 1170887"/>
              <a:gd name="T60" fmla="*/ 109656 w 968375"/>
              <a:gd name="T61" fmla="*/ 98537 h 1170887"/>
              <a:gd name="T62" fmla="*/ 143155 w 968375"/>
              <a:gd name="T63" fmla="*/ 16432 h 1170887"/>
              <a:gd name="T64" fmla="*/ 145875 w 968375"/>
              <a:gd name="T65" fmla="*/ 98590 h 1170887"/>
              <a:gd name="T66" fmla="*/ 143155 w 968375"/>
              <a:gd name="T67" fmla="*/ 16432 h 1170887"/>
              <a:gd name="T68" fmla="*/ 72421 w 968375"/>
              <a:gd name="T69" fmla="*/ 10955 h 1170887"/>
              <a:gd name="T70" fmla="*/ 75141 w 968375"/>
              <a:gd name="T71" fmla="*/ 93113 h 1170887"/>
              <a:gd name="T72" fmla="*/ 72421 w 968375"/>
              <a:gd name="T73" fmla="*/ 10955 h 1170887"/>
              <a:gd name="T74" fmla="*/ 107787 w 968375"/>
              <a:gd name="T75" fmla="*/ 0 h 1170887"/>
              <a:gd name="T76" fmla="*/ 110508 w 968375"/>
              <a:gd name="T77" fmla="*/ 82159 h 1170887"/>
              <a:gd name="T78" fmla="*/ 107787 w 968375"/>
              <a:gd name="T79" fmla="*/ 0 h 1170887"/>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0" t="0" r="r" b="b"/>
            <a:pathLst>
              <a:path w="968375" h="1170887">
                <a:moveTo>
                  <a:pt x="86328" y="968447"/>
                </a:moveTo>
                <a:cubicBezTo>
                  <a:pt x="120108" y="1054672"/>
                  <a:pt x="258984" y="1114654"/>
                  <a:pt x="416627" y="1114654"/>
                </a:cubicBezTo>
                <a:cubicBezTo>
                  <a:pt x="566762" y="1114654"/>
                  <a:pt x="701884" y="1058421"/>
                  <a:pt x="743172" y="975945"/>
                </a:cubicBezTo>
                <a:cubicBezTo>
                  <a:pt x="791966" y="998438"/>
                  <a:pt x="791966" y="998438"/>
                  <a:pt x="791966" y="998438"/>
                </a:cubicBezTo>
                <a:cubicBezTo>
                  <a:pt x="743172" y="1103407"/>
                  <a:pt x="589283" y="1170887"/>
                  <a:pt x="416627" y="1170887"/>
                </a:cubicBezTo>
                <a:cubicBezTo>
                  <a:pt x="236464" y="1170887"/>
                  <a:pt x="78821" y="1095909"/>
                  <a:pt x="33780" y="990941"/>
                </a:cubicBezTo>
                <a:cubicBezTo>
                  <a:pt x="86328" y="968447"/>
                  <a:pt x="86328" y="968447"/>
                  <a:pt x="86328" y="968447"/>
                </a:cubicBezTo>
                <a:close/>
                <a:moveTo>
                  <a:pt x="870787" y="619801"/>
                </a:moveTo>
                <a:cubicBezTo>
                  <a:pt x="927088" y="634796"/>
                  <a:pt x="968375" y="683532"/>
                  <a:pt x="968375" y="739765"/>
                </a:cubicBezTo>
                <a:cubicBezTo>
                  <a:pt x="968375" y="810994"/>
                  <a:pt x="912074" y="863478"/>
                  <a:pt x="844513" y="863478"/>
                </a:cubicBezTo>
                <a:cubicBezTo>
                  <a:pt x="829500" y="863478"/>
                  <a:pt x="814486" y="863478"/>
                  <a:pt x="799473" y="855981"/>
                </a:cubicBezTo>
                <a:cubicBezTo>
                  <a:pt x="810733" y="840985"/>
                  <a:pt x="821993" y="822241"/>
                  <a:pt x="829500" y="807245"/>
                </a:cubicBezTo>
                <a:cubicBezTo>
                  <a:pt x="833253" y="807245"/>
                  <a:pt x="840760" y="810994"/>
                  <a:pt x="844513" y="810994"/>
                </a:cubicBezTo>
                <a:cubicBezTo>
                  <a:pt x="882047" y="810994"/>
                  <a:pt x="912074" y="777254"/>
                  <a:pt x="912074" y="739765"/>
                </a:cubicBezTo>
                <a:cubicBezTo>
                  <a:pt x="912074" y="713523"/>
                  <a:pt x="893307" y="687281"/>
                  <a:pt x="867034" y="676034"/>
                </a:cubicBezTo>
                <a:cubicBezTo>
                  <a:pt x="870787" y="661038"/>
                  <a:pt x="870787" y="642294"/>
                  <a:pt x="870787" y="619801"/>
                </a:cubicBezTo>
                <a:close/>
                <a:moveTo>
                  <a:pt x="821993" y="537325"/>
                </a:moveTo>
                <a:cubicBezTo>
                  <a:pt x="825746" y="556070"/>
                  <a:pt x="829500" y="582312"/>
                  <a:pt x="829500" y="612303"/>
                </a:cubicBezTo>
                <a:cubicBezTo>
                  <a:pt x="829500" y="840985"/>
                  <a:pt x="645584" y="1024681"/>
                  <a:pt x="416627" y="1024681"/>
                </a:cubicBezTo>
                <a:cubicBezTo>
                  <a:pt x="187669" y="1024681"/>
                  <a:pt x="0" y="840985"/>
                  <a:pt x="0" y="612303"/>
                </a:cubicBezTo>
                <a:cubicBezTo>
                  <a:pt x="0" y="586061"/>
                  <a:pt x="3753" y="563567"/>
                  <a:pt x="7507" y="544823"/>
                </a:cubicBezTo>
                <a:cubicBezTo>
                  <a:pt x="7507" y="664787"/>
                  <a:pt x="187669" y="758510"/>
                  <a:pt x="416627" y="758510"/>
                </a:cubicBezTo>
                <a:cubicBezTo>
                  <a:pt x="641830" y="758510"/>
                  <a:pt x="821993" y="664787"/>
                  <a:pt x="821993" y="544823"/>
                </a:cubicBezTo>
                <a:cubicBezTo>
                  <a:pt x="821993" y="541074"/>
                  <a:pt x="821993" y="541074"/>
                  <a:pt x="821993" y="537325"/>
                </a:cubicBezTo>
                <a:close/>
                <a:moveTo>
                  <a:pt x="416627" y="372374"/>
                </a:moveTo>
                <a:cubicBezTo>
                  <a:pt x="611803" y="372374"/>
                  <a:pt x="776952" y="451101"/>
                  <a:pt x="776952" y="544823"/>
                </a:cubicBezTo>
                <a:cubicBezTo>
                  <a:pt x="776952" y="556070"/>
                  <a:pt x="776952" y="563567"/>
                  <a:pt x="773199" y="571065"/>
                </a:cubicBezTo>
                <a:cubicBezTo>
                  <a:pt x="716898" y="499836"/>
                  <a:pt x="578023" y="451101"/>
                  <a:pt x="416627" y="451101"/>
                </a:cubicBezTo>
                <a:cubicBezTo>
                  <a:pt x="251477" y="451101"/>
                  <a:pt x="112601" y="499836"/>
                  <a:pt x="56301" y="571065"/>
                </a:cubicBezTo>
                <a:cubicBezTo>
                  <a:pt x="52547" y="563567"/>
                  <a:pt x="52547" y="556070"/>
                  <a:pt x="52547" y="544823"/>
                </a:cubicBezTo>
                <a:cubicBezTo>
                  <a:pt x="52547" y="451101"/>
                  <a:pt x="217696" y="372374"/>
                  <a:pt x="416627" y="372374"/>
                </a:cubicBezTo>
                <a:close/>
                <a:moveTo>
                  <a:pt x="543902" y="62096"/>
                </a:moveTo>
                <a:cubicBezTo>
                  <a:pt x="636930" y="186288"/>
                  <a:pt x="492220" y="196637"/>
                  <a:pt x="554238" y="372576"/>
                </a:cubicBezTo>
                <a:cubicBezTo>
                  <a:pt x="409528" y="155240"/>
                  <a:pt x="585248" y="196637"/>
                  <a:pt x="543902" y="62096"/>
                </a:cubicBezTo>
                <a:close/>
                <a:moveTo>
                  <a:pt x="275155" y="41398"/>
                </a:moveTo>
                <a:cubicBezTo>
                  <a:pt x="368183" y="175939"/>
                  <a:pt x="223472" y="175939"/>
                  <a:pt x="285491" y="351878"/>
                </a:cubicBezTo>
                <a:cubicBezTo>
                  <a:pt x="140780" y="144891"/>
                  <a:pt x="316500" y="186288"/>
                  <a:pt x="275155" y="41398"/>
                </a:cubicBezTo>
                <a:close/>
                <a:moveTo>
                  <a:pt x="409528" y="0"/>
                </a:moveTo>
                <a:cubicBezTo>
                  <a:pt x="502556" y="124192"/>
                  <a:pt x="357846" y="134542"/>
                  <a:pt x="419865" y="310480"/>
                </a:cubicBezTo>
                <a:cubicBezTo>
                  <a:pt x="275155" y="103493"/>
                  <a:pt x="450874" y="144891"/>
                  <a:pt x="409528" y="0"/>
                </a:cubicBezTo>
                <a:close/>
              </a:path>
            </a:pathLst>
          </a:custGeom>
          <a:solidFill>
            <a:srgbClr val="01B0F1"/>
          </a:solidFill>
          <a:ln>
            <a:noFill/>
          </a:ln>
        </p:spPr>
        <p:txBody>
          <a:bodyPr/>
          <a:lstStyle/>
          <a:p>
            <a:endParaRPr lang="zh-CN" altLang="en-US">
              <a:solidFill>
                <a:schemeClr val="bg1">
                  <a:lumMod val="50000"/>
                </a:schemeClr>
              </a:solidFill>
            </a:endParaRPr>
          </a:p>
        </p:txBody>
      </p:sp>
      <p:sp>
        <p:nvSpPr>
          <p:cNvPr id="26" name="矩形 8"/>
          <p:cNvSpPr>
            <a:spLocks noChangeArrowheads="1"/>
          </p:cNvSpPr>
          <p:nvPr/>
        </p:nvSpPr>
        <p:spPr bwMode="auto">
          <a:xfrm>
            <a:off x="7368041" y="4374928"/>
            <a:ext cx="4013200" cy="160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1" hangingPunct="1"/>
            <a:r>
              <a:rPr lang="zh-CN" altLang="en-US" sz="1400">
                <a:solidFill>
                  <a:schemeClr val="bg1">
                    <a:lumMod val="50000"/>
                  </a:schemeClr>
                </a:solidFill>
              </a:rPr>
              <a:t>Vestibulum ante ipsum primis in faucibus orci luctus et ultrices posuere cubilia Curae; Donec velit neque, auctor sit amet aliquam vel, ullamcorper sit amet ligula. Nulla quis lorem ut libero malesuada feugiat. Vestibulum ac diam sit amet quam vehiculaVestibulum ante ipsum primis in faucibus orci luctus et ultrices posuere cubilia Curae</a:t>
            </a:r>
          </a:p>
        </p:txBody>
      </p:sp>
      <p:sp>
        <p:nvSpPr>
          <p:cNvPr id="27" name="矩形 9"/>
          <p:cNvSpPr>
            <a:spLocks noChangeArrowheads="1"/>
          </p:cNvSpPr>
          <p:nvPr/>
        </p:nvSpPr>
        <p:spPr bwMode="auto">
          <a:xfrm>
            <a:off x="7368041" y="2536603"/>
            <a:ext cx="180975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1" hangingPunct="1"/>
            <a:r>
              <a:rPr lang="zh-CN" altLang="en-US" dirty="0">
                <a:solidFill>
                  <a:schemeClr val="bg1">
                    <a:lumMod val="50000"/>
                  </a:schemeClr>
                </a:solidFill>
              </a:rPr>
              <a:t>ADD YOUR TEXT</a:t>
            </a:r>
          </a:p>
        </p:txBody>
      </p:sp>
      <p:sp>
        <p:nvSpPr>
          <p:cNvPr id="28" name="矩形 10"/>
          <p:cNvSpPr>
            <a:spLocks noChangeArrowheads="1"/>
          </p:cNvSpPr>
          <p:nvPr/>
        </p:nvSpPr>
        <p:spPr bwMode="auto">
          <a:xfrm>
            <a:off x="7368041" y="2892203"/>
            <a:ext cx="3165475"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1" hangingPunct="1"/>
            <a:r>
              <a:rPr lang="zh-CN" altLang="en-US" sz="1400">
                <a:solidFill>
                  <a:schemeClr val="bg1">
                    <a:lumMod val="50000"/>
                  </a:schemeClr>
                </a:solidFill>
              </a:rPr>
              <a:t>Vestibulum ante ipsum primis in faucibus orci luctus et ultrices posuere</a:t>
            </a:r>
          </a:p>
        </p:txBody>
      </p:sp>
      <p:sp>
        <p:nvSpPr>
          <p:cNvPr id="29" name="矩形 11"/>
          <p:cNvSpPr>
            <a:spLocks noChangeArrowheads="1"/>
          </p:cNvSpPr>
          <p:nvPr/>
        </p:nvSpPr>
        <p:spPr bwMode="auto">
          <a:xfrm>
            <a:off x="7368041" y="3946303"/>
            <a:ext cx="180975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1" hangingPunct="1"/>
            <a:r>
              <a:rPr lang="zh-CN" altLang="en-US">
                <a:solidFill>
                  <a:schemeClr val="bg1">
                    <a:lumMod val="50000"/>
                  </a:schemeClr>
                </a:solidFill>
              </a:rPr>
              <a:t>ADD YOUR TEXT</a:t>
            </a:r>
          </a:p>
        </p:txBody>
      </p:sp>
    </p:spTree>
    <p:extLst>
      <p:ext uri="{BB962C8B-B14F-4D97-AF65-F5344CB8AC3E}">
        <p14:creationId xmlns:p14="http://schemas.microsoft.com/office/powerpoint/2010/main" val="912444856"/>
      </p:ext>
    </p:extLst>
  </p:cSld>
  <p:clrMapOvr>
    <a:masterClrMapping/>
  </p:clrMapOvr>
  <p:transition spd="slow" advClick="0" advTm="1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wipe(left)">
                                      <p:cBhvr>
                                        <p:cTn id="7" dur="500"/>
                                        <p:tgtEl>
                                          <p:spTgt spid="16"/>
                                        </p:tgtEl>
                                      </p:cBhvr>
                                    </p:animEffect>
                                  </p:childTnLst>
                                </p:cTn>
                              </p:par>
                              <p:par>
                                <p:cTn id="8" presetID="22" presetClass="entr" presetSubtype="8" fill="hold" nodeType="withEffect">
                                  <p:stCondLst>
                                    <p:cond delay="0"/>
                                  </p:stCondLst>
                                  <p:childTnLst>
                                    <p:set>
                                      <p:cBhvr>
                                        <p:cTn id="9" dur="1" fill="hold">
                                          <p:stCondLst>
                                            <p:cond delay="0"/>
                                          </p:stCondLst>
                                        </p:cTn>
                                        <p:tgtEl>
                                          <p:spTgt spid="10"/>
                                        </p:tgtEl>
                                        <p:attrNameLst>
                                          <p:attrName>style.visibility</p:attrName>
                                        </p:attrNameLst>
                                      </p:cBhvr>
                                      <p:to>
                                        <p:strVal val="visible"/>
                                      </p:to>
                                    </p:set>
                                    <p:animEffect transition="in" filter="wipe(left)">
                                      <p:cBhvr>
                                        <p:cTn id="10" dur="500"/>
                                        <p:tgtEl>
                                          <p:spTgt spid="10"/>
                                        </p:tgtEl>
                                      </p:cBhvr>
                                    </p:animEffect>
                                  </p:childTnLst>
                                </p:cTn>
                              </p:par>
                            </p:childTnLst>
                          </p:cTn>
                        </p:par>
                        <p:par>
                          <p:cTn id="11" fill="hold">
                            <p:stCondLst>
                              <p:cond delay="500"/>
                            </p:stCondLst>
                            <p:childTnLst>
                              <p:par>
                                <p:cTn id="12" presetID="41" presetClass="entr" presetSubtype="0" fill="hold" grpId="0" nodeType="afterEffect">
                                  <p:stCondLst>
                                    <p:cond delay="0"/>
                                  </p:stCondLst>
                                  <p:iterate type="lt">
                                    <p:tmPct val="10000"/>
                                  </p:iterate>
                                  <p:childTnLst>
                                    <p:set>
                                      <p:cBhvr>
                                        <p:cTn id="13" dur="1" fill="hold">
                                          <p:stCondLst>
                                            <p:cond delay="0"/>
                                          </p:stCondLst>
                                        </p:cTn>
                                        <p:tgtEl>
                                          <p:spTgt spid="9"/>
                                        </p:tgtEl>
                                        <p:attrNameLst>
                                          <p:attrName>style.visibility</p:attrName>
                                        </p:attrNameLst>
                                      </p:cBhvr>
                                      <p:to>
                                        <p:strVal val="visible"/>
                                      </p:to>
                                    </p:set>
                                    <p:anim calcmode="lin" valueType="num">
                                      <p:cBhvr>
                                        <p:cTn id="14" dur="400" fill="hold"/>
                                        <p:tgtEl>
                                          <p:spTgt spid="9"/>
                                        </p:tgtEl>
                                        <p:attrNameLst>
                                          <p:attrName>ppt_x</p:attrName>
                                        </p:attrNameLst>
                                      </p:cBhvr>
                                      <p:tavLst>
                                        <p:tav tm="0">
                                          <p:val>
                                            <p:strVal val="#ppt_x"/>
                                          </p:val>
                                        </p:tav>
                                        <p:tav tm="50000">
                                          <p:val>
                                            <p:strVal val="#ppt_x+.1"/>
                                          </p:val>
                                        </p:tav>
                                        <p:tav tm="100000">
                                          <p:val>
                                            <p:strVal val="#ppt_x"/>
                                          </p:val>
                                        </p:tav>
                                      </p:tavLst>
                                    </p:anim>
                                    <p:anim calcmode="lin" valueType="num">
                                      <p:cBhvr>
                                        <p:cTn id="15" dur="400" fill="hold"/>
                                        <p:tgtEl>
                                          <p:spTgt spid="9"/>
                                        </p:tgtEl>
                                        <p:attrNameLst>
                                          <p:attrName>ppt_y</p:attrName>
                                        </p:attrNameLst>
                                      </p:cBhvr>
                                      <p:tavLst>
                                        <p:tav tm="0">
                                          <p:val>
                                            <p:strVal val="#ppt_y"/>
                                          </p:val>
                                        </p:tav>
                                        <p:tav tm="100000">
                                          <p:val>
                                            <p:strVal val="#ppt_y"/>
                                          </p:val>
                                        </p:tav>
                                      </p:tavLst>
                                    </p:anim>
                                    <p:anim calcmode="lin" valueType="num">
                                      <p:cBhvr>
                                        <p:cTn id="16" dur="400" fill="hold"/>
                                        <p:tgtEl>
                                          <p:spTgt spid="9"/>
                                        </p:tgtEl>
                                        <p:attrNameLst>
                                          <p:attrName>ppt_h</p:attrName>
                                        </p:attrNameLst>
                                      </p:cBhvr>
                                      <p:tavLst>
                                        <p:tav tm="0">
                                          <p:val>
                                            <p:strVal val="#ppt_h/10"/>
                                          </p:val>
                                        </p:tav>
                                        <p:tav tm="50000">
                                          <p:val>
                                            <p:strVal val="#ppt_h+.01"/>
                                          </p:val>
                                        </p:tav>
                                        <p:tav tm="100000">
                                          <p:val>
                                            <p:strVal val="#ppt_h"/>
                                          </p:val>
                                        </p:tav>
                                      </p:tavLst>
                                    </p:anim>
                                    <p:anim calcmode="lin" valueType="num">
                                      <p:cBhvr>
                                        <p:cTn id="17" dur="400" fill="hold"/>
                                        <p:tgtEl>
                                          <p:spTgt spid="9"/>
                                        </p:tgtEl>
                                        <p:attrNameLst>
                                          <p:attrName>ppt_w</p:attrName>
                                        </p:attrNameLst>
                                      </p:cBhvr>
                                      <p:tavLst>
                                        <p:tav tm="0">
                                          <p:val>
                                            <p:strVal val="#ppt_w/10"/>
                                          </p:val>
                                        </p:tav>
                                        <p:tav tm="50000">
                                          <p:val>
                                            <p:strVal val="#ppt_w+.01"/>
                                          </p:val>
                                        </p:tav>
                                        <p:tav tm="100000">
                                          <p:val>
                                            <p:strVal val="#ppt_w"/>
                                          </p:val>
                                        </p:tav>
                                      </p:tavLst>
                                    </p:anim>
                                    <p:animEffect transition="in" filter="fade">
                                      <p:cBhvr>
                                        <p:cTn id="18" dur="400" tmFilter="0,0; .5, 1; 1, 1"/>
                                        <p:tgtEl>
                                          <p:spTgt spid="9"/>
                                        </p:tgtEl>
                                      </p:cBhvr>
                                    </p:animEffect>
                                  </p:childTnLst>
                                </p:cTn>
                              </p:par>
                              <p:par>
                                <p:cTn id="19" presetID="42" presetClass="entr" presetSubtype="0" fill="hold" grpId="0" nodeType="withEffect">
                                  <p:stCondLst>
                                    <p:cond delay="0"/>
                                  </p:stCondLst>
                                  <p:childTnLst>
                                    <p:set>
                                      <p:cBhvr>
                                        <p:cTn id="20" dur="1" fill="hold">
                                          <p:stCondLst>
                                            <p:cond delay="0"/>
                                          </p:stCondLst>
                                        </p:cTn>
                                        <p:tgtEl>
                                          <p:spTgt spid="15"/>
                                        </p:tgtEl>
                                        <p:attrNameLst>
                                          <p:attrName>style.visibility</p:attrName>
                                        </p:attrNameLst>
                                      </p:cBhvr>
                                      <p:to>
                                        <p:strVal val="visible"/>
                                      </p:to>
                                    </p:set>
                                    <p:animEffect transition="in" filter="fade">
                                      <p:cBhvr>
                                        <p:cTn id="21" dur="750"/>
                                        <p:tgtEl>
                                          <p:spTgt spid="15"/>
                                        </p:tgtEl>
                                      </p:cBhvr>
                                    </p:animEffect>
                                    <p:anim calcmode="lin" valueType="num">
                                      <p:cBhvr>
                                        <p:cTn id="22" dur="750" fill="hold"/>
                                        <p:tgtEl>
                                          <p:spTgt spid="15"/>
                                        </p:tgtEl>
                                        <p:attrNameLst>
                                          <p:attrName>ppt_x</p:attrName>
                                        </p:attrNameLst>
                                      </p:cBhvr>
                                      <p:tavLst>
                                        <p:tav tm="0">
                                          <p:val>
                                            <p:strVal val="#ppt_x"/>
                                          </p:val>
                                        </p:tav>
                                        <p:tav tm="100000">
                                          <p:val>
                                            <p:strVal val="#ppt_x"/>
                                          </p:val>
                                        </p:tav>
                                      </p:tavLst>
                                    </p:anim>
                                    <p:anim calcmode="lin" valueType="num">
                                      <p:cBhvr>
                                        <p:cTn id="23" dur="750" fill="hold"/>
                                        <p:tgtEl>
                                          <p:spTgt spid="15"/>
                                        </p:tgtEl>
                                        <p:attrNameLst>
                                          <p:attrName>ppt_y</p:attrName>
                                        </p:attrNameLst>
                                      </p:cBhvr>
                                      <p:tavLst>
                                        <p:tav tm="0">
                                          <p:val>
                                            <p:strVal val="#ppt_y+.1"/>
                                          </p:val>
                                        </p:tav>
                                        <p:tav tm="100000">
                                          <p:val>
                                            <p:strVal val="#ppt_y"/>
                                          </p:val>
                                        </p:tav>
                                      </p:tavLst>
                                    </p:anim>
                                  </p:childTnLst>
                                </p:cTn>
                              </p:par>
                            </p:childTnLst>
                          </p:cTn>
                        </p:par>
                        <p:par>
                          <p:cTn id="24" fill="hold">
                            <p:stCondLst>
                              <p:cond delay="1250"/>
                            </p:stCondLst>
                            <p:childTnLst>
                              <p:par>
                                <p:cTn id="25" presetID="42" presetClass="entr" presetSubtype="0" fill="hold" grpId="0" nodeType="afterEffect">
                                  <p:stCondLst>
                                    <p:cond delay="0"/>
                                  </p:stCondLst>
                                  <p:childTnLst>
                                    <p:set>
                                      <p:cBhvr>
                                        <p:cTn id="26" dur="1" fill="hold">
                                          <p:stCondLst>
                                            <p:cond delay="0"/>
                                          </p:stCondLst>
                                        </p:cTn>
                                        <p:tgtEl>
                                          <p:spTgt spid="21"/>
                                        </p:tgtEl>
                                        <p:attrNameLst>
                                          <p:attrName>style.visibility</p:attrName>
                                        </p:attrNameLst>
                                      </p:cBhvr>
                                      <p:to>
                                        <p:strVal val="visible"/>
                                      </p:to>
                                    </p:set>
                                    <p:animEffect transition="in" filter="fade">
                                      <p:cBhvr>
                                        <p:cTn id="27" dur="250"/>
                                        <p:tgtEl>
                                          <p:spTgt spid="21"/>
                                        </p:tgtEl>
                                      </p:cBhvr>
                                    </p:animEffect>
                                    <p:anim calcmode="lin" valueType="num">
                                      <p:cBhvr>
                                        <p:cTn id="28" dur="250" fill="hold"/>
                                        <p:tgtEl>
                                          <p:spTgt spid="21"/>
                                        </p:tgtEl>
                                        <p:attrNameLst>
                                          <p:attrName>ppt_x</p:attrName>
                                        </p:attrNameLst>
                                      </p:cBhvr>
                                      <p:tavLst>
                                        <p:tav tm="0">
                                          <p:val>
                                            <p:strVal val="#ppt_x"/>
                                          </p:val>
                                        </p:tav>
                                        <p:tav tm="100000">
                                          <p:val>
                                            <p:strVal val="#ppt_x"/>
                                          </p:val>
                                        </p:tav>
                                      </p:tavLst>
                                    </p:anim>
                                    <p:anim calcmode="lin" valueType="num">
                                      <p:cBhvr>
                                        <p:cTn id="29" dur="250" fill="hold"/>
                                        <p:tgtEl>
                                          <p:spTgt spid="21"/>
                                        </p:tgtEl>
                                        <p:attrNameLst>
                                          <p:attrName>ppt_y</p:attrName>
                                        </p:attrNameLst>
                                      </p:cBhvr>
                                      <p:tavLst>
                                        <p:tav tm="0">
                                          <p:val>
                                            <p:strVal val="#ppt_y+.1"/>
                                          </p:val>
                                        </p:tav>
                                        <p:tav tm="100000">
                                          <p:val>
                                            <p:strVal val="#ppt_y"/>
                                          </p:val>
                                        </p:tav>
                                      </p:tavLst>
                                    </p:anim>
                                  </p:childTnLst>
                                </p:cTn>
                              </p:par>
                            </p:childTnLst>
                          </p:cTn>
                        </p:par>
                        <p:par>
                          <p:cTn id="30" fill="hold">
                            <p:stCondLst>
                              <p:cond delay="1500"/>
                            </p:stCondLst>
                            <p:childTnLst>
                              <p:par>
                                <p:cTn id="31" presetID="42" presetClass="entr" presetSubtype="0" fill="hold" grpId="0" nodeType="afterEffect">
                                  <p:stCondLst>
                                    <p:cond delay="0"/>
                                  </p:stCondLst>
                                  <p:childTnLst>
                                    <p:set>
                                      <p:cBhvr>
                                        <p:cTn id="32" dur="1" fill="hold">
                                          <p:stCondLst>
                                            <p:cond delay="0"/>
                                          </p:stCondLst>
                                        </p:cTn>
                                        <p:tgtEl>
                                          <p:spTgt spid="22"/>
                                        </p:tgtEl>
                                        <p:attrNameLst>
                                          <p:attrName>style.visibility</p:attrName>
                                        </p:attrNameLst>
                                      </p:cBhvr>
                                      <p:to>
                                        <p:strVal val="visible"/>
                                      </p:to>
                                    </p:set>
                                    <p:animEffect transition="in" filter="fade">
                                      <p:cBhvr>
                                        <p:cTn id="33" dur="250"/>
                                        <p:tgtEl>
                                          <p:spTgt spid="22"/>
                                        </p:tgtEl>
                                      </p:cBhvr>
                                    </p:animEffect>
                                    <p:anim calcmode="lin" valueType="num">
                                      <p:cBhvr>
                                        <p:cTn id="34" dur="250" fill="hold"/>
                                        <p:tgtEl>
                                          <p:spTgt spid="22"/>
                                        </p:tgtEl>
                                        <p:attrNameLst>
                                          <p:attrName>ppt_x</p:attrName>
                                        </p:attrNameLst>
                                      </p:cBhvr>
                                      <p:tavLst>
                                        <p:tav tm="0">
                                          <p:val>
                                            <p:strVal val="#ppt_x"/>
                                          </p:val>
                                        </p:tav>
                                        <p:tav tm="100000">
                                          <p:val>
                                            <p:strVal val="#ppt_x"/>
                                          </p:val>
                                        </p:tav>
                                      </p:tavLst>
                                    </p:anim>
                                    <p:anim calcmode="lin" valueType="num">
                                      <p:cBhvr>
                                        <p:cTn id="35" dur="250" fill="hold"/>
                                        <p:tgtEl>
                                          <p:spTgt spid="22"/>
                                        </p:tgtEl>
                                        <p:attrNameLst>
                                          <p:attrName>ppt_y</p:attrName>
                                        </p:attrNameLst>
                                      </p:cBhvr>
                                      <p:tavLst>
                                        <p:tav tm="0">
                                          <p:val>
                                            <p:strVal val="#ppt_y+.1"/>
                                          </p:val>
                                        </p:tav>
                                        <p:tav tm="100000">
                                          <p:val>
                                            <p:strVal val="#ppt_y"/>
                                          </p:val>
                                        </p:tav>
                                      </p:tavLst>
                                    </p:anim>
                                  </p:childTnLst>
                                </p:cTn>
                              </p:par>
                            </p:childTnLst>
                          </p:cTn>
                        </p:par>
                        <p:par>
                          <p:cTn id="36" fill="hold">
                            <p:stCondLst>
                              <p:cond delay="1750"/>
                            </p:stCondLst>
                            <p:childTnLst>
                              <p:par>
                                <p:cTn id="37" presetID="42" presetClass="entr" presetSubtype="0" fill="hold" grpId="0" nodeType="afterEffect">
                                  <p:stCondLst>
                                    <p:cond delay="0"/>
                                  </p:stCondLst>
                                  <p:childTnLst>
                                    <p:set>
                                      <p:cBhvr>
                                        <p:cTn id="38" dur="1" fill="hold">
                                          <p:stCondLst>
                                            <p:cond delay="0"/>
                                          </p:stCondLst>
                                        </p:cTn>
                                        <p:tgtEl>
                                          <p:spTgt spid="23"/>
                                        </p:tgtEl>
                                        <p:attrNameLst>
                                          <p:attrName>style.visibility</p:attrName>
                                        </p:attrNameLst>
                                      </p:cBhvr>
                                      <p:to>
                                        <p:strVal val="visible"/>
                                      </p:to>
                                    </p:set>
                                    <p:animEffect transition="in" filter="fade">
                                      <p:cBhvr>
                                        <p:cTn id="39" dur="250"/>
                                        <p:tgtEl>
                                          <p:spTgt spid="23"/>
                                        </p:tgtEl>
                                      </p:cBhvr>
                                    </p:animEffect>
                                    <p:anim calcmode="lin" valueType="num">
                                      <p:cBhvr>
                                        <p:cTn id="40" dur="250" fill="hold"/>
                                        <p:tgtEl>
                                          <p:spTgt spid="23"/>
                                        </p:tgtEl>
                                        <p:attrNameLst>
                                          <p:attrName>ppt_x</p:attrName>
                                        </p:attrNameLst>
                                      </p:cBhvr>
                                      <p:tavLst>
                                        <p:tav tm="0">
                                          <p:val>
                                            <p:strVal val="#ppt_x"/>
                                          </p:val>
                                        </p:tav>
                                        <p:tav tm="100000">
                                          <p:val>
                                            <p:strVal val="#ppt_x"/>
                                          </p:val>
                                        </p:tav>
                                      </p:tavLst>
                                    </p:anim>
                                    <p:anim calcmode="lin" valueType="num">
                                      <p:cBhvr>
                                        <p:cTn id="41" dur="250" fill="hold"/>
                                        <p:tgtEl>
                                          <p:spTgt spid="23"/>
                                        </p:tgtEl>
                                        <p:attrNameLst>
                                          <p:attrName>ppt_y</p:attrName>
                                        </p:attrNameLst>
                                      </p:cBhvr>
                                      <p:tavLst>
                                        <p:tav tm="0">
                                          <p:val>
                                            <p:strVal val="#ppt_y+.1"/>
                                          </p:val>
                                        </p:tav>
                                        <p:tav tm="100000">
                                          <p:val>
                                            <p:strVal val="#ppt_y"/>
                                          </p:val>
                                        </p:tav>
                                      </p:tavLst>
                                    </p:anim>
                                  </p:childTnLst>
                                </p:cTn>
                              </p:par>
                            </p:childTnLst>
                          </p:cTn>
                        </p:par>
                        <p:par>
                          <p:cTn id="42" fill="hold">
                            <p:stCondLst>
                              <p:cond delay="2000"/>
                            </p:stCondLst>
                            <p:childTnLst>
                              <p:par>
                                <p:cTn id="43" presetID="42" presetClass="entr" presetSubtype="0" fill="hold" grpId="0" nodeType="afterEffect">
                                  <p:stCondLst>
                                    <p:cond delay="0"/>
                                  </p:stCondLst>
                                  <p:childTnLst>
                                    <p:set>
                                      <p:cBhvr>
                                        <p:cTn id="44" dur="1" fill="hold">
                                          <p:stCondLst>
                                            <p:cond delay="0"/>
                                          </p:stCondLst>
                                        </p:cTn>
                                        <p:tgtEl>
                                          <p:spTgt spid="24"/>
                                        </p:tgtEl>
                                        <p:attrNameLst>
                                          <p:attrName>style.visibility</p:attrName>
                                        </p:attrNameLst>
                                      </p:cBhvr>
                                      <p:to>
                                        <p:strVal val="visible"/>
                                      </p:to>
                                    </p:set>
                                    <p:animEffect transition="in" filter="fade">
                                      <p:cBhvr>
                                        <p:cTn id="45" dur="250"/>
                                        <p:tgtEl>
                                          <p:spTgt spid="24"/>
                                        </p:tgtEl>
                                      </p:cBhvr>
                                    </p:animEffect>
                                    <p:anim calcmode="lin" valueType="num">
                                      <p:cBhvr>
                                        <p:cTn id="46" dur="250" fill="hold"/>
                                        <p:tgtEl>
                                          <p:spTgt spid="24"/>
                                        </p:tgtEl>
                                        <p:attrNameLst>
                                          <p:attrName>ppt_x</p:attrName>
                                        </p:attrNameLst>
                                      </p:cBhvr>
                                      <p:tavLst>
                                        <p:tav tm="0">
                                          <p:val>
                                            <p:strVal val="#ppt_x"/>
                                          </p:val>
                                        </p:tav>
                                        <p:tav tm="100000">
                                          <p:val>
                                            <p:strVal val="#ppt_x"/>
                                          </p:val>
                                        </p:tav>
                                      </p:tavLst>
                                    </p:anim>
                                    <p:anim calcmode="lin" valueType="num">
                                      <p:cBhvr>
                                        <p:cTn id="47" dur="250" fill="hold"/>
                                        <p:tgtEl>
                                          <p:spTgt spid="24"/>
                                        </p:tgtEl>
                                        <p:attrNameLst>
                                          <p:attrName>ppt_y</p:attrName>
                                        </p:attrNameLst>
                                      </p:cBhvr>
                                      <p:tavLst>
                                        <p:tav tm="0">
                                          <p:val>
                                            <p:strVal val="#ppt_y+.1"/>
                                          </p:val>
                                        </p:tav>
                                        <p:tav tm="100000">
                                          <p:val>
                                            <p:strVal val="#ppt_y"/>
                                          </p:val>
                                        </p:tav>
                                      </p:tavLst>
                                    </p:anim>
                                  </p:childTnLst>
                                </p:cTn>
                              </p:par>
                            </p:childTnLst>
                          </p:cTn>
                        </p:par>
                        <p:par>
                          <p:cTn id="48" fill="hold">
                            <p:stCondLst>
                              <p:cond delay="2250"/>
                            </p:stCondLst>
                            <p:childTnLst>
                              <p:par>
                                <p:cTn id="49" presetID="42" presetClass="entr" presetSubtype="0" fill="hold" grpId="0" nodeType="afterEffect">
                                  <p:stCondLst>
                                    <p:cond delay="0"/>
                                  </p:stCondLst>
                                  <p:childTnLst>
                                    <p:set>
                                      <p:cBhvr>
                                        <p:cTn id="50" dur="1" fill="hold">
                                          <p:stCondLst>
                                            <p:cond delay="0"/>
                                          </p:stCondLst>
                                        </p:cTn>
                                        <p:tgtEl>
                                          <p:spTgt spid="25"/>
                                        </p:tgtEl>
                                        <p:attrNameLst>
                                          <p:attrName>style.visibility</p:attrName>
                                        </p:attrNameLst>
                                      </p:cBhvr>
                                      <p:to>
                                        <p:strVal val="visible"/>
                                      </p:to>
                                    </p:set>
                                    <p:animEffect transition="in" filter="fade">
                                      <p:cBhvr>
                                        <p:cTn id="51" dur="250"/>
                                        <p:tgtEl>
                                          <p:spTgt spid="25"/>
                                        </p:tgtEl>
                                      </p:cBhvr>
                                    </p:animEffect>
                                    <p:anim calcmode="lin" valueType="num">
                                      <p:cBhvr>
                                        <p:cTn id="52" dur="250" fill="hold"/>
                                        <p:tgtEl>
                                          <p:spTgt spid="25"/>
                                        </p:tgtEl>
                                        <p:attrNameLst>
                                          <p:attrName>ppt_x</p:attrName>
                                        </p:attrNameLst>
                                      </p:cBhvr>
                                      <p:tavLst>
                                        <p:tav tm="0">
                                          <p:val>
                                            <p:strVal val="#ppt_x"/>
                                          </p:val>
                                        </p:tav>
                                        <p:tav tm="100000">
                                          <p:val>
                                            <p:strVal val="#ppt_x"/>
                                          </p:val>
                                        </p:tav>
                                      </p:tavLst>
                                    </p:anim>
                                    <p:anim calcmode="lin" valueType="num">
                                      <p:cBhvr>
                                        <p:cTn id="53" dur="250" fill="hold"/>
                                        <p:tgtEl>
                                          <p:spTgt spid="25"/>
                                        </p:tgtEl>
                                        <p:attrNameLst>
                                          <p:attrName>ppt_y</p:attrName>
                                        </p:attrNameLst>
                                      </p:cBhvr>
                                      <p:tavLst>
                                        <p:tav tm="0">
                                          <p:val>
                                            <p:strVal val="#ppt_y+.1"/>
                                          </p:val>
                                        </p:tav>
                                        <p:tav tm="100000">
                                          <p:val>
                                            <p:strVal val="#ppt_y"/>
                                          </p:val>
                                        </p:tav>
                                      </p:tavLst>
                                    </p:anim>
                                  </p:childTnLst>
                                </p:cTn>
                              </p:par>
                            </p:childTnLst>
                          </p:cTn>
                        </p:par>
                        <p:par>
                          <p:cTn id="54" fill="hold">
                            <p:stCondLst>
                              <p:cond delay="2500"/>
                            </p:stCondLst>
                            <p:childTnLst>
                              <p:par>
                                <p:cTn id="55" presetID="42" presetClass="entr" presetSubtype="0" fill="hold" grpId="0" nodeType="afterEffect">
                                  <p:stCondLst>
                                    <p:cond delay="0"/>
                                  </p:stCondLst>
                                  <p:childTnLst>
                                    <p:set>
                                      <p:cBhvr>
                                        <p:cTn id="56" dur="1" fill="hold">
                                          <p:stCondLst>
                                            <p:cond delay="0"/>
                                          </p:stCondLst>
                                        </p:cTn>
                                        <p:tgtEl>
                                          <p:spTgt spid="26"/>
                                        </p:tgtEl>
                                        <p:attrNameLst>
                                          <p:attrName>style.visibility</p:attrName>
                                        </p:attrNameLst>
                                      </p:cBhvr>
                                      <p:to>
                                        <p:strVal val="visible"/>
                                      </p:to>
                                    </p:set>
                                    <p:animEffect transition="in" filter="fade">
                                      <p:cBhvr>
                                        <p:cTn id="57" dur="250"/>
                                        <p:tgtEl>
                                          <p:spTgt spid="26"/>
                                        </p:tgtEl>
                                      </p:cBhvr>
                                    </p:animEffect>
                                    <p:anim calcmode="lin" valueType="num">
                                      <p:cBhvr>
                                        <p:cTn id="58" dur="250" fill="hold"/>
                                        <p:tgtEl>
                                          <p:spTgt spid="26"/>
                                        </p:tgtEl>
                                        <p:attrNameLst>
                                          <p:attrName>ppt_x</p:attrName>
                                        </p:attrNameLst>
                                      </p:cBhvr>
                                      <p:tavLst>
                                        <p:tav tm="0">
                                          <p:val>
                                            <p:strVal val="#ppt_x"/>
                                          </p:val>
                                        </p:tav>
                                        <p:tav tm="100000">
                                          <p:val>
                                            <p:strVal val="#ppt_x"/>
                                          </p:val>
                                        </p:tav>
                                      </p:tavLst>
                                    </p:anim>
                                    <p:anim calcmode="lin" valueType="num">
                                      <p:cBhvr>
                                        <p:cTn id="59" dur="250" fill="hold"/>
                                        <p:tgtEl>
                                          <p:spTgt spid="26"/>
                                        </p:tgtEl>
                                        <p:attrNameLst>
                                          <p:attrName>ppt_y</p:attrName>
                                        </p:attrNameLst>
                                      </p:cBhvr>
                                      <p:tavLst>
                                        <p:tav tm="0">
                                          <p:val>
                                            <p:strVal val="#ppt_y+.1"/>
                                          </p:val>
                                        </p:tav>
                                        <p:tav tm="100000">
                                          <p:val>
                                            <p:strVal val="#ppt_y"/>
                                          </p:val>
                                        </p:tav>
                                      </p:tavLst>
                                    </p:anim>
                                  </p:childTnLst>
                                </p:cTn>
                              </p:par>
                            </p:childTnLst>
                          </p:cTn>
                        </p:par>
                        <p:par>
                          <p:cTn id="60" fill="hold">
                            <p:stCondLst>
                              <p:cond delay="2750"/>
                            </p:stCondLst>
                            <p:childTnLst>
                              <p:par>
                                <p:cTn id="61" presetID="42" presetClass="entr" presetSubtype="0" fill="hold" grpId="0" nodeType="afterEffect">
                                  <p:stCondLst>
                                    <p:cond delay="0"/>
                                  </p:stCondLst>
                                  <p:childTnLst>
                                    <p:set>
                                      <p:cBhvr>
                                        <p:cTn id="62" dur="1" fill="hold">
                                          <p:stCondLst>
                                            <p:cond delay="0"/>
                                          </p:stCondLst>
                                        </p:cTn>
                                        <p:tgtEl>
                                          <p:spTgt spid="27"/>
                                        </p:tgtEl>
                                        <p:attrNameLst>
                                          <p:attrName>style.visibility</p:attrName>
                                        </p:attrNameLst>
                                      </p:cBhvr>
                                      <p:to>
                                        <p:strVal val="visible"/>
                                      </p:to>
                                    </p:set>
                                    <p:animEffect transition="in" filter="fade">
                                      <p:cBhvr>
                                        <p:cTn id="63" dur="250"/>
                                        <p:tgtEl>
                                          <p:spTgt spid="27"/>
                                        </p:tgtEl>
                                      </p:cBhvr>
                                    </p:animEffect>
                                    <p:anim calcmode="lin" valueType="num">
                                      <p:cBhvr>
                                        <p:cTn id="64" dur="250" fill="hold"/>
                                        <p:tgtEl>
                                          <p:spTgt spid="27"/>
                                        </p:tgtEl>
                                        <p:attrNameLst>
                                          <p:attrName>ppt_x</p:attrName>
                                        </p:attrNameLst>
                                      </p:cBhvr>
                                      <p:tavLst>
                                        <p:tav tm="0">
                                          <p:val>
                                            <p:strVal val="#ppt_x"/>
                                          </p:val>
                                        </p:tav>
                                        <p:tav tm="100000">
                                          <p:val>
                                            <p:strVal val="#ppt_x"/>
                                          </p:val>
                                        </p:tav>
                                      </p:tavLst>
                                    </p:anim>
                                    <p:anim calcmode="lin" valueType="num">
                                      <p:cBhvr>
                                        <p:cTn id="65" dur="250" fill="hold"/>
                                        <p:tgtEl>
                                          <p:spTgt spid="27"/>
                                        </p:tgtEl>
                                        <p:attrNameLst>
                                          <p:attrName>ppt_y</p:attrName>
                                        </p:attrNameLst>
                                      </p:cBhvr>
                                      <p:tavLst>
                                        <p:tav tm="0">
                                          <p:val>
                                            <p:strVal val="#ppt_y+.1"/>
                                          </p:val>
                                        </p:tav>
                                        <p:tav tm="100000">
                                          <p:val>
                                            <p:strVal val="#ppt_y"/>
                                          </p:val>
                                        </p:tav>
                                      </p:tavLst>
                                    </p:anim>
                                  </p:childTnLst>
                                </p:cTn>
                              </p:par>
                            </p:childTnLst>
                          </p:cTn>
                        </p:par>
                        <p:par>
                          <p:cTn id="66" fill="hold">
                            <p:stCondLst>
                              <p:cond delay="3000"/>
                            </p:stCondLst>
                            <p:childTnLst>
                              <p:par>
                                <p:cTn id="67" presetID="42" presetClass="entr" presetSubtype="0" fill="hold" grpId="0" nodeType="afterEffect">
                                  <p:stCondLst>
                                    <p:cond delay="0"/>
                                  </p:stCondLst>
                                  <p:childTnLst>
                                    <p:set>
                                      <p:cBhvr>
                                        <p:cTn id="68" dur="1" fill="hold">
                                          <p:stCondLst>
                                            <p:cond delay="0"/>
                                          </p:stCondLst>
                                        </p:cTn>
                                        <p:tgtEl>
                                          <p:spTgt spid="28"/>
                                        </p:tgtEl>
                                        <p:attrNameLst>
                                          <p:attrName>style.visibility</p:attrName>
                                        </p:attrNameLst>
                                      </p:cBhvr>
                                      <p:to>
                                        <p:strVal val="visible"/>
                                      </p:to>
                                    </p:set>
                                    <p:animEffect transition="in" filter="fade">
                                      <p:cBhvr>
                                        <p:cTn id="69" dur="250"/>
                                        <p:tgtEl>
                                          <p:spTgt spid="28"/>
                                        </p:tgtEl>
                                      </p:cBhvr>
                                    </p:animEffect>
                                    <p:anim calcmode="lin" valueType="num">
                                      <p:cBhvr>
                                        <p:cTn id="70" dur="250" fill="hold"/>
                                        <p:tgtEl>
                                          <p:spTgt spid="28"/>
                                        </p:tgtEl>
                                        <p:attrNameLst>
                                          <p:attrName>ppt_x</p:attrName>
                                        </p:attrNameLst>
                                      </p:cBhvr>
                                      <p:tavLst>
                                        <p:tav tm="0">
                                          <p:val>
                                            <p:strVal val="#ppt_x"/>
                                          </p:val>
                                        </p:tav>
                                        <p:tav tm="100000">
                                          <p:val>
                                            <p:strVal val="#ppt_x"/>
                                          </p:val>
                                        </p:tav>
                                      </p:tavLst>
                                    </p:anim>
                                    <p:anim calcmode="lin" valueType="num">
                                      <p:cBhvr>
                                        <p:cTn id="71" dur="250" fill="hold"/>
                                        <p:tgtEl>
                                          <p:spTgt spid="28"/>
                                        </p:tgtEl>
                                        <p:attrNameLst>
                                          <p:attrName>ppt_y</p:attrName>
                                        </p:attrNameLst>
                                      </p:cBhvr>
                                      <p:tavLst>
                                        <p:tav tm="0">
                                          <p:val>
                                            <p:strVal val="#ppt_y+.1"/>
                                          </p:val>
                                        </p:tav>
                                        <p:tav tm="100000">
                                          <p:val>
                                            <p:strVal val="#ppt_y"/>
                                          </p:val>
                                        </p:tav>
                                      </p:tavLst>
                                    </p:anim>
                                  </p:childTnLst>
                                </p:cTn>
                              </p:par>
                            </p:childTnLst>
                          </p:cTn>
                        </p:par>
                        <p:par>
                          <p:cTn id="72" fill="hold">
                            <p:stCondLst>
                              <p:cond delay="3250"/>
                            </p:stCondLst>
                            <p:childTnLst>
                              <p:par>
                                <p:cTn id="73" presetID="42" presetClass="entr" presetSubtype="0" fill="hold" grpId="0" nodeType="afterEffect">
                                  <p:stCondLst>
                                    <p:cond delay="0"/>
                                  </p:stCondLst>
                                  <p:childTnLst>
                                    <p:set>
                                      <p:cBhvr>
                                        <p:cTn id="74" dur="1" fill="hold">
                                          <p:stCondLst>
                                            <p:cond delay="0"/>
                                          </p:stCondLst>
                                        </p:cTn>
                                        <p:tgtEl>
                                          <p:spTgt spid="29"/>
                                        </p:tgtEl>
                                        <p:attrNameLst>
                                          <p:attrName>style.visibility</p:attrName>
                                        </p:attrNameLst>
                                      </p:cBhvr>
                                      <p:to>
                                        <p:strVal val="visible"/>
                                      </p:to>
                                    </p:set>
                                    <p:animEffect transition="in" filter="fade">
                                      <p:cBhvr>
                                        <p:cTn id="75" dur="250"/>
                                        <p:tgtEl>
                                          <p:spTgt spid="29"/>
                                        </p:tgtEl>
                                      </p:cBhvr>
                                    </p:animEffect>
                                    <p:anim calcmode="lin" valueType="num">
                                      <p:cBhvr>
                                        <p:cTn id="76" dur="250" fill="hold"/>
                                        <p:tgtEl>
                                          <p:spTgt spid="29"/>
                                        </p:tgtEl>
                                        <p:attrNameLst>
                                          <p:attrName>ppt_x</p:attrName>
                                        </p:attrNameLst>
                                      </p:cBhvr>
                                      <p:tavLst>
                                        <p:tav tm="0">
                                          <p:val>
                                            <p:strVal val="#ppt_x"/>
                                          </p:val>
                                        </p:tav>
                                        <p:tav tm="100000">
                                          <p:val>
                                            <p:strVal val="#ppt_x"/>
                                          </p:val>
                                        </p:tav>
                                      </p:tavLst>
                                    </p:anim>
                                    <p:anim calcmode="lin" valueType="num">
                                      <p:cBhvr>
                                        <p:cTn id="77" dur="250" fill="hold"/>
                                        <p:tgtEl>
                                          <p:spTgt spid="2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5" grpId="0"/>
      <p:bldP spid="21" grpId="0" animBg="1"/>
      <p:bldP spid="22" grpId="0"/>
      <p:bldP spid="23" grpId="0"/>
      <p:bldP spid="24" grpId="0" animBg="1"/>
      <p:bldP spid="25" grpId="0" animBg="1"/>
      <p:bldP spid="26" grpId="0"/>
      <p:bldP spid="27" grpId="0"/>
      <p:bldP spid="28" grpId="0"/>
      <p:bldP spid="29"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文本框 5"/>
          <p:cNvSpPr txBox="1"/>
          <p:nvPr/>
        </p:nvSpPr>
        <p:spPr>
          <a:xfrm>
            <a:off x="957842" y="263724"/>
            <a:ext cx="4680957" cy="584775"/>
          </a:xfrm>
          <a:prstGeom prst="rect">
            <a:avLst/>
          </a:prstGeom>
          <a:noFill/>
        </p:spPr>
        <p:txBody>
          <a:bodyPr wrap="square" rtlCol="0">
            <a:spAutoFit/>
          </a:bodyPr>
          <a:lstStyle>
            <a:defPPr>
              <a:defRPr lang="zh-CN"/>
            </a:defPPr>
            <a:lvl1pPr>
              <a:defRPr sz="4000">
                <a:solidFill>
                  <a:schemeClr val="accent1">
                    <a:lumMod val="50000"/>
                  </a:schemeClr>
                </a:solidFill>
                <a:latin typeface="微软雅黑" pitchFamily="34" charset="-122"/>
                <a:ea typeface="微软雅黑" pitchFamily="34" charset="-122"/>
              </a:defRPr>
            </a:lvl1pPr>
          </a:lstStyle>
          <a:p>
            <a:r>
              <a:rPr lang="en-US" altLang="zh-CN" sz="3200" dirty="0">
                <a:solidFill>
                  <a:schemeClr val="bg1">
                    <a:lumMod val="50000"/>
                  </a:schemeClr>
                </a:solidFill>
              </a:rPr>
              <a:t>04.</a:t>
            </a:r>
            <a:r>
              <a:rPr lang="zh-CN" altLang="en-US" sz="3200" dirty="0">
                <a:solidFill>
                  <a:schemeClr val="bg1">
                    <a:lumMod val="50000"/>
                  </a:schemeClr>
                </a:solidFill>
              </a:rPr>
              <a:t>其他情况综述</a:t>
            </a:r>
            <a:endParaRPr lang="zh-CN" altLang="zh-CN" sz="3200" dirty="0">
              <a:solidFill>
                <a:schemeClr val="bg1">
                  <a:lumMod val="50000"/>
                </a:schemeClr>
              </a:solidFill>
            </a:endParaRPr>
          </a:p>
        </p:txBody>
      </p:sp>
      <p:grpSp>
        <p:nvGrpSpPr>
          <p:cNvPr id="10" name="组合 9"/>
          <p:cNvGrpSpPr/>
          <p:nvPr/>
        </p:nvGrpSpPr>
        <p:grpSpPr>
          <a:xfrm>
            <a:off x="0" y="231838"/>
            <a:ext cx="759125" cy="693420"/>
            <a:chOff x="0" y="532828"/>
            <a:chExt cx="759125" cy="568897"/>
          </a:xfrm>
          <a:solidFill>
            <a:srgbClr val="076DC1"/>
          </a:solidFill>
        </p:grpSpPr>
        <p:sp>
          <p:nvSpPr>
            <p:cNvPr id="11" name="矩形 10"/>
            <p:cNvSpPr/>
            <p:nvPr/>
          </p:nvSpPr>
          <p:spPr>
            <a:xfrm>
              <a:off x="0" y="532828"/>
              <a:ext cx="238791" cy="568897"/>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矩形 11"/>
            <p:cNvSpPr/>
            <p:nvPr/>
          </p:nvSpPr>
          <p:spPr>
            <a:xfrm>
              <a:off x="341410" y="532828"/>
              <a:ext cx="107228" cy="568897"/>
            </a:xfrm>
            <a:prstGeom prst="rect">
              <a:avLst/>
            </a:prstGeom>
            <a:solidFill>
              <a:srgbClr val="01B0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矩形 12"/>
            <p:cNvSpPr/>
            <p:nvPr/>
          </p:nvSpPr>
          <p:spPr>
            <a:xfrm>
              <a:off x="551257" y="532828"/>
              <a:ext cx="67464" cy="568897"/>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矩形 13"/>
            <p:cNvSpPr/>
            <p:nvPr/>
          </p:nvSpPr>
          <p:spPr>
            <a:xfrm>
              <a:off x="721341" y="532828"/>
              <a:ext cx="37784" cy="568897"/>
            </a:xfrm>
            <a:prstGeom prst="rect">
              <a:avLst/>
            </a:prstGeom>
            <a:solidFill>
              <a:srgbClr val="01B0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5" name="TextBox 14"/>
          <p:cNvSpPr txBox="1"/>
          <p:nvPr/>
        </p:nvSpPr>
        <p:spPr>
          <a:xfrm>
            <a:off x="9059265" y="385644"/>
            <a:ext cx="3131147" cy="369332"/>
          </a:xfrm>
          <a:prstGeom prst="rect">
            <a:avLst/>
          </a:prstGeom>
          <a:noFill/>
        </p:spPr>
        <p:txBody>
          <a:bodyPr wrap="square" rtlCol="0">
            <a:spAutoFit/>
          </a:bodyPr>
          <a:lstStyle/>
          <a:p>
            <a:r>
              <a:rPr lang="en-US" altLang="zh-CN" dirty="0">
                <a:solidFill>
                  <a:schemeClr val="bg1">
                    <a:lumMod val="50000"/>
                  </a:schemeClr>
                </a:solidFill>
                <a:latin typeface="微软雅黑" pitchFamily="34" charset="-122"/>
                <a:ea typeface="微软雅黑" pitchFamily="34" charset="-122"/>
              </a:rPr>
              <a:t>LOGO     </a:t>
            </a:r>
            <a:r>
              <a:rPr lang="zh-CN" altLang="en-US" dirty="0">
                <a:solidFill>
                  <a:schemeClr val="bg1">
                    <a:lumMod val="50000"/>
                  </a:schemeClr>
                </a:solidFill>
                <a:latin typeface="微软雅黑" pitchFamily="34" charset="-122"/>
                <a:ea typeface="微软雅黑" pitchFamily="34" charset="-122"/>
              </a:rPr>
              <a:t>添加您的公司名称</a:t>
            </a:r>
          </a:p>
        </p:txBody>
      </p:sp>
      <p:grpSp>
        <p:nvGrpSpPr>
          <p:cNvPr id="16" name="组合 15"/>
          <p:cNvGrpSpPr/>
          <p:nvPr/>
        </p:nvGrpSpPr>
        <p:grpSpPr>
          <a:xfrm>
            <a:off x="0" y="922175"/>
            <a:ext cx="12190413" cy="45719"/>
            <a:chOff x="0" y="532828"/>
            <a:chExt cx="759125" cy="568897"/>
          </a:xfrm>
          <a:solidFill>
            <a:srgbClr val="076DC1"/>
          </a:solidFill>
        </p:grpSpPr>
        <p:sp>
          <p:nvSpPr>
            <p:cNvPr id="17" name="矩形 16"/>
            <p:cNvSpPr/>
            <p:nvPr/>
          </p:nvSpPr>
          <p:spPr>
            <a:xfrm>
              <a:off x="0" y="532828"/>
              <a:ext cx="238791" cy="568897"/>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矩形 17"/>
            <p:cNvSpPr/>
            <p:nvPr/>
          </p:nvSpPr>
          <p:spPr>
            <a:xfrm>
              <a:off x="238791" y="532828"/>
              <a:ext cx="209847" cy="568897"/>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矩形 18"/>
            <p:cNvSpPr/>
            <p:nvPr/>
          </p:nvSpPr>
          <p:spPr>
            <a:xfrm>
              <a:off x="448638" y="532828"/>
              <a:ext cx="170083" cy="568897"/>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矩形 19"/>
            <p:cNvSpPr/>
            <p:nvPr/>
          </p:nvSpPr>
          <p:spPr>
            <a:xfrm>
              <a:off x="616871" y="532828"/>
              <a:ext cx="142254" cy="568897"/>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1" name="矩形 20"/>
          <p:cNvSpPr/>
          <p:nvPr/>
        </p:nvSpPr>
        <p:spPr>
          <a:xfrm>
            <a:off x="5964421" y="1939770"/>
            <a:ext cx="2950006" cy="576064"/>
          </a:xfrm>
          <a:prstGeom prst="rect">
            <a:avLst/>
          </a:prstGeom>
          <a:solidFill>
            <a:srgbClr val="076DC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en-US" altLang="zh-CN" smtClean="0">
                <a:latin typeface="微软雅黑" pitchFamily="34" charset="-122"/>
                <a:ea typeface="微软雅黑" pitchFamily="34" charset="-122"/>
              </a:rPr>
              <a:t>60%</a:t>
            </a:r>
            <a:endParaRPr lang="zh-CN" altLang="en-US">
              <a:latin typeface="微软雅黑" pitchFamily="34" charset="-122"/>
              <a:ea typeface="微软雅黑" pitchFamily="34" charset="-122"/>
            </a:endParaRPr>
          </a:p>
        </p:txBody>
      </p:sp>
      <p:sp>
        <p:nvSpPr>
          <p:cNvPr id="22" name="矩形 21"/>
          <p:cNvSpPr/>
          <p:nvPr/>
        </p:nvSpPr>
        <p:spPr>
          <a:xfrm>
            <a:off x="5964419" y="2631047"/>
            <a:ext cx="5325652" cy="576064"/>
          </a:xfrm>
          <a:prstGeom prst="rect">
            <a:avLst/>
          </a:prstGeom>
          <a:solidFill>
            <a:srgbClr val="01B0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en-US" altLang="zh-CN" smtClean="0">
                <a:latin typeface="微软雅黑" pitchFamily="34" charset="-122"/>
                <a:ea typeface="微软雅黑" pitchFamily="34" charset="-122"/>
              </a:rPr>
              <a:t>80%</a:t>
            </a:r>
            <a:endParaRPr lang="zh-CN" altLang="en-US">
              <a:latin typeface="微软雅黑" pitchFamily="34" charset="-122"/>
              <a:ea typeface="微软雅黑" pitchFamily="34" charset="-122"/>
            </a:endParaRPr>
          </a:p>
        </p:txBody>
      </p:sp>
      <p:sp>
        <p:nvSpPr>
          <p:cNvPr id="23" name="矩形 22"/>
          <p:cNvSpPr/>
          <p:nvPr/>
        </p:nvSpPr>
        <p:spPr>
          <a:xfrm>
            <a:off x="5964421" y="3322324"/>
            <a:ext cx="3741888" cy="576064"/>
          </a:xfrm>
          <a:prstGeom prst="rect">
            <a:avLst/>
          </a:prstGeom>
          <a:solidFill>
            <a:srgbClr val="076DC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en-US" altLang="zh-CN" smtClean="0">
                <a:latin typeface="微软雅黑" pitchFamily="34" charset="-122"/>
                <a:ea typeface="微软雅黑" pitchFamily="34" charset="-122"/>
              </a:rPr>
              <a:t>68%</a:t>
            </a:r>
            <a:endParaRPr lang="zh-CN" altLang="en-US">
              <a:latin typeface="微软雅黑" pitchFamily="34" charset="-122"/>
              <a:ea typeface="微软雅黑" pitchFamily="34" charset="-122"/>
            </a:endParaRPr>
          </a:p>
        </p:txBody>
      </p:sp>
      <p:sp>
        <p:nvSpPr>
          <p:cNvPr id="24" name="矩形 23"/>
          <p:cNvSpPr/>
          <p:nvPr/>
        </p:nvSpPr>
        <p:spPr>
          <a:xfrm>
            <a:off x="5964420" y="4013600"/>
            <a:ext cx="2000377" cy="576064"/>
          </a:xfrm>
          <a:prstGeom prst="rect">
            <a:avLst/>
          </a:prstGeom>
          <a:solidFill>
            <a:srgbClr val="01B0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en-US" altLang="zh-CN" smtClean="0">
                <a:latin typeface="微软雅黑" pitchFamily="34" charset="-122"/>
                <a:ea typeface="微软雅黑" pitchFamily="34" charset="-122"/>
              </a:rPr>
              <a:t>48%</a:t>
            </a:r>
            <a:endParaRPr lang="zh-CN" altLang="en-US">
              <a:latin typeface="微软雅黑" pitchFamily="34" charset="-122"/>
              <a:ea typeface="微软雅黑" pitchFamily="34" charset="-122"/>
            </a:endParaRPr>
          </a:p>
        </p:txBody>
      </p:sp>
      <p:sp>
        <p:nvSpPr>
          <p:cNvPr id="25" name="矩形 24"/>
          <p:cNvSpPr/>
          <p:nvPr/>
        </p:nvSpPr>
        <p:spPr>
          <a:xfrm>
            <a:off x="5964420" y="4704878"/>
            <a:ext cx="4533770" cy="576064"/>
          </a:xfrm>
          <a:prstGeom prst="rect">
            <a:avLst/>
          </a:prstGeom>
          <a:solidFill>
            <a:srgbClr val="076DC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en-US" altLang="zh-CN" smtClean="0">
                <a:latin typeface="微软雅黑" pitchFamily="34" charset="-122"/>
                <a:ea typeface="微软雅黑" pitchFamily="34" charset="-122"/>
              </a:rPr>
              <a:t>76%</a:t>
            </a:r>
            <a:endParaRPr lang="zh-CN" altLang="en-US">
              <a:latin typeface="微软雅黑" pitchFamily="34" charset="-122"/>
              <a:ea typeface="微软雅黑" pitchFamily="34" charset="-122"/>
            </a:endParaRPr>
          </a:p>
        </p:txBody>
      </p:sp>
      <p:sp>
        <p:nvSpPr>
          <p:cNvPr id="26" name="矩形 25"/>
          <p:cNvSpPr/>
          <p:nvPr/>
        </p:nvSpPr>
        <p:spPr>
          <a:xfrm>
            <a:off x="5964420" y="5396154"/>
            <a:ext cx="4000754" cy="576064"/>
          </a:xfrm>
          <a:prstGeom prst="rect">
            <a:avLst/>
          </a:prstGeom>
          <a:solidFill>
            <a:srgbClr val="01B0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en-US" altLang="zh-CN" smtClean="0">
                <a:latin typeface="微软雅黑" pitchFamily="34" charset="-122"/>
                <a:ea typeface="微软雅黑" pitchFamily="34" charset="-122"/>
              </a:rPr>
              <a:t>70%</a:t>
            </a:r>
            <a:endParaRPr lang="zh-CN" altLang="en-US">
              <a:latin typeface="微软雅黑" pitchFamily="34" charset="-122"/>
              <a:ea typeface="微软雅黑" pitchFamily="34" charset="-122"/>
            </a:endParaRPr>
          </a:p>
        </p:txBody>
      </p:sp>
      <p:sp>
        <p:nvSpPr>
          <p:cNvPr id="27" name="TextBox 26"/>
          <p:cNvSpPr txBox="1"/>
          <p:nvPr/>
        </p:nvSpPr>
        <p:spPr>
          <a:xfrm>
            <a:off x="1822706" y="2688716"/>
            <a:ext cx="3065528" cy="932563"/>
          </a:xfrm>
          <a:prstGeom prst="rect">
            <a:avLst/>
          </a:prstGeom>
          <a:noFill/>
        </p:spPr>
        <p:txBody>
          <a:bodyPr wrap="square" rtlCol="0">
            <a:spAutoFit/>
          </a:bodyPr>
          <a:lstStyle/>
          <a:p>
            <a:pPr>
              <a:lnSpc>
                <a:spcPct val="130000"/>
              </a:lnSpc>
            </a:pPr>
            <a:r>
              <a:rPr lang="zh-CN" altLang="en-US" sz="1400" dirty="0">
                <a:solidFill>
                  <a:schemeClr val="bg1">
                    <a:lumMod val="50000"/>
                  </a:schemeClr>
                </a:solidFill>
                <a:latin typeface="微软雅黑" pitchFamily="34" charset="-122"/>
                <a:ea typeface="微软雅黑" pitchFamily="34" charset="-122"/>
              </a:rPr>
              <a:t>您的内容打在这里，或者通过复制您的文本后，在此框中选择粘贴，并选择只保留文字</a:t>
            </a:r>
            <a:r>
              <a:rPr lang="zh-CN" altLang="en-US" sz="1400" dirty="0" smtClean="0">
                <a:solidFill>
                  <a:schemeClr val="bg1">
                    <a:lumMod val="50000"/>
                  </a:schemeClr>
                </a:solidFill>
                <a:latin typeface="微软雅黑" pitchFamily="34" charset="-122"/>
                <a:ea typeface="微软雅黑" pitchFamily="34" charset="-122"/>
              </a:rPr>
              <a:t>。</a:t>
            </a:r>
            <a:endParaRPr lang="en-US" altLang="zh-CN" sz="1400" dirty="0" smtClean="0">
              <a:solidFill>
                <a:schemeClr val="bg1">
                  <a:lumMod val="50000"/>
                </a:schemeClr>
              </a:solidFill>
              <a:latin typeface="微软雅黑" pitchFamily="34" charset="-122"/>
              <a:ea typeface="微软雅黑" pitchFamily="34" charset="-122"/>
            </a:endParaRPr>
          </a:p>
        </p:txBody>
      </p:sp>
      <p:sp>
        <p:nvSpPr>
          <p:cNvPr id="28" name="TextBox 27"/>
          <p:cNvSpPr txBox="1"/>
          <p:nvPr/>
        </p:nvSpPr>
        <p:spPr>
          <a:xfrm>
            <a:off x="1824362" y="2132189"/>
            <a:ext cx="1415403" cy="461665"/>
          </a:xfrm>
          <a:prstGeom prst="rect">
            <a:avLst/>
          </a:prstGeom>
          <a:noFill/>
        </p:spPr>
        <p:txBody>
          <a:bodyPr wrap="none" rtlCol="0" anchor="ctr">
            <a:spAutoFit/>
          </a:bodyPr>
          <a:lstStyle/>
          <a:p>
            <a:r>
              <a:rPr lang="zh-CN" altLang="en-US" sz="2400" dirty="0" smtClean="0">
                <a:solidFill>
                  <a:schemeClr val="bg1">
                    <a:lumMod val="50000"/>
                  </a:schemeClr>
                </a:solidFill>
                <a:latin typeface="微软雅黑" pitchFamily="34" charset="-122"/>
                <a:ea typeface="微软雅黑" pitchFamily="34" charset="-122"/>
              </a:rPr>
              <a:t>添加标题</a:t>
            </a:r>
          </a:p>
        </p:txBody>
      </p:sp>
      <p:sp>
        <p:nvSpPr>
          <p:cNvPr id="29" name="等腰三角形 28"/>
          <p:cNvSpPr/>
          <p:nvPr/>
        </p:nvSpPr>
        <p:spPr>
          <a:xfrm rot="5400000">
            <a:off x="1592729" y="2273372"/>
            <a:ext cx="241814" cy="208407"/>
          </a:xfrm>
          <a:prstGeom prst="triangle">
            <a:avLst/>
          </a:prstGeom>
          <a:solidFill>
            <a:srgbClr val="076DC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50000"/>
                </a:schemeClr>
              </a:solidFill>
            </a:endParaRPr>
          </a:p>
        </p:txBody>
      </p:sp>
      <p:sp>
        <p:nvSpPr>
          <p:cNvPr id="30" name="TextBox 29"/>
          <p:cNvSpPr txBox="1"/>
          <p:nvPr/>
        </p:nvSpPr>
        <p:spPr>
          <a:xfrm>
            <a:off x="1822706" y="4845924"/>
            <a:ext cx="3065528" cy="932563"/>
          </a:xfrm>
          <a:prstGeom prst="rect">
            <a:avLst/>
          </a:prstGeom>
          <a:noFill/>
        </p:spPr>
        <p:txBody>
          <a:bodyPr wrap="square" rtlCol="0">
            <a:spAutoFit/>
          </a:bodyPr>
          <a:lstStyle/>
          <a:p>
            <a:pPr>
              <a:lnSpc>
                <a:spcPct val="130000"/>
              </a:lnSpc>
            </a:pPr>
            <a:r>
              <a:rPr lang="zh-CN" altLang="en-US" sz="1400" dirty="0">
                <a:solidFill>
                  <a:schemeClr val="bg1">
                    <a:lumMod val="50000"/>
                  </a:schemeClr>
                </a:solidFill>
                <a:latin typeface="微软雅黑" pitchFamily="34" charset="-122"/>
                <a:ea typeface="微软雅黑" pitchFamily="34" charset="-122"/>
              </a:rPr>
              <a:t>您的内容打在这里，或者通过复制您的文本后，在此框中</a:t>
            </a:r>
            <a:r>
              <a:rPr lang="zh-CN" altLang="en-US" sz="1400">
                <a:solidFill>
                  <a:schemeClr val="bg1">
                    <a:lumMod val="50000"/>
                  </a:schemeClr>
                </a:solidFill>
                <a:latin typeface="微软雅黑" pitchFamily="34" charset="-122"/>
                <a:ea typeface="微软雅黑" pitchFamily="34" charset="-122"/>
              </a:rPr>
              <a:t>选择粘贴，并选择只保留文字</a:t>
            </a:r>
            <a:r>
              <a:rPr lang="zh-CN" altLang="en-US" sz="1400" smtClean="0">
                <a:solidFill>
                  <a:schemeClr val="bg1">
                    <a:lumMod val="50000"/>
                  </a:schemeClr>
                </a:solidFill>
                <a:latin typeface="微软雅黑" pitchFamily="34" charset="-122"/>
                <a:ea typeface="微软雅黑" pitchFamily="34" charset="-122"/>
              </a:rPr>
              <a:t>。</a:t>
            </a:r>
            <a:endParaRPr lang="en-US" altLang="zh-CN" sz="1400" smtClean="0">
              <a:solidFill>
                <a:schemeClr val="bg1">
                  <a:lumMod val="50000"/>
                </a:schemeClr>
              </a:solidFill>
              <a:latin typeface="微软雅黑" pitchFamily="34" charset="-122"/>
              <a:ea typeface="微软雅黑" pitchFamily="34" charset="-122"/>
            </a:endParaRPr>
          </a:p>
        </p:txBody>
      </p:sp>
      <p:sp>
        <p:nvSpPr>
          <p:cNvPr id="31" name="TextBox 30"/>
          <p:cNvSpPr txBox="1"/>
          <p:nvPr/>
        </p:nvSpPr>
        <p:spPr>
          <a:xfrm>
            <a:off x="1817840" y="4199451"/>
            <a:ext cx="1415403" cy="461665"/>
          </a:xfrm>
          <a:prstGeom prst="rect">
            <a:avLst/>
          </a:prstGeom>
          <a:noFill/>
        </p:spPr>
        <p:txBody>
          <a:bodyPr wrap="none" rtlCol="0" anchor="ctr">
            <a:spAutoFit/>
          </a:bodyPr>
          <a:lstStyle/>
          <a:p>
            <a:r>
              <a:rPr lang="zh-CN" altLang="en-US" sz="2400" dirty="0" smtClean="0">
                <a:solidFill>
                  <a:schemeClr val="bg1">
                    <a:lumMod val="50000"/>
                  </a:schemeClr>
                </a:solidFill>
                <a:latin typeface="微软雅黑" pitchFamily="34" charset="-122"/>
                <a:ea typeface="微软雅黑" pitchFamily="34" charset="-122"/>
              </a:rPr>
              <a:t>添加标题</a:t>
            </a:r>
          </a:p>
        </p:txBody>
      </p:sp>
      <p:sp>
        <p:nvSpPr>
          <p:cNvPr id="32" name="等腰三角形 31"/>
          <p:cNvSpPr/>
          <p:nvPr/>
        </p:nvSpPr>
        <p:spPr>
          <a:xfrm rot="5400000">
            <a:off x="1592729" y="4430581"/>
            <a:ext cx="241814" cy="208407"/>
          </a:xfrm>
          <a:prstGeom prst="triangle">
            <a:avLst/>
          </a:prstGeom>
          <a:solidFill>
            <a:srgbClr val="01B0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50000"/>
                </a:schemeClr>
              </a:solidFill>
            </a:endParaRPr>
          </a:p>
        </p:txBody>
      </p:sp>
    </p:spTree>
    <p:extLst>
      <p:ext uri="{BB962C8B-B14F-4D97-AF65-F5344CB8AC3E}">
        <p14:creationId xmlns:p14="http://schemas.microsoft.com/office/powerpoint/2010/main" val="3840919947"/>
      </p:ext>
    </p:extLst>
  </p:cSld>
  <p:clrMapOvr>
    <a:masterClrMapping/>
  </p:clrMapOvr>
  <p:transition spd="slow" advClick="0" advTm="1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wipe(left)">
                                      <p:cBhvr>
                                        <p:cTn id="7" dur="500"/>
                                        <p:tgtEl>
                                          <p:spTgt spid="16"/>
                                        </p:tgtEl>
                                      </p:cBhvr>
                                    </p:animEffect>
                                  </p:childTnLst>
                                </p:cTn>
                              </p:par>
                              <p:par>
                                <p:cTn id="8" presetID="22" presetClass="entr" presetSubtype="8" fill="hold" nodeType="withEffect">
                                  <p:stCondLst>
                                    <p:cond delay="0"/>
                                  </p:stCondLst>
                                  <p:childTnLst>
                                    <p:set>
                                      <p:cBhvr>
                                        <p:cTn id="9" dur="1" fill="hold">
                                          <p:stCondLst>
                                            <p:cond delay="0"/>
                                          </p:stCondLst>
                                        </p:cTn>
                                        <p:tgtEl>
                                          <p:spTgt spid="10"/>
                                        </p:tgtEl>
                                        <p:attrNameLst>
                                          <p:attrName>style.visibility</p:attrName>
                                        </p:attrNameLst>
                                      </p:cBhvr>
                                      <p:to>
                                        <p:strVal val="visible"/>
                                      </p:to>
                                    </p:set>
                                    <p:animEffect transition="in" filter="wipe(left)">
                                      <p:cBhvr>
                                        <p:cTn id="10" dur="500"/>
                                        <p:tgtEl>
                                          <p:spTgt spid="10"/>
                                        </p:tgtEl>
                                      </p:cBhvr>
                                    </p:animEffect>
                                  </p:childTnLst>
                                </p:cTn>
                              </p:par>
                            </p:childTnLst>
                          </p:cTn>
                        </p:par>
                        <p:par>
                          <p:cTn id="11" fill="hold">
                            <p:stCondLst>
                              <p:cond delay="500"/>
                            </p:stCondLst>
                            <p:childTnLst>
                              <p:par>
                                <p:cTn id="12" presetID="41" presetClass="entr" presetSubtype="0" fill="hold" grpId="0" nodeType="afterEffect">
                                  <p:stCondLst>
                                    <p:cond delay="0"/>
                                  </p:stCondLst>
                                  <p:iterate type="lt">
                                    <p:tmPct val="10000"/>
                                  </p:iterate>
                                  <p:childTnLst>
                                    <p:set>
                                      <p:cBhvr>
                                        <p:cTn id="13" dur="1" fill="hold">
                                          <p:stCondLst>
                                            <p:cond delay="0"/>
                                          </p:stCondLst>
                                        </p:cTn>
                                        <p:tgtEl>
                                          <p:spTgt spid="9"/>
                                        </p:tgtEl>
                                        <p:attrNameLst>
                                          <p:attrName>style.visibility</p:attrName>
                                        </p:attrNameLst>
                                      </p:cBhvr>
                                      <p:to>
                                        <p:strVal val="visible"/>
                                      </p:to>
                                    </p:set>
                                    <p:anim calcmode="lin" valueType="num">
                                      <p:cBhvr>
                                        <p:cTn id="14" dur="400" fill="hold"/>
                                        <p:tgtEl>
                                          <p:spTgt spid="9"/>
                                        </p:tgtEl>
                                        <p:attrNameLst>
                                          <p:attrName>ppt_x</p:attrName>
                                        </p:attrNameLst>
                                      </p:cBhvr>
                                      <p:tavLst>
                                        <p:tav tm="0">
                                          <p:val>
                                            <p:strVal val="#ppt_x"/>
                                          </p:val>
                                        </p:tav>
                                        <p:tav tm="50000">
                                          <p:val>
                                            <p:strVal val="#ppt_x+.1"/>
                                          </p:val>
                                        </p:tav>
                                        <p:tav tm="100000">
                                          <p:val>
                                            <p:strVal val="#ppt_x"/>
                                          </p:val>
                                        </p:tav>
                                      </p:tavLst>
                                    </p:anim>
                                    <p:anim calcmode="lin" valueType="num">
                                      <p:cBhvr>
                                        <p:cTn id="15" dur="400" fill="hold"/>
                                        <p:tgtEl>
                                          <p:spTgt spid="9"/>
                                        </p:tgtEl>
                                        <p:attrNameLst>
                                          <p:attrName>ppt_y</p:attrName>
                                        </p:attrNameLst>
                                      </p:cBhvr>
                                      <p:tavLst>
                                        <p:tav tm="0">
                                          <p:val>
                                            <p:strVal val="#ppt_y"/>
                                          </p:val>
                                        </p:tav>
                                        <p:tav tm="100000">
                                          <p:val>
                                            <p:strVal val="#ppt_y"/>
                                          </p:val>
                                        </p:tav>
                                      </p:tavLst>
                                    </p:anim>
                                    <p:anim calcmode="lin" valueType="num">
                                      <p:cBhvr>
                                        <p:cTn id="16" dur="400" fill="hold"/>
                                        <p:tgtEl>
                                          <p:spTgt spid="9"/>
                                        </p:tgtEl>
                                        <p:attrNameLst>
                                          <p:attrName>ppt_h</p:attrName>
                                        </p:attrNameLst>
                                      </p:cBhvr>
                                      <p:tavLst>
                                        <p:tav tm="0">
                                          <p:val>
                                            <p:strVal val="#ppt_h/10"/>
                                          </p:val>
                                        </p:tav>
                                        <p:tav tm="50000">
                                          <p:val>
                                            <p:strVal val="#ppt_h+.01"/>
                                          </p:val>
                                        </p:tav>
                                        <p:tav tm="100000">
                                          <p:val>
                                            <p:strVal val="#ppt_h"/>
                                          </p:val>
                                        </p:tav>
                                      </p:tavLst>
                                    </p:anim>
                                    <p:anim calcmode="lin" valueType="num">
                                      <p:cBhvr>
                                        <p:cTn id="17" dur="400" fill="hold"/>
                                        <p:tgtEl>
                                          <p:spTgt spid="9"/>
                                        </p:tgtEl>
                                        <p:attrNameLst>
                                          <p:attrName>ppt_w</p:attrName>
                                        </p:attrNameLst>
                                      </p:cBhvr>
                                      <p:tavLst>
                                        <p:tav tm="0">
                                          <p:val>
                                            <p:strVal val="#ppt_w/10"/>
                                          </p:val>
                                        </p:tav>
                                        <p:tav tm="50000">
                                          <p:val>
                                            <p:strVal val="#ppt_w+.01"/>
                                          </p:val>
                                        </p:tav>
                                        <p:tav tm="100000">
                                          <p:val>
                                            <p:strVal val="#ppt_w"/>
                                          </p:val>
                                        </p:tav>
                                      </p:tavLst>
                                    </p:anim>
                                    <p:animEffect transition="in" filter="fade">
                                      <p:cBhvr>
                                        <p:cTn id="18" dur="400" tmFilter="0,0; .5, 1; 1, 1"/>
                                        <p:tgtEl>
                                          <p:spTgt spid="9"/>
                                        </p:tgtEl>
                                      </p:cBhvr>
                                    </p:animEffect>
                                  </p:childTnLst>
                                </p:cTn>
                              </p:par>
                              <p:par>
                                <p:cTn id="19" presetID="42" presetClass="entr" presetSubtype="0" fill="hold" grpId="0" nodeType="withEffect">
                                  <p:stCondLst>
                                    <p:cond delay="0"/>
                                  </p:stCondLst>
                                  <p:childTnLst>
                                    <p:set>
                                      <p:cBhvr>
                                        <p:cTn id="20" dur="1" fill="hold">
                                          <p:stCondLst>
                                            <p:cond delay="0"/>
                                          </p:stCondLst>
                                        </p:cTn>
                                        <p:tgtEl>
                                          <p:spTgt spid="15"/>
                                        </p:tgtEl>
                                        <p:attrNameLst>
                                          <p:attrName>style.visibility</p:attrName>
                                        </p:attrNameLst>
                                      </p:cBhvr>
                                      <p:to>
                                        <p:strVal val="visible"/>
                                      </p:to>
                                    </p:set>
                                    <p:animEffect transition="in" filter="fade">
                                      <p:cBhvr>
                                        <p:cTn id="21" dur="750"/>
                                        <p:tgtEl>
                                          <p:spTgt spid="15"/>
                                        </p:tgtEl>
                                      </p:cBhvr>
                                    </p:animEffect>
                                    <p:anim calcmode="lin" valueType="num">
                                      <p:cBhvr>
                                        <p:cTn id="22" dur="750" fill="hold"/>
                                        <p:tgtEl>
                                          <p:spTgt spid="15"/>
                                        </p:tgtEl>
                                        <p:attrNameLst>
                                          <p:attrName>ppt_x</p:attrName>
                                        </p:attrNameLst>
                                      </p:cBhvr>
                                      <p:tavLst>
                                        <p:tav tm="0">
                                          <p:val>
                                            <p:strVal val="#ppt_x"/>
                                          </p:val>
                                        </p:tav>
                                        <p:tav tm="100000">
                                          <p:val>
                                            <p:strVal val="#ppt_x"/>
                                          </p:val>
                                        </p:tav>
                                      </p:tavLst>
                                    </p:anim>
                                    <p:anim calcmode="lin" valueType="num">
                                      <p:cBhvr>
                                        <p:cTn id="23" dur="750" fill="hold"/>
                                        <p:tgtEl>
                                          <p:spTgt spid="15"/>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2" presetClass="entr" presetSubtype="8" decel="100000" fill="hold" grpId="0" nodeType="clickEffect">
                                  <p:stCondLst>
                                    <p:cond delay="0"/>
                                  </p:stCondLst>
                                  <p:childTnLst>
                                    <p:set>
                                      <p:cBhvr>
                                        <p:cTn id="27" dur="1" fill="hold">
                                          <p:stCondLst>
                                            <p:cond delay="0"/>
                                          </p:stCondLst>
                                        </p:cTn>
                                        <p:tgtEl>
                                          <p:spTgt spid="21"/>
                                        </p:tgtEl>
                                        <p:attrNameLst>
                                          <p:attrName>style.visibility</p:attrName>
                                        </p:attrNameLst>
                                      </p:cBhvr>
                                      <p:to>
                                        <p:strVal val="visible"/>
                                      </p:to>
                                    </p:set>
                                    <p:anim calcmode="lin" valueType="num">
                                      <p:cBhvr additive="base">
                                        <p:cTn id="28" dur="1000" fill="hold"/>
                                        <p:tgtEl>
                                          <p:spTgt spid="21"/>
                                        </p:tgtEl>
                                        <p:attrNameLst>
                                          <p:attrName>ppt_x</p:attrName>
                                        </p:attrNameLst>
                                      </p:cBhvr>
                                      <p:tavLst>
                                        <p:tav tm="0">
                                          <p:val>
                                            <p:strVal val="0-#ppt_w/2"/>
                                          </p:val>
                                        </p:tav>
                                        <p:tav tm="100000">
                                          <p:val>
                                            <p:strVal val="#ppt_x"/>
                                          </p:val>
                                        </p:tav>
                                      </p:tavLst>
                                    </p:anim>
                                    <p:anim calcmode="lin" valueType="num">
                                      <p:cBhvr additive="base">
                                        <p:cTn id="29" dur="1000" fill="hold"/>
                                        <p:tgtEl>
                                          <p:spTgt spid="21"/>
                                        </p:tgtEl>
                                        <p:attrNameLst>
                                          <p:attrName>ppt_y</p:attrName>
                                        </p:attrNameLst>
                                      </p:cBhvr>
                                      <p:tavLst>
                                        <p:tav tm="0">
                                          <p:val>
                                            <p:strVal val="#ppt_y"/>
                                          </p:val>
                                        </p:tav>
                                        <p:tav tm="100000">
                                          <p:val>
                                            <p:strVal val="#ppt_y"/>
                                          </p:val>
                                        </p:tav>
                                      </p:tavLst>
                                    </p:anim>
                                  </p:childTnLst>
                                </p:cTn>
                              </p:par>
                              <p:par>
                                <p:cTn id="30" presetID="2" presetClass="entr" presetSubtype="8" decel="100000" fill="hold" grpId="0" nodeType="withEffect">
                                  <p:stCondLst>
                                    <p:cond delay="0"/>
                                  </p:stCondLst>
                                  <p:childTnLst>
                                    <p:set>
                                      <p:cBhvr>
                                        <p:cTn id="31" dur="1" fill="hold">
                                          <p:stCondLst>
                                            <p:cond delay="0"/>
                                          </p:stCondLst>
                                        </p:cTn>
                                        <p:tgtEl>
                                          <p:spTgt spid="22"/>
                                        </p:tgtEl>
                                        <p:attrNameLst>
                                          <p:attrName>style.visibility</p:attrName>
                                        </p:attrNameLst>
                                      </p:cBhvr>
                                      <p:to>
                                        <p:strVal val="visible"/>
                                      </p:to>
                                    </p:set>
                                    <p:anim calcmode="lin" valueType="num">
                                      <p:cBhvr additive="base">
                                        <p:cTn id="32" dur="1000" fill="hold"/>
                                        <p:tgtEl>
                                          <p:spTgt spid="22"/>
                                        </p:tgtEl>
                                        <p:attrNameLst>
                                          <p:attrName>ppt_x</p:attrName>
                                        </p:attrNameLst>
                                      </p:cBhvr>
                                      <p:tavLst>
                                        <p:tav tm="0">
                                          <p:val>
                                            <p:strVal val="0-#ppt_w/2"/>
                                          </p:val>
                                        </p:tav>
                                        <p:tav tm="100000">
                                          <p:val>
                                            <p:strVal val="#ppt_x"/>
                                          </p:val>
                                        </p:tav>
                                      </p:tavLst>
                                    </p:anim>
                                    <p:anim calcmode="lin" valueType="num">
                                      <p:cBhvr additive="base">
                                        <p:cTn id="33" dur="1000" fill="hold"/>
                                        <p:tgtEl>
                                          <p:spTgt spid="22"/>
                                        </p:tgtEl>
                                        <p:attrNameLst>
                                          <p:attrName>ppt_y</p:attrName>
                                        </p:attrNameLst>
                                      </p:cBhvr>
                                      <p:tavLst>
                                        <p:tav tm="0">
                                          <p:val>
                                            <p:strVal val="#ppt_y"/>
                                          </p:val>
                                        </p:tav>
                                        <p:tav tm="100000">
                                          <p:val>
                                            <p:strVal val="#ppt_y"/>
                                          </p:val>
                                        </p:tav>
                                      </p:tavLst>
                                    </p:anim>
                                  </p:childTnLst>
                                </p:cTn>
                              </p:par>
                              <p:par>
                                <p:cTn id="34" presetID="2" presetClass="entr" presetSubtype="8" decel="100000" fill="hold" grpId="0" nodeType="withEffect">
                                  <p:stCondLst>
                                    <p:cond delay="0"/>
                                  </p:stCondLst>
                                  <p:childTnLst>
                                    <p:set>
                                      <p:cBhvr>
                                        <p:cTn id="35" dur="1" fill="hold">
                                          <p:stCondLst>
                                            <p:cond delay="0"/>
                                          </p:stCondLst>
                                        </p:cTn>
                                        <p:tgtEl>
                                          <p:spTgt spid="23"/>
                                        </p:tgtEl>
                                        <p:attrNameLst>
                                          <p:attrName>style.visibility</p:attrName>
                                        </p:attrNameLst>
                                      </p:cBhvr>
                                      <p:to>
                                        <p:strVal val="visible"/>
                                      </p:to>
                                    </p:set>
                                    <p:anim calcmode="lin" valueType="num">
                                      <p:cBhvr additive="base">
                                        <p:cTn id="36" dur="1000" fill="hold"/>
                                        <p:tgtEl>
                                          <p:spTgt spid="23"/>
                                        </p:tgtEl>
                                        <p:attrNameLst>
                                          <p:attrName>ppt_x</p:attrName>
                                        </p:attrNameLst>
                                      </p:cBhvr>
                                      <p:tavLst>
                                        <p:tav tm="0">
                                          <p:val>
                                            <p:strVal val="0-#ppt_w/2"/>
                                          </p:val>
                                        </p:tav>
                                        <p:tav tm="100000">
                                          <p:val>
                                            <p:strVal val="#ppt_x"/>
                                          </p:val>
                                        </p:tav>
                                      </p:tavLst>
                                    </p:anim>
                                    <p:anim calcmode="lin" valueType="num">
                                      <p:cBhvr additive="base">
                                        <p:cTn id="37" dur="1000" fill="hold"/>
                                        <p:tgtEl>
                                          <p:spTgt spid="23"/>
                                        </p:tgtEl>
                                        <p:attrNameLst>
                                          <p:attrName>ppt_y</p:attrName>
                                        </p:attrNameLst>
                                      </p:cBhvr>
                                      <p:tavLst>
                                        <p:tav tm="0">
                                          <p:val>
                                            <p:strVal val="#ppt_y"/>
                                          </p:val>
                                        </p:tav>
                                        <p:tav tm="100000">
                                          <p:val>
                                            <p:strVal val="#ppt_y"/>
                                          </p:val>
                                        </p:tav>
                                      </p:tavLst>
                                    </p:anim>
                                  </p:childTnLst>
                                </p:cTn>
                              </p:par>
                              <p:par>
                                <p:cTn id="38" presetID="2" presetClass="entr" presetSubtype="8" decel="100000" fill="hold" grpId="0" nodeType="withEffect">
                                  <p:stCondLst>
                                    <p:cond delay="0"/>
                                  </p:stCondLst>
                                  <p:childTnLst>
                                    <p:set>
                                      <p:cBhvr>
                                        <p:cTn id="39" dur="1" fill="hold">
                                          <p:stCondLst>
                                            <p:cond delay="0"/>
                                          </p:stCondLst>
                                        </p:cTn>
                                        <p:tgtEl>
                                          <p:spTgt spid="24"/>
                                        </p:tgtEl>
                                        <p:attrNameLst>
                                          <p:attrName>style.visibility</p:attrName>
                                        </p:attrNameLst>
                                      </p:cBhvr>
                                      <p:to>
                                        <p:strVal val="visible"/>
                                      </p:to>
                                    </p:set>
                                    <p:anim calcmode="lin" valueType="num">
                                      <p:cBhvr additive="base">
                                        <p:cTn id="40" dur="1000" fill="hold"/>
                                        <p:tgtEl>
                                          <p:spTgt spid="24"/>
                                        </p:tgtEl>
                                        <p:attrNameLst>
                                          <p:attrName>ppt_x</p:attrName>
                                        </p:attrNameLst>
                                      </p:cBhvr>
                                      <p:tavLst>
                                        <p:tav tm="0">
                                          <p:val>
                                            <p:strVal val="0-#ppt_w/2"/>
                                          </p:val>
                                        </p:tav>
                                        <p:tav tm="100000">
                                          <p:val>
                                            <p:strVal val="#ppt_x"/>
                                          </p:val>
                                        </p:tav>
                                      </p:tavLst>
                                    </p:anim>
                                    <p:anim calcmode="lin" valueType="num">
                                      <p:cBhvr additive="base">
                                        <p:cTn id="41" dur="1000" fill="hold"/>
                                        <p:tgtEl>
                                          <p:spTgt spid="24"/>
                                        </p:tgtEl>
                                        <p:attrNameLst>
                                          <p:attrName>ppt_y</p:attrName>
                                        </p:attrNameLst>
                                      </p:cBhvr>
                                      <p:tavLst>
                                        <p:tav tm="0">
                                          <p:val>
                                            <p:strVal val="#ppt_y"/>
                                          </p:val>
                                        </p:tav>
                                        <p:tav tm="100000">
                                          <p:val>
                                            <p:strVal val="#ppt_y"/>
                                          </p:val>
                                        </p:tav>
                                      </p:tavLst>
                                    </p:anim>
                                  </p:childTnLst>
                                </p:cTn>
                              </p:par>
                              <p:par>
                                <p:cTn id="42" presetID="2" presetClass="entr" presetSubtype="8" decel="100000" fill="hold" grpId="0" nodeType="withEffect">
                                  <p:stCondLst>
                                    <p:cond delay="0"/>
                                  </p:stCondLst>
                                  <p:childTnLst>
                                    <p:set>
                                      <p:cBhvr>
                                        <p:cTn id="43" dur="1" fill="hold">
                                          <p:stCondLst>
                                            <p:cond delay="0"/>
                                          </p:stCondLst>
                                        </p:cTn>
                                        <p:tgtEl>
                                          <p:spTgt spid="25"/>
                                        </p:tgtEl>
                                        <p:attrNameLst>
                                          <p:attrName>style.visibility</p:attrName>
                                        </p:attrNameLst>
                                      </p:cBhvr>
                                      <p:to>
                                        <p:strVal val="visible"/>
                                      </p:to>
                                    </p:set>
                                    <p:anim calcmode="lin" valueType="num">
                                      <p:cBhvr additive="base">
                                        <p:cTn id="44" dur="1000" fill="hold"/>
                                        <p:tgtEl>
                                          <p:spTgt spid="25"/>
                                        </p:tgtEl>
                                        <p:attrNameLst>
                                          <p:attrName>ppt_x</p:attrName>
                                        </p:attrNameLst>
                                      </p:cBhvr>
                                      <p:tavLst>
                                        <p:tav tm="0">
                                          <p:val>
                                            <p:strVal val="0-#ppt_w/2"/>
                                          </p:val>
                                        </p:tav>
                                        <p:tav tm="100000">
                                          <p:val>
                                            <p:strVal val="#ppt_x"/>
                                          </p:val>
                                        </p:tav>
                                      </p:tavLst>
                                    </p:anim>
                                    <p:anim calcmode="lin" valueType="num">
                                      <p:cBhvr additive="base">
                                        <p:cTn id="45" dur="1000" fill="hold"/>
                                        <p:tgtEl>
                                          <p:spTgt spid="25"/>
                                        </p:tgtEl>
                                        <p:attrNameLst>
                                          <p:attrName>ppt_y</p:attrName>
                                        </p:attrNameLst>
                                      </p:cBhvr>
                                      <p:tavLst>
                                        <p:tav tm="0">
                                          <p:val>
                                            <p:strVal val="#ppt_y"/>
                                          </p:val>
                                        </p:tav>
                                        <p:tav tm="100000">
                                          <p:val>
                                            <p:strVal val="#ppt_y"/>
                                          </p:val>
                                        </p:tav>
                                      </p:tavLst>
                                    </p:anim>
                                  </p:childTnLst>
                                </p:cTn>
                              </p:par>
                              <p:par>
                                <p:cTn id="46" presetID="2" presetClass="entr" presetSubtype="8" decel="100000" fill="hold" grpId="0" nodeType="withEffect">
                                  <p:stCondLst>
                                    <p:cond delay="0"/>
                                  </p:stCondLst>
                                  <p:childTnLst>
                                    <p:set>
                                      <p:cBhvr>
                                        <p:cTn id="47" dur="1" fill="hold">
                                          <p:stCondLst>
                                            <p:cond delay="0"/>
                                          </p:stCondLst>
                                        </p:cTn>
                                        <p:tgtEl>
                                          <p:spTgt spid="26"/>
                                        </p:tgtEl>
                                        <p:attrNameLst>
                                          <p:attrName>style.visibility</p:attrName>
                                        </p:attrNameLst>
                                      </p:cBhvr>
                                      <p:to>
                                        <p:strVal val="visible"/>
                                      </p:to>
                                    </p:set>
                                    <p:anim calcmode="lin" valueType="num">
                                      <p:cBhvr additive="base">
                                        <p:cTn id="48" dur="1000" fill="hold"/>
                                        <p:tgtEl>
                                          <p:spTgt spid="26"/>
                                        </p:tgtEl>
                                        <p:attrNameLst>
                                          <p:attrName>ppt_x</p:attrName>
                                        </p:attrNameLst>
                                      </p:cBhvr>
                                      <p:tavLst>
                                        <p:tav tm="0">
                                          <p:val>
                                            <p:strVal val="0-#ppt_w/2"/>
                                          </p:val>
                                        </p:tav>
                                        <p:tav tm="100000">
                                          <p:val>
                                            <p:strVal val="#ppt_x"/>
                                          </p:val>
                                        </p:tav>
                                      </p:tavLst>
                                    </p:anim>
                                    <p:anim calcmode="lin" valueType="num">
                                      <p:cBhvr additive="base">
                                        <p:cTn id="49" dur="1000" fill="hold"/>
                                        <p:tgtEl>
                                          <p:spTgt spid="26"/>
                                        </p:tgtEl>
                                        <p:attrNameLst>
                                          <p:attrName>ppt_y</p:attrName>
                                        </p:attrNameLst>
                                      </p:cBhvr>
                                      <p:tavLst>
                                        <p:tav tm="0">
                                          <p:val>
                                            <p:strVal val="#ppt_y"/>
                                          </p:val>
                                        </p:tav>
                                        <p:tav tm="100000">
                                          <p:val>
                                            <p:strVal val="#ppt_y"/>
                                          </p:val>
                                        </p:tav>
                                      </p:tavLst>
                                    </p:anim>
                                  </p:childTnLst>
                                </p:cTn>
                              </p:par>
                            </p:childTnLst>
                          </p:cTn>
                        </p:par>
                      </p:childTnLst>
                    </p:cTn>
                  </p:par>
                  <p:par>
                    <p:cTn id="50" fill="hold">
                      <p:stCondLst>
                        <p:cond delay="indefinite"/>
                      </p:stCondLst>
                      <p:childTnLst>
                        <p:par>
                          <p:cTn id="51" fill="hold">
                            <p:stCondLst>
                              <p:cond delay="0"/>
                            </p:stCondLst>
                            <p:childTnLst>
                              <p:par>
                                <p:cTn id="52" presetID="2" presetClass="entr" presetSubtype="2" decel="100000" fill="hold" grpId="0" nodeType="clickEffect">
                                  <p:stCondLst>
                                    <p:cond delay="0"/>
                                  </p:stCondLst>
                                  <p:childTnLst>
                                    <p:set>
                                      <p:cBhvr>
                                        <p:cTn id="53" dur="1" fill="hold">
                                          <p:stCondLst>
                                            <p:cond delay="0"/>
                                          </p:stCondLst>
                                        </p:cTn>
                                        <p:tgtEl>
                                          <p:spTgt spid="29"/>
                                        </p:tgtEl>
                                        <p:attrNameLst>
                                          <p:attrName>style.visibility</p:attrName>
                                        </p:attrNameLst>
                                      </p:cBhvr>
                                      <p:to>
                                        <p:strVal val="visible"/>
                                      </p:to>
                                    </p:set>
                                    <p:anim calcmode="lin" valueType="num">
                                      <p:cBhvr additive="base">
                                        <p:cTn id="54" dur="500" fill="hold"/>
                                        <p:tgtEl>
                                          <p:spTgt spid="29"/>
                                        </p:tgtEl>
                                        <p:attrNameLst>
                                          <p:attrName>ppt_x</p:attrName>
                                        </p:attrNameLst>
                                      </p:cBhvr>
                                      <p:tavLst>
                                        <p:tav tm="0">
                                          <p:val>
                                            <p:strVal val="1+#ppt_w/2"/>
                                          </p:val>
                                        </p:tav>
                                        <p:tav tm="100000">
                                          <p:val>
                                            <p:strVal val="#ppt_x"/>
                                          </p:val>
                                        </p:tav>
                                      </p:tavLst>
                                    </p:anim>
                                    <p:anim calcmode="lin" valueType="num">
                                      <p:cBhvr additive="base">
                                        <p:cTn id="55" dur="500" fill="hold"/>
                                        <p:tgtEl>
                                          <p:spTgt spid="29"/>
                                        </p:tgtEl>
                                        <p:attrNameLst>
                                          <p:attrName>ppt_y</p:attrName>
                                        </p:attrNameLst>
                                      </p:cBhvr>
                                      <p:tavLst>
                                        <p:tav tm="0">
                                          <p:val>
                                            <p:strVal val="#ppt_y"/>
                                          </p:val>
                                        </p:tav>
                                        <p:tav tm="100000">
                                          <p:val>
                                            <p:strVal val="#ppt_y"/>
                                          </p:val>
                                        </p:tav>
                                      </p:tavLst>
                                    </p:anim>
                                  </p:childTnLst>
                                </p:cTn>
                              </p:par>
                              <p:par>
                                <p:cTn id="56" presetID="2" presetClass="entr" presetSubtype="2" decel="100000" fill="hold" grpId="0" nodeType="withEffect">
                                  <p:stCondLst>
                                    <p:cond delay="0"/>
                                  </p:stCondLst>
                                  <p:childTnLst>
                                    <p:set>
                                      <p:cBhvr>
                                        <p:cTn id="57" dur="1" fill="hold">
                                          <p:stCondLst>
                                            <p:cond delay="0"/>
                                          </p:stCondLst>
                                        </p:cTn>
                                        <p:tgtEl>
                                          <p:spTgt spid="32"/>
                                        </p:tgtEl>
                                        <p:attrNameLst>
                                          <p:attrName>style.visibility</p:attrName>
                                        </p:attrNameLst>
                                      </p:cBhvr>
                                      <p:to>
                                        <p:strVal val="visible"/>
                                      </p:to>
                                    </p:set>
                                    <p:anim calcmode="lin" valueType="num">
                                      <p:cBhvr additive="base">
                                        <p:cTn id="58" dur="500" fill="hold"/>
                                        <p:tgtEl>
                                          <p:spTgt spid="32"/>
                                        </p:tgtEl>
                                        <p:attrNameLst>
                                          <p:attrName>ppt_x</p:attrName>
                                        </p:attrNameLst>
                                      </p:cBhvr>
                                      <p:tavLst>
                                        <p:tav tm="0">
                                          <p:val>
                                            <p:strVal val="1+#ppt_w/2"/>
                                          </p:val>
                                        </p:tav>
                                        <p:tav tm="100000">
                                          <p:val>
                                            <p:strVal val="#ppt_x"/>
                                          </p:val>
                                        </p:tav>
                                      </p:tavLst>
                                    </p:anim>
                                    <p:anim calcmode="lin" valueType="num">
                                      <p:cBhvr additive="base">
                                        <p:cTn id="59" dur="500" fill="hold"/>
                                        <p:tgtEl>
                                          <p:spTgt spid="32"/>
                                        </p:tgtEl>
                                        <p:attrNameLst>
                                          <p:attrName>ppt_y</p:attrName>
                                        </p:attrNameLst>
                                      </p:cBhvr>
                                      <p:tavLst>
                                        <p:tav tm="0">
                                          <p:val>
                                            <p:strVal val="#ppt_y"/>
                                          </p:val>
                                        </p:tav>
                                        <p:tav tm="100000">
                                          <p:val>
                                            <p:strVal val="#ppt_y"/>
                                          </p:val>
                                        </p:tav>
                                      </p:tavLst>
                                    </p:anim>
                                  </p:childTnLst>
                                </p:cTn>
                              </p:par>
                            </p:childTnLst>
                          </p:cTn>
                        </p:par>
                        <p:par>
                          <p:cTn id="60" fill="hold">
                            <p:stCondLst>
                              <p:cond delay="500"/>
                            </p:stCondLst>
                            <p:childTnLst>
                              <p:par>
                                <p:cTn id="61" presetID="22" presetClass="entr" presetSubtype="8" fill="hold" grpId="0" nodeType="afterEffect">
                                  <p:stCondLst>
                                    <p:cond delay="0"/>
                                  </p:stCondLst>
                                  <p:childTnLst>
                                    <p:set>
                                      <p:cBhvr>
                                        <p:cTn id="62" dur="1" fill="hold">
                                          <p:stCondLst>
                                            <p:cond delay="0"/>
                                          </p:stCondLst>
                                        </p:cTn>
                                        <p:tgtEl>
                                          <p:spTgt spid="28"/>
                                        </p:tgtEl>
                                        <p:attrNameLst>
                                          <p:attrName>style.visibility</p:attrName>
                                        </p:attrNameLst>
                                      </p:cBhvr>
                                      <p:to>
                                        <p:strVal val="visible"/>
                                      </p:to>
                                    </p:set>
                                    <p:animEffect transition="in" filter="wipe(left)">
                                      <p:cBhvr>
                                        <p:cTn id="63" dur="500"/>
                                        <p:tgtEl>
                                          <p:spTgt spid="28"/>
                                        </p:tgtEl>
                                      </p:cBhvr>
                                    </p:animEffect>
                                  </p:childTnLst>
                                </p:cTn>
                              </p:par>
                              <p:par>
                                <p:cTn id="64" presetID="22" presetClass="entr" presetSubtype="8" fill="hold" grpId="0" nodeType="withEffect">
                                  <p:stCondLst>
                                    <p:cond delay="0"/>
                                  </p:stCondLst>
                                  <p:childTnLst>
                                    <p:set>
                                      <p:cBhvr>
                                        <p:cTn id="65" dur="1" fill="hold">
                                          <p:stCondLst>
                                            <p:cond delay="0"/>
                                          </p:stCondLst>
                                        </p:cTn>
                                        <p:tgtEl>
                                          <p:spTgt spid="31"/>
                                        </p:tgtEl>
                                        <p:attrNameLst>
                                          <p:attrName>style.visibility</p:attrName>
                                        </p:attrNameLst>
                                      </p:cBhvr>
                                      <p:to>
                                        <p:strVal val="visible"/>
                                      </p:to>
                                    </p:set>
                                    <p:animEffect transition="in" filter="wipe(left)">
                                      <p:cBhvr>
                                        <p:cTn id="66" dur="500"/>
                                        <p:tgtEl>
                                          <p:spTgt spid="31"/>
                                        </p:tgtEl>
                                      </p:cBhvr>
                                    </p:animEffect>
                                  </p:childTnLst>
                                </p:cTn>
                              </p:par>
                            </p:childTnLst>
                          </p:cTn>
                        </p:par>
                        <p:par>
                          <p:cTn id="67" fill="hold">
                            <p:stCondLst>
                              <p:cond delay="1000"/>
                            </p:stCondLst>
                            <p:childTnLst>
                              <p:par>
                                <p:cTn id="68" presetID="22" presetClass="entr" presetSubtype="8" fill="hold" grpId="0" nodeType="afterEffect">
                                  <p:stCondLst>
                                    <p:cond delay="0"/>
                                  </p:stCondLst>
                                  <p:childTnLst>
                                    <p:set>
                                      <p:cBhvr>
                                        <p:cTn id="69" dur="1" fill="hold">
                                          <p:stCondLst>
                                            <p:cond delay="0"/>
                                          </p:stCondLst>
                                        </p:cTn>
                                        <p:tgtEl>
                                          <p:spTgt spid="27"/>
                                        </p:tgtEl>
                                        <p:attrNameLst>
                                          <p:attrName>style.visibility</p:attrName>
                                        </p:attrNameLst>
                                      </p:cBhvr>
                                      <p:to>
                                        <p:strVal val="visible"/>
                                      </p:to>
                                    </p:set>
                                    <p:animEffect transition="in" filter="wipe(left)">
                                      <p:cBhvr>
                                        <p:cTn id="70" dur="500"/>
                                        <p:tgtEl>
                                          <p:spTgt spid="27"/>
                                        </p:tgtEl>
                                      </p:cBhvr>
                                    </p:animEffect>
                                  </p:childTnLst>
                                </p:cTn>
                              </p:par>
                              <p:par>
                                <p:cTn id="71" presetID="22" presetClass="entr" presetSubtype="8" fill="hold" grpId="0" nodeType="withEffect">
                                  <p:stCondLst>
                                    <p:cond delay="0"/>
                                  </p:stCondLst>
                                  <p:childTnLst>
                                    <p:set>
                                      <p:cBhvr>
                                        <p:cTn id="72" dur="1" fill="hold">
                                          <p:stCondLst>
                                            <p:cond delay="0"/>
                                          </p:stCondLst>
                                        </p:cTn>
                                        <p:tgtEl>
                                          <p:spTgt spid="30"/>
                                        </p:tgtEl>
                                        <p:attrNameLst>
                                          <p:attrName>style.visibility</p:attrName>
                                        </p:attrNameLst>
                                      </p:cBhvr>
                                      <p:to>
                                        <p:strVal val="visible"/>
                                      </p:to>
                                    </p:set>
                                    <p:animEffect transition="in" filter="wipe(left)">
                                      <p:cBhvr>
                                        <p:cTn id="73"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5" grpId="0"/>
      <p:bldP spid="21" grpId="0" animBg="1"/>
      <p:bldP spid="22" grpId="0" animBg="1"/>
      <p:bldP spid="23" grpId="0" animBg="1"/>
      <p:bldP spid="24" grpId="0" animBg="1"/>
      <p:bldP spid="25" grpId="0" animBg="1"/>
      <p:bldP spid="26" grpId="0" animBg="1"/>
      <p:bldP spid="27" grpId="0"/>
      <p:bldP spid="28" grpId="0"/>
      <p:bldP spid="29" grpId="0" animBg="1"/>
      <p:bldP spid="30" grpId="0"/>
      <p:bldP spid="31" grpId="0"/>
      <p:bldP spid="32"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图片 11"/>
          <p:cNvPicPr>
            <a:picLocks noChangeAspect="1"/>
          </p:cNvPicPr>
          <p:nvPr/>
        </p:nvPicPr>
        <p:blipFill rotWithShape="1">
          <a:blip r:embed="rId3" cstate="screen">
            <a:extLst>
              <a:ext uri="{BEBA8EAE-BF5A-486C-A8C5-ECC9F3942E4B}">
                <a14:imgProps xmlns:a14="http://schemas.microsoft.com/office/drawing/2010/main">
                  <a14:imgLayer r:embed="rId4">
                    <a14:imgEffect>
                      <a14:brightnessContrast bright="8000"/>
                    </a14:imgEffect>
                  </a14:imgLayer>
                </a14:imgProps>
              </a:ext>
              <a:ext uri="{28A0092B-C50C-407E-A947-70E740481C1C}">
                <a14:useLocalDpi xmlns:a14="http://schemas.microsoft.com/office/drawing/2010/main"/>
              </a:ext>
            </a:extLst>
          </a:blip>
          <a:srcRect/>
          <a:stretch/>
        </p:blipFill>
        <p:spPr>
          <a:xfrm>
            <a:off x="0" y="0"/>
            <a:ext cx="12192000" cy="6858000"/>
          </a:xfrm>
          <a:prstGeom prst="rect">
            <a:avLst/>
          </a:prstGeom>
        </p:spPr>
      </p:pic>
      <p:grpSp>
        <p:nvGrpSpPr>
          <p:cNvPr id="14" name="组合 13"/>
          <p:cNvGrpSpPr/>
          <p:nvPr/>
        </p:nvGrpSpPr>
        <p:grpSpPr>
          <a:xfrm rot="16200000" flipV="1">
            <a:off x="871166" y="-162757"/>
            <a:ext cx="10429048" cy="17257730"/>
            <a:chOff x="-232228" y="1039199"/>
            <a:chExt cx="3323772" cy="1854970"/>
          </a:xfrm>
        </p:grpSpPr>
        <p:sp>
          <p:nvSpPr>
            <p:cNvPr id="15" name="椭圆 4"/>
            <p:cNvSpPr/>
            <p:nvPr/>
          </p:nvSpPr>
          <p:spPr>
            <a:xfrm>
              <a:off x="-232228" y="1039199"/>
              <a:ext cx="3323772" cy="1854970"/>
            </a:xfrm>
            <a:custGeom>
              <a:avLst/>
              <a:gdLst/>
              <a:ahLst/>
              <a:cxnLst/>
              <a:rect l="l" t="t" r="r" b="b"/>
              <a:pathLst>
                <a:path w="3536950" h="1973943">
                  <a:moveTo>
                    <a:pt x="0" y="0"/>
                  </a:moveTo>
                  <a:lnTo>
                    <a:pt x="2553063" y="0"/>
                  </a:lnTo>
                  <a:lnTo>
                    <a:pt x="2553063" y="157"/>
                  </a:lnTo>
                  <a:cubicBezTo>
                    <a:pt x="3096734" y="1669"/>
                    <a:pt x="3536950" y="442912"/>
                    <a:pt x="3536950" y="986972"/>
                  </a:cubicBezTo>
                  <a:cubicBezTo>
                    <a:pt x="3536950" y="1531033"/>
                    <a:pt x="3096734" y="1972275"/>
                    <a:pt x="2553063" y="1973787"/>
                  </a:cubicBezTo>
                  <a:lnTo>
                    <a:pt x="2553063" y="1973942"/>
                  </a:lnTo>
                  <a:lnTo>
                    <a:pt x="2549999" y="1973942"/>
                  </a:lnTo>
                  <a:cubicBezTo>
                    <a:pt x="2549992" y="1973943"/>
                    <a:pt x="2549986" y="1973943"/>
                    <a:pt x="2549979" y="1973943"/>
                  </a:cubicBezTo>
                  <a:lnTo>
                    <a:pt x="2549959" y="1973942"/>
                  </a:lnTo>
                  <a:lnTo>
                    <a:pt x="0" y="1973942"/>
                  </a:lnTo>
                  <a:close/>
                </a:path>
              </a:pathLst>
            </a:custGeom>
            <a:solidFill>
              <a:srgbClr val="01B0F1">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椭圆 4"/>
            <p:cNvSpPr/>
            <p:nvPr/>
          </p:nvSpPr>
          <p:spPr>
            <a:xfrm>
              <a:off x="-4624" y="1139365"/>
              <a:ext cx="2975428" cy="1660562"/>
            </a:xfrm>
            <a:custGeom>
              <a:avLst/>
              <a:gdLst/>
              <a:ahLst/>
              <a:cxnLst/>
              <a:rect l="l" t="t" r="r" b="b"/>
              <a:pathLst>
                <a:path w="3536950" h="1973943">
                  <a:moveTo>
                    <a:pt x="0" y="0"/>
                  </a:moveTo>
                  <a:lnTo>
                    <a:pt x="2553063" y="0"/>
                  </a:lnTo>
                  <a:lnTo>
                    <a:pt x="2553063" y="157"/>
                  </a:lnTo>
                  <a:cubicBezTo>
                    <a:pt x="3096734" y="1669"/>
                    <a:pt x="3536950" y="442912"/>
                    <a:pt x="3536950" y="986972"/>
                  </a:cubicBezTo>
                  <a:cubicBezTo>
                    <a:pt x="3536950" y="1531033"/>
                    <a:pt x="3096734" y="1972275"/>
                    <a:pt x="2553063" y="1973787"/>
                  </a:cubicBezTo>
                  <a:lnTo>
                    <a:pt x="2553063" y="1973942"/>
                  </a:lnTo>
                  <a:lnTo>
                    <a:pt x="2549999" y="1973942"/>
                  </a:lnTo>
                  <a:cubicBezTo>
                    <a:pt x="2549992" y="1973943"/>
                    <a:pt x="2549986" y="1973943"/>
                    <a:pt x="2549979" y="1973943"/>
                  </a:cubicBezTo>
                  <a:lnTo>
                    <a:pt x="2549959" y="1973942"/>
                  </a:lnTo>
                  <a:lnTo>
                    <a:pt x="0" y="1973942"/>
                  </a:lnTo>
                  <a:close/>
                </a:path>
              </a:pathLst>
            </a:custGeom>
            <a:solidFill>
              <a:srgbClr val="076DC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7" name="组合 16"/>
          <p:cNvGrpSpPr/>
          <p:nvPr/>
        </p:nvGrpSpPr>
        <p:grpSpPr>
          <a:xfrm>
            <a:off x="5425570" y="4056947"/>
            <a:ext cx="1324188" cy="720672"/>
            <a:chOff x="8046865" y="3178903"/>
            <a:chExt cx="1595802" cy="868495"/>
          </a:xfrm>
        </p:grpSpPr>
        <p:sp>
          <p:nvSpPr>
            <p:cNvPr id="18" name="椭圆 17"/>
            <p:cNvSpPr/>
            <p:nvPr/>
          </p:nvSpPr>
          <p:spPr>
            <a:xfrm>
              <a:off x="8389633" y="3178903"/>
              <a:ext cx="868497" cy="86849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TextBox 18"/>
            <p:cNvSpPr txBox="1"/>
            <p:nvPr/>
          </p:nvSpPr>
          <p:spPr>
            <a:xfrm>
              <a:off x="8046865" y="3209514"/>
              <a:ext cx="1595802" cy="778896"/>
            </a:xfrm>
            <a:prstGeom prst="rect">
              <a:avLst/>
            </a:prstGeom>
            <a:noFill/>
          </p:spPr>
          <p:txBody>
            <a:bodyPr wrap="square" lIns="91433" tIns="45716" rIns="91433" bIns="45716" rtlCol="0">
              <a:spAutoFit/>
            </a:bodyPr>
            <a:lstStyle/>
            <a:p>
              <a:pPr algn="ctr"/>
              <a:r>
                <a:rPr lang="en-US" altLang="zh-CN" sz="3600" b="1" dirty="0" smtClean="0">
                  <a:solidFill>
                    <a:srgbClr val="076DC1"/>
                  </a:solidFill>
                  <a:latin typeface="微软雅黑" pitchFamily="34" charset="-122"/>
                  <a:ea typeface="微软雅黑" pitchFamily="34" charset="-122"/>
                </a:rPr>
                <a:t>B</a:t>
              </a:r>
              <a:endParaRPr lang="zh-CN" altLang="en-US" sz="3600" b="1" dirty="0">
                <a:solidFill>
                  <a:srgbClr val="076DC1"/>
                </a:solidFill>
                <a:latin typeface="微软雅黑" pitchFamily="34" charset="-122"/>
                <a:ea typeface="微软雅黑" pitchFamily="34" charset="-122"/>
              </a:endParaRPr>
            </a:p>
          </p:txBody>
        </p:sp>
      </p:grpSp>
      <p:sp>
        <p:nvSpPr>
          <p:cNvPr id="20" name="TextBox 42"/>
          <p:cNvSpPr txBox="1"/>
          <p:nvPr/>
        </p:nvSpPr>
        <p:spPr>
          <a:xfrm>
            <a:off x="3231353" y="4962249"/>
            <a:ext cx="5712622" cy="923330"/>
          </a:xfrm>
          <a:prstGeom prst="rect">
            <a:avLst/>
          </a:prstGeom>
          <a:noFill/>
        </p:spPr>
        <p:txBody>
          <a:bodyPr wrap="square" rtlCol="0">
            <a:spAutoFit/>
          </a:bodyPr>
          <a:lstStyle/>
          <a:p>
            <a:pPr algn="ctr"/>
            <a:r>
              <a:rPr lang="zh-CN" altLang="en-US" sz="5400" b="1" dirty="0" smtClean="0">
                <a:solidFill>
                  <a:schemeClr val="bg1"/>
                </a:solidFill>
                <a:latin typeface="微软雅黑" pitchFamily="34" charset="-122"/>
                <a:ea typeface="微软雅黑" pitchFamily="34" charset="-122"/>
              </a:rPr>
              <a:t>点击加入</a:t>
            </a:r>
            <a:r>
              <a:rPr lang="zh-CN" altLang="en-US" sz="5400" b="1" dirty="0">
                <a:solidFill>
                  <a:schemeClr val="bg1"/>
                </a:solidFill>
                <a:latin typeface="微软雅黑" pitchFamily="34" charset="-122"/>
                <a:ea typeface="微软雅黑" pitchFamily="34" charset="-122"/>
              </a:rPr>
              <a:t>你的标题</a:t>
            </a:r>
          </a:p>
        </p:txBody>
      </p:sp>
      <p:sp>
        <p:nvSpPr>
          <p:cNvPr id="21" name="TextBox 42"/>
          <p:cNvSpPr txBox="1"/>
          <p:nvPr/>
        </p:nvSpPr>
        <p:spPr>
          <a:xfrm>
            <a:off x="4209090" y="5923900"/>
            <a:ext cx="3608060" cy="523220"/>
          </a:xfrm>
          <a:prstGeom prst="rect">
            <a:avLst/>
          </a:prstGeom>
          <a:noFill/>
        </p:spPr>
        <p:txBody>
          <a:bodyPr wrap="square" rtlCol="0">
            <a:spAutoFit/>
          </a:bodyPr>
          <a:lstStyle/>
          <a:p>
            <a:pPr algn="ctr"/>
            <a:r>
              <a:rPr lang="en-US" altLang="zh-CN" sz="2800" dirty="0" smtClean="0">
                <a:solidFill>
                  <a:schemeClr val="bg1"/>
                </a:solidFill>
                <a:latin typeface="微软雅黑" pitchFamily="34" charset="-122"/>
                <a:ea typeface="微软雅黑" pitchFamily="34" charset="-122"/>
              </a:rPr>
              <a:t>【</a:t>
            </a:r>
            <a:r>
              <a:rPr lang="zh-CN" altLang="en-US" sz="2400" dirty="0" smtClean="0">
                <a:solidFill>
                  <a:schemeClr val="bg1"/>
                </a:solidFill>
                <a:latin typeface="微软雅黑" pitchFamily="34" charset="-122"/>
                <a:ea typeface="微软雅黑" pitchFamily="34" charset="-122"/>
              </a:rPr>
              <a:t>点击补充</a:t>
            </a:r>
            <a:r>
              <a:rPr lang="zh-CN" altLang="en-US" sz="2400" dirty="0">
                <a:solidFill>
                  <a:schemeClr val="bg1"/>
                </a:solidFill>
                <a:latin typeface="微软雅黑" pitchFamily="34" charset="-122"/>
                <a:ea typeface="微软雅黑" pitchFamily="34" charset="-122"/>
              </a:rPr>
              <a:t>添加</a:t>
            </a:r>
            <a:r>
              <a:rPr lang="zh-CN" altLang="en-US" sz="2400" dirty="0" smtClean="0">
                <a:solidFill>
                  <a:schemeClr val="bg1"/>
                </a:solidFill>
                <a:latin typeface="微软雅黑" pitchFamily="34" charset="-122"/>
                <a:ea typeface="微软雅黑" pitchFamily="34" charset="-122"/>
              </a:rPr>
              <a:t>内容</a:t>
            </a:r>
            <a:r>
              <a:rPr lang="en-US" altLang="zh-CN" sz="2800" dirty="0" smtClean="0">
                <a:solidFill>
                  <a:schemeClr val="bg1"/>
                </a:solidFill>
                <a:latin typeface="微软雅黑" pitchFamily="34" charset="-122"/>
                <a:ea typeface="微软雅黑" pitchFamily="34" charset="-122"/>
              </a:rPr>
              <a:t>】</a:t>
            </a:r>
            <a:endParaRPr lang="zh-CN" altLang="en-US" sz="3800" dirty="0">
              <a:solidFill>
                <a:schemeClr val="bg1"/>
              </a:solidFill>
              <a:latin typeface="微软雅黑" pitchFamily="34" charset="-122"/>
              <a:ea typeface="微软雅黑" pitchFamily="34" charset="-122"/>
            </a:endParaRPr>
          </a:p>
        </p:txBody>
      </p:sp>
    </p:spTree>
    <p:extLst>
      <p:ext uri="{BB962C8B-B14F-4D97-AF65-F5344CB8AC3E}">
        <p14:creationId xmlns:p14="http://schemas.microsoft.com/office/powerpoint/2010/main" val="1774428257"/>
      </p:ext>
    </p:extLst>
  </p:cSld>
  <p:clrMapOvr>
    <a:masterClrMapping/>
  </p:clrMapOvr>
  <p:transition spd="slow" advClick="0" advTm="1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with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randombar(horizontal)">
                                      <p:cBhvr>
                                        <p:cTn id="7" dur="500"/>
                                        <p:tgtEl>
                                          <p:spTgt spid="12"/>
                                        </p:tgtEl>
                                      </p:cBhvr>
                                    </p:animEffect>
                                  </p:childTnLst>
                                </p:cTn>
                              </p:par>
                            </p:childTnLst>
                          </p:cTn>
                        </p:par>
                        <p:par>
                          <p:cTn id="8" fill="hold">
                            <p:stCondLst>
                              <p:cond delay="500"/>
                            </p:stCondLst>
                            <p:childTnLst>
                              <p:par>
                                <p:cTn id="9" presetID="2" presetClass="entr" presetSubtype="4" fill="hold" nodeType="afterEffect">
                                  <p:stCondLst>
                                    <p:cond delay="0"/>
                                  </p:stCondLst>
                                  <p:childTnLst>
                                    <p:set>
                                      <p:cBhvr>
                                        <p:cTn id="10" dur="1" fill="hold">
                                          <p:stCondLst>
                                            <p:cond delay="0"/>
                                          </p:stCondLst>
                                        </p:cTn>
                                        <p:tgtEl>
                                          <p:spTgt spid="14"/>
                                        </p:tgtEl>
                                        <p:attrNameLst>
                                          <p:attrName>style.visibility</p:attrName>
                                        </p:attrNameLst>
                                      </p:cBhvr>
                                      <p:to>
                                        <p:strVal val="visible"/>
                                      </p:to>
                                    </p:set>
                                    <p:anim calcmode="lin" valueType="num">
                                      <p:cBhvr additive="base">
                                        <p:cTn id="11" dur="500" fill="hold"/>
                                        <p:tgtEl>
                                          <p:spTgt spid="14"/>
                                        </p:tgtEl>
                                        <p:attrNameLst>
                                          <p:attrName>ppt_x</p:attrName>
                                        </p:attrNameLst>
                                      </p:cBhvr>
                                      <p:tavLst>
                                        <p:tav tm="0">
                                          <p:val>
                                            <p:strVal val="#ppt_x"/>
                                          </p:val>
                                        </p:tav>
                                        <p:tav tm="100000">
                                          <p:val>
                                            <p:strVal val="#ppt_x"/>
                                          </p:val>
                                        </p:tav>
                                      </p:tavLst>
                                    </p:anim>
                                    <p:anim calcmode="lin" valueType="num">
                                      <p:cBhvr additive="base">
                                        <p:cTn id="12" dur="500" fill="hold"/>
                                        <p:tgtEl>
                                          <p:spTgt spid="14"/>
                                        </p:tgtEl>
                                        <p:attrNameLst>
                                          <p:attrName>ppt_y</p:attrName>
                                        </p:attrNameLst>
                                      </p:cBhvr>
                                      <p:tavLst>
                                        <p:tav tm="0">
                                          <p:val>
                                            <p:strVal val="1+#ppt_h/2"/>
                                          </p:val>
                                        </p:tav>
                                        <p:tav tm="100000">
                                          <p:val>
                                            <p:strVal val="#ppt_y"/>
                                          </p:val>
                                        </p:tav>
                                      </p:tavLst>
                                    </p:anim>
                                  </p:childTnLst>
                                </p:cTn>
                              </p:par>
                            </p:childTnLst>
                          </p:cTn>
                        </p:par>
                        <p:par>
                          <p:cTn id="13" fill="hold">
                            <p:stCondLst>
                              <p:cond delay="1000"/>
                            </p:stCondLst>
                            <p:childTnLst>
                              <p:par>
                                <p:cTn id="14" presetID="42" presetClass="entr" presetSubtype="0" fill="hold" nodeType="afterEffect">
                                  <p:stCondLst>
                                    <p:cond delay="0"/>
                                  </p:stCondLst>
                                  <p:childTnLst>
                                    <p:set>
                                      <p:cBhvr>
                                        <p:cTn id="15" dur="1" fill="hold">
                                          <p:stCondLst>
                                            <p:cond delay="0"/>
                                          </p:stCondLst>
                                        </p:cTn>
                                        <p:tgtEl>
                                          <p:spTgt spid="17"/>
                                        </p:tgtEl>
                                        <p:attrNameLst>
                                          <p:attrName>style.visibility</p:attrName>
                                        </p:attrNameLst>
                                      </p:cBhvr>
                                      <p:to>
                                        <p:strVal val="visible"/>
                                      </p:to>
                                    </p:set>
                                    <p:animEffect transition="in" filter="fade">
                                      <p:cBhvr>
                                        <p:cTn id="16" dur="1000"/>
                                        <p:tgtEl>
                                          <p:spTgt spid="17"/>
                                        </p:tgtEl>
                                      </p:cBhvr>
                                    </p:animEffect>
                                    <p:anim calcmode="lin" valueType="num">
                                      <p:cBhvr>
                                        <p:cTn id="17" dur="1000" fill="hold"/>
                                        <p:tgtEl>
                                          <p:spTgt spid="17"/>
                                        </p:tgtEl>
                                        <p:attrNameLst>
                                          <p:attrName>ppt_x</p:attrName>
                                        </p:attrNameLst>
                                      </p:cBhvr>
                                      <p:tavLst>
                                        <p:tav tm="0">
                                          <p:val>
                                            <p:strVal val="#ppt_x"/>
                                          </p:val>
                                        </p:tav>
                                        <p:tav tm="100000">
                                          <p:val>
                                            <p:strVal val="#ppt_x"/>
                                          </p:val>
                                        </p:tav>
                                      </p:tavLst>
                                    </p:anim>
                                    <p:anim calcmode="lin" valueType="num">
                                      <p:cBhvr>
                                        <p:cTn id="18" dur="1000" fill="hold"/>
                                        <p:tgtEl>
                                          <p:spTgt spid="17"/>
                                        </p:tgtEl>
                                        <p:attrNameLst>
                                          <p:attrName>ppt_y</p:attrName>
                                        </p:attrNameLst>
                                      </p:cBhvr>
                                      <p:tavLst>
                                        <p:tav tm="0">
                                          <p:val>
                                            <p:strVal val="#ppt_y+.1"/>
                                          </p:val>
                                        </p:tav>
                                        <p:tav tm="100000">
                                          <p:val>
                                            <p:strVal val="#ppt_y"/>
                                          </p:val>
                                        </p:tav>
                                      </p:tavLst>
                                    </p:anim>
                                  </p:childTnLst>
                                </p:cTn>
                              </p:par>
                            </p:childTnLst>
                          </p:cTn>
                        </p:par>
                        <p:par>
                          <p:cTn id="19" fill="hold">
                            <p:stCondLst>
                              <p:cond delay="2000"/>
                            </p:stCondLst>
                            <p:childTnLst>
                              <p:par>
                                <p:cTn id="20" presetID="56" presetClass="entr" presetSubtype="0" fill="hold" grpId="0" nodeType="afterEffect">
                                  <p:stCondLst>
                                    <p:cond delay="0"/>
                                  </p:stCondLst>
                                  <p:iterate type="lt">
                                    <p:tmPct val="10000"/>
                                  </p:iterate>
                                  <p:childTnLst>
                                    <p:set>
                                      <p:cBhvr>
                                        <p:cTn id="21" dur="1" fill="hold">
                                          <p:stCondLst>
                                            <p:cond delay="0"/>
                                          </p:stCondLst>
                                        </p:cTn>
                                        <p:tgtEl>
                                          <p:spTgt spid="20"/>
                                        </p:tgtEl>
                                        <p:attrNameLst>
                                          <p:attrName>style.visibility</p:attrName>
                                        </p:attrNameLst>
                                      </p:cBhvr>
                                      <p:to>
                                        <p:strVal val="visible"/>
                                      </p:to>
                                    </p:set>
                                    <p:anim by="(-#ppt_w*2)" calcmode="lin" valueType="num">
                                      <p:cBhvr rctx="PPT">
                                        <p:cTn id="22" dur="250" autoRev="1" fill="hold">
                                          <p:stCondLst>
                                            <p:cond delay="0"/>
                                          </p:stCondLst>
                                        </p:cTn>
                                        <p:tgtEl>
                                          <p:spTgt spid="20"/>
                                        </p:tgtEl>
                                        <p:attrNameLst>
                                          <p:attrName>ppt_w</p:attrName>
                                        </p:attrNameLst>
                                      </p:cBhvr>
                                    </p:anim>
                                    <p:anim by="(#ppt_w*0.50)" calcmode="lin" valueType="num">
                                      <p:cBhvr>
                                        <p:cTn id="23" dur="250" decel="50000" autoRev="1" fill="hold">
                                          <p:stCondLst>
                                            <p:cond delay="0"/>
                                          </p:stCondLst>
                                        </p:cTn>
                                        <p:tgtEl>
                                          <p:spTgt spid="20"/>
                                        </p:tgtEl>
                                        <p:attrNameLst>
                                          <p:attrName>ppt_x</p:attrName>
                                        </p:attrNameLst>
                                      </p:cBhvr>
                                    </p:anim>
                                    <p:anim from="(-#ppt_h/2)" to="(#ppt_y)" calcmode="lin" valueType="num">
                                      <p:cBhvr>
                                        <p:cTn id="24" dur="500" fill="hold">
                                          <p:stCondLst>
                                            <p:cond delay="0"/>
                                          </p:stCondLst>
                                        </p:cTn>
                                        <p:tgtEl>
                                          <p:spTgt spid="20"/>
                                        </p:tgtEl>
                                        <p:attrNameLst>
                                          <p:attrName>ppt_y</p:attrName>
                                        </p:attrNameLst>
                                      </p:cBhvr>
                                    </p:anim>
                                    <p:animRot by="21600000">
                                      <p:cBhvr>
                                        <p:cTn id="25" dur="500" fill="hold">
                                          <p:stCondLst>
                                            <p:cond delay="0"/>
                                          </p:stCondLst>
                                        </p:cTn>
                                        <p:tgtEl>
                                          <p:spTgt spid="20"/>
                                        </p:tgtEl>
                                        <p:attrNameLst>
                                          <p:attrName>r</p:attrName>
                                        </p:attrNameLst>
                                      </p:cBhvr>
                                    </p:animRot>
                                  </p:childTnLst>
                                </p:cTn>
                              </p:par>
                            </p:childTnLst>
                          </p:cTn>
                        </p:par>
                        <p:par>
                          <p:cTn id="26" fill="hold">
                            <p:stCondLst>
                              <p:cond delay="2850"/>
                            </p:stCondLst>
                            <p:childTnLst>
                              <p:par>
                                <p:cTn id="27" presetID="56" presetClass="entr" presetSubtype="0" fill="hold" grpId="0" nodeType="afterEffect">
                                  <p:stCondLst>
                                    <p:cond delay="0"/>
                                  </p:stCondLst>
                                  <p:iterate type="lt">
                                    <p:tmPct val="10000"/>
                                  </p:iterate>
                                  <p:childTnLst>
                                    <p:set>
                                      <p:cBhvr>
                                        <p:cTn id="28" dur="1" fill="hold">
                                          <p:stCondLst>
                                            <p:cond delay="0"/>
                                          </p:stCondLst>
                                        </p:cTn>
                                        <p:tgtEl>
                                          <p:spTgt spid="21"/>
                                        </p:tgtEl>
                                        <p:attrNameLst>
                                          <p:attrName>style.visibility</p:attrName>
                                        </p:attrNameLst>
                                      </p:cBhvr>
                                      <p:to>
                                        <p:strVal val="visible"/>
                                      </p:to>
                                    </p:set>
                                    <p:anim by="(-#ppt_w*2)" calcmode="lin" valueType="num">
                                      <p:cBhvr rctx="PPT">
                                        <p:cTn id="29" dur="250" autoRev="1" fill="hold">
                                          <p:stCondLst>
                                            <p:cond delay="0"/>
                                          </p:stCondLst>
                                        </p:cTn>
                                        <p:tgtEl>
                                          <p:spTgt spid="21"/>
                                        </p:tgtEl>
                                        <p:attrNameLst>
                                          <p:attrName>ppt_w</p:attrName>
                                        </p:attrNameLst>
                                      </p:cBhvr>
                                    </p:anim>
                                    <p:anim by="(#ppt_w*0.50)" calcmode="lin" valueType="num">
                                      <p:cBhvr>
                                        <p:cTn id="30" dur="250" decel="50000" autoRev="1" fill="hold">
                                          <p:stCondLst>
                                            <p:cond delay="0"/>
                                          </p:stCondLst>
                                        </p:cTn>
                                        <p:tgtEl>
                                          <p:spTgt spid="21"/>
                                        </p:tgtEl>
                                        <p:attrNameLst>
                                          <p:attrName>ppt_x</p:attrName>
                                        </p:attrNameLst>
                                      </p:cBhvr>
                                    </p:anim>
                                    <p:anim from="(-#ppt_h/2)" to="(#ppt_y)" calcmode="lin" valueType="num">
                                      <p:cBhvr>
                                        <p:cTn id="31" dur="500" fill="hold">
                                          <p:stCondLst>
                                            <p:cond delay="0"/>
                                          </p:stCondLst>
                                        </p:cTn>
                                        <p:tgtEl>
                                          <p:spTgt spid="21"/>
                                        </p:tgtEl>
                                        <p:attrNameLst>
                                          <p:attrName>ppt_y</p:attrName>
                                        </p:attrNameLst>
                                      </p:cBhvr>
                                    </p:anim>
                                    <p:animRot by="21600000">
                                      <p:cBhvr>
                                        <p:cTn id="32" dur="500" fill="hold">
                                          <p:stCondLst>
                                            <p:cond delay="0"/>
                                          </p:stCondLst>
                                        </p:cTn>
                                        <p:tgtEl>
                                          <p:spTgt spid="21"/>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P spid="21"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文本框 5"/>
          <p:cNvSpPr txBox="1"/>
          <p:nvPr/>
        </p:nvSpPr>
        <p:spPr>
          <a:xfrm>
            <a:off x="957842" y="263724"/>
            <a:ext cx="4680957" cy="584775"/>
          </a:xfrm>
          <a:prstGeom prst="rect">
            <a:avLst/>
          </a:prstGeom>
          <a:noFill/>
        </p:spPr>
        <p:txBody>
          <a:bodyPr wrap="square" rtlCol="0">
            <a:spAutoFit/>
          </a:bodyPr>
          <a:lstStyle>
            <a:defPPr>
              <a:defRPr lang="zh-CN"/>
            </a:defPPr>
            <a:lvl1pPr>
              <a:defRPr sz="4000">
                <a:solidFill>
                  <a:schemeClr val="accent1">
                    <a:lumMod val="50000"/>
                  </a:schemeClr>
                </a:solidFill>
                <a:latin typeface="微软雅黑" pitchFamily="34" charset="-122"/>
                <a:ea typeface="微软雅黑" pitchFamily="34" charset="-122"/>
              </a:defRPr>
            </a:lvl1pPr>
          </a:lstStyle>
          <a:p>
            <a:r>
              <a:rPr lang="en-US" altLang="zh-CN" sz="3200" dirty="0" smtClean="0">
                <a:solidFill>
                  <a:schemeClr val="bg1">
                    <a:lumMod val="50000"/>
                  </a:schemeClr>
                </a:solidFill>
              </a:rPr>
              <a:t>01.</a:t>
            </a:r>
            <a:r>
              <a:rPr lang="zh-CN" altLang="en-US" sz="3200" dirty="0" smtClean="0">
                <a:solidFill>
                  <a:schemeClr val="bg1">
                    <a:lumMod val="50000"/>
                  </a:schemeClr>
                </a:solidFill>
              </a:rPr>
              <a:t>年度情况概述</a:t>
            </a:r>
            <a:endParaRPr lang="zh-CN" altLang="zh-CN" sz="3200" dirty="0">
              <a:solidFill>
                <a:schemeClr val="bg1">
                  <a:lumMod val="50000"/>
                </a:schemeClr>
              </a:solidFill>
            </a:endParaRPr>
          </a:p>
        </p:txBody>
      </p:sp>
      <p:grpSp>
        <p:nvGrpSpPr>
          <p:cNvPr id="10" name="组合 9"/>
          <p:cNvGrpSpPr/>
          <p:nvPr/>
        </p:nvGrpSpPr>
        <p:grpSpPr>
          <a:xfrm>
            <a:off x="0" y="231838"/>
            <a:ext cx="759125" cy="693420"/>
            <a:chOff x="0" y="532828"/>
            <a:chExt cx="759125" cy="568897"/>
          </a:xfrm>
          <a:solidFill>
            <a:srgbClr val="076DC1"/>
          </a:solidFill>
        </p:grpSpPr>
        <p:sp>
          <p:nvSpPr>
            <p:cNvPr id="11" name="矩形 10"/>
            <p:cNvSpPr/>
            <p:nvPr/>
          </p:nvSpPr>
          <p:spPr>
            <a:xfrm>
              <a:off x="0" y="532828"/>
              <a:ext cx="238791" cy="568897"/>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矩形 11"/>
            <p:cNvSpPr/>
            <p:nvPr/>
          </p:nvSpPr>
          <p:spPr>
            <a:xfrm>
              <a:off x="341410" y="532828"/>
              <a:ext cx="107228" cy="568897"/>
            </a:xfrm>
            <a:prstGeom prst="rect">
              <a:avLst/>
            </a:prstGeom>
            <a:solidFill>
              <a:srgbClr val="01B0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矩形 12"/>
            <p:cNvSpPr/>
            <p:nvPr/>
          </p:nvSpPr>
          <p:spPr>
            <a:xfrm>
              <a:off x="551257" y="532828"/>
              <a:ext cx="67464" cy="568897"/>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矩形 13"/>
            <p:cNvSpPr/>
            <p:nvPr/>
          </p:nvSpPr>
          <p:spPr>
            <a:xfrm>
              <a:off x="721341" y="532828"/>
              <a:ext cx="37784" cy="568897"/>
            </a:xfrm>
            <a:prstGeom prst="rect">
              <a:avLst/>
            </a:prstGeom>
            <a:solidFill>
              <a:srgbClr val="01B0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5" name="TextBox 14"/>
          <p:cNvSpPr txBox="1"/>
          <p:nvPr/>
        </p:nvSpPr>
        <p:spPr>
          <a:xfrm>
            <a:off x="9059265" y="385644"/>
            <a:ext cx="3131147" cy="369332"/>
          </a:xfrm>
          <a:prstGeom prst="rect">
            <a:avLst/>
          </a:prstGeom>
          <a:noFill/>
        </p:spPr>
        <p:txBody>
          <a:bodyPr wrap="square" rtlCol="0">
            <a:spAutoFit/>
          </a:bodyPr>
          <a:lstStyle/>
          <a:p>
            <a:r>
              <a:rPr lang="en-US" altLang="zh-CN" dirty="0">
                <a:solidFill>
                  <a:schemeClr val="bg1">
                    <a:lumMod val="50000"/>
                  </a:schemeClr>
                </a:solidFill>
                <a:latin typeface="微软雅黑" pitchFamily="34" charset="-122"/>
                <a:ea typeface="微软雅黑" pitchFamily="34" charset="-122"/>
              </a:rPr>
              <a:t>LOGO     </a:t>
            </a:r>
            <a:r>
              <a:rPr lang="zh-CN" altLang="en-US" dirty="0">
                <a:solidFill>
                  <a:schemeClr val="bg1">
                    <a:lumMod val="50000"/>
                  </a:schemeClr>
                </a:solidFill>
                <a:latin typeface="微软雅黑" pitchFamily="34" charset="-122"/>
                <a:ea typeface="微软雅黑" pitchFamily="34" charset="-122"/>
              </a:rPr>
              <a:t>添加您的公司名称</a:t>
            </a:r>
          </a:p>
        </p:txBody>
      </p:sp>
      <p:grpSp>
        <p:nvGrpSpPr>
          <p:cNvPr id="16" name="组合 15"/>
          <p:cNvGrpSpPr/>
          <p:nvPr/>
        </p:nvGrpSpPr>
        <p:grpSpPr>
          <a:xfrm>
            <a:off x="0" y="922175"/>
            <a:ext cx="12190413" cy="45719"/>
            <a:chOff x="0" y="532828"/>
            <a:chExt cx="759125" cy="568897"/>
          </a:xfrm>
          <a:solidFill>
            <a:srgbClr val="076DC1"/>
          </a:solidFill>
        </p:grpSpPr>
        <p:sp>
          <p:nvSpPr>
            <p:cNvPr id="17" name="矩形 16"/>
            <p:cNvSpPr/>
            <p:nvPr/>
          </p:nvSpPr>
          <p:spPr>
            <a:xfrm>
              <a:off x="0" y="532828"/>
              <a:ext cx="238791" cy="568897"/>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矩形 17"/>
            <p:cNvSpPr/>
            <p:nvPr/>
          </p:nvSpPr>
          <p:spPr>
            <a:xfrm>
              <a:off x="238791" y="532828"/>
              <a:ext cx="209847" cy="568897"/>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矩形 18"/>
            <p:cNvSpPr/>
            <p:nvPr/>
          </p:nvSpPr>
          <p:spPr>
            <a:xfrm>
              <a:off x="448638" y="532828"/>
              <a:ext cx="170083" cy="568897"/>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矩形 19"/>
            <p:cNvSpPr/>
            <p:nvPr/>
          </p:nvSpPr>
          <p:spPr>
            <a:xfrm>
              <a:off x="616871" y="532828"/>
              <a:ext cx="142254" cy="568897"/>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1" name="Rectangle 7"/>
          <p:cNvSpPr/>
          <p:nvPr/>
        </p:nvSpPr>
        <p:spPr>
          <a:xfrm>
            <a:off x="1904723" y="1551814"/>
            <a:ext cx="8476206" cy="2096000"/>
          </a:xfrm>
          <a:prstGeom prst="rect">
            <a:avLst/>
          </a:prstGeom>
          <a:blipFill>
            <a:blip r:embed="rId3" cstate="screen">
              <a:extLst>
                <a:ext uri="{BEBA8EAE-BF5A-486C-A8C5-ECC9F3942E4B}">
                  <a14:imgProps xmlns:a14="http://schemas.microsoft.com/office/drawing/2010/main">
                    <a14:imgLayer r:embed="rId4">
                      <a14:imgEffect>
                        <a14:colorTemperature colorTemp="5300"/>
                      </a14:imgEffect>
                    </a14:imgLayer>
                  </a14:imgProps>
                </a:ex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ctr"/>
            <a:endParaRPr lang="en-US">
              <a:latin typeface="微软雅黑" panose="020B0503020204020204" pitchFamily="34" charset="-122"/>
              <a:ea typeface="微软雅黑" panose="020B0503020204020204" pitchFamily="34" charset="-122"/>
            </a:endParaRPr>
          </a:p>
        </p:txBody>
      </p:sp>
      <p:sp>
        <p:nvSpPr>
          <p:cNvPr id="22" name="Rectangle 8"/>
          <p:cNvSpPr/>
          <p:nvPr/>
        </p:nvSpPr>
        <p:spPr>
          <a:xfrm>
            <a:off x="1904723" y="3743087"/>
            <a:ext cx="2000004" cy="1238545"/>
          </a:xfrm>
          <a:prstGeom prst="rect">
            <a:avLst/>
          </a:prstGeom>
          <a:blipFill>
            <a:blip r:embed="rId5" cstate="screen">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ctr"/>
            <a:endParaRPr lang="en-US">
              <a:latin typeface="微软雅黑" panose="020B0503020204020204" pitchFamily="34" charset="-122"/>
              <a:ea typeface="微软雅黑" panose="020B0503020204020204" pitchFamily="34" charset="-122"/>
            </a:endParaRPr>
          </a:p>
        </p:txBody>
      </p:sp>
      <p:sp>
        <p:nvSpPr>
          <p:cNvPr id="23" name="Rectangle 11"/>
          <p:cNvSpPr/>
          <p:nvPr/>
        </p:nvSpPr>
        <p:spPr>
          <a:xfrm>
            <a:off x="1904723" y="5076905"/>
            <a:ext cx="2000004" cy="1238545"/>
          </a:xfrm>
          <a:prstGeom prst="rect">
            <a:avLst/>
          </a:prstGeom>
          <a:blipFill>
            <a:blip r:embed="rId6" cstate="screen">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ctr"/>
            <a:endParaRPr lang="en-US">
              <a:latin typeface="微软雅黑" panose="020B0503020204020204" pitchFamily="34" charset="-122"/>
              <a:ea typeface="微软雅黑" panose="020B0503020204020204" pitchFamily="34" charset="-122"/>
            </a:endParaRPr>
          </a:p>
        </p:txBody>
      </p:sp>
      <p:sp>
        <p:nvSpPr>
          <p:cNvPr id="24" name="Rectangle 12"/>
          <p:cNvSpPr/>
          <p:nvPr/>
        </p:nvSpPr>
        <p:spPr>
          <a:xfrm>
            <a:off x="3999964" y="3743087"/>
            <a:ext cx="2000004" cy="2572364"/>
          </a:xfrm>
          <a:prstGeom prst="rect">
            <a:avLst/>
          </a:prstGeom>
          <a:blipFill>
            <a:blip r:embed="rId7" cstate="screen">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ctr"/>
            <a:endParaRPr lang="en-US">
              <a:latin typeface="微软雅黑" panose="020B0503020204020204" pitchFamily="34" charset="-122"/>
              <a:ea typeface="微软雅黑" panose="020B0503020204020204" pitchFamily="34" charset="-122"/>
            </a:endParaRPr>
          </a:p>
        </p:txBody>
      </p:sp>
      <p:grpSp>
        <p:nvGrpSpPr>
          <p:cNvPr id="25" name="Group 16"/>
          <p:cNvGrpSpPr/>
          <p:nvPr/>
        </p:nvGrpSpPr>
        <p:grpSpPr>
          <a:xfrm>
            <a:off x="6095207" y="3743087"/>
            <a:ext cx="4285722" cy="2572364"/>
            <a:chOff x="4572000" y="2786064"/>
            <a:chExt cx="3214710" cy="1928826"/>
          </a:xfrm>
          <a:solidFill>
            <a:srgbClr val="2C2C2C"/>
          </a:solidFill>
        </p:grpSpPr>
        <p:sp>
          <p:nvSpPr>
            <p:cNvPr id="26" name="Rectangle 13"/>
            <p:cNvSpPr/>
            <p:nvPr/>
          </p:nvSpPr>
          <p:spPr>
            <a:xfrm>
              <a:off x="4572000" y="2786064"/>
              <a:ext cx="3214710" cy="1928826"/>
            </a:xfrm>
            <a:prstGeom prst="rect">
              <a:avLst/>
            </a:prstGeom>
            <a:solidFill>
              <a:srgbClr val="076DC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微软雅黑" panose="020B0503020204020204" pitchFamily="34" charset="-122"/>
                <a:ea typeface="微软雅黑" panose="020B0503020204020204" pitchFamily="34" charset="-122"/>
              </a:endParaRPr>
            </a:p>
          </p:txBody>
        </p:sp>
        <p:grpSp>
          <p:nvGrpSpPr>
            <p:cNvPr id="27" name="Group 16"/>
            <p:cNvGrpSpPr/>
            <p:nvPr/>
          </p:nvGrpSpPr>
          <p:grpSpPr>
            <a:xfrm>
              <a:off x="4714876" y="2928940"/>
              <a:ext cx="2857520" cy="1637710"/>
              <a:chOff x="4714876" y="2928940"/>
              <a:chExt cx="2857520" cy="1637710"/>
            </a:xfrm>
            <a:grpFill/>
          </p:grpSpPr>
          <p:sp>
            <p:nvSpPr>
              <p:cNvPr id="28" name="Rectangle 14"/>
              <p:cNvSpPr/>
              <p:nvPr/>
            </p:nvSpPr>
            <p:spPr>
              <a:xfrm>
                <a:off x="4714876" y="3643320"/>
                <a:ext cx="2857520" cy="923330"/>
              </a:xfrm>
              <a:prstGeom prst="rect">
                <a:avLst/>
              </a:prstGeom>
              <a:noFill/>
            </p:spPr>
            <p:txBody>
              <a:bodyPr wrap="square">
                <a:spAutoFit/>
              </a:bodyPr>
              <a:lstStyle/>
              <a:p>
                <a:r>
                  <a:rPr lang="zh-CN" altLang="en-US" sz="1200" dirty="0">
                    <a:solidFill>
                      <a:schemeClr val="bg1"/>
                    </a:solidFill>
                    <a:latin typeface="微软雅黑" panose="020B0503020204020204" pitchFamily="34" charset="-122"/>
                    <a:ea typeface="微软雅黑" panose="020B0503020204020204" pitchFamily="34" charset="-122"/>
                    <a:cs typeface="Open Sans Light" pitchFamily="34" charset="0"/>
                  </a:rPr>
                  <a:t>此处添加详细文本描述，建议与标题相关并符合整体语言风格，语言描述尽量简洁生动。尽量将每页幻灯片的字数控制在</a:t>
                </a:r>
                <a:r>
                  <a:rPr lang="en-US" altLang="zh-CN" sz="1200" dirty="0">
                    <a:solidFill>
                      <a:schemeClr val="bg1"/>
                    </a:solidFill>
                    <a:latin typeface="微软雅黑" panose="020B0503020204020204" pitchFamily="34" charset="-122"/>
                    <a:ea typeface="微软雅黑" panose="020B0503020204020204" pitchFamily="34" charset="-122"/>
                    <a:cs typeface="Open Sans Light" pitchFamily="34" charset="0"/>
                  </a:rPr>
                  <a:t>200</a:t>
                </a:r>
                <a:r>
                  <a:rPr lang="zh-CN" altLang="en-US" sz="1200" dirty="0">
                    <a:solidFill>
                      <a:schemeClr val="bg1"/>
                    </a:solidFill>
                    <a:latin typeface="微软雅黑" panose="020B0503020204020204" pitchFamily="34" charset="-122"/>
                    <a:ea typeface="微软雅黑" panose="020B0503020204020204" pitchFamily="34" charset="-122"/>
                    <a:cs typeface="Open Sans Light" pitchFamily="34" charset="0"/>
                  </a:rPr>
                  <a:t>字以内，据统计每页幻灯片的最好控制在</a:t>
                </a:r>
                <a:r>
                  <a:rPr lang="en-US" altLang="zh-CN" sz="1200" dirty="0">
                    <a:solidFill>
                      <a:schemeClr val="bg1"/>
                    </a:solidFill>
                    <a:latin typeface="微软雅黑" panose="020B0503020204020204" pitchFamily="34" charset="-122"/>
                    <a:ea typeface="微软雅黑" panose="020B0503020204020204" pitchFamily="34" charset="-122"/>
                    <a:cs typeface="Open Sans Light" pitchFamily="34" charset="0"/>
                  </a:rPr>
                  <a:t>5</a:t>
                </a:r>
                <a:r>
                  <a:rPr lang="zh-CN" altLang="en-US" sz="1200" dirty="0">
                    <a:solidFill>
                      <a:schemeClr val="bg1"/>
                    </a:solidFill>
                    <a:latin typeface="微软雅黑" panose="020B0503020204020204" pitchFamily="34" charset="-122"/>
                    <a:ea typeface="微软雅黑" panose="020B0503020204020204" pitchFamily="34" charset="-122"/>
                    <a:cs typeface="Open Sans Light" pitchFamily="34" charset="0"/>
                  </a:rPr>
                  <a:t>分钟之内。此处添加详细文本描述，建议与标题相关并符合整体语言风格，语言描述尽量简洁生动。</a:t>
                </a:r>
              </a:p>
            </p:txBody>
          </p:sp>
          <p:sp>
            <p:nvSpPr>
              <p:cNvPr id="29" name="Rectangle 15"/>
              <p:cNvSpPr/>
              <p:nvPr/>
            </p:nvSpPr>
            <p:spPr>
              <a:xfrm>
                <a:off x="4714876" y="2928940"/>
                <a:ext cx="902811" cy="523220"/>
              </a:xfrm>
              <a:prstGeom prst="rect">
                <a:avLst/>
              </a:prstGeom>
              <a:noFill/>
            </p:spPr>
            <p:txBody>
              <a:bodyPr wrap="none">
                <a:spAutoFit/>
              </a:bodyPr>
              <a:lstStyle/>
              <a:p>
                <a:r>
                  <a:rPr lang="zh-CN" altLang="en-US" sz="1900" dirty="0">
                    <a:solidFill>
                      <a:schemeClr val="bg1"/>
                    </a:solidFill>
                    <a:latin typeface="微软雅黑" panose="020B0503020204020204" pitchFamily="34" charset="-122"/>
                    <a:ea typeface="微软雅黑" panose="020B0503020204020204" pitchFamily="34" charset="-122"/>
                    <a:cs typeface="Open Sans" pitchFamily="34" charset="0"/>
                  </a:rPr>
                  <a:t>项目名称</a:t>
                </a:r>
                <a:endParaRPr lang="en-US" sz="1900" dirty="0">
                  <a:solidFill>
                    <a:schemeClr val="bg1"/>
                  </a:solidFill>
                  <a:latin typeface="微软雅黑" panose="020B0503020204020204" pitchFamily="34" charset="-122"/>
                  <a:ea typeface="微软雅黑" panose="020B0503020204020204" pitchFamily="34" charset="-122"/>
                  <a:cs typeface="Open Sans" pitchFamily="34" charset="0"/>
                </a:endParaRPr>
              </a:p>
              <a:p>
                <a:r>
                  <a:rPr lang="zh-CN" altLang="en-US" sz="1900" dirty="0">
                    <a:solidFill>
                      <a:schemeClr val="bg1"/>
                    </a:solidFill>
                    <a:latin typeface="微软雅黑" panose="020B0503020204020204" pitchFamily="34" charset="-122"/>
                    <a:ea typeface="微软雅黑" panose="020B0503020204020204" pitchFamily="34" charset="-122"/>
                    <a:cs typeface="Open Sans" pitchFamily="34" charset="0"/>
                  </a:rPr>
                  <a:t>案例名称</a:t>
                </a:r>
                <a:endParaRPr lang="en-US" sz="1900" dirty="0">
                  <a:solidFill>
                    <a:schemeClr val="bg1"/>
                  </a:solidFill>
                  <a:latin typeface="微软雅黑" panose="020B0503020204020204" pitchFamily="34" charset="-122"/>
                  <a:ea typeface="微软雅黑" panose="020B0503020204020204" pitchFamily="34" charset="-122"/>
                  <a:cs typeface="Open Sans" pitchFamily="34" charset="0"/>
                </a:endParaRPr>
              </a:p>
            </p:txBody>
          </p:sp>
          <p:cxnSp>
            <p:nvCxnSpPr>
              <p:cNvPr id="30" name="Straight Connector 17"/>
              <p:cNvCxnSpPr/>
              <p:nvPr/>
            </p:nvCxnSpPr>
            <p:spPr>
              <a:xfrm>
                <a:off x="4857752" y="3500444"/>
                <a:ext cx="714380" cy="1588"/>
              </a:xfrm>
              <a:prstGeom prst="line">
                <a:avLst/>
              </a:prstGeom>
              <a:grpFill/>
              <a:ln>
                <a:solidFill>
                  <a:schemeClr val="bg1"/>
                </a:solidFill>
              </a:ln>
            </p:spPr>
            <p:style>
              <a:lnRef idx="1">
                <a:schemeClr val="accent1"/>
              </a:lnRef>
              <a:fillRef idx="0">
                <a:schemeClr val="accent1"/>
              </a:fillRef>
              <a:effectRef idx="0">
                <a:schemeClr val="accent1"/>
              </a:effectRef>
              <a:fontRef idx="minor">
                <a:schemeClr val="tx1"/>
              </a:fontRef>
            </p:style>
          </p:cxnSp>
        </p:grpSp>
      </p:grpSp>
    </p:spTree>
    <p:extLst>
      <p:ext uri="{BB962C8B-B14F-4D97-AF65-F5344CB8AC3E}">
        <p14:creationId xmlns:p14="http://schemas.microsoft.com/office/powerpoint/2010/main" val="1474945291"/>
      </p:ext>
    </p:extLst>
  </p:cSld>
  <p:clrMapOvr>
    <a:masterClrMapping/>
  </p:clrMapOvr>
  <p:transition spd="slow" advClick="0" advTm="1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wipe(left)">
                                      <p:cBhvr>
                                        <p:cTn id="7" dur="500"/>
                                        <p:tgtEl>
                                          <p:spTgt spid="16"/>
                                        </p:tgtEl>
                                      </p:cBhvr>
                                    </p:animEffect>
                                  </p:childTnLst>
                                </p:cTn>
                              </p:par>
                              <p:par>
                                <p:cTn id="8" presetID="22" presetClass="entr" presetSubtype="8" fill="hold" nodeType="withEffect">
                                  <p:stCondLst>
                                    <p:cond delay="0"/>
                                  </p:stCondLst>
                                  <p:childTnLst>
                                    <p:set>
                                      <p:cBhvr>
                                        <p:cTn id="9" dur="1" fill="hold">
                                          <p:stCondLst>
                                            <p:cond delay="0"/>
                                          </p:stCondLst>
                                        </p:cTn>
                                        <p:tgtEl>
                                          <p:spTgt spid="10"/>
                                        </p:tgtEl>
                                        <p:attrNameLst>
                                          <p:attrName>style.visibility</p:attrName>
                                        </p:attrNameLst>
                                      </p:cBhvr>
                                      <p:to>
                                        <p:strVal val="visible"/>
                                      </p:to>
                                    </p:set>
                                    <p:animEffect transition="in" filter="wipe(left)">
                                      <p:cBhvr>
                                        <p:cTn id="10" dur="500"/>
                                        <p:tgtEl>
                                          <p:spTgt spid="10"/>
                                        </p:tgtEl>
                                      </p:cBhvr>
                                    </p:animEffect>
                                  </p:childTnLst>
                                </p:cTn>
                              </p:par>
                            </p:childTnLst>
                          </p:cTn>
                        </p:par>
                        <p:par>
                          <p:cTn id="11" fill="hold">
                            <p:stCondLst>
                              <p:cond delay="500"/>
                            </p:stCondLst>
                            <p:childTnLst>
                              <p:par>
                                <p:cTn id="12" presetID="41" presetClass="entr" presetSubtype="0" fill="hold" grpId="0" nodeType="afterEffect">
                                  <p:stCondLst>
                                    <p:cond delay="0"/>
                                  </p:stCondLst>
                                  <p:iterate type="lt">
                                    <p:tmPct val="10000"/>
                                  </p:iterate>
                                  <p:childTnLst>
                                    <p:set>
                                      <p:cBhvr>
                                        <p:cTn id="13" dur="1" fill="hold">
                                          <p:stCondLst>
                                            <p:cond delay="0"/>
                                          </p:stCondLst>
                                        </p:cTn>
                                        <p:tgtEl>
                                          <p:spTgt spid="9"/>
                                        </p:tgtEl>
                                        <p:attrNameLst>
                                          <p:attrName>style.visibility</p:attrName>
                                        </p:attrNameLst>
                                      </p:cBhvr>
                                      <p:to>
                                        <p:strVal val="visible"/>
                                      </p:to>
                                    </p:set>
                                    <p:anim calcmode="lin" valueType="num">
                                      <p:cBhvr>
                                        <p:cTn id="14" dur="400" fill="hold"/>
                                        <p:tgtEl>
                                          <p:spTgt spid="9"/>
                                        </p:tgtEl>
                                        <p:attrNameLst>
                                          <p:attrName>ppt_x</p:attrName>
                                        </p:attrNameLst>
                                      </p:cBhvr>
                                      <p:tavLst>
                                        <p:tav tm="0">
                                          <p:val>
                                            <p:strVal val="#ppt_x"/>
                                          </p:val>
                                        </p:tav>
                                        <p:tav tm="50000">
                                          <p:val>
                                            <p:strVal val="#ppt_x+.1"/>
                                          </p:val>
                                        </p:tav>
                                        <p:tav tm="100000">
                                          <p:val>
                                            <p:strVal val="#ppt_x"/>
                                          </p:val>
                                        </p:tav>
                                      </p:tavLst>
                                    </p:anim>
                                    <p:anim calcmode="lin" valueType="num">
                                      <p:cBhvr>
                                        <p:cTn id="15" dur="400" fill="hold"/>
                                        <p:tgtEl>
                                          <p:spTgt spid="9"/>
                                        </p:tgtEl>
                                        <p:attrNameLst>
                                          <p:attrName>ppt_y</p:attrName>
                                        </p:attrNameLst>
                                      </p:cBhvr>
                                      <p:tavLst>
                                        <p:tav tm="0">
                                          <p:val>
                                            <p:strVal val="#ppt_y"/>
                                          </p:val>
                                        </p:tav>
                                        <p:tav tm="100000">
                                          <p:val>
                                            <p:strVal val="#ppt_y"/>
                                          </p:val>
                                        </p:tav>
                                      </p:tavLst>
                                    </p:anim>
                                    <p:anim calcmode="lin" valueType="num">
                                      <p:cBhvr>
                                        <p:cTn id="16" dur="400" fill="hold"/>
                                        <p:tgtEl>
                                          <p:spTgt spid="9"/>
                                        </p:tgtEl>
                                        <p:attrNameLst>
                                          <p:attrName>ppt_h</p:attrName>
                                        </p:attrNameLst>
                                      </p:cBhvr>
                                      <p:tavLst>
                                        <p:tav tm="0">
                                          <p:val>
                                            <p:strVal val="#ppt_h/10"/>
                                          </p:val>
                                        </p:tav>
                                        <p:tav tm="50000">
                                          <p:val>
                                            <p:strVal val="#ppt_h+.01"/>
                                          </p:val>
                                        </p:tav>
                                        <p:tav tm="100000">
                                          <p:val>
                                            <p:strVal val="#ppt_h"/>
                                          </p:val>
                                        </p:tav>
                                      </p:tavLst>
                                    </p:anim>
                                    <p:anim calcmode="lin" valueType="num">
                                      <p:cBhvr>
                                        <p:cTn id="17" dur="400" fill="hold"/>
                                        <p:tgtEl>
                                          <p:spTgt spid="9"/>
                                        </p:tgtEl>
                                        <p:attrNameLst>
                                          <p:attrName>ppt_w</p:attrName>
                                        </p:attrNameLst>
                                      </p:cBhvr>
                                      <p:tavLst>
                                        <p:tav tm="0">
                                          <p:val>
                                            <p:strVal val="#ppt_w/10"/>
                                          </p:val>
                                        </p:tav>
                                        <p:tav tm="50000">
                                          <p:val>
                                            <p:strVal val="#ppt_w+.01"/>
                                          </p:val>
                                        </p:tav>
                                        <p:tav tm="100000">
                                          <p:val>
                                            <p:strVal val="#ppt_w"/>
                                          </p:val>
                                        </p:tav>
                                      </p:tavLst>
                                    </p:anim>
                                    <p:animEffect transition="in" filter="fade">
                                      <p:cBhvr>
                                        <p:cTn id="18" dur="400" tmFilter="0,0; .5, 1; 1, 1"/>
                                        <p:tgtEl>
                                          <p:spTgt spid="9"/>
                                        </p:tgtEl>
                                      </p:cBhvr>
                                    </p:animEffect>
                                  </p:childTnLst>
                                </p:cTn>
                              </p:par>
                              <p:par>
                                <p:cTn id="19" presetID="42" presetClass="entr" presetSubtype="0" fill="hold" grpId="0" nodeType="withEffect">
                                  <p:stCondLst>
                                    <p:cond delay="0"/>
                                  </p:stCondLst>
                                  <p:childTnLst>
                                    <p:set>
                                      <p:cBhvr>
                                        <p:cTn id="20" dur="1" fill="hold">
                                          <p:stCondLst>
                                            <p:cond delay="0"/>
                                          </p:stCondLst>
                                        </p:cTn>
                                        <p:tgtEl>
                                          <p:spTgt spid="15"/>
                                        </p:tgtEl>
                                        <p:attrNameLst>
                                          <p:attrName>style.visibility</p:attrName>
                                        </p:attrNameLst>
                                      </p:cBhvr>
                                      <p:to>
                                        <p:strVal val="visible"/>
                                      </p:to>
                                    </p:set>
                                    <p:animEffect transition="in" filter="fade">
                                      <p:cBhvr>
                                        <p:cTn id="21" dur="750"/>
                                        <p:tgtEl>
                                          <p:spTgt spid="15"/>
                                        </p:tgtEl>
                                      </p:cBhvr>
                                    </p:animEffect>
                                    <p:anim calcmode="lin" valueType="num">
                                      <p:cBhvr>
                                        <p:cTn id="22" dur="750" fill="hold"/>
                                        <p:tgtEl>
                                          <p:spTgt spid="15"/>
                                        </p:tgtEl>
                                        <p:attrNameLst>
                                          <p:attrName>ppt_x</p:attrName>
                                        </p:attrNameLst>
                                      </p:cBhvr>
                                      <p:tavLst>
                                        <p:tav tm="0">
                                          <p:val>
                                            <p:strVal val="#ppt_x"/>
                                          </p:val>
                                        </p:tav>
                                        <p:tav tm="100000">
                                          <p:val>
                                            <p:strVal val="#ppt_x"/>
                                          </p:val>
                                        </p:tav>
                                      </p:tavLst>
                                    </p:anim>
                                    <p:anim calcmode="lin" valueType="num">
                                      <p:cBhvr>
                                        <p:cTn id="23" dur="750" fill="hold"/>
                                        <p:tgtEl>
                                          <p:spTgt spid="15"/>
                                        </p:tgtEl>
                                        <p:attrNameLst>
                                          <p:attrName>ppt_y</p:attrName>
                                        </p:attrNameLst>
                                      </p:cBhvr>
                                      <p:tavLst>
                                        <p:tav tm="0">
                                          <p:val>
                                            <p:strVal val="#ppt_y+.1"/>
                                          </p:val>
                                        </p:tav>
                                        <p:tav tm="100000">
                                          <p:val>
                                            <p:strVal val="#ppt_y"/>
                                          </p:val>
                                        </p:tav>
                                      </p:tavLst>
                                    </p:anim>
                                  </p:childTnLst>
                                </p:cTn>
                              </p:par>
                            </p:childTnLst>
                          </p:cTn>
                        </p:par>
                        <p:par>
                          <p:cTn id="24" fill="hold">
                            <p:stCondLst>
                              <p:cond delay="1250"/>
                            </p:stCondLst>
                            <p:childTnLst>
                              <p:par>
                                <p:cTn id="25" presetID="12" presetClass="entr" presetSubtype="1" fill="hold" grpId="0" nodeType="afterEffect">
                                  <p:stCondLst>
                                    <p:cond delay="0"/>
                                  </p:stCondLst>
                                  <p:childTnLst>
                                    <p:set>
                                      <p:cBhvr>
                                        <p:cTn id="26" dur="1" fill="hold">
                                          <p:stCondLst>
                                            <p:cond delay="0"/>
                                          </p:stCondLst>
                                        </p:cTn>
                                        <p:tgtEl>
                                          <p:spTgt spid="21"/>
                                        </p:tgtEl>
                                        <p:attrNameLst>
                                          <p:attrName>style.visibility</p:attrName>
                                        </p:attrNameLst>
                                      </p:cBhvr>
                                      <p:to>
                                        <p:strVal val="visible"/>
                                      </p:to>
                                    </p:set>
                                    <p:animEffect transition="in" filter="slide(fromTop)">
                                      <p:cBhvr>
                                        <p:cTn id="27" dur="500"/>
                                        <p:tgtEl>
                                          <p:spTgt spid="21"/>
                                        </p:tgtEl>
                                      </p:cBhvr>
                                    </p:animEffect>
                                  </p:childTnLst>
                                </p:cTn>
                              </p:par>
                            </p:childTnLst>
                          </p:cTn>
                        </p:par>
                        <p:par>
                          <p:cTn id="28" fill="hold">
                            <p:stCondLst>
                              <p:cond delay="1750"/>
                            </p:stCondLst>
                            <p:childTnLst>
                              <p:par>
                                <p:cTn id="29" presetID="12" presetClass="entr" presetSubtype="1" fill="hold" grpId="0" nodeType="afterEffect">
                                  <p:stCondLst>
                                    <p:cond delay="0"/>
                                  </p:stCondLst>
                                  <p:childTnLst>
                                    <p:set>
                                      <p:cBhvr>
                                        <p:cTn id="30" dur="1" fill="hold">
                                          <p:stCondLst>
                                            <p:cond delay="0"/>
                                          </p:stCondLst>
                                        </p:cTn>
                                        <p:tgtEl>
                                          <p:spTgt spid="22"/>
                                        </p:tgtEl>
                                        <p:attrNameLst>
                                          <p:attrName>style.visibility</p:attrName>
                                        </p:attrNameLst>
                                      </p:cBhvr>
                                      <p:to>
                                        <p:strVal val="visible"/>
                                      </p:to>
                                    </p:set>
                                    <p:animEffect transition="in" filter="slide(fromTop)">
                                      <p:cBhvr>
                                        <p:cTn id="31" dur="500"/>
                                        <p:tgtEl>
                                          <p:spTgt spid="22"/>
                                        </p:tgtEl>
                                      </p:cBhvr>
                                    </p:animEffect>
                                  </p:childTnLst>
                                </p:cTn>
                              </p:par>
                            </p:childTnLst>
                          </p:cTn>
                        </p:par>
                        <p:par>
                          <p:cTn id="32" fill="hold">
                            <p:stCondLst>
                              <p:cond delay="2250"/>
                            </p:stCondLst>
                            <p:childTnLst>
                              <p:par>
                                <p:cTn id="33" presetID="12" presetClass="entr" presetSubtype="1" fill="hold" grpId="0" nodeType="afterEffect">
                                  <p:stCondLst>
                                    <p:cond delay="0"/>
                                  </p:stCondLst>
                                  <p:childTnLst>
                                    <p:set>
                                      <p:cBhvr>
                                        <p:cTn id="34" dur="1" fill="hold">
                                          <p:stCondLst>
                                            <p:cond delay="0"/>
                                          </p:stCondLst>
                                        </p:cTn>
                                        <p:tgtEl>
                                          <p:spTgt spid="23"/>
                                        </p:tgtEl>
                                        <p:attrNameLst>
                                          <p:attrName>style.visibility</p:attrName>
                                        </p:attrNameLst>
                                      </p:cBhvr>
                                      <p:to>
                                        <p:strVal val="visible"/>
                                      </p:to>
                                    </p:set>
                                    <p:animEffect transition="in" filter="slide(fromTop)">
                                      <p:cBhvr>
                                        <p:cTn id="35" dur="500"/>
                                        <p:tgtEl>
                                          <p:spTgt spid="23"/>
                                        </p:tgtEl>
                                      </p:cBhvr>
                                    </p:animEffect>
                                  </p:childTnLst>
                                </p:cTn>
                              </p:par>
                            </p:childTnLst>
                          </p:cTn>
                        </p:par>
                        <p:par>
                          <p:cTn id="36" fill="hold">
                            <p:stCondLst>
                              <p:cond delay="2750"/>
                            </p:stCondLst>
                            <p:childTnLst>
                              <p:par>
                                <p:cTn id="37" presetID="12" presetClass="entr" presetSubtype="1" fill="hold" grpId="0" nodeType="afterEffect">
                                  <p:stCondLst>
                                    <p:cond delay="0"/>
                                  </p:stCondLst>
                                  <p:childTnLst>
                                    <p:set>
                                      <p:cBhvr>
                                        <p:cTn id="38" dur="1" fill="hold">
                                          <p:stCondLst>
                                            <p:cond delay="0"/>
                                          </p:stCondLst>
                                        </p:cTn>
                                        <p:tgtEl>
                                          <p:spTgt spid="24"/>
                                        </p:tgtEl>
                                        <p:attrNameLst>
                                          <p:attrName>style.visibility</p:attrName>
                                        </p:attrNameLst>
                                      </p:cBhvr>
                                      <p:to>
                                        <p:strVal val="visible"/>
                                      </p:to>
                                    </p:set>
                                    <p:animEffect transition="in" filter="slide(fromTop)">
                                      <p:cBhvr>
                                        <p:cTn id="39" dur="500"/>
                                        <p:tgtEl>
                                          <p:spTgt spid="24"/>
                                        </p:tgtEl>
                                      </p:cBhvr>
                                    </p:animEffect>
                                  </p:childTnLst>
                                </p:cTn>
                              </p:par>
                            </p:childTnLst>
                          </p:cTn>
                        </p:par>
                        <p:par>
                          <p:cTn id="40" fill="hold">
                            <p:stCondLst>
                              <p:cond delay="3250"/>
                            </p:stCondLst>
                            <p:childTnLst>
                              <p:par>
                                <p:cTn id="41" presetID="12" presetClass="entr" presetSubtype="1" fill="hold" nodeType="afterEffect">
                                  <p:stCondLst>
                                    <p:cond delay="0"/>
                                  </p:stCondLst>
                                  <p:childTnLst>
                                    <p:set>
                                      <p:cBhvr>
                                        <p:cTn id="42" dur="1" fill="hold">
                                          <p:stCondLst>
                                            <p:cond delay="0"/>
                                          </p:stCondLst>
                                        </p:cTn>
                                        <p:tgtEl>
                                          <p:spTgt spid="25"/>
                                        </p:tgtEl>
                                        <p:attrNameLst>
                                          <p:attrName>style.visibility</p:attrName>
                                        </p:attrNameLst>
                                      </p:cBhvr>
                                      <p:to>
                                        <p:strVal val="visible"/>
                                      </p:to>
                                    </p:set>
                                    <p:animEffect transition="in" filter="slide(fromTop)">
                                      <p:cBhvr>
                                        <p:cTn id="43"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5" grpId="0"/>
      <p:bldP spid="21" grpId="0" animBg="1"/>
      <p:bldP spid="22" grpId="0" animBg="1"/>
      <p:bldP spid="23" grpId="0" animBg="1"/>
      <p:bldP spid="24"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文本框 5"/>
          <p:cNvSpPr txBox="1"/>
          <p:nvPr/>
        </p:nvSpPr>
        <p:spPr>
          <a:xfrm>
            <a:off x="957842" y="263724"/>
            <a:ext cx="4680957" cy="584775"/>
          </a:xfrm>
          <a:prstGeom prst="rect">
            <a:avLst/>
          </a:prstGeom>
          <a:noFill/>
        </p:spPr>
        <p:txBody>
          <a:bodyPr wrap="square" rtlCol="0">
            <a:spAutoFit/>
          </a:bodyPr>
          <a:lstStyle>
            <a:defPPr>
              <a:defRPr lang="zh-CN"/>
            </a:defPPr>
            <a:lvl1pPr>
              <a:defRPr sz="4000">
                <a:solidFill>
                  <a:schemeClr val="accent1">
                    <a:lumMod val="50000"/>
                  </a:schemeClr>
                </a:solidFill>
                <a:latin typeface="微软雅黑" pitchFamily="34" charset="-122"/>
                <a:ea typeface="微软雅黑" pitchFamily="34" charset="-122"/>
              </a:defRPr>
            </a:lvl1pPr>
          </a:lstStyle>
          <a:p>
            <a:r>
              <a:rPr lang="en-US" altLang="zh-CN" sz="3200" dirty="0">
                <a:solidFill>
                  <a:schemeClr val="bg1">
                    <a:lumMod val="50000"/>
                  </a:schemeClr>
                </a:solidFill>
              </a:rPr>
              <a:t>02.</a:t>
            </a:r>
            <a:r>
              <a:rPr lang="zh-CN" altLang="en-US" sz="3200" dirty="0">
                <a:solidFill>
                  <a:schemeClr val="bg1">
                    <a:lumMod val="50000"/>
                  </a:schemeClr>
                </a:solidFill>
              </a:rPr>
              <a:t>工作达标百分比</a:t>
            </a:r>
            <a:endParaRPr lang="zh-CN" altLang="zh-CN" sz="3200" dirty="0">
              <a:solidFill>
                <a:schemeClr val="bg1">
                  <a:lumMod val="50000"/>
                </a:schemeClr>
              </a:solidFill>
            </a:endParaRPr>
          </a:p>
        </p:txBody>
      </p:sp>
      <p:grpSp>
        <p:nvGrpSpPr>
          <p:cNvPr id="10" name="组合 9"/>
          <p:cNvGrpSpPr/>
          <p:nvPr/>
        </p:nvGrpSpPr>
        <p:grpSpPr>
          <a:xfrm>
            <a:off x="0" y="231838"/>
            <a:ext cx="759125" cy="693420"/>
            <a:chOff x="0" y="532828"/>
            <a:chExt cx="759125" cy="568897"/>
          </a:xfrm>
          <a:solidFill>
            <a:srgbClr val="076DC1"/>
          </a:solidFill>
        </p:grpSpPr>
        <p:sp>
          <p:nvSpPr>
            <p:cNvPr id="11" name="矩形 10"/>
            <p:cNvSpPr/>
            <p:nvPr/>
          </p:nvSpPr>
          <p:spPr>
            <a:xfrm>
              <a:off x="0" y="532828"/>
              <a:ext cx="238791" cy="568897"/>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矩形 11"/>
            <p:cNvSpPr/>
            <p:nvPr/>
          </p:nvSpPr>
          <p:spPr>
            <a:xfrm>
              <a:off x="341410" y="532828"/>
              <a:ext cx="107228" cy="568897"/>
            </a:xfrm>
            <a:prstGeom prst="rect">
              <a:avLst/>
            </a:prstGeom>
            <a:solidFill>
              <a:srgbClr val="01B0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矩形 12"/>
            <p:cNvSpPr/>
            <p:nvPr/>
          </p:nvSpPr>
          <p:spPr>
            <a:xfrm>
              <a:off x="551257" y="532828"/>
              <a:ext cx="67464" cy="568897"/>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矩形 13"/>
            <p:cNvSpPr/>
            <p:nvPr/>
          </p:nvSpPr>
          <p:spPr>
            <a:xfrm>
              <a:off x="721341" y="532828"/>
              <a:ext cx="37784" cy="568897"/>
            </a:xfrm>
            <a:prstGeom prst="rect">
              <a:avLst/>
            </a:prstGeom>
            <a:solidFill>
              <a:srgbClr val="01B0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5" name="TextBox 14"/>
          <p:cNvSpPr txBox="1"/>
          <p:nvPr/>
        </p:nvSpPr>
        <p:spPr>
          <a:xfrm>
            <a:off x="9059265" y="385644"/>
            <a:ext cx="3131147" cy="369332"/>
          </a:xfrm>
          <a:prstGeom prst="rect">
            <a:avLst/>
          </a:prstGeom>
          <a:noFill/>
        </p:spPr>
        <p:txBody>
          <a:bodyPr wrap="square" rtlCol="0">
            <a:spAutoFit/>
          </a:bodyPr>
          <a:lstStyle/>
          <a:p>
            <a:r>
              <a:rPr lang="en-US" altLang="zh-CN" dirty="0">
                <a:solidFill>
                  <a:schemeClr val="bg1">
                    <a:lumMod val="50000"/>
                  </a:schemeClr>
                </a:solidFill>
                <a:latin typeface="微软雅黑" pitchFamily="34" charset="-122"/>
                <a:ea typeface="微软雅黑" pitchFamily="34" charset="-122"/>
              </a:rPr>
              <a:t>LOGO     </a:t>
            </a:r>
            <a:r>
              <a:rPr lang="zh-CN" altLang="en-US" dirty="0">
                <a:solidFill>
                  <a:schemeClr val="bg1">
                    <a:lumMod val="50000"/>
                  </a:schemeClr>
                </a:solidFill>
                <a:latin typeface="微软雅黑" pitchFamily="34" charset="-122"/>
                <a:ea typeface="微软雅黑" pitchFamily="34" charset="-122"/>
              </a:rPr>
              <a:t>添加您的公司名称</a:t>
            </a:r>
          </a:p>
        </p:txBody>
      </p:sp>
      <p:grpSp>
        <p:nvGrpSpPr>
          <p:cNvPr id="16" name="组合 15"/>
          <p:cNvGrpSpPr/>
          <p:nvPr/>
        </p:nvGrpSpPr>
        <p:grpSpPr>
          <a:xfrm>
            <a:off x="0" y="922175"/>
            <a:ext cx="12190413" cy="45719"/>
            <a:chOff x="0" y="532828"/>
            <a:chExt cx="759125" cy="568897"/>
          </a:xfrm>
          <a:solidFill>
            <a:srgbClr val="076DC1"/>
          </a:solidFill>
        </p:grpSpPr>
        <p:sp>
          <p:nvSpPr>
            <p:cNvPr id="17" name="矩形 16"/>
            <p:cNvSpPr/>
            <p:nvPr/>
          </p:nvSpPr>
          <p:spPr>
            <a:xfrm>
              <a:off x="0" y="532828"/>
              <a:ext cx="238791" cy="568897"/>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矩形 17"/>
            <p:cNvSpPr/>
            <p:nvPr/>
          </p:nvSpPr>
          <p:spPr>
            <a:xfrm>
              <a:off x="238791" y="532828"/>
              <a:ext cx="209847" cy="568897"/>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矩形 18"/>
            <p:cNvSpPr/>
            <p:nvPr/>
          </p:nvSpPr>
          <p:spPr>
            <a:xfrm>
              <a:off x="448638" y="532828"/>
              <a:ext cx="170083" cy="568897"/>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矩形 19"/>
            <p:cNvSpPr/>
            <p:nvPr/>
          </p:nvSpPr>
          <p:spPr>
            <a:xfrm>
              <a:off x="616871" y="532828"/>
              <a:ext cx="142254" cy="568897"/>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1" name="Arc 2"/>
          <p:cNvSpPr/>
          <p:nvPr/>
        </p:nvSpPr>
        <p:spPr>
          <a:xfrm flipV="1">
            <a:off x="1807337" y="2387239"/>
            <a:ext cx="1695450" cy="1695450"/>
          </a:xfrm>
          <a:prstGeom prst="arc">
            <a:avLst>
              <a:gd name="adj1" fmla="val 17688587"/>
              <a:gd name="adj2" fmla="val 14471894"/>
            </a:avLst>
          </a:prstGeom>
          <a:ln w="127000">
            <a:solidFill>
              <a:srgbClr val="076DC1"/>
            </a:solidFill>
            <a:headEnd type="none" w="sm" len="sm"/>
            <a:tailEnd type="oval" w="sm" len="sm"/>
          </a:ln>
        </p:spPr>
        <p:style>
          <a:lnRef idx="1">
            <a:schemeClr val="accent1"/>
          </a:lnRef>
          <a:fillRef idx="0">
            <a:schemeClr val="accent1"/>
          </a:fillRef>
          <a:effectRef idx="0">
            <a:schemeClr val="accent1"/>
          </a:effectRef>
          <a:fontRef idx="minor">
            <a:schemeClr val="tx1"/>
          </a:fontRef>
        </p:style>
        <p:txBody>
          <a:bodyPr anchor="ctr"/>
          <a:lstStyle/>
          <a:p>
            <a:pPr algn="ctr" eaLnBrk="1" fontAlgn="auto" hangingPunct="1">
              <a:spcBef>
                <a:spcPts val="0"/>
              </a:spcBef>
              <a:spcAft>
                <a:spcPts val="0"/>
              </a:spcAft>
              <a:defRPr/>
            </a:pPr>
            <a:endParaRPr lang="en-US">
              <a:solidFill>
                <a:schemeClr val="bg1">
                  <a:lumMod val="85000"/>
                </a:schemeClr>
              </a:solidFill>
            </a:endParaRPr>
          </a:p>
        </p:txBody>
      </p:sp>
      <p:sp>
        <p:nvSpPr>
          <p:cNvPr id="22" name="TextBox 21"/>
          <p:cNvSpPr txBox="1"/>
          <p:nvPr/>
        </p:nvSpPr>
        <p:spPr>
          <a:xfrm>
            <a:off x="2106235" y="2945577"/>
            <a:ext cx="1233031" cy="584775"/>
          </a:xfrm>
          <a:prstGeom prst="rect">
            <a:avLst/>
          </a:prstGeom>
          <a:noFill/>
          <a:ln w="127000">
            <a:noFill/>
          </a:ln>
        </p:spPr>
        <p:txBody>
          <a:bodyPr wrap="none">
            <a:spAutoFit/>
          </a:bodyPr>
          <a:lstStyle/>
          <a:p>
            <a:pPr algn="ctr" eaLnBrk="1" fontAlgn="auto" hangingPunct="1">
              <a:spcBef>
                <a:spcPts val="0"/>
              </a:spcBef>
              <a:spcAft>
                <a:spcPts val="0"/>
              </a:spcAft>
              <a:defRPr/>
            </a:pPr>
            <a:r>
              <a:rPr lang="en-US" sz="3200" b="1"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135%</a:t>
            </a:r>
          </a:p>
        </p:txBody>
      </p:sp>
      <p:grpSp>
        <p:nvGrpSpPr>
          <p:cNvPr id="23" name="组合 22"/>
          <p:cNvGrpSpPr/>
          <p:nvPr/>
        </p:nvGrpSpPr>
        <p:grpSpPr>
          <a:xfrm>
            <a:off x="1746403" y="4456797"/>
            <a:ext cx="2030001" cy="954399"/>
            <a:chOff x="1018896" y="4523533"/>
            <a:chExt cx="2030001" cy="954399"/>
          </a:xfrm>
        </p:grpSpPr>
        <p:sp>
          <p:nvSpPr>
            <p:cNvPr id="24" name="TextBox 23"/>
            <p:cNvSpPr txBox="1"/>
            <p:nvPr/>
          </p:nvSpPr>
          <p:spPr>
            <a:xfrm>
              <a:off x="1244257" y="4523533"/>
              <a:ext cx="1579278" cy="530915"/>
            </a:xfrm>
            <a:prstGeom prst="rect">
              <a:avLst/>
            </a:prstGeom>
            <a:noFill/>
          </p:spPr>
          <p:txBody>
            <a:bodyPr wrap="none">
              <a:spAutoFit/>
            </a:bodyPr>
            <a:lstStyle/>
            <a:p>
              <a:pPr lvl="0" algn="ctr"/>
              <a:r>
                <a:rPr lang="zh-CN" altLang="en-US" b="1" dirty="0">
                  <a:solidFill>
                    <a:schemeClr val="bg1">
                      <a:lumMod val="50000"/>
                    </a:schemeClr>
                  </a:solidFill>
                  <a:latin typeface="微软雅黑" pitchFamily="34" charset="-122"/>
                  <a:ea typeface="微软雅黑" pitchFamily="34" charset="-122"/>
                  <a:cs typeface="Calibri" pitchFamily="34" charset="0"/>
                </a:rPr>
                <a:t>点击加入标题</a:t>
              </a:r>
              <a:endParaRPr lang="en-US" altLang="zh-CN" b="1" dirty="0">
                <a:solidFill>
                  <a:schemeClr val="bg1">
                    <a:lumMod val="50000"/>
                  </a:schemeClr>
                </a:solidFill>
                <a:latin typeface="微软雅黑" pitchFamily="34" charset="-122"/>
                <a:ea typeface="微软雅黑" pitchFamily="34" charset="-122"/>
                <a:cs typeface="Calibri" pitchFamily="34" charset="0"/>
              </a:endParaRPr>
            </a:p>
            <a:p>
              <a:pPr algn="ctr" eaLnBrk="1" fontAlgn="auto" hangingPunct="1">
                <a:spcBef>
                  <a:spcPts val="0"/>
                </a:spcBef>
                <a:spcAft>
                  <a:spcPts val="0"/>
                </a:spcAft>
                <a:defRPr/>
              </a:pPr>
              <a:endParaRPr lang="en-US" sz="1050" b="1" dirty="0">
                <a:solidFill>
                  <a:schemeClr val="bg1">
                    <a:lumMod val="50000"/>
                  </a:schemeClr>
                </a:solidFill>
                <a:latin typeface="微软雅黑" pitchFamily="34" charset="-122"/>
                <a:ea typeface="微软雅黑" pitchFamily="34" charset="-122"/>
                <a:cs typeface="Open Sans" panose="020B0606030504020204" pitchFamily="34" charset="0"/>
              </a:endParaRPr>
            </a:p>
          </p:txBody>
        </p:sp>
        <p:sp>
          <p:nvSpPr>
            <p:cNvPr id="25" name="Rectangle 27"/>
            <p:cNvSpPr/>
            <p:nvPr/>
          </p:nvSpPr>
          <p:spPr>
            <a:xfrm>
              <a:off x="1018896" y="4831601"/>
              <a:ext cx="2030001" cy="646331"/>
            </a:xfrm>
            <a:prstGeom prst="rect">
              <a:avLst/>
            </a:prstGeom>
          </p:spPr>
          <p:txBody>
            <a:bodyPr wrap="square">
              <a:spAutoFit/>
            </a:bodyPr>
            <a:lstStyle/>
            <a:p>
              <a:pPr lvl="0" algn="ctr"/>
              <a:r>
                <a:rPr lang="zh-CN" altLang="en-US" dirty="0">
                  <a:solidFill>
                    <a:schemeClr val="bg1">
                      <a:lumMod val="50000"/>
                    </a:schemeClr>
                  </a:solidFill>
                  <a:latin typeface="微软雅黑" pitchFamily="34" charset="-122"/>
                  <a:ea typeface="微软雅黑" pitchFamily="34" charset="-122"/>
                  <a:cs typeface="Calibri" pitchFamily="34" charset="0"/>
                </a:rPr>
                <a:t>加入文字</a:t>
              </a:r>
              <a:r>
                <a:rPr lang="zh-CN" altLang="en-US" dirty="0" smtClean="0">
                  <a:solidFill>
                    <a:schemeClr val="bg1">
                      <a:lumMod val="50000"/>
                    </a:schemeClr>
                  </a:solidFill>
                  <a:latin typeface="微软雅黑" pitchFamily="34" charset="-122"/>
                  <a:ea typeface="微软雅黑" pitchFamily="34" charset="-122"/>
                  <a:cs typeface="Calibri" pitchFamily="34" charset="0"/>
                </a:rPr>
                <a:t>描文字</a:t>
              </a:r>
              <a:r>
                <a:rPr lang="zh-CN" altLang="en-US" dirty="0">
                  <a:solidFill>
                    <a:schemeClr val="bg1">
                      <a:lumMod val="50000"/>
                    </a:schemeClr>
                  </a:solidFill>
                  <a:latin typeface="微软雅黑" pitchFamily="34" charset="-122"/>
                  <a:ea typeface="微软雅黑" pitchFamily="34" charset="-122"/>
                  <a:cs typeface="Calibri" pitchFamily="34" charset="0"/>
                </a:rPr>
                <a:t>描述文案描述表达。</a:t>
              </a:r>
              <a:endParaRPr lang="en-US" altLang="zh-CN" dirty="0">
                <a:solidFill>
                  <a:schemeClr val="bg1">
                    <a:lumMod val="50000"/>
                  </a:schemeClr>
                </a:solidFill>
                <a:latin typeface="微软雅黑" pitchFamily="34" charset="-122"/>
                <a:ea typeface="微软雅黑" pitchFamily="34" charset="-122"/>
              </a:endParaRPr>
            </a:p>
          </p:txBody>
        </p:sp>
      </p:grpSp>
      <p:sp>
        <p:nvSpPr>
          <p:cNvPr id="26" name="Arc 20"/>
          <p:cNvSpPr/>
          <p:nvPr/>
        </p:nvSpPr>
        <p:spPr>
          <a:xfrm flipV="1">
            <a:off x="4210659" y="2387239"/>
            <a:ext cx="1695450" cy="1695450"/>
          </a:xfrm>
          <a:prstGeom prst="arc">
            <a:avLst>
              <a:gd name="adj1" fmla="val 17688587"/>
              <a:gd name="adj2" fmla="val 14471894"/>
            </a:avLst>
          </a:prstGeom>
          <a:ln w="127000">
            <a:solidFill>
              <a:srgbClr val="01B0F1"/>
            </a:solidFill>
            <a:headEnd type="none" w="sm" len="sm"/>
            <a:tailEnd type="oval" w="sm" len="sm"/>
          </a:ln>
        </p:spPr>
        <p:style>
          <a:lnRef idx="1">
            <a:schemeClr val="accent1"/>
          </a:lnRef>
          <a:fillRef idx="0">
            <a:schemeClr val="accent1"/>
          </a:fillRef>
          <a:effectRef idx="0">
            <a:schemeClr val="accent1"/>
          </a:effectRef>
          <a:fontRef idx="minor">
            <a:schemeClr val="tx1"/>
          </a:fontRef>
        </p:style>
        <p:txBody>
          <a:bodyPr anchor="ctr"/>
          <a:lstStyle/>
          <a:p>
            <a:pPr algn="ctr" eaLnBrk="1" fontAlgn="auto" hangingPunct="1">
              <a:spcBef>
                <a:spcPts val="0"/>
              </a:spcBef>
              <a:spcAft>
                <a:spcPts val="0"/>
              </a:spcAft>
              <a:defRPr/>
            </a:pPr>
            <a:endParaRPr lang="en-US">
              <a:solidFill>
                <a:schemeClr val="bg1">
                  <a:lumMod val="85000"/>
                </a:schemeClr>
              </a:solidFill>
            </a:endParaRPr>
          </a:p>
        </p:txBody>
      </p:sp>
      <p:sp>
        <p:nvSpPr>
          <p:cNvPr id="27" name="TextBox 26"/>
          <p:cNvSpPr txBox="1"/>
          <p:nvPr/>
        </p:nvSpPr>
        <p:spPr>
          <a:xfrm>
            <a:off x="4509557" y="2945577"/>
            <a:ext cx="1233031" cy="584775"/>
          </a:xfrm>
          <a:prstGeom prst="rect">
            <a:avLst/>
          </a:prstGeom>
          <a:noFill/>
          <a:ln w="127000">
            <a:noFill/>
          </a:ln>
        </p:spPr>
        <p:txBody>
          <a:bodyPr wrap="none">
            <a:spAutoFit/>
          </a:bodyPr>
          <a:lstStyle/>
          <a:p>
            <a:pPr algn="ctr" eaLnBrk="1" fontAlgn="auto" hangingPunct="1">
              <a:spcBef>
                <a:spcPts val="0"/>
              </a:spcBef>
              <a:spcAft>
                <a:spcPts val="0"/>
              </a:spcAft>
              <a:defRPr/>
            </a:pPr>
            <a:r>
              <a:rPr lang="en-US" sz="3200" b="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174%</a:t>
            </a:r>
          </a:p>
        </p:txBody>
      </p:sp>
      <p:sp>
        <p:nvSpPr>
          <p:cNvPr id="28" name="Arc 16"/>
          <p:cNvSpPr/>
          <p:nvPr/>
        </p:nvSpPr>
        <p:spPr>
          <a:xfrm flipV="1">
            <a:off x="6595150" y="2387239"/>
            <a:ext cx="1695450" cy="1695450"/>
          </a:xfrm>
          <a:prstGeom prst="arc">
            <a:avLst>
              <a:gd name="adj1" fmla="val 17688587"/>
              <a:gd name="adj2" fmla="val 14471894"/>
            </a:avLst>
          </a:prstGeom>
          <a:ln w="127000">
            <a:solidFill>
              <a:srgbClr val="076DC1"/>
            </a:solidFill>
            <a:headEnd type="none" w="sm" len="sm"/>
            <a:tailEnd type="oval" w="sm" len="sm"/>
          </a:ln>
        </p:spPr>
        <p:style>
          <a:lnRef idx="1">
            <a:schemeClr val="accent1"/>
          </a:lnRef>
          <a:fillRef idx="0">
            <a:schemeClr val="accent1"/>
          </a:fillRef>
          <a:effectRef idx="0">
            <a:schemeClr val="accent1"/>
          </a:effectRef>
          <a:fontRef idx="minor">
            <a:schemeClr val="tx1"/>
          </a:fontRef>
        </p:style>
        <p:txBody>
          <a:bodyPr anchor="ctr"/>
          <a:lstStyle/>
          <a:p>
            <a:pPr algn="ctr" eaLnBrk="1" fontAlgn="auto" hangingPunct="1">
              <a:spcBef>
                <a:spcPts val="0"/>
              </a:spcBef>
              <a:spcAft>
                <a:spcPts val="0"/>
              </a:spcAft>
              <a:defRPr/>
            </a:pPr>
            <a:endParaRPr lang="en-US">
              <a:solidFill>
                <a:schemeClr val="bg1">
                  <a:lumMod val="85000"/>
                </a:schemeClr>
              </a:solidFill>
            </a:endParaRPr>
          </a:p>
        </p:txBody>
      </p:sp>
      <p:sp>
        <p:nvSpPr>
          <p:cNvPr id="29" name="TextBox 28"/>
          <p:cNvSpPr txBox="1"/>
          <p:nvPr/>
        </p:nvSpPr>
        <p:spPr>
          <a:xfrm>
            <a:off x="6894049" y="2945577"/>
            <a:ext cx="1233031" cy="584775"/>
          </a:xfrm>
          <a:prstGeom prst="rect">
            <a:avLst/>
          </a:prstGeom>
          <a:noFill/>
          <a:ln w="127000">
            <a:noFill/>
          </a:ln>
        </p:spPr>
        <p:txBody>
          <a:bodyPr wrap="none">
            <a:spAutoFit/>
          </a:bodyPr>
          <a:lstStyle/>
          <a:p>
            <a:pPr algn="ctr" eaLnBrk="1" fontAlgn="auto" hangingPunct="1">
              <a:spcBef>
                <a:spcPts val="0"/>
              </a:spcBef>
              <a:spcAft>
                <a:spcPts val="0"/>
              </a:spcAft>
              <a:defRPr/>
            </a:pPr>
            <a:r>
              <a:rPr lang="en-US" sz="3200" b="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105%</a:t>
            </a:r>
          </a:p>
        </p:txBody>
      </p:sp>
      <p:sp>
        <p:nvSpPr>
          <p:cNvPr id="30" name="Arc 12"/>
          <p:cNvSpPr/>
          <p:nvPr/>
        </p:nvSpPr>
        <p:spPr>
          <a:xfrm flipV="1">
            <a:off x="8953093" y="2371364"/>
            <a:ext cx="1695450" cy="1695450"/>
          </a:xfrm>
          <a:prstGeom prst="arc">
            <a:avLst>
              <a:gd name="adj1" fmla="val 17688587"/>
              <a:gd name="adj2" fmla="val 14471894"/>
            </a:avLst>
          </a:prstGeom>
          <a:ln w="127000">
            <a:solidFill>
              <a:srgbClr val="01B0F1"/>
            </a:solidFill>
            <a:headEnd type="none" w="sm" len="sm"/>
            <a:tailEnd type="oval" w="sm" len="sm"/>
          </a:ln>
        </p:spPr>
        <p:style>
          <a:lnRef idx="1">
            <a:schemeClr val="accent1"/>
          </a:lnRef>
          <a:fillRef idx="0">
            <a:schemeClr val="accent1"/>
          </a:fillRef>
          <a:effectRef idx="0">
            <a:schemeClr val="accent1"/>
          </a:effectRef>
          <a:fontRef idx="minor">
            <a:schemeClr val="tx1"/>
          </a:fontRef>
        </p:style>
        <p:txBody>
          <a:bodyPr anchor="ctr"/>
          <a:lstStyle/>
          <a:p>
            <a:pPr algn="ctr" eaLnBrk="1" fontAlgn="auto" hangingPunct="1">
              <a:spcBef>
                <a:spcPts val="0"/>
              </a:spcBef>
              <a:spcAft>
                <a:spcPts val="0"/>
              </a:spcAft>
              <a:defRPr/>
            </a:pPr>
            <a:endParaRPr lang="en-US">
              <a:solidFill>
                <a:schemeClr val="bg1">
                  <a:lumMod val="85000"/>
                </a:schemeClr>
              </a:solidFill>
            </a:endParaRPr>
          </a:p>
        </p:txBody>
      </p:sp>
      <p:sp>
        <p:nvSpPr>
          <p:cNvPr id="31" name="TextBox 30"/>
          <p:cNvSpPr txBox="1"/>
          <p:nvPr/>
        </p:nvSpPr>
        <p:spPr>
          <a:xfrm>
            <a:off x="9251992" y="2931289"/>
            <a:ext cx="1233031" cy="584775"/>
          </a:xfrm>
          <a:prstGeom prst="rect">
            <a:avLst/>
          </a:prstGeom>
          <a:noFill/>
          <a:ln w="127000">
            <a:noFill/>
          </a:ln>
        </p:spPr>
        <p:txBody>
          <a:bodyPr wrap="none">
            <a:spAutoFit/>
          </a:bodyPr>
          <a:lstStyle/>
          <a:p>
            <a:pPr algn="ctr" eaLnBrk="1" fontAlgn="auto" hangingPunct="1">
              <a:spcBef>
                <a:spcPts val="0"/>
              </a:spcBef>
              <a:spcAft>
                <a:spcPts val="0"/>
              </a:spcAft>
              <a:defRPr/>
            </a:pPr>
            <a:r>
              <a:rPr lang="en-US" sz="3200" b="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188%</a:t>
            </a:r>
          </a:p>
        </p:txBody>
      </p:sp>
      <p:grpSp>
        <p:nvGrpSpPr>
          <p:cNvPr id="32" name="组合 31"/>
          <p:cNvGrpSpPr/>
          <p:nvPr/>
        </p:nvGrpSpPr>
        <p:grpSpPr>
          <a:xfrm>
            <a:off x="4139144" y="4456797"/>
            <a:ext cx="2030001" cy="954399"/>
            <a:chOff x="1018896" y="4523533"/>
            <a:chExt cx="2030001" cy="954399"/>
          </a:xfrm>
        </p:grpSpPr>
        <p:sp>
          <p:nvSpPr>
            <p:cNvPr id="33" name="TextBox 32"/>
            <p:cNvSpPr txBox="1"/>
            <p:nvPr/>
          </p:nvSpPr>
          <p:spPr>
            <a:xfrm>
              <a:off x="1244257" y="4523533"/>
              <a:ext cx="1579278" cy="530915"/>
            </a:xfrm>
            <a:prstGeom prst="rect">
              <a:avLst/>
            </a:prstGeom>
            <a:noFill/>
          </p:spPr>
          <p:txBody>
            <a:bodyPr wrap="none">
              <a:spAutoFit/>
            </a:bodyPr>
            <a:lstStyle/>
            <a:p>
              <a:pPr lvl="0" algn="ctr"/>
              <a:r>
                <a:rPr lang="zh-CN" altLang="en-US" b="1" dirty="0">
                  <a:solidFill>
                    <a:schemeClr val="bg1">
                      <a:lumMod val="50000"/>
                    </a:schemeClr>
                  </a:solidFill>
                  <a:latin typeface="微软雅黑" pitchFamily="34" charset="-122"/>
                  <a:ea typeface="微软雅黑" pitchFamily="34" charset="-122"/>
                  <a:cs typeface="Calibri" pitchFamily="34" charset="0"/>
                </a:rPr>
                <a:t>点击加入标题</a:t>
              </a:r>
              <a:endParaRPr lang="en-US" altLang="zh-CN" b="1" dirty="0">
                <a:solidFill>
                  <a:schemeClr val="bg1">
                    <a:lumMod val="50000"/>
                  </a:schemeClr>
                </a:solidFill>
                <a:latin typeface="微软雅黑" pitchFamily="34" charset="-122"/>
                <a:ea typeface="微软雅黑" pitchFamily="34" charset="-122"/>
                <a:cs typeface="Calibri" pitchFamily="34" charset="0"/>
              </a:endParaRPr>
            </a:p>
            <a:p>
              <a:pPr algn="ctr" eaLnBrk="1" fontAlgn="auto" hangingPunct="1">
                <a:spcBef>
                  <a:spcPts val="0"/>
                </a:spcBef>
                <a:spcAft>
                  <a:spcPts val="0"/>
                </a:spcAft>
                <a:defRPr/>
              </a:pPr>
              <a:endParaRPr lang="en-US" sz="1050" b="1" dirty="0">
                <a:solidFill>
                  <a:schemeClr val="bg1">
                    <a:lumMod val="50000"/>
                  </a:schemeClr>
                </a:solidFill>
                <a:latin typeface="微软雅黑" pitchFamily="34" charset="-122"/>
                <a:ea typeface="微软雅黑" pitchFamily="34" charset="-122"/>
                <a:cs typeface="Open Sans" panose="020B0606030504020204" pitchFamily="34" charset="0"/>
              </a:endParaRPr>
            </a:p>
          </p:txBody>
        </p:sp>
        <p:sp>
          <p:nvSpPr>
            <p:cNvPr id="34" name="Rectangle 27"/>
            <p:cNvSpPr/>
            <p:nvPr/>
          </p:nvSpPr>
          <p:spPr>
            <a:xfrm>
              <a:off x="1018896" y="4831601"/>
              <a:ext cx="2030001" cy="646331"/>
            </a:xfrm>
            <a:prstGeom prst="rect">
              <a:avLst/>
            </a:prstGeom>
          </p:spPr>
          <p:txBody>
            <a:bodyPr wrap="square">
              <a:spAutoFit/>
            </a:bodyPr>
            <a:lstStyle/>
            <a:p>
              <a:pPr lvl="0" algn="ctr"/>
              <a:r>
                <a:rPr lang="zh-CN" altLang="en-US" dirty="0">
                  <a:solidFill>
                    <a:schemeClr val="bg1">
                      <a:lumMod val="50000"/>
                    </a:schemeClr>
                  </a:solidFill>
                  <a:latin typeface="微软雅黑" pitchFamily="34" charset="-122"/>
                  <a:ea typeface="微软雅黑" pitchFamily="34" charset="-122"/>
                  <a:cs typeface="Calibri" pitchFamily="34" charset="0"/>
                </a:rPr>
                <a:t>加入文字</a:t>
              </a:r>
              <a:r>
                <a:rPr lang="zh-CN" altLang="en-US" dirty="0" smtClean="0">
                  <a:solidFill>
                    <a:schemeClr val="bg1">
                      <a:lumMod val="50000"/>
                    </a:schemeClr>
                  </a:solidFill>
                  <a:latin typeface="微软雅黑" pitchFamily="34" charset="-122"/>
                  <a:ea typeface="微软雅黑" pitchFamily="34" charset="-122"/>
                  <a:cs typeface="Calibri" pitchFamily="34" charset="0"/>
                </a:rPr>
                <a:t>描文字</a:t>
              </a:r>
              <a:r>
                <a:rPr lang="zh-CN" altLang="en-US" dirty="0">
                  <a:solidFill>
                    <a:schemeClr val="bg1">
                      <a:lumMod val="50000"/>
                    </a:schemeClr>
                  </a:solidFill>
                  <a:latin typeface="微软雅黑" pitchFamily="34" charset="-122"/>
                  <a:ea typeface="微软雅黑" pitchFamily="34" charset="-122"/>
                  <a:cs typeface="Calibri" pitchFamily="34" charset="0"/>
                </a:rPr>
                <a:t>描述文案描述表达。</a:t>
              </a:r>
              <a:endParaRPr lang="en-US" altLang="zh-CN" dirty="0">
                <a:solidFill>
                  <a:schemeClr val="bg1">
                    <a:lumMod val="50000"/>
                  </a:schemeClr>
                </a:solidFill>
                <a:latin typeface="微软雅黑" pitchFamily="34" charset="-122"/>
                <a:ea typeface="微软雅黑" pitchFamily="34" charset="-122"/>
              </a:endParaRPr>
            </a:p>
          </p:txBody>
        </p:sp>
      </p:grpSp>
      <p:grpSp>
        <p:nvGrpSpPr>
          <p:cNvPr id="35" name="组合 34"/>
          <p:cNvGrpSpPr/>
          <p:nvPr/>
        </p:nvGrpSpPr>
        <p:grpSpPr>
          <a:xfrm>
            <a:off x="6588191" y="4456797"/>
            <a:ext cx="2030001" cy="954399"/>
            <a:chOff x="1018896" y="4523533"/>
            <a:chExt cx="2030001" cy="954399"/>
          </a:xfrm>
        </p:grpSpPr>
        <p:sp>
          <p:nvSpPr>
            <p:cNvPr id="36" name="TextBox 35"/>
            <p:cNvSpPr txBox="1"/>
            <p:nvPr/>
          </p:nvSpPr>
          <p:spPr>
            <a:xfrm>
              <a:off x="1244257" y="4523533"/>
              <a:ext cx="1579278" cy="530915"/>
            </a:xfrm>
            <a:prstGeom prst="rect">
              <a:avLst/>
            </a:prstGeom>
            <a:noFill/>
          </p:spPr>
          <p:txBody>
            <a:bodyPr wrap="none">
              <a:spAutoFit/>
            </a:bodyPr>
            <a:lstStyle/>
            <a:p>
              <a:pPr lvl="0" algn="ctr"/>
              <a:r>
                <a:rPr lang="zh-CN" altLang="en-US" b="1" dirty="0">
                  <a:solidFill>
                    <a:schemeClr val="bg1">
                      <a:lumMod val="50000"/>
                    </a:schemeClr>
                  </a:solidFill>
                  <a:latin typeface="微软雅黑" pitchFamily="34" charset="-122"/>
                  <a:ea typeface="微软雅黑" pitchFamily="34" charset="-122"/>
                  <a:cs typeface="Calibri" pitchFamily="34" charset="0"/>
                </a:rPr>
                <a:t>点击加入标题</a:t>
              </a:r>
              <a:endParaRPr lang="en-US" altLang="zh-CN" b="1" dirty="0">
                <a:solidFill>
                  <a:schemeClr val="bg1">
                    <a:lumMod val="50000"/>
                  </a:schemeClr>
                </a:solidFill>
                <a:latin typeface="微软雅黑" pitchFamily="34" charset="-122"/>
                <a:ea typeface="微软雅黑" pitchFamily="34" charset="-122"/>
                <a:cs typeface="Calibri" pitchFamily="34" charset="0"/>
              </a:endParaRPr>
            </a:p>
            <a:p>
              <a:pPr algn="ctr" eaLnBrk="1" fontAlgn="auto" hangingPunct="1">
                <a:spcBef>
                  <a:spcPts val="0"/>
                </a:spcBef>
                <a:spcAft>
                  <a:spcPts val="0"/>
                </a:spcAft>
                <a:defRPr/>
              </a:pPr>
              <a:endParaRPr lang="en-US" sz="1050" b="1" dirty="0">
                <a:solidFill>
                  <a:schemeClr val="bg1">
                    <a:lumMod val="50000"/>
                  </a:schemeClr>
                </a:solidFill>
                <a:latin typeface="微软雅黑" pitchFamily="34" charset="-122"/>
                <a:ea typeface="微软雅黑" pitchFamily="34" charset="-122"/>
                <a:cs typeface="Open Sans" panose="020B0606030504020204" pitchFamily="34" charset="0"/>
              </a:endParaRPr>
            </a:p>
          </p:txBody>
        </p:sp>
        <p:sp>
          <p:nvSpPr>
            <p:cNvPr id="37" name="Rectangle 27"/>
            <p:cNvSpPr/>
            <p:nvPr/>
          </p:nvSpPr>
          <p:spPr>
            <a:xfrm>
              <a:off x="1018896" y="4831601"/>
              <a:ext cx="2030001" cy="646331"/>
            </a:xfrm>
            <a:prstGeom prst="rect">
              <a:avLst/>
            </a:prstGeom>
          </p:spPr>
          <p:txBody>
            <a:bodyPr wrap="square">
              <a:spAutoFit/>
            </a:bodyPr>
            <a:lstStyle/>
            <a:p>
              <a:pPr lvl="0" algn="ctr"/>
              <a:r>
                <a:rPr lang="zh-CN" altLang="en-US" dirty="0">
                  <a:solidFill>
                    <a:schemeClr val="bg1">
                      <a:lumMod val="50000"/>
                    </a:schemeClr>
                  </a:solidFill>
                  <a:latin typeface="微软雅黑" pitchFamily="34" charset="-122"/>
                  <a:ea typeface="微软雅黑" pitchFamily="34" charset="-122"/>
                  <a:cs typeface="Calibri" pitchFamily="34" charset="0"/>
                </a:rPr>
                <a:t>加入文字</a:t>
              </a:r>
              <a:r>
                <a:rPr lang="zh-CN" altLang="en-US" dirty="0" smtClean="0">
                  <a:solidFill>
                    <a:schemeClr val="bg1">
                      <a:lumMod val="50000"/>
                    </a:schemeClr>
                  </a:solidFill>
                  <a:latin typeface="微软雅黑" pitchFamily="34" charset="-122"/>
                  <a:ea typeface="微软雅黑" pitchFamily="34" charset="-122"/>
                  <a:cs typeface="Calibri" pitchFamily="34" charset="0"/>
                </a:rPr>
                <a:t>描文字</a:t>
              </a:r>
              <a:r>
                <a:rPr lang="zh-CN" altLang="en-US" dirty="0">
                  <a:solidFill>
                    <a:schemeClr val="bg1">
                      <a:lumMod val="50000"/>
                    </a:schemeClr>
                  </a:solidFill>
                  <a:latin typeface="微软雅黑" pitchFamily="34" charset="-122"/>
                  <a:ea typeface="微软雅黑" pitchFamily="34" charset="-122"/>
                  <a:cs typeface="Calibri" pitchFamily="34" charset="0"/>
                </a:rPr>
                <a:t>描述文案描述表达。</a:t>
              </a:r>
              <a:endParaRPr lang="en-US" altLang="zh-CN" dirty="0">
                <a:solidFill>
                  <a:schemeClr val="bg1">
                    <a:lumMod val="50000"/>
                  </a:schemeClr>
                </a:solidFill>
                <a:latin typeface="微软雅黑" pitchFamily="34" charset="-122"/>
                <a:ea typeface="微软雅黑" pitchFamily="34" charset="-122"/>
              </a:endParaRPr>
            </a:p>
          </p:txBody>
        </p:sp>
      </p:grpSp>
      <p:grpSp>
        <p:nvGrpSpPr>
          <p:cNvPr id="38" name="组合 37"/>
          <p:cNvGrpSpPr/>
          <p:nvPr/>
        </p:nvGrpSpPr>
        <p:grpSpPr>
          <a:xfrm>
            <a:off x="8954725" y="4456797"/>
            <a:ext cx="2030001" cy="954399"/>
            <a:chOff x="1018896" y="4523533"/>
            <a:chExt cx="2030001" cy="954399"/>
          </a:xfrm>
        </p:grpSpPr>
        <p:sp>
          <p:nvSpPr>
            <p:cNvPr id="39" name="TextBox 38"/>
            <p:cNvSpPr txBox="1"/>
            <p:nvPr/>
          </p:nvSpPr>
          <p:spPr>
            <a:xfrm>
              <a:off x="1230810" y="4523533"/>
              <a:ext cx="1579278" cy="530915"/>
            </a:xfrm>
            <a:prstGeom prst="rect">
              <a:avLst/>
            </a:prstGeom>
            <a:noFill/>
          </p:spPr>
          <p:txBody>
            <a:bodyPr wrap="none">
              <a:spAutoFit/>
            </a:bodyPr>
            <a:lstStyle/>
            <a:p>
              <a:pPr lvl="0" algn="ctr"/>
              <a:r>
                <a:rPr lang="zh-CN" altLang="en-US" b="1" dirty="0">
                  <a:solidFill>
                    <a:schemeClr val="bg1">
                      <a:lumMod val="50000"/>
                    </a:schemeClr>
                  </a:solidFill>
                  <a:latin typeface="微软雅黑" pitchFamily="34" charset="-122"/>
                  <a:ea typeface="微软雅黑" pitchFamily="34" charset="-122"/>
                  <a:cs typeface="Calibri" pitchFamily="34" charset="0"/>
                </a:rPr>
                <a:t>点击加入标题</a:t>
              </a:r>
              <a:endParaRPr lang="en-US" altLang="zh-CN" b="1" dirty="0">
                <a:solidFill>
                  <a:schemeClr val="bg1">
                    <a:lumMod val="50000"/>
                  </a:schemeClr>
                </a:solidFill>
                <a:latin typeface="微软雅黑" pitchFamily="34" charset="-122"/>
                <a:ea typeface="微软雅黑" pitchFamily="34" charset="-122"/>
                <a:cs typeface="Calibri" pitchFamily="34" charset="0"/>
              </a:endParaRPr>
            </a:p>
            <a:p>
              <a:pPr algn="ctr" eaLnBrk="1" fontAlgn="auto" hangingPunct="1">
                <a:spcBef>
                  <a:spcPts val="0"/>
                </a:spcBef>
                <a:spcAft>
                  <a:spcPts val="0"/>
                </a:spcAft>
                <a:defRPr/>
              </a:pPr>
              <a:endParaRPr lang="en-US" sz="1050" b="1" dirty="0">
                <a:solidFill>
                  <a:schemeClr val="bg1">
                    <a:lumMod val="50000"/>
                  </a:schemeClr>
                </a:solidFill>
                <a:latin typeface="微软雅黑" pitchFamily="34" charset="-122"/>
                <a:ea typeface="微软雅黑" pitchFamily="34" charset="-122"/>
                <a:cs typeface="Open Sans" panose="020B0606030504020204" pitchFamily="34" charset="0"/>
              </a:endParaRPr>
            </a:p>
          </p:txBody>
        </p:sp>
        <p:sp>
          <p:nvSpPr>
            <p:cNvPr id="40" name="Rectangle 27"/>
            <p:cNvSpPr/>
            <p:nvPr/>
          </p:nvSpPr>
          <p:spPr>
            <a:xfrm>
              <a:off x="1018896" y="4831601"/>
              <a:ext cx="2030001" cy="646331"/>
            </a:xfrm>
            <a:prstGeom prst="rect">
              <a:avLst/>
            </a:prstGeom>
          </p:spPr>
          <p:txBody>
            <a:bodyPr wrap="square">
              <a:spAutoFit/>
            </a:bodyPr>
            <a:lstStyle/>
            <a:p>
              <a:pPr lvl="0" algn="ctr"/>
              <a:r>
                <a:rPr lang="zh-CN" altLang="en-US" dirty="0">
                  <a:solidFill>
                    <a:schemeClr val="bg1">
                      <a:lumMod val="50000"/>
                    </a:schemeClr>
                  </a:solidFill>
                  <a:latin typeface="微软雅黑" pitchFamily="34" charset="-122"/>
                  <a:ea typeface="微软雅黑" pitchFamily="34" charset="-122"/>
                  <a:cs typeface="Calibri" pitchFamily="34" charset="0"/>
                </a:rPr>
                <a:t>加入文字</a:t>
              </a:r>
              <a:r>
                <a:rPr lang="zh-CN" altLang="en-US" dirty="0" smtClean="0">
                  <a:solidFill>
                    <a:schemeClr val="bg1">
                      <a:lumMod val="50000"/>
                    </a:schemeClr>
                  </a:solidFill>
                  <a:latin typeface="微软雅黑" pitchFamily="34" charset="-122"/>
                  <a:ea typeface="微软雅黑" pitchFamily="34" charset="-122"/>
                  <a:cs typeface="Calibri" pitchFamily="34" charset="0"/>
                </a:rPr>
                <a:t>描文字</a:t>
              </a:r>
              <a:r>
                <a:rPr lang="zh-CN" altLang="en-US" dirty="0">
                  <a:solidFill>
                    <a:schemeClr val="bg1">
                      <a:lumMod val="50000"/>
                    </a:schemeClr>
                  </a:solidFill>
                  <a:latin typeface="微软雅黑" pitchFamily="34" charset="-122"/>
                  <a:ea typeface="微软雅黑" pitchFamily="34" charset="-122"/>
                  <a:cs typeface="Calibri" pitchFamily="34" charset="0"/>
                </a:rPr>
                <a:t>描述文案描述表达。</a:t>
              </a:r>
              <a:endParaRPr lang="en-US" altLang="zh-CN" dirty="0">
                <a:solidFill>
                  <a:schemeClr val="bg1">
                    <a:lumMod val="50000"/>
                  </a:schemeClr>
                </a:solidFill>
                <a:latin typeface="微软雅黑" pitchFamily="34" charset="-122"/>
                <a:ea typeface="微软雅黑" pitchFamily="34" charset="-122"/>
              </a:endParaRPr>
            </a:p>
          </p:txBody>
        </p:sp>
      </p:grpSp>
    </p:spTree>
    <p:extLst>
      <p:ext uri="{BB962C8B-B14F-4D97-AF65-F5344CB8AC3E}">
        <p14:creationId xmlns:p14="http://schemas.microsoft.com/office/powerpoint/2010/main" val="491667757"/>
      </p:ext>
    </p:extLst>
  </p:cSld>
  <p:clrMapOvr>
    <a:masterClrMapping/>
  </p:clrMapOvr>
  <p:transition spd="slow" advClick="0" advTm="1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wipe(left)">
                                      <p:cBhvr>
                                        <p:cTn id="7" dur="500"/>
                                        <p:tgtEl>
                                          <p:spTgt spid="16"/>
                                        </p:tgtEl>
                                      </p:cBhvr>
                                    </p:animEffect>
                                  </p:childTnLst>
                                </p:cTn>
                              </p:par>
                              <p:par>
                                <p:cTn id="8" presetID="22" presetClass="entr" presetSubtype="8" fill="hold" nodeType="withEffect">
                                  <p:stCondLst>
                                    <p:cond delay="0"/>
                                  </p:stCondLst>
                                  <p:childTnLst>
                                    <p:set>
                                      <p:cBhvr>
                                        <p:cTn id="9" dur="1" fill="hold">
                                          <p:stCondLst>
                                            <p:cond delay="0"/>
                                          </p:stCondLst>
                                        </p:cTn>
                                        <p:tgtEl>
                                          <p:spTgt spid="10"/>
                                        </p:tgtEl>
                                        <p:attrNameLst>
                                          <p:attrName>style.visibility</p:attrName>
                                        </p:attrNameLst>
                                      </p:cBhvr>
                                      <p:to>
                                        <p:strVal val="visible"/>
                                      </p:to>
                                    </p:set>
                                    <p:animEffect transition="in" filter="wipe(left)">
                                      <p:cBhvr>
                                        <p:cTn id="10" dur="500"/>
                                        <p:tgtEl>
                                          <p:spTgt spid="10"/>
                                        </p:tgtEl>
                                      </p:cBhvr>
                                    </p:animEffect>
                                  </p:childTnLst>
                                </p:cTn>
                              </p:par>
                            </p:childTnLst>
                          </p:cTn>
                        </p:par>
                        <p:par>
                          <p:cTn id="11" fill="hold">
                            <p:stCondLst>
                              <p:cond delay="500"/>
                            </p:stCondLst>
                            <p:childTnLst>
                              <p:par>
                                <p:cTn id="12" presetID="41" presetClass="entr" presetSubtype="0" fill="hold" grpId="0" nodeType="afterEffect">
                                  <p:stCondLst>
                                    <p:cond delay="0"/>
                                  </p:stCondLst>
                                  <p:iterate type="lt">
                                    <p:tmPct val="10000"/>
                                  </p:iterate>
                                  <p:childTnLst>
                                    <p:set>
                                      <p:cBhvr>
                                        <p:cTn id="13" dur="1" fill="hold">
                                          <p:stCondLst>
                                            <p:cond delay="0"/>
                                          </p:stCondLst>
                                        </p:cTn>
                                        <p:tgtEl>
                                          <p:spTgt spid="9"/>
                                        </p:tgtEl>
                                        <p:attrNameLst>
                                          <p:attrName>style.visibility</p:attrName>
                                        </p:attrNameLst>
                                      </p:cBhvr>
                                      <p:to>
                                        <p:strVal val="visible"/>
                                      </p:to>
                                    </p:set>
                                    <p:anim calcmode="lin" valueType="num">
                                      <p:cBhvr>
                                        <p:cTn id="14" dur="400" fill="hold"/>
                                        <p:tgtEl>
                                          <p:spTgt spid="9"/>
                                        </p:tgtEl>
                                        <p:attrNameLst>
                                          <p:attrName>ppt_x</p:attrName>
                                        </p:attrNameLst>
                                      </p:cBhvr>
                                      <p:tavLst>
                                        <p:tav tm="0">
                                          <p:val>
                                            <p:strVal val="#ppt_x"/>
                                          </p:val>
                                        </p:tav>
                                        <p:tav tm="50000">
                                          <p:val>
                                            <p:strVal val="#ppt_x+.1"/>
                                          </p:val>
                                        </p:tav>
                                        <p:tav tm="100000">
                                          <p:val>
                                            <p:strVal val="#ppt_x"/>
                                          </p:val>
                                        </p:tav>
                                      </p:tavLst>
                                    </p:anim>
                                    <p:anim calcmode="lin" valueType="num">
                                      <p:cBhvr>
                                        <p:cTn id="15" dur="400" fill="hold"/>
                                        <p:tgtEl>
                                          <p:spTgt spid="9"/>
                                        </p:tgtEl>
                                        <p:attrNameLst>
                                          <p:attrName>ppt_y</p:attrName>
                                        </p:attrNameLst>
                                      </p:cBhvr>
                                      <p:tavLst>
                                        <p:tav tm="0">
                                          <p:val>
                                            <p:strVal val="#ppt_y"/>
                                          </p:val>
                                        </p:tav>
                                        <p:tav tm="100000">
                                          <p:val>
                                            <p:strVal val="#ppt_y"/>
                                          </p:val>
                                        </p:tav>
                                      </p:tavLst>
                                    </p:anim>
                                    <p:anim calcmode="lin" valueType="num">
                                      <p:cBhvr>
                                        <p:cTn id="16" dur="400" fill="hold"/>
                                        <p:tgtEl>
                                          <p:spTgt spid="9"/>
                                        </p:tgtEl>
                                        <p:attrNameLst>
                                          <p:attrName>ppt_h</p:attrName>
                                        </p:attrNameLst>
                                      </p:cBhvr>
                                      <p:tavLst>
                                        <p:tav tm="0">
                                          <p:val>
                                            <p:strVal val="#ppt_h/10"/>
                                          </p:val>
                                        </p:tav>
                                        <p:tav tm="50000">
                                          <p:val>
                                            <p:strVal val="#ppt_h+.01"/>
                                          </p:val>
                                        </p:tav>
                                        <p:tav tm="100000">
                                          <p:val>
                                            <p:strVal val="#ppt_h"/>
                                          </p:val>
                                        </p:tav>
                                      </p:tavLst>
                                    </p:anim>
                                    <p:anim calcmode="lin" valueType="num">
                                      <p:cBhvr>
                                        <p:cTn id="17" dur="400" fill="hold"/>
                                        <p:tgtEl>
                                          <p:spTgt spid="9"/>
                                        </p:tgtEl>
                                        <p:attrNameLst>
                                          <p:attrName>ppt_w</p:attrName>
                                        </p:attrNameLst>
                                      </p:cBhvr>
                                      <p:tavLst>
                                        <p:tav tm="0">
                                          <p:val>
                                            <p:strVal val="#ppt_w/10"/>
                                          </p:val>
                                        </p:tav>
                                        <p:tav tm="50000">
                                          <p:val>
                                            <p:strVal val="#ppt_w+.01"/>
                                          </p:val>
                                        </p:tav>
                                        <p:tav tm="100000">
                                          <p:val>
                                            <p:strVal val="#ppt_w"/>
                                          </p:val>
                                        </p:tav>
                                      </p:tavLst>
                                    </p:anim>
                                    <p:animEffect transition="in" filter="fade">
                                      <p:cBhvr>
                                        <p:cTn id="18" dur="400" tmFilter="0,0; .5, 1; 1, 1"/>
                                        <p:tgtEl>
                                          <p:spTgt spid="9"/>
                                        </p:tgtEl>
                                      </p:cBhvr>
                                    </p:animEffect>
                                  </p:childTnLst>
                                </p:cTn>
                              </p:par>
                              <p:par>
                                <p:cTn id="19" presetID="42" presetClass="entr" presetSubtype="0" fill="hold" grpId="0" nodeType="withEffect">
                                  <p:stCondLst>
                                    <p:cond delay="0"/>
                                  </p:stCondLst>
                                  <p:childTnLst>
                                    <p:set>
                                      <p:cBhvr>
                                        <p:cTn id="20" dur="1" fill="hold">
                                          <p:stCondLst>
                                            <p:cond delay="0"/>
                                          </p:stCondLst>
                                        </p:cTn>
                                        <p:tgtEl>
                                          <p:spTgt spid="15"/>
                                        </p:tgtEl>
                                        <p:attrNameLst>
                                          <p:attrName>style.visibility</p:attrName>
                                        </p:attrNameLst>
                                      </p:cBhvr>
                                      <p:to>
                                        <p:strVal val="visible"/>
                                      </p:to>
                                    </p:set>
                                    <p:animEffect transition="in" filter="fade">
                                      <p:cBhvr>
                                        <p:cTn id="21" dur="750"/>
                                        <p:tgtEl>
                                          <p:spTgt spid="15"/>
                                        </p:tgtEl>
                                      </p:cBhvr>
                                    </p:animEffect>
                                    <p:anim calcmode="lin" valueType="num">
                                      <p:cBhvr>
                                        <p:cTn id="22" dur="750" fill="hold"/>
                                        <p:tgtEl>
                                          <p:spTgt spid="15"/>
                                        </p:tgtEl>
                                        <p:attrNameLst>
                                          <p:attrName>ppt_x</p:attrName>
                                        </p:attrNameLst>
                                      </p:cBhvr>
                                      <p:tavLst>
                                        <p:tav tm="0">
                                          <p:val>
                                            <p:strVal val="#ppt_x"/>
                                          </p:val>
                                        </p:tav>
                                        <p:tav tm="100000">
                                          <p:val>
                                            <p:strVal val="#ppt_x"/>
                                          </p:val>
                                        </p:tav>
                                      </p:tavLst>
                                    </p:anim>
                                    <p:anim calcmode="lin" valueType="num">
                                      <p:cBhvr>
                                        <p:cTn id="23" dur="750" fill="hold"/>
                                        <p:tgtEl>
                                          <p:spTgt spid="15"/>
                                        </p:tgtEl>
                                        <p:attrNameLst>
                                          <p:attrName>ppt_y</p:attrName>
                                        </p:attrNameLst>
                                      </p:cBhvr>
                                      <p:tavLst>
                                        <p:tav tm="0">
                                          <p:val>
                                            <p:strVal val="#ppt_y+.1"/>
                                          </p:val>
                                        </p:tav>
                                        <p:tav tm="100000">
                                          <p:val>
                                            <p:strVal val="#ppt_y"/>
                                          </p:val>
                                        </p:tav>
                                      </p:tavLst>
                                    </p:anim>
                                  </p:childTnLst>
                                </p:cTn>
                              </p:par>
                            </p:childTnLst>
                          </p:cTn>
                        </p:par>
                        <p:par>
                          <p:cTn id="24" fill="hold">
                            <p:stCondLst>
                              <p:cond delay="1260"/>
                            </p:stCondLst>
                            <p:childTnLst>
                              <p:par>
                                <p:cTn id="25" presetID="42" presetClass="entr" presetSubtype="0" fill="hold" grpId="0" nodeType="afterEffect">
                                  <p:stCondLst>
                                    <p:cond delay="0"/>
                                  </p:stCondLst>
                                  <p:childTnLst>
                                    <p:set>
                                      <p:cBhvr>
                                        <p:cTn id="26" dur="1" fill="hold">
                                          <p:stCondLst>
                                            <p:cond delay="0"/>
                                          </p:stCondLst>
                                        </p:cTn>
                                        <p:tgtEl>
                                          <p:spTgt spid="21"/>
                                        </p:tgtEl>
                                        <p:attrNameLst>
                                          <p:attrName>style.visibility</p:attrName>
                                        </p:attrNameLst>
                                      </p:cBhvr>
                                      <p:to>
                                        <p:strVal val="visible"/>
                                      </p:to>
                                    </p:set>
                                    <p:animEffect transition="in" filter="fade">
                                      <p:cBhvr>
                                        <p:cTn id="27" dur="500"/>
                                        <p:tgtEl>
                                          <p:spTgt spid="21"/>
                                        </p:tgtEl>
                                      </p:cBhvr>
                                    </p:animEffect>
                                    <p:anim calcmode="lin" valueType="num">
                                      <p:cBhvr>
                                        <p:cTn id="28" dur="500" fill="hold"/>
                                        <p:tgtEl>
                                          <p:spTgt spid="21"/>
                                        </p:tgtEl>
                                        <p:attrNameLst>
                                          <p:attrName>ppt_x</p:attrName>
                                        </p:attrNameLst>
                                      </p:cBhvr>
                                      <p:tavLst>
                                        <p:tav tm="0">
                                          <p:val>
                                            <p:strVal val="#ppt_x"/>
                                          </p:val>
                                        </p:tav>
                                        <p:tav tm="100000">
                                          <p:val>
                                            <p:strVal val="#ppt_x"/>
                                          </p:val>
                                        </p:tav>
                                      </p:tavLst>
                                    </p:anim>
                                    <p:anim calcmode="lin" valueType="num">
                                      <p:cBhvr>
                                        <p:cTn id="29" dur="500" fill="hold"/>
                                        <p:tgtEl>
                                          <p:spTgt spid="21"/>
                                        </p:tgtEl>
                                        <p:attrNameLst>
                                          <p:attrName>ppt_y</p:attrName>
                                        </p:attrNameLst>
                                      </p:cBhvr>
                                      <p:tavLst>
                                        <p:tav tm="0">
                                          <p:val>
                                            <p:strVal val="#ppt_y+.1"/>
                                          </p:val>
                                        </p:tav>
                                        <p:tav tm="100000">
                                          <p:val>
                                            <p:strVal val="#ppt_y"/>
                                          </p:val>
                                        </p:tav>
                                      </p:tavLst>
                                    </p:anim>
                                  </p:childTnLst>
                                </p:cTn>
                              </p:par>
                            </p:childTnLst>
                          </p:cTn>
                        </p:par>
                        <p:par>
                          <p:cTn id="30" fill="hold">
                            <p:stCondLst>
                              <p:cond delay="1760"/>
                            </p:stCondLst>
                            <p:childTnLst>
                              <p:par>
                                <p:cTn id="31" presetID="42" presetClass="entr" presetSubtype="0" fill="hold" grpId="0" nodeType="afterEffect">
                                  <p:stCondLst>
                                    <p:cond delay="0"/>
                                  </p:stCondLst>
                                  <p:childTnLst>
                                    <p:set>
                                      <p:cBhvr>
                                        <p:cTn id="32" dur="1" fill="hold">
                                          <p:stCondLst>
                                            <p:cond delay="0"/>
                                          </p:stCondLst>
                                        </p:cTn>
                                        <p:tgtEl>
                                          <p:spTgt spid="22"/>
                                        </p:tgtEl>
                                        <p:attrNameLst>
                                          <p:attrName>style.visibility</p:attrName>
                                        </p:attrNameLst>
                                      </p:cBhvr>
                                      <p:to>
                                        <p:strVal val="visible"/>
                                      </p:to>
                                    </p:set>
                                    <p:animEffect transition="in" filter="fade">
                                      <p:cBhvr>
                                        <p:cTn id="33" dur="500"/>
                                        <p:tgtEl>
                                          <p:spTgt spid="22"/>
                                        </p:tgtEl>
                                      </p:cBhvr>
                                    </p:animEffect>
                                    <p:anim calcmode="lin" valueType="num">
                                      <p:cBhvr>
                                        <p:cTn id="34" dur="500" fill="hold"/>
                                        <p:tgtEl>
                                          <p:spTgt spid="22"/>
                                        </p:tgtEl>
                                        <p:attrNameLst>
                                          <p:attrName>ppt_x</p:attrName>
                                        </p:attrNameLst>
                                      </p:cBhvr>
                                      <p:tavLst>
                                        <p:tav tm="0">
                                          <p:val>
                                            <p:strVal val="#ppt_x"/>
                                          </p:val>
                                        </p:tav>
                                        <p:tav tm="100000">
                                          <p:val>
                                            <p:strVal val="#ppt_x"/>
                                          </p:val>
                                        </p:tav>
                                      </p:tavLst>
                                    </p:anim>
                                    <p:anim calcmode="lin" valueType="num">
                                      <p:cBhvr>
                                        <p:cTn id="35" dur="500" fill="hold"/>
                                        <p:tgtEl>
                                          <p:spTgt spid="22"/>
                                        </p:tgtEl>
                                        <p:attrNameLst>
                                          <p:attrName>ppt_y</p:attrName>
                                        </p:attrNameLst>
                                      </p:cBhvr>
                                      <p:tavLst>
                                        <p:tav tm="0">
                                          <p:val>
                                            <p:strVal val="#ppt_y+.1"/>
                                          </p:val>
                                        </p:tav>
                                        <p:tav tm="100000">
                                          <p:val>
                                            <p:strVal val="#ppt_y"/>
                                          </p:val>
                                        </p:tav>
                                      </p:tavLst>
                                    </p:anim>
                                  </p:childTnLst>
                                </p:cTn>
                              </p:par>
                            </p:childTnLst>
                          </p:cTn>
                        </p:par>
                        <p:par>
                          <p:cTn id="36" fill="hold">
                            <p:stCondLst>
                              <p:cond delay="2260"/>
                            </p:stCondLst>
                            <p:childTnLst>
                              <p:par>
                                <p:cTn id="37" presetID="42" presetClass="entr" presetSubtype="0" fill="hold" nodeType="afterEffect">
                                  <p:stCondLst>
                                    <p:cond delay="0"/>
                                  </p:stCondLst>
                                  <p:childTnLst>
                                    <p:set>
                                      <p:cBhvr>
                                        <p:cTn id="38" dur="1" fill="hold">
                                          <p:stCondLst>
                                            <p:cond delay="0"/>
                                          </p:stCondLst>
                                        </p:cTn>
                                        <p:tgtEl>
                                          <p:spTgt spid="23"/>
                                        </p:tgtEl>
                                        <p:attrNameLst>
                                          <p:attrName>style.visibility</p:attrName>
                                        </p:attrNameLst>
                                      </p:cBhvr>
                                      <p:to>
                                        <p:strVal val="visible"/>
                                      </p:to>
                                    </p:set>
                                    <p:animEffect transition="in" filter="fade">
                                      <p:cBhvr>
                                        <p:cTn id="39" dur="500"/>
                                        <p:tgtEl>
                                          <p:spTgt spid="23"/>
                                        </p:tgtEl>
                                      </p:cBhvr>
                                    </p:animEffect>
                                    <p:anim calcmode="lin" valueType="num">
                                      <p:cBhvr>
                                        <p:cTn id="40" dur="500" fill="hold"/>
                                        <p:tgtEl>
                                          <p:spTgt spid="23"/>
                                        </p:tgtEl>
                                        <p:attrNameLst>
                                          <p:attrName>ppt_x</p:attrName>
                                        </p:attrNameLst>
                                      </p:cBhvr>
                                      <p:tavLst>
                                        <p:tav tm="0">
                                          <p:val>
                                            <p:strVal val="#ppt_x"/>
                                          </p:val>
                                        </p:tav>
                                        <p:tav tm="100000">
                                          <p:val>
                                            <p:strVal val="#ppt_x"/>
                                          </p:val>
                                        </p:tav>
                                      </p:tavLst>
                                    </p:anim>
                                    <p:anim calcmode="lin" valueType="num">
                                      <p:cBhvr>
                                        <p:cTn id="41" dur="500" fill="hold"/>
                                        <p:tgtEl>
                                          <p:spTgt spid="23"/>
                                        </p:tgtEl>
                                        <p:attrNameLst>
                                          <p:attrName>ppt_y</p:attrName>
                                        </p:attrNameLst>
                                      </p:cBhvr>
                                      <p:tavLst>
                                        <p:tav tm="0">
                                          <p:val>
                                            <p:strVal val="#ppt_y+.1"/>
                                          </p:val>
                                        </p:tav>
                                        <p:tav tm="100000">
                                          <p:val>
                                            <p:strVal val="#ppt_y"/>
                                          </p:val>
                                        </p:tav>
                                      </p:tavLst>
                                    </p:anim>
                                  </p:childTnLst>
                                </p:cTn>
                              </p:par>
                            </p:childTnLst>
                          </p:cTn>
                        </p:par>
                        <p:par>
                          <p:cTn id="42" fill="hold">
                            <p:stCondLst>
                              <p:cond delay="2760"/>
                            </p:stCondLst>
                            <p:childTnLst>
                              <p:par>
                                <p:cTn id="43" presetID="42" presetClass="entr" presetSubtype="0" fill="hold" grpId="0" nodeType="afterEffect">
                                  <p:stCondLst>
                                    <p:cond delay="0"/>
                                  </p:stCondLst>
                                  <p:childTnLst>
                                    <p:set>
                                      <p:cBhvr>
                                        <p:cTn id="44" dur="1" fill="hold">
                                          <p:stCondLst>
                                            <p:cond delay="0"/>
                                          </p:stCondLst>
                                        </p:cTn>
                                        <p:tgtEl>
                                          <p:spTgt spid="26"/>
                                        </p:tgtEl>
                                        <p:attrNameLst>
                                          <p:attrName>style.visibility</p:attrName>
                                        </p:attrNameLst>
                                      </p:cBhvr>
                                      <p:to>
                                        <p:strVal val="visible"/>
                                      </p:to>
                                    </p:set>
                                    <p:animEffect transition="in" filter="fade">
                                      <p:cBhvr>
                                        <p:cTn id="45" dur="500"/>
                                        <p:tgtEl>
                                          <p:spTgt spid="26"/>
                                        </p:tgtEl>
                                      </p:cBhvr>
                                    </p:animEffect>
                                    <p:anim calcmode="lin" valueType="num">
                                      <p:cBhvr>
                                        <p:cTn id="46" dur="500" fill="hold"/>
                                        <p:tgtEl>
                                          <p:spTgt spid="26"/>
                                        </p:tgtEl>
                                        <p:attrNameLst>
                                          <p:attrName>ppt_x</p:attrName>
                                        </p:attrNameLst>
                                      </p:cBhvr>
                                      <p:tavLst>
                                        <p:tav tm="0">
                                          <p:val>
                                            <p:strVal val="#ppt_x"/>
                                          </p:val>
                                        </p:tav>
                                        <p:tav tm="100000">
                                          <p:val>
                                            <p:strVal val="#ppt_x"/>
                                          </p:val>
                                        </p:tav>
                                      </p:tavLst>
                                    </p:anim>
                                    <p:anim calcmode="lin" valueType="num">
                                      <p:cBhvr>
                                        <p:cTn id="47" dur="500" fill="hold"/>
                                        <p:tgtEl>
                                          <p:spTgt spid="26"/>
                                        </p:tgtEl>
                                        <p:attrNameLst>
                                          <p:attrName>ppt_y</p:attrName>
                                        </p:attrNameLst>
                                      </p:cBhvr>
                                      <p:tavLst>
                                        <p:tav tm="0">
                                          <p:val>
                                            <p:strVal val="#ppt_y+.1"/>
                                          </p:val>
                                        </p:tav>
                                        <p:tav tm="100000">
                                          <p:val>
                                            <p:strVal val="#ppt_y"/>
                                          </p:val>
                                        </p:tav>
                                      </p:tavLst>
                                    </p:anim>
                                  </p:childTnLst>
                                </p:cTn>
                              </p:par>
                            </p:childTnLst>
                          </p:cTn>
                        </p:par>
                        <p:par>
                          <p:cTn id="48" fill="hold">
                            <p:stCondLst>
                              <p:cond delay="3260"/>
                            </p:stCondLst>
                            <p:childTnLst>
                              <p:par>
                                <p:cTn id="49" presetID="42" presetClass="entr" presetSubtype="0" fill="hold" grpId="0" nodeType="afterEffect">
                                  <p:stCondLst>
                                    <p:cond delay="0"/>
                                  </p:stCondLst>
                                  <p:childTnLst>
                                    <p:set>
                                      <p:cBhvr>
                                        <p:cTn id="50" dur="1" fill="hold">
                                          <p:stCondLst>
                                            <p:cond delay="0"/>
                                          </p:stCondLst>
                                        </p:cTn>
                                        <p:tgtEl>
                                          <p:spTgt spid="27"/>
                                        </p:tgtEl>
                                        <p:attrNameLst>
                                          <p:attrName>style.visibility</p:attrName>
                                        </p:attrNameLst>
                                      </p:cBhvr>
                                      <p:to>
                                        <p:strVal val="visible"/>
                                      </p:to>
                                    </p:set>
                                    <p:animEffect transition="in" filter="fade">
                                      <p:cBhvr>
                                        <p:cTn id="51" dur="500"/>
                                        <p:tgtEl>
                                          <p:spTgt spid="27"/>
                                        </p:tgtEl>
                                      </p:cBhvr>
                                    </p:animEffect>
                                    <p:anim calcmode="lin" valueType="num">
                                      <p:cBhvr>
                                        <p:cTn id="52" dur="500" fill="hold"/>
                                        <p:tgtEl>
                                          <p:spTgt spid="27"/>
                                        </p:tgtEl>
                                        <p:attrNameLst>
                                          <p:attrName>ppt_x</p:attrName>
                                        </p:attrNameLst>
                                      </p:cBhvr>
                                      <p:tavLst>
                                        <p:tav tm="0">
                                          <p:val>
                                            <p:strVal val="#ppt_x"/>
                                          </p:val>
                                        </p:tav>
                                        <p:tav tm="100000">
                                          <p:val>
                                            <p:strVal val="#ppt_x"/>
                                          </p:val>
                                        </p:tav>
                                      </p:tavLst>
                                    </p:anim>
                                    <p:anim calcmode="lin" valueType="num">
                                      <p:cBhvr>
                                        <p:cTn id="53" dur="500" fill="hold"/>
                                        <p:tgtEl>
                                          <p:spTgt spid="27"/>
                                        </p:tgtEl>
                                        <p:attrNameLst>
                                          <p:attrName>ppt_y</p:attrName>
                                        </p:attrNameLst>
                                      </p:cBhvr>
                                      <p:tavLst>
                                        <p:tav tm="0">
                                          <p:val>
                                            <p:strVal val="#ppt_y+.1"/>
                                          </p:val>
                                        </p:tav>
                                        <p:tav tm="100000">
                                          <p:val>
                                            <p:strVal val="#ppt_y"/>
                                          </p:val>
                                        </p:tav>
                                      </p:tavLst>
                                    </p:anim>
                                  </p:childTnLst>
                                </p:cTn>
                              </p:par>
                            </p:childTnLst>
                          </p:cTn>
                        </p:par>
                        <p:par>
                          <p:cTn id="54" fill="hold">
                            <p:stCondLst>
                              <p:cond delay="3760"/>
                            </p:stCondLst>
                            <p:childTnLst>
                              <p:par>
                                <p:cTn id="55" presetID="42" presetClass="entr" presetSubtype="0" fill="hold" nodeType="afterEffect">
                                  <p:stCondLst>
                                    <p:cond delay="0"/>
                                  </p:stCondLst>
                                  <p:childTnLst>
                                    <p:set>
                                      <p:cBhvr>
                                        <p:cTn id="56" dur="1" fill="hold">
                                          <p:stCondLst>
                                            <p:cond delay="0"/>
                                          </p:stCondLst>
                                        </p:cTn>
                                        <p:tgtEl>
                                          <p:spTgt spid="32"/>
                                        </p:tgtEl>
                                        <p:attrNameLst>
                                          <p:attrName>style.visibility</p:attrName>
                                        </p:attrNameLst>
                                      </p:cBhvr>
                                      <p:to>
                                        <p:strVal val="visible"/>
                                      </p:to>
                                    </p:set>
                                    <p:animEffect transition="in" filter="fade">
                                      <p:cBhvr>
                                        <p:cTn id="57" dur="500"/>
                                        <p:tgtEl>
                                          <p:spTgt spid="32"/>
                                        </p:tgtEl>
                                      </p:cBhvr>
                                    </p:animEffect>
                                    <p:anim calcmode="lin" valueType="num">
                                      <p:cBhvr>
                                        <p:cTn id="58" dur="500" fill="hold"/>
                                        <p:tgtEl>
                                          <p:spTgt spid="32"/>
                                        </p:tgtEl>
                                        <p:attrNameLst>
                                          <p:attrName>ppt_x</p:attrName>
                                        </p:attrNameLst>
                                      </p:cBhvr>
                                      <p:tavLst>
                                        <p:tav tm="0">
                                          <p:val>
                                            <p:strVal val="#ppt_x"/>
                                          </p:val>
                                        </p:tav>
                                        <p:tav tm="100000">
                                          <p:val>
                                            <p:strVal val="#ppt_x"/>
                                          </p:val>
                                        </p:tav>
                                      </p:tavLst>
                                    </p:anim>
                                    <p:anim calcmode="lin" valueType="num">
                                      <p:cBhvr>
                                        <p:cTn id="59" dur="500" fill="hold"/>
                                        <p:tgtEl>
                                          <p:spTgt spid="32"/>
                                        </p:tgtEl>
                                        <p:attrNameLst>
                                          <p:attrName>ppt_y</p:attrName>
                                        </p:attrNameLst>
                                      </p:cBhvr>
                                      <p:tavLst>
                                        <p:tav tm="0">
                                          <p:val>
                                            <p:strVal val="#ppt_y+.1"/>
                                          </p:val>
                                        </p:tav>
                                        <p:tav tm="100000">
                                          <p:val>
                                            <p:strVal val="#ppt_y"/>
                                          </p:val>
                                        </p:tav>
                                      </p:tavLst>
                                    </p:anim>
                                  </p:childTnLst>
                                </p:cTn>
                              </p:par>
                            </p:childTnLst>
                          </p:cTn>
                        </p:par>
                        <p:par>
                          <p:cTn id="60" fill="hold">
                            <p:stCondLst>
                              <p:cond delay="4260"/>
                            </p:stCondLst>
                            <p:childTnLst>
                              <p:par>
                                <p:cTn id="61" presetID="42" presetClass="entr" presetSubtype="0" fill="hold" grpId="0" nodeType="afterEffect">
                                  <p:stCondLst>
                                    <p:cond delay="0"/>
                                  </p:stCondLst>
                                  <p:childTnLst>
                                    <p:set>
                                      <p:cBhvr>
                                        <p:cTn id="62" dur="1" fill="hold">
                                          <p:stCondLst>
                                            <p:cond delay="0"/>
                                          </p:stCondLst>
                                        </p:cTn>
                                        <p:tgtEl>
                                          <p:spTgt spid="28"/>
                                        </p:tgtEl>
                                        <p:attrNameLst>
                                          <p:attrName>style.visibility</p:attrName>
                                        </p:attrNameLst>
                                      </p:cBhvr>
                                      <p:to>
                                        <p:strVal val="visible"/>
                                      </p:to>
                                    </p:set>
                                    <p:animEffect transition="in" filter="fade">
                                      <p:cBhvr>
                                        <p:cTn id="63" dur="500"/>
                                        <p:tgtEl>
                                          <p:spTgt spid="28"/>
                                        </p:tgtEl>
                                      </p:cBhvr>
                                    </p:animEffect>
                                    <p:anim calcmode="lin" valueType="num">
                                      <p:cBhvr>
                                        <p:cTn id="64" dur="500" fill="hold"/>
                                        <p:tgtEl>
                                          <p:spTgt spid="28"/>
                                        </p:tgtEl>
                                        <p:attrNameLst>
                                          <p:attrName>ppt_x</p:attrName>
                                        </p:attrNameLst>
                                      </p:cBhvr>
                                      <p:tavLst>
                                        <p:tav tm="0">
                                          <p:val>
                                            <p:strVal val="#ppt_x"/>
                                          </p:val>
                                        </p:tav>
                                        <p:tav tm="100000">
                                          <p:val>
                                            <p:strVal val="#ppt_x"/>
                                          </p:val>
                                        </p:tav>
                                      </p:tavLst>
                                    </p:anim>
                                    <p:anim calcmode="lin" valueType="num">
                                      <p:cBhvr>
                                        <p:cTn id="65" dur="500" fill="hold"/>
                                        <p:tgtEl>
                                          <p:spTgt spid="28"/>
                                        </p:tgtEl>
                                        <p:attrNameLst>
                                          <p:attrName>ppt_y</p:attrName>
                                        </p:attrNameLst>
                                      </p:cBhvr>
                                      <p:tavLst>
                                        <p:tav tm="0">
                                          <p:val>
                                            <p:strVal val="#ppt_y+.1"/>
                                          </p:val>
                                        </p:tav>
                                        <p:tav tm="100000">
                                          <p:val>
                                            <p:strVal val="#ppt_y"/>
                                          </p:val>
                                        </p:tav>
                                      </p:tavLst>
                                    </p:anim>
                                  </p:childTnLst>
                                </p:cTn>
                              </p:par>
                            </p:childTnLst>
                          </p:cTn>
                        </p:par>
                        <p:par>
                          <p:cTn id="66" fill="hold">
                            <p:stCondLst>
                              <p:cond delay="4760"/>
                            </p:stCondLst>
                            <p:childTnLst>
                              <p:par>
                                <p:cTn id="67" presetID="42" presetClass="entr" presetSubtype="0" fill="hold" grpId="0" nodeType="afterEffect">
                                  <p:stCondLst>
                                    <p:cond delay="0"/>
                                  </p:stCondLst>
                                  <p:childTnLst>
                                    <p:set>
                                      <p:cBhvr>
                                        <p:cTn id="68" dur="1" fill="hold">
                                          <p:stCondLst>
                                            <p:cond delay="0"/>
                                          </p:stCondLst>
                                        </p:cTn>
                                        <p:tgtEl>
                                          <p:spTgt spid="29"/>
                                        </p:tgtEl>
                                        <p:attrNameLst>
                                          <p:attrName>style.visibility</p:attrName>
                                        </p:attrNameLst>
                                      </p:cBhvr>
                                      <p:to>
                                        <p:strVal val="visible"/>
                                      </p:to>
                                    </p:set>
                                    <p:animEffect transition="in" filter="fade">
                                      <p:cBhvr>
                                        <p:cTn id="69" dur="500"/>
                                        <p:tgtEl>
                                          <p:spTgt spid="29"/>
                                        </p:tgtEl>
                                      </p:cBhvr>
                                    </p:animEffect>
                                    <p:anim calcmode="lin" valueType="num">
                                      <p:cBhvr>
                                        <p:cTn id="70" dur="500" fill="hold"/>
                                        <p:tgtEl>
                                          <p:spTgt spid="29"/>
                                        </p:tgtEl>
                                        <p:attrNameLst>
                                          <p:attrName>ppt_x</p:attrName>
                                        </p:attrNameLst>
                                      </p:cBhvr>
                                      <p:tavLst>
                                        <p:tav tm="0">
                                          <p:val>
                                            <p:strVal val="#ppt_x"/>
                                          </p:val>
                                        </p:tav>
                                        <p:tav tm="100000">
                                          <p:val>
                                            <p:strVal val="#ppt_x"/>
                                          </p:val>
                                        </p:tav>
                                      </p:tavLst>
                                    </p:anim>
                                    <p:anim calcmode="lin" valueType="num">
                                      <p:cBhvr>
                                        <p:cTn id="71" dur="500" fill="hold"/>
                                        <p:tgtEl>
                                          <p:spTgt spid="29"/>
                                        </p:tgtEl>
                                        <p:attrNameLst>
                                          <p:attrName>ppt_y</p:attrName>
                                        </p:attrNameLst>
                                      </p:cBhvr>
                                      <p:tavLst>
                                        <p:tav tm="0">
                                          <p:val>
                                            <p:strVal val="#ppt_y+.1"/>
                                          </p:val>
                                        </p:tav>
                                        <p:tav tm="100000">
                                          <p:val>
                                            <p:strVal val="#ppt_y"/>
                                          </p:val>
                                        </p:tav>
                                      </p:tavLst>
                                    </p:anim>
                                  </p:childTnLst>
                                </p:cTn>
                              </p:par>
                            </p:childTnLst>
                          </p:cTn>
                        </p:par>
                        <p:par>
                          <p:cTn id="72" fill="hold">
                            <p:stCondLst>
                              <p:cond delay="5260"/>
                            </p:stCondLst>
                            <p:childTnLst>
                              <p:par>
                                <p:cTn id="73" presetID="42" presetClass="entr" presetSubtype="0" fill="hold" nodeType="afterEffect">
                                  <p:stCondLst>
                                    <p:cond delay="0"/>
                                  </p:stCondLst>
                                  <p:childTnLst>
                                    <p:set>
                                      <p:cBhvr>
                                        <p:cTn id="74" dur="1" fill="hold">
                                          <p:stCondLst>
                                            <p:cond delay="0"/>
                                          </p:stCondLst>
                                        </p:cTn>
                                        <p:tgtEl>
                                          <p:spTgt spid="35"/>
                                        </p:tgtEl>
                                        <p:attrNameLst>
                                          <p:attrName>style.visibility</p:attrName>
                                        </p:attrNameLst>
                                      </p:cBhvr>
                                      <p:to>
                                        <p:strVal val="visible"/>
                                      </p:to>
                                    </p:set>
                                    <p:animEffect transition="in" filter="fade">
                                      <p:cBhvr>
                                        <p:cTn id="75" dur="500"/>
                                        <p:tgtEl>
                                          <p:spTgt spid="35"/>
                                        </p:tgtEl>
                                      </p:cBhvr>
                                    </p:animEffect>
                                    <p:anim calcmode="lin" valueType="num">
                                      <p:cBhvr>
                                        <p:cTn id="76" dur="500" fill="hold"/>
                                        <p:tgtEl>
                                          <p:spTgt spid="35"/>
                                        </p:tgtEl>
                                        <p:attrNameLst>
                                          <p:attrName>ppt_x</p:attrName>
                                        </p:attrNameLst>
                                      </p:cBhvr>
                                      <p:tavLst>
                                        <p:tav tm="0">
                                          <p:val>
                                            <p:strVal val="#ppt_x"/>
                                          </p:val>
                                        </p:tav>
                                        <p:tav tm="100000">
                                          <p:val>
                                            <p:strVal val="#ppt_x"/>
                                          </p:val>
                                        </p:tav>
                                      </p:tavLst>
                                    </p:anim>
                                    <p:anim calcmode="lin" valueType="num">
                                      <p:cBhvr>
                                        <p:cTn id="77" dur="500" fill="hold"/>
                                        <p:tgtEl>
                                          <p:spTgt spid="35"/>
                                        </p:tgtEl>
                                        <p:attrNameLst>
                                          <p:attrName>ppt_y</p:attrName>
                                        </p:attrNameLst>
                                      </p:cBhvr>
                                      <p:tavLst>
                                        <p:tav tm="0">
                                          <p:val>
                                            <p:strVal val="#ppt_y+.1"/>
                                          </p:val>
                                        </p:tav>
                                        <p:tav tm="100000">
                                          <p:val>
                                            <p:strVal val="#ppt_y"/>
                                          </p:val>
                                        </p:tav>
                                      </p:tavLst>
                                    </p:anim>
                                  </p:childTnLst>
                                </p:cTn>
                              </p:par>
                            </p:childTnLst>
                          </p:cTn>
                        </p:par>
                        <p:par>
                          <p:cTn id="78" fill="hold">
                            <p:stCondLst>
                              <p:cond delay="5760"/>
                            </p:stCondLst>
                            <p:childTnLst>
                              <p:par>
                                <p:cTn id="79" presetID="42" presetClass="entr" presetSubtype="0" fill="hold" grpId="0" nodeType="afterEffect">
                                  <p:stCondLst>
                                    <p:cond delay="0"/>
                                  </p:stCondLst>
                                  <p:childTnLst>
                                    <p:set>
                                      <p:cBhvr>
                                        <p:cTn id="80" dur="1" fill="hold">
                                          <p:stCondLst>
                                            <p:cond delay="0"/>
                                          </p:stCondLst>
                                        </p:cTn>
                                        <p:tgtEl>
                                          <p:spTgt spid="30"/>
                                        </p:tgtEl>
                                        <p:attrNameLst>
                                          <p:attrName>style.visibility</p:attrName>
                                        </p:attrNameLst>
                                      </p:cBhvr>
                                      <p:to>
                                        <p:strVal val="visible"/>
                                      </p:to>
                                    </p:set>
                                    <p:animEffect transition="in" filter="fade">
                                      <p:cBhvr>
                                        <p:cTn id="81" dur="500"/>
                                        <p:tgtEl>
                                          <p:spTgt spid="30"/>
                                        </p:tgtEl>
                                      </p:cBhvr>
                                    </p:animEffect>
                                    <p:anim calcmode="lin" valueType="num">
                                      <p:cBhvr>
                                        <p:cTn id="82" dur="500" fill="hold"/>
                                        <p:tgtEl>
                                          <p:spTgt spid="30"/>
                                        </p:tgtEl>
                                        <p:attrNameLst>
                                          <p:attrName>ppt_x</p:attrName>
                                        </p:attrNameLst>
                                      </p:cBhvr>
                                      <p:tavLst>
                                        <p:tav tm="0">
                                          <p:val>
                                            <p:strVal val="#ppt_x"/>
                                          </p:val>
                                        </p:tav>
                                        <p:tav tm="100000">
                                          <p:val>
                                            <p:strVal val="#ppt_x"/>
                                          </p:val>
                                        </p:tav>
                                      </p:tavLst>
                                    </p:anim>
                                    <p:anim calcmode="lin" valueType="num">
                                      <p:cBhvr>
                                        <p:cTn id="83" dur="500" fill="hold"/>
                                        <p:tgtEl>
                                          <p:spTgt spid="30"/>
                                        </p:tgtEl>
                                        <p:attrNameLst>
                                          <p:attrName>ppt_y</p:attrName>
                                        </p:attrNameLst>
                                      </p:cBhvr>
                                      <p:tavLst>
                                        <p:tav tm="0">
                                          <p:val>
                                            <p:strVal val="#ppt_y+.1"/>
                                          </p:val>
                                        </p:tav>
                                        <p:tav tm="100000">
                                          <p:val>
                                            <p:strVal val="#ppt_y"/>
                                          </p:val>
                                        </p:tav>
                                      </p:tavLst>
                                    </p:anim>
                                  </p:childTnLst>
                                </p:cTn>
                              </p:par>
                            </p:childTnLst>
                          </p:cTn>
                        </p:par>
                        <p:par>
                          <p:cTn id="84" fill="hold">
                            <p:stCondLst>
                              <p:cond delay="6260"/>
                            </p:stCondLst>
                            <p:childTnLst>
                              <p:par>
                                <p:cTn id="85" presetID="42" presetClass="entr" presetSubtype="0" fill="hold" grpId="0" nodeType="afterEffect">
                                  <p:stCondLst>
                                    <p:cond delay="0"/>
                                  </p:stCondLst>
                                  <p:childTnLst>
                                    <p:set>
                                      <p:cBhvr>
                                        <p:cTn id="86" dur="1" fill="hold">
                                          <p:stCondLst>
                                            <p:cond delay="0"/>
                                          </p:stCondLst>
                                        </p:cTn>
                                        <p:tgtEl>
                                          <p:spTgt spid="31"/>
                                        </p:tgtEl>
                                        <p:attrNameLst>
                                          <p:attrName>style.visibility</p:attrName>
                                        </p:attrNameLst>
                                      </p:cBhvr>
                                      <p:to>
                                        <p:strVal val="visible"/>
                                      </p:to>
                                    </p:set>
                                    <p:animEffect transition="in" filter="fade">
                                      <p:cBhvr>
                                        <p:cTn id="87" dur="500"/>
                                        <p:tgtEl>
                                          <p:spTgt spid="31"/>
                                        </p:tgtEl>
                                      </p:cBhvr>
                                    </p:animEffect>
                                    <p:anim calcmode="lin" valueType="num">
                                      <p:cBhvr>
                                        <p:cTn id="88" dur="500" fill="hold"/>
                                        <p:tgtEl>
                                          <p:spTgt spid="31"/>
                                        </p:tgtEl>
                                        <p:attrNameLst>
                                          <p:attrName>ppt_x</p:attrName>
                                        </p:attrNameLst>
                                      </p:cBhvr>
                                      <p:tavLst>
                                        <p:tav tm="0">
                                          <p:val>
                                            <p:strVal val="#ppt_x"/>
                                          </p:val>
                                        </p:tav>
                                        <p:tav tm="100000">
                                          <p:val>
                                            <p:strVal val="#ppt_x"/>
                                          </p:val>
                                        </p:tav>
                                      </p:tavLst>
                                    </p:anim>
                                    <p:anim calcmode="lin" valueType="num">
                                      <p:cBhvr>
                                        <p:cTn id="89" dur="500" fill="hold"/>
                                        <p:tgtEl>
                                          <p:spTgt spid="31"/>
                                        </p:tgtEl>
                                        <p:attrNameLst>
                                          <p:attrName>ppt_y</p:attrName>
                                        </p:attrNameLst>
                                      </p:cBhvr>
                                      <p:tavLst>
                                        <p:tav tm="0">
                                          <p:val>
                                            <p:strVal val="#ppt_y+.1"/>
                                          </p:val>
                                        </p:tav>
                                        <p:tav tm="100000">
                                          <p:val>
                                            <p:strVal val="#ppt_y"/>
                                          </p:val>
                                        </p:tav>
                                      </p:tavLst>
                                    </p:anim>
                                  </p:childTnLst>
                                </p:cTn>
                              </p:par>
                            </p:childTnLst>
                          </p:cTn>
                        </p:par>
                        <p:par>
                          <p:cTn id="90" fill="hold">
                            <p:stCondLst>
                              <p:cond delay="6760"/>
                            </p:stCondLst>
                            <p:childTnLst>
                              <p:par>
                                <p:cTn id="91" presetID="42" presetClass="entr" presetSubtype="0" fill="hold" nodeType="afterEffect">
                                  <p:stCondLst>
                                    <p:cond delay="0"/>
                                  </p:stCondLst>
                                  <p:childTnLst>
                                    <p:set>
                                      <p:cBhvr>
                                        <p:cTn id="92" dur="1" fill="hold">
                                          <p:stCondLst>
                                            <p:cond delay="0"/>
                                          </p:stCondLst>
                                        </p:cTn>
                                        <p:tgtEl>
                                          <p:spTgt spid="38"/>
                                        </p:tgtEl>
                                        <p:attrNameLst>
                                          <p:attrName>style.visibility</p:attrName>
                                        </p:attrNameLst>
                                      </p:cBhvr>
                                      <p:to>
                                        <p:strVal val="visible"/>
                                      </p:to>
                                    </p:set>
                                    <p:animEffect transition="in" filter="fade">
                                      <p:cBhvr>
                                        <p:cTn id="93" dur="500"/>
                                        <p:tgtEl>
                                          <p:spTgt spid="38"/>
                                        </p:tgtEl>
                                      </p:cBhvr>
                                    </p:animEffect>
                                    <p:anim calcmode="lin" valueType="num">
                                      <p:cBhvr>
                                        <p:cTn id="94" dur="500" fill="hold"/>
                                        <p:tgtEl>
                                          <p:spTgt spid="38"/>
                                        </p:tgtEl>
                                        <p:attrNameLst>
                                          <p:attrName>ppt_x</p:attrName>
                                        </p:attrNameLst>
                                      </p:cBhvr>
                                      <p:tavLst>
                                        <p:tav tm="0">
                                          <p:val>
                                            <p:strVal val="#ppt_x"/>
                                          </p:val>
                                        </p:tav>
                                        <p:tav tm="100000">
                                          <p:val>
                                            <p:strVal val="#ppt_x"/>
                                          </p:val>
                                        </p:tav>
                                      </p:tavLst>
                                    </p:anim>
                                    <p:anim calcmode="lin" valueType="num">
                                      <p:cBhvr>
                                        <p:cTn id="95" dur="500" fill="hold"/>
                                        <p:tgtEl>
                                          <p:spTgt spid="3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5" grpId="0"/>
      <p:bldP spid="21" grpId="0" animBg="1"/>
      <p:bldP spid="22" grpId="0"/>
      <p:bldP spid="26" grpId="0" animBg="1"/>
      <p:bldP spid="27" grpId="0"/>
      <p:bldP spid="28" grpId="0" animBg="1"/>
      <p:bldP spid="29" grpId="0"/>
      <p:bldP spid="30" grpId="0" animBg="1"/>
      <p:bldP spid="31"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文本框 5"/>
          <p:cNvSpPr txBox="1"/>
          <p:nvPr/>
        </p:nvSpPr>
        <p:spPr>
          <a:xfrm>
            <a:off x="957842" y="263724"/>
            <a:ext cx="4680957" cy="584775"/>
          </a:xfrm>
          <a:prstGeom prst="rect">
            <a:avLst/>
          </a:prstGeom>
          <a:noFill/>
        </p:spPr>
        <p:txBody>
          <a:bodyPr wrap="square" rtlCol="0">
            <a:spAutoFit/>
          </a:bodyPr>
          <a:lstStyle>
            <a:defPPr>
              <a:defRPr lang="zh-CN"/>
            </a:defPPr>
            <a:lvl1pPr>
              <a:defRPr sz="4000">
                <a:solidFill>
                  <a:schemeClr val="accent1">
                    <a:lumMod val="50000"/>
                  </a:schemeClr>
                </a:solidFill>
                <a:latin typeface="微软雅黑" pitchFamily="34" charset="-122"/>
                <a:ea typeface="微软雅黑" pitchFamily="34" charset="-122"/>
              </a:defRPr>
            </a:lvl1pPr>
          </a:lstStyle>
          <a:p>
            <a:r>
              <a:rPr lang="en-US" altLang="zh-CN" sz="3200" dirty="0">
                <a:solidFill>
                  <a:schemeClr val="bg1">
                    <a:lumMod val="50000"/>
                  </a:schemeClr>
                </a:solidFill>
              </a:rPr>
              <a:t>03.</a:t>
            </a:r>
            <a:r>
              <a:rPr lang="zh-CN" altLang="en-US" sz="3200" dirty="0">
                <a:solidFill>
                  <a:schemeClr val="bg1">
                    <a:lumMod val="50000"/>
                  </a:schemeClr>
                </a:solidFill>
              </a:rPr>
              <a:t>季度销售汇总</a:t>
            </a:r>
            <a:endParaRPr lang="zh-CN" altLang="zh-CN" sz="3200" dirty="0">
              <a:solidFill>
                <a:schemeClr val="bg1">
                  <a:lumMod val="50000"/>
                </a:schemeClr>
              </a:solidFill>
            </a:endParaRPr>
          </a:p>
        </p:txBody>
      </p:sp>
      <p:grpSp>
        <p:nvGrpSpPr>
          <p:cNvPr id="10" name="组合 9"/>
          <p:cNvGrpSpPr/>
          <p:nvPr/>
        </p:nvGrpSpPr>
        <p:grpSpPr>
          <a:xfrm>
            <a:off x="0" y="231838"/>
            <a:ext cx="759125" cy="693420"/>
            <a:chOff x="0" y="532828"/>
            <a:chExt cx="759125" cy="568897"/>
          </a:xfrm>
          <a:solidFill>
            <a:srgbClr val="076DC1"/>
          </a:solidFill>
        </p:grpSpPr>
        <p:sp>
          <p:nvSpPr>
            <p:cNvPr id="11" name="矩形 10"/>
            <p:cNvSpPr/>
            <p:nvPr/>
          </p:nvSpPr>
          <p:spPr>
            <a:xfrm>
              <a:off x="0" y="532828"/>
              <a:ext cx="238791" cy="568897"/>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矩形 11"/>
            <p:cNvSpPr/>
            <p:nvPr/>
          </p:nvSpPr>
          <p:spPr>
            <a:xfrm>
              <a:off x="341410" y="532828"/>
              <a:ext cx="107228" cy="568897"/>
            </a:xfrm>
            <a:prstGeom prst="rect">
              <a:avLst/>
            </a:prstGeom>
            <a:solidFill>
              <a:srgbClr val="01B0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矩形 12"/>
            <p:cNvSpPr/>
            <p:nvPr/>
          </p:nvSpPr>
          <p:spPr>
            <a:xfrm>
              <a:off x="551257" y="532828"/>
              <a:ext cx="67464" cy="568897"/>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矩形 13"/>
            <p:cNvSpPr/>
            <p:nvPr/>
          </p:nvSpPr>
          <p:spPr>
            <a:xfrm>
              <a:off x="721341" y="532828"/>
              <a:ext cx="37784" cy="568897"/>
            </a:xfrm>
            <a:prstGeom prst="rect">
              <a:avLst/>
            </a:prstGeom>
            <a:solidFill>
              <a:srgbClr val="01B0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5" name="TextBox 14"/>
          <p:cNvSpPr txBox="1"/>
          <p:nvPr/>
        </p:nvSpPr>
        <p:spPr>
          <a:xfrm>
            <a:off x="9059265" y="385644"/>
            <a:ext cx="3131147" cy="369332"/>
          </a:xfrm>
          <a:prstGeom prst="rect">
            <a:avLst/>
          </a:prstGeom>
          <a:noFill/>
        </p:spPr>
        <p:txBody>
          <a:bodyPr wrap="square" rtlCol="0">
            <a:spAutoFit/>
          </a:bodyPr>
          <a:lstStyle/>
          <a:p>
            <a:r>
              <a:rPr lang="en-US" altLang="zh-CN" dirty="0">
                <a:solidFill>
                  <a:schemeClr val="bg1">
                    <a:lumMod val="50000"/>
                  </a:schemeClr>
                </a:solidFill>
                <a:latin typeface="微软雅黑" pitchFamily="34" charset="-122"/>
                <a:ea typeface="微软雅黑" pitchFamily="34" charset="-122"/>
              </a:rPr>
              <a:t>LOGO     </a:t>
            </a:r>
            <a:r>
              <a:rPr lang="zh-CN" altLang="en-US" dirty="0">
                <a:solidFill>
                  <a:schemeClr val="bg1">
                    <a:lumMod val="50000"/>
                  </a:schemeClr>
                </a:solidFill>
                <a:latin typeface="微软雅黑" pitchFamily="34" charset="-122"/>
                <a:ea typeface="微软雅黑" pitchFamily="34" charset="-122"/>
              </a:rPr>
              <a:t>添加您的公司名称</a:t>
            </a:r>
          </a:p>
        </p:txBody>
      </p:sp>
      <p:grpSp>
        <p:nvGrpSpPr>
          <p:cNvPr id="16" name="组合 15"/>
          <p:cNvGrpSpPr/>
          <p:nvPr/>
        </p:nvGrpSpPr>
        <p:grpSpPr>
          <a:xfrm>
            <a:off x="0" y="922175"/>
            <a:ext cx="12190413" cy="45719"/>
            <a:chOff x="0" y="532828"/>
            <a:chExt cx="759125" cy="568897"/>
          </a:xfrm>
          <a:solidFill>
            <a:srgbClr val="076DC1"/>
          </a:solidFill>
        </p:grpSpPr>
        <p:sp>
          <p:nvSpPr>
            <p:cNvPr id="17" name="矩形 16"/>
            <p:cNvSpPr/>
            <p:nvPr/>
          </p:nvSpPr>
          <p:spPr>
            <a:xfrm>
              <a:off x="0" y="532828"/>
              <a:ext cx="238791" cy="568897"/>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矩形 17"/>
            <p:cNvSpPr/>
            <p:nvPr/>
          </p:nvSpPr>
          <p:spPr>
            <a:xfrm>
              <a:off x="238791" y="532828"/>
              <a:ext cx="209847" cy="568897"/>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矩形 18"/>
            <p:cNvSpPr/>
            <p:nvPr/>
          </p:nvSpPr>
          <p:spPr>
            <a:xfrm>
              <a:off x="448638" y="532828"/>
              <a:ext cx="170083" cy="568897"/>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矩形 19"/>
            <p:cNvSpPr/>
            <p:nvPr/>
          </p:nvSpPr>
          <p:spPr>
            <a:xfrm>
              <a:off x="616871" y="532828"/>
              <a:ext cx="142254" cy="568897"/>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cxnSp>
        <p:nvCxnSpPr>
          <p:cNvPr id="21" name="直接连接符 20"/>
          <p:cNvCxnSpPr/>
          <p:nvPr/>
        </p:nvCxnSpPr>
        <p:spPr>
          <a:xfrm>
            <a:off x="1303531" y="2692979"/>
            <a:ext cx="0" cy="2376264"/>
          </a:xfrm>
          <a:prstGeom prst="line">
            <a:avLst/>
          </a:prstGeom>
          <a:ln>
            <a:solidFill>
              <a:schemeClr val="tx1">
                <a:lumMod val="65000"/>
                <a:lumOff val="35000"/>
              </a:schemeClr>
            </a:solidFill>
            <a:prstDash val="dash"/>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22" name="标题 4"/>
          <p:cNvSpPr txBox="1">
            <a:spLocks/>
          </p:cNvSpPr>
          <p:nvPr/>
        </p:nvSpPr>
        <p:spPr>
          <a:xfrm>
            <a:off x="1447547" y="2548963"/>
            <a:ext cx="1872208" cy="648072"/>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altLang="zh-CN" sz="2800" b="1" dirty="0" smtClean="0">
                <a:solidFill>
                  <a:srgbClr val="076DC1"/>
                </a:solidFill>
                <a:latin typeface="Impact MT Std" pitchFamily="34" charset="0"/>
                <a:ea typeface="微软雅黑" panose="020B0503020204020204" pitchFamily="34" charset="-122"/>
              </a:rPr>
              <a:t>75%</a:t>
            </a:r>
          </a:p>
        </p:txBody>
      </p:sp>
      <p:sp>
        <p:nvSpPr>
          <p:cNvPr id="23" name="标题 4"/>
          <p:cNvSpPr txBox="1">
            <a:spLocks/>
          </p:cNvSpPr>
          <p:nvPr/>
        </p:nvSpPr>
        <p:spPr>
          <a:xfrm>
            <a:off x="1447547" y="3053019"/>
            <a:ext cx="2160240" cy="648072"/>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800" dirty="0" smtClean="0">
                <a:solidFill>
                  <a:schemeClr val="bg1">
                    <a:lumMod val="50000"/>
                  </a:schemeClr>
                </a:solidFill>
                <a:latin typeface="Impact MT Std" pitchFamily="34" charset="0"/>
                <a:ea typeface="微软雅黑" panose="020B0503020204020204" pitchFamily="34" charset="-122"/>
              </a:rPr>
              <a:t>单击此处添加文本</a:t>
            </a:r>
            <a:endParaRPr lang="en-US" altLang="zh-CN" sz="1800" dirty="0" smtClean="0">
              <a:solidFill>
                <a:schemeClr val="bg1">
                  <a:lumMod val="50000"/>
                </a:schemeClr>
              </a:solidFill>
              <a:latin typeface="Impact MT Std" pitchFamily="34" charset="0"/>
              <a:ea typeface="微软雅黑" panose="020B0503020204020204" pitchFamily="34" charset="-122"/>
            </a:endParaRPr>
          </a:p>
        </p:txBody>
      </p:sp>
      <p:sp>
        <p:nvSpPr>
          <p:cNvPr id="24" name="标题 4"/>
          <p:cNvSpPr txBox="1">
            <a:spLocks/>
          </p:cNvSpPr>
          <p:nvPr/>
        </p:nvSpPr>
        <p:spPr>
          <a:xfrm>
            <a:off x="1447547" y="3341051"/>
            <a:ext cx="2160240" cy="648072"/>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800" dirty="0" smtClean="0">
                <a:solidFill>
                  <a:schemeClr val="bg1">
                    <a:lumMod val="50000"/>
                  </a:schemeClr>
                </a:solidFill>
                <a:latin typeface="Impact MT Std" pitchFamily="34" charset="0"/>
                <a:ea typeface="微软雅黑" panose="020B0503020204020204" pitchFamily="34" charset="-122"/>
              </a:rPr>
              <a:t>单击此处添加文本</a:t>
            </a:r>
            <a:endParaRPr lang="en-US" altLang="zh-CN" sz="1800" dirty="0" smtClean="0">
              <a:solidFill>
                <a:schemeClr val="bg1">
                  <a:lumMod val="50000"/>
                </a:schemeClr>
              </a:solidFill>
              <a:latin typeface="Impact MT Std" pitchFamily="34" charset="0"/>
              <a:ea typeface="微软雅黑" panose="020B0503020204020204" pitchFamily="34" charset="-122"/>
            </a:endParaRPr>
          </a:p>
        </p:txBody>
      </p:sp>
      <p:sp>
        <p:nvSpPr>
          <p:cNvPr id="25" name="标题 4"/>
          <p:cNvSpPr txBox="1">
            <a:spLocks/>
          </p:cNvSpPr>
          <p:nvPr/>
        </p:nvSpPr>
        <p:spPr>
          <a:xfrm>
            <a:off x="1447547" y="3629083"/>
            <a:ext cx="2160240" cy="648072"/>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800" dirty="0" smtClean="0">
                <a:solidFill>
                  <a:schemeClr val="bg1">
                    <a:lumMod val="50000"/>
                  </a:schemeClr>
                </a:solidFill>
                <a:latin typeface="Impact MT Std" pitchFamily="34" charset="0"/>
                <a:ea typeface="微软雅黑" panose="020B0503020204020204" pitchFamily="34" charset="-122"/>
              </a:rPr>
              <a:t>单击此处添加文本</a:t>
            </a:r>
            <a:endParaRPr lang="en-US" altLang="zh-CN" sz="1800" dirty="0" smtClean="0">
              <a:solidFill>
                <a:schemeClr val="bg1">
                  <a:lumMod val="50000"/>
                </a:schemeClr>
              </a:solidFill>
              <a:latin typeface="Impact MT Std" pitchFamily="34" charset="0"/>
              <a:ea typeface="微软雅黑" panose="020B0503020204020204" pitchFamily="34" charset="-122"/>
            </a:endParaRPr>
          </a:p>
        </p:txBody>
      </p:sp>
      <p:sp>
        <p:nvSpPr>
          <p:cNvPr id="26" name="标题 4"/>
          <p:cNvSpPr txBox="1">
            <a:spLocks/>
          </p:cNvSpPr>
          <p:nvPr/>
        </p:nvSpPr>
        <p:spPr>
          <a:xfrm>
            <a:off x="1447547" y="3917115"/>
            <a:ext cx="2160240" cy="648072"/>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800" dirty="0" smtClean="0">
                <a:solidFill>
                  <a:schemeClr val="bg1">
                    <a:lumMod val="50000"/>
                  </a:schemeClr>
                </a:solidFill>
                <a:latin typeface="Impact MT Std" pitchFamily="34" charset="0"/>
                <a:ea typeface="微软雅黑" panose="020B0503020204020204" pitchFamily="34" charset="-122"/>
              </a:rPr>
              <a:t>单击此处添加文本</a:t>
            </a:r>
            <a:endParaRPr lang="en-US" altLang="zh-CN" sz="1800" dirty="0" smtClean="0">
              <a:solidFill>
                <a:schemeClr val="bg1">
                  <a:lumMod val="50000"/>
                </a:schemeClr>
              </a:solidFill>
              <a:latin typeface="Impact MT Std" pitchFamily="34" charset="0"/>
              <a:ea typeface="微软雅黑" panose="020B0503020204020204" pitchFamily="34" charset="-122"/>
            </a:endParaRPr>
          </a:p>
        </p:txBody>
      </p:sp>
      <p:sp>
        <p:nvSpPr>
          <p:cNvPr id="27" name="标题 4"/>
          <p:cNvSpPr txBox="1">
            <a:spLocks/>
          </p:cNvSpPr>
          <p:nvPr/>
        </p:nvSpPr>
        <p:spPr>
          <a:xfrm>
            <a:off x="1447547" y="4205147"/>
            <a:ext cx="2160240" cy="648072"/>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800" dirty="0" smtClean="0">
                <a:solidFill>
                  <a:schemeClr val="bg1">
                    <a:lumMod val="50000"/>
                  </a:schemeClr>
                </a:solidFill>
                <a:latin typeface="Impact MT Std" pitchFamily="34" charset="0"/>
                <a:ea typeface="微软雅黑" panose="020B0503020204020204" pitchFamily="34" charset="-122"/>
              </a:rPr>
              <a:t>单击此处添加文本</a:t>
            </a:r>
            <a:endParaRPr lang="en-US" altLang="zh-CN" sz="1800" dirty="0" smtClean="0">
              <a:solidFill>
                <a:schemeClr val="bg1">
                  <a:lumMod val="50000"/>
                </a:schemeClr>
              </a:solidFill>
              <a:latin typeface="Impact MT Std" pitchFamily="34" charset="0"/>
              <a:ea typeface="微软雅黑" panose="020B0503020204020204" pitchFamily="34" charset="-122"/>
            </a:endParaRPr>
          </a:p>
        </p:txBody>
      </p:sp>
      <p:sp>
        <p:nvSpPr>
          <p:cNvPr id="28" name="矩形 27"/>
          <p:cNvSpPr/>
          <p:nvPr/>
        </p:nvSpPr>
        <p:spPr>
          <a:xfrm>
            <a:off x="1231523" y="4853219"/>
            <a:ext cx="2304256" cy="432048"/>
          </a:xfrm>
          <a:prstGeom prst="rect">
            <a:avLst/>
          </a:prstGeom>
          <a:solidFill>
            <a:srgbClr val="076DC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Impact MT Std" pitchFamily="34" charset="0"/>
            </a:endParaRPr>
          </a:p>
        </p:txBody>
      </p:sp>
      <p:sp>
        <p:nvSpPr>
          <p:cNvPr id="29" name="Freeform 34"/>
          <p:cNvSpPr>
            <a:spLocks noEditPoints="1"/>
          </p:cNvSpPr>
          <p:nvPr/>
        </p:nvSpPr>
        <p:spPr bwMode="auto">
          <a:xfrm>
            <a:off x="1375539" y="4925574"/>
            <a:ext cx="285750" cy="287338"/>
          </a:xfrm>
          <a:custGeom>
            <a:avLst/>
            <a:gdLst>
              <a:gd name="T0" fmla="*/ 180 w 199"/>
              <a:gd name="T1" fmla="*/ 80 h 199"/>
              <a:gd name="T2" fmla="*/ 118 w 199"/>
              <a:gd name="T3" fmla="*/ 19 h 199"/>
              <a:gd name="T4" fmla="*/ 137 w 199"/>
              <a:gd name="T5" fmla="*/ 0 h 199"/>
              <a:gd name="T6" fmla="*/ 199 w 199"/>
              <a:gd name="T7" fmla="*/ 62 h 199"/>
              <a:gd name="T8" fmla="*/ 180 w 199"/>
              <a:gd name="T9" fmla="*/ 80 h 199"/>
              <a:gd name="T10" fmla="*/ 162 w 199"/>
              <a:gd name="T11" fmla="*/ 98 h 199"/>
              <a:gd name="T12" fmla="*/ 160 w 199"/>
              <a:gd name="T13" fmla="*/ 99 h 199"/>
              <a:gd name="T14" fmla="*/ 149 w 199"/>
              <a:gd name="T15" fmla="*/ 99 h 199"/>
              <a:gd name="T16" fmla="*/ 137 w 199"/>
              <a:gd name="T17" fmla="*/ 99 h 199"/>
              <a:gd name="T18" fmla="*/ 124 w 199"/>
              <a:gd name="T19" fmla="*/ 149 h 199"/>
              <a:gd name="T20" fmla="*/ 25 w 199"/>
              <a:gd name="T21" fmla="*/ 199 h 199"/>
              <a:gd name="T22" fmla="*/ 13 w 199"/>
              <a:gd name="T23" fmla="*/ 199 h 199"/>
              <a:gd name="T24" fmla="*/ 52 w 199"/>
              <a:gd name="T25" fmla="*/ 159 h 199"/>
              <a:gd name="T26" fmla="*/ 62 w 199"/>
              <a:gd name="T27" fmla="*/ 161 h 199"/>
              <a:gd name="T28" fmla="*/ 87 w 199"/>
              <a:gd name="T29" fmla="*/ 137 h 199"/>
              <a:gd name="T30" fmla="*/ 62 w 199"/>
              <a:gd name="T31" fmla="*/ 112 h 199"/>
              <a:gd name="T32" fmla="*/ 37 w 199"/>
              <a:gd name="T33" fmla="*/ 137 h 199"/>
              <a:gd name="T34" fmla="*/ 40 w 199"/>
              <a:gd name="T35" fmla="*/ 147 h 199"/>
              <a:gd name="T36" fmla="*/ 0 w 199"/>
              <a:gd name="T37" fmla="*/ 186 h 199"/>
              <a:gd name="T38" fmla="*/ 0 w 199"/>
              <a:gd name="T39" fmla="*/ 174 h 199"/>
              <a:gd name="T40" fmla="*/ 50 w 199"/>
              <a:gd name="T41" fmla="*/ 75 h 199"/>
              <a:gd name="T42" fmla="*/ 100 w 199"/>
              <a:gd name="T43" fmla="*/ 62 h 199"/>
              <a:gd name="T44" fmla="*/ 100 w 199"/>
              <a:gd name="T45" fmla="*/ 50 h 199"/>
              <a:gd name="T46" fmla="*/ 100 w 199"/>
              <a:gd name="T47" fmla="*/ 38 h 199"/>
              <a:gd name="T48" fmla="*/ 100 w 199"/>
              <a:gd name="T49" fmla="*/ 37 h 199"/>
              <a:gd name="T50" fmla="*/ 106 w 199"/>
              <a:gd name="T51" fmla="*/ 31 h 199"/>
              <a:gd name="T52" fmla="*/ 167 w 199"/>
              <a:gd name="T53" fmla="*/ 93 h 199"/>
              <a:gd name="T54" fmla="*/ 162 w 199"/>
              <a:gd name="T55" fmla="*/ 98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99" h="199">
                <a:moveTo>
                  <a:pt x="180" y="80"/>
                </a:moveTo>
                <a:cubicBezTo>
                  <a:pt x="118" y="19"/>
                  <a:pt x="118" y="19"/>
                  <a:pt x="118" y="19"/>
                </a:cubicBezTo>
                <a:cubicBezTo>
                  <a:pt x="137" y="0"/>
                  <a:pt x="137" y="0"/>
                  <a:pt x="137" y="0"/>
                </a:cubicBezTo>
                <a:cubicBezTo>
                  <a:pt x="199" y="62"/>
                  <a:pt x="199" y="62"/>
                  <a:pt x="199" y="62"/>
                </a:cubicBezTo>
                <a:lnTo>
                  <a:pt x="180" y="80"/>
                </a:lnTo>
                <a:close/>
                <a:moveTo>
                  <a:pt x="162" y="98"/>
                </a:moveTo>
                <a:cubicBezTo>
                  <a:pt x="161" y="99"/>
                  <a:pt x="161" y="99"/>
                  <a:pt x="160" y="99"/>
                </a:cubicBezTo>
                <a:cubicBezTo>
                  <a:pt x="149" y="99"/>
                  <a:pt x="149" y="99"/>
                  <a:pt x="149" y="99"/>
                </a:cubicBezTo>
                <a:cubicBezTo>
                  <a:pt x="137" y="99"/>
                  <a:pt x="137" y="99"/>
                  <a:pt x="137" y="99"/>
                </a:cubicBezTo>
                <a:cubicBezTo>
                  <a:pt x="124" y="149"/>
                  <a:pt x="124" y="149"/>
                  <a:pt x="124" y="149"/>
                </a:cubicBezTo>
                <a:cubicBezTo>
                  <a:pt x="25" y="199"/>
                  <a:pt x="25" y="199"/>
                  <a:pt x="25" y="199"/>
                </a:cubicBezTo>
                <a:cubicBezTo>
                  <a:pt x="13" y="199"/>
                  <a:pt x="13" y="199"/>
                  <a:pt x="13" y="199"/>
                </a:cubicBezTo>
                <a:cubicBezTo>
                  <a:pt x="52" y="159"/>
                  <a:pt x="52" y="159"/>
                  <a:pt x="52" y="159"/>
                </a:cubicBezTo>
                <a:cubicBezTo>
                  <a:pt x="55" y="161"/>
                  <a:pt x="59" y="161"/>
                  <a:pt x="62" y="161"/>
                </a:cubicBezTo>
                <a:cubicBezTo>
                  <a:pt x="76" y="161"/>
                  <a:pt x="87" y="150"/>
                  <a:pt x="87" y="137"/>
                </a:cubicBezTo>
                <a:cubicBezTo>
                  <a:pt x="87" y="123"/>
                  <a:pt x="76" y="112"/>
                  <a:pt x="62" y="112"/>
                </a:cubicBezTo>
                <a:cubicBezTo>
                  <a:pt x="49" y="112"/>
                  <a:pt x="37" y="123"/>
                  <a:pt x="37" y="137"/>
                </a:cubicBezTo>
                <a:cubicBezTo>
                  <a:pt x="37" y="140"/>
                  <a:pt x="38" y="144"/>
                  <a:pt x="40" y="147"/>
                </a:cubicBezTo>
                <a:cubicBezTo>
                  <a:pt x="0" y="186"/>
                  <a:pt x="0" y="186"/>
                  <a:pt x="0" y="186"/>
                </a:cubicBezTo>
                <a:cubicBezTo>
                  <a:pt x="0" y="174"/>
                  <a:pt x="0" y="174"/>
                  <a:pt x="0" y="174"/>
                </a:cubicBezTo>
                <a:cubicBezTo>
                  <a:pt x="50" y="75"/>
                  <a:pt x="50" y="75"/>
                  <a:pt x="50" y="75"/>
                </a:cubicBezTo>
                <a:cubicBezTo>
                  <a:pt x="100" y="62"/>
                  <a:pt x="100" y="62"/>
                  <a:pt x="100" y="62"/>
                </a:cubicBezTo>
                <a:cubicBezTo>
                  <a:pt x="100" y="50"/>
                  <a:pt x="100" y="50"/>
                  <a:pt x="100" y="50"/>
                </a:cubicBezTo>
                <a:cubicBezTo>
                  <a:pt x="100" y="38"/>
                  <a:pt x="100" y="38"/>
                  <a:pt x="100" y="38"/>
                </a:cubicBezTo>
                <a:cubicBezTo>
                  <a:pt x="100" y="37"/>
                  <a:pt x="100" y="37"/>
                  <a:pt x="100" y="37"/>
                </a:cubicBezTo>
                <a:cubicBezTo>
                  <a:pt x="106" y="31"/>
                  <a:pt x="106" y="31"/>
                  <a:pt x="106" y="31"/>
                </a:cubicBezTo>
                <a:cubicBezTo>
                  <a:pt x="167" y="93"/>
                  <a:pt x="167" y="93"/>
                  <a:pt x="167" y="93"/>
                </a:cubicBezTo>
                <a:lnTo>
                  <a:pt x="162" y="98"/>
                </a:ln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zh-CN" altLang="en-US">
              <a:latin typeface="Impact MT Std" pitchFamily="34" charset="0"/>
            </a:endParaRPr>
          </a:p>
        </p:txBody>
      </p:sp>
      <p:sp>
        <p:nvSpPr>
          <p:cNvPr id="30" name="标题 4"/>
          <p:cNvSpPr txBox="1">
            <a:spLocks/>
          </p:cNvSpPr>
          <p:nvPr/>
        </p:nvSpPr>
        <p:spPr>
          <a:xfrm>
            <a:off x="1807587" y="4853219"/>
            <a:ext cx="1728192" cy="432048"/>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800" dirty="0" smtClean="0">
                <a:solidFill>
                  <a:schemeClr val="bg1"/>
                </a:solidFill>
                <a:latin typeface="Impact MT Std" pitchFamily="34" charset="0"/>
                <a:ea typeface="微软雅黑" panose="020B0503020204020204" pitchFamily="34" charset="-122"/>
              </a:rPr>
              <a:t>三月份总计</a:t>
            </a:r>
            <a:endParaRPr lang="en-US" altLang="zh-CN" sz="1800" dirty="0" smtClean="0">
              <a:solidFill>
                <a:schemeClr val="bg1"/>
              </a:solidFill>
              <a:latin typeface="Impact MT Std" pitchFamily="34" charset="0"/>
              <a:ea typeface="微软雅黑" panose="020B0503020204020204" pitchFamily="34" charset="-122"/>
            </a:endParaRPr>
          </a:p>
        </p:txBody>
      </p:sp>
      <p:cxnSp>
        <p:nvCxnSpPr>
          <p:cNvPr id="31" name="直接连接符 30"/>
          <p:cNvCxnSpPr/>
          <p:nvPr/>
        </p:nvCxnSpPr>
        <p:spPr>
          <a:xfrm>
            <a:off x="3823811" y="2692979"/>
            <a:ext cx="0" cy="2376264"/>
          </a:xfrm>
          <a:prstGeom prst="line">
            <a:avLst/>
          </a:prstGeom>
          <a:ln>
            <a:solidFill>
              <a:schemeClr val="tx1">
                <a:lumMod val="65000"/>
                <a:lumOff val="35000"/>
              </a:schemeClr>
            </a:solidFill>
            <a:prstDash val="dash"/>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32" name="标题 4"/>
          <p:cNvSpPr txBox="1">
            <a:spLocks/>
          </p:cNvSpPr>
          <p:nvPr/>
        </p:nvSpPr>
        <p:spPr>
          <a:xfrm>
            <a:off x="3967827" y="2548963"/>
            <a:ext cx="1872208" cy="648072"/>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altLang="zh-CN" sz="2800" b="1" dirty="0" smtClean="0">
                <a:solidFill>
                  <a:srgbClr val="01B0F1"/>
                </a:solidFill>
                <a:latin typeface="Impact MT Std" pitchFamily="34" charset="0"/>
                <a:ea typeface="微软雅黑" panose="020B0503020204020204" pitchFamily="34" charset="-122"/>
              </a:rPr>
              <a:t>5</a:t>
            </a:r>
            <a:r>
              <a:rPr lang="zh-CN" altLang="en-US" sz="2800" b="1" dirty="0" smtClean="0">
                <a:solidFill>
                  <a:srgbClr val="01B0F1"/>
                </a:solidFill>
                <a:latin typeface="Impact MT Std" pitchFamily="34" charset="0"/>
                <a:ea typeface="微软雅黑" panose="020B0503020204020204" pitchFamily="34" charset="-122"/>
              </a:rPr>
              <a:t>件</a:t>
            </a:r>
            <a:endParaRPr lang="en-US" altLang="zh-CN" sz="2800" b="1" dirty="0" smtClean="0">
              <a:solidFill>
                <a:srgbClr val="01B0F1"/>
              </a:solidFill>
              <a:latin typeface="Impact MT Std" pitchFamily="34" charset="0"/>
              <a:ea typeface="微软雅黑" panose="020B0503020204020204" pitchFamily="34" charset="-122"/>
            </a:endParaRPr>
          </a:p>
        </p:txBody>
      </p:sp>
      <p:sp>
        <p:nvSpPr>
          <p:cNvPr id="33" name="标题 4"/>
          <p:cNvSpPr txBox="1">
            <a:spLocks/>
          </p:cNvSpPr>
          <p:nvPr/>
        </p:nvSpPr>
        <p:spPr>
          <a:xfrm>
            <a:off x="3967827" y="3053019"/>
            <a:ext cx="2160240" cy="648072"/>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800" dirty="0" smtClean="0">
                <a:solidFill>
                  <a:schemeClr val="bg1">
                    <a:lumMod val="50000"/>
                  </a:schemeClr>
                </a:solidFill>
                <a:latin typeface="Impact MT Std" pitchFamily="34" charset="0"/>
                <a:ea typeface="微软雅黑" panose="020B0503020204020204" pitchFamily="34" charset="-122"/>
              </a:rPr>
              <a:t>单击此处添加文本</a:t>
            </a:r>
            <a:endParaRPr lang="en-US" altLang="zh-CN" sz="1800" dirty="0" smtClean="0">
              <a:solidFill>
                <a:schemeClr val="bg1">
                  <a:lumMod val="50000"/>
                </a:schemeClr>
              </a:solidFill>
              <a:latin typeface="Impact MT Std" pitchFamily="34" charset="0"/>
              <a:ea typeface="微软雅黑" panose="020B0503020204020204" pitchFamily="34" charset="-122"/>
            </a:endParaRPr>
          </a:p>
        </p:txBody>
      </p:sp>
      <p:sp>
        <p:nvSpPr>
          <p:cNvPr id="34" name="标题 4"/>
          <p:cNvSpPr txBox="1">
            <a:spLocks/>
          </p:cNvSpPr>
          <p:nvPr/>
        </p:nvSpPr>
        <p:spPr>
          <a:xfrm>
            <a:off x="3967827" y="3341051"/>
            <a:ext cx="2160240" cy="648072"/>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800" dirty="0" smtClean="0">
                <a:solidFill>
                  <a:schemeClr val="bg1">
                    <a:lumMod val="50000"/>
                  </a:schemeClr>
                </a:solidFill>
                <a:latin typeface="Impact MT Std" pitchFamily="34" charset="0"/>
                <a:ea typeface="微软雅黑" panose="020B0503020204020204" pitchFamily="34" charset="-122"/>
              </a:rPr>
              <a:t>单击此处添加文本</a:t>
            </a:r>
            <a:endParaRPr lang="en-US" altLang="zh-CN" sz="1800" dirty="0" smtClean="0">
              <a:solidFill>
                <a:schemeClr val="bg1">
                  <a:lumMod val="50000"/>
                </a:schemeClr>
              </a:solidFill>
              <a:latin typeface="Impact MT Std" pitchFamily="34" charset="0"/>
              <a:ea typeface="微软雅黑" panose="020B0503020204020204" pitchFamily="34" charset="-122"/>
            </a:endParaRPr>
          </a:p>
        </p:txBody>
      </p:sp>
      <p:sp>
        <p:nvSpPr>
          <p:cNvPr id="35" name="标题 4"/>
          <p:cNvSpPr txBox="1">
            <a:spLocks/>
          </p:cNvSpPr>
          <p:nvPr/>
        </p:nvSpPr>
        <p:spPr>
          <a:xfrm>
            <a:off x="3967827" y="3629083"/>
            <a:ext cx="2160240" cy="648072"/>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800" dirty="0" smtClean="0">
                <a:solidFill>
                  <a:schemeClr val="bg1">
                    <a:lumMod val="50000"/>
                  </a:schemeClr>
                </a:solidFill>
                <a:latin typeface="Impact MT Std" pitchFamily="34" charset="0"/>
                <a:ea typeface="微软雅黑" panose="020B0503020204020204" pitchFamily="34" charset="-122"/>
              </a:rPr>
              <a:t>单击此处添加文本</a:t>
            </a:r>
            <a:endParaRPr lang="en-US" altLang="zh-CN" sz="1800" dirty="0" smtClean="0">
              <a:solidFill>
                <a:schemeClr val="bg1">
                  <a:lumMod val="50000"/>
                </a:schemeClr>
              </a:solidFill>
              <a:latin typeface="Impact MT Std" pitchFamily="34" charset="0"/>
              <a:ea typeface="微软雅黑" panose="020B0503020204020204" pitchFamily="34" charset="-122"/>
            </a:endParaRPr>
          </a:p>
        </p:txBody>
      </p:sp>
      <p:sp>
        <p:nvSpPr>
          <p:cNvPr id="36" name="标题 4"/>
          <p:cNvSpPr txBox="1">
            <a:spLocks/>
          </p:cNvSpPr>
          <p:nvPr/>
        </p:nvSpPr>
        <p:spPr>
          <a:xfrm>
            <a:off x="3967827" y="3917115"/>
            <a:ext cx="2160240" cy="648072"/>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800" dirty="0" smtClean="0">
                <a:solidFill>
                  <a:schemeClr val="bg1">
                    <a:lumMod val="50000"/>
                  </a:schemeClr>
                </a:solidFill>
                <a:latin typeface="Impact MT Std" pitchFamily="34" charset="0"/>
                <a:ea typeface="微软雅黑" panose="020B0503020204020204" pitchFamily="34" charset="-122"/>
              </a:rPr>
              <a:t>单击此处添加文本</a:t>
            </a:r>
            <a:endParaRPr lang="en-US" altLang="zh-CN" sz="1800" dirty="0" smtClean="0">
              <a:solidFill>
                <a:schemeClr val="bg1">
                  <a:lumMod val="50000"/>
                </a:schemeClr>
              </a:solidFill>
              <a:latin typeface="Impact MT Std" pitchFamily="34" charset="0"/>
              <a:ea typeface="微软雅黑" panose="020B0503020204020204" pitchFamily="34" charset="-122"/>
            </a:endParaRPr>
          </a:p>
        </p:txBody>
      </p:sp>
      <p:sp>
        <p:nvSpPr>
          <p:cNvPr id="37" name="标题 4"/>
          <p:cNvSpPr txBox="1">
            <a:spLocks/>
          </p:cNvSpPr>
          <p:nvPr/>
        </p:nvSpPr>
        <p:spPr>
          <a:xfrm>
            <a:off x="3967827" y="4205147"/>
            <a:ext cx="2160240" cy="648072"/>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800" dirty="0" smtClean="0">
                <a:solidFill>
                  <a:schemeClr val="bg1">
                    <a:lumMod val="50000"/>
                  </a:schemeClr>
                </a:solidFill>
                <a:latin typeface="Impact MT Std" pitchFamily="34" charset="0"/>
                <a:ea typeface="微软雅黑" panose="020B0503020204020204" pitchFamily="34" charset="-122"/>
              </a:rPr>
              <a:t>单击此处添加文本</a:t>
            </a:r>
            <a:endParaRPr lang="en-US" altLang="zh-CN" sz="1800" dirty="0" smtClean="0">
              <a:solidFill>
                <a:schemeClr val="bg1">
                  <a:lumMod val="50000"/>
                </a:schemeClr>
              </a:solidFill>
              <a:latin typeface="Impact MT Std" pitchFamily="34" charset="0"/>
              <a:ea typeface="微软雅黑" panose="020B0503020204020204" pitchFamily="34" charset="-122"/>
            </a:endParaRPr>
          </a:p>
        </p:txBody>
      </p:sp>
      <p:sp>
        <p:nvSpPr>
          <p:cNvPr id="38" name="矩形 37"/>
          <p:cNvSpPr/>
          <p:nvPr/>
        </p:nvSpPr>
        <p:spPr>
          <a:xfrm>
            <a:off x="3751803" y="4853219"/>
            <a:ext cx="2304256" cy="432048"/>
          </a:xfrm>
          <a:prstGeom prst="rect">
            <a:avLst/>
          </a:prstGeom>
          <a:solidFill>
            <a:srgbClr val="01B0F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Impact MT Std" pitchFamily="34" charset="0"/>
            </a:endParaRPr>
          </a:p>
        </p:txBody>
      </p:sp>
      <p:sp>
        <p:nvSpPr>
          <p:cNvPr id="39" name="标题 4"/>
          <p:cNvSpPr txBox="1">
            <a:spLocks/>
          </p:cNvSpPr>
          <p:nvPr/>
        </p:nvSpPr>
        <p:spPr>
          <a:xfrm>
            <a:off x="4327867" y="4853219"/>
            <a:ext cx="1728192" cy="432048"/>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800" dirty="0" smtClean="0">
                <a:solidFill>
                  <a:schemeClr val="bg1"/>
                </a:solidFill>
                <a:latin typeface="Impact MT Std" pitchFamily="34" charset="0"/>
                <a:ea typeface="微软雅黑" panose="020B0503020204020204" pitchFamily="34" charset="-122"/>
              </a:rPr>
              <a:t>四月份</a:t>
            </a:r>
            <a:r>
              <a:rPr lang="zh-CN" altLang="en-US" sz="1800" dirty="0">
                <a:solidFill>
                  <a:schemeClr val="bg1"/>
                </a:solidFill>
                <a:latin typeface="Impact MT Std" pitchFamily="34" charset="0"/>
                <a:ea typeface="微软雅黑" panose="020B0503020204020204" pitchFamily="34" charset="-122"/>
              </a:rPr>
              <a:t>总计</a:t>
            </a:r>
            <a:endParaRPr lang="en-US" altLang="zh-CN" sz="1800" dirty="0">
              <a:solidFill>
                <a:schemeClr val="bg1"/>
              </a:solidFill>
              <a:latin typeface="Impact MT Std" pitchFamily="34" charset="0"/>
              <a:ea typeface="微软雅黑" panose="020B0503020204020204" pitchFamily="34" charset="-122"/>
            </a:endParaRPr>
          </a:p>
        </p:txBody>
      </p:sp>
      <p:cxnSp>
        <p:nvCxnSpPr>
          <p:cNvPr id="40" name="直接连接符 39"/>
          <p:cNvCxnSpPr/>
          <p:nvPr/>
        </p:nvCxnSpPr>
        <p:spPr>
          <a:xfrm>
            <a:off x="6344091" y="2692979"/>
            <a:ext cx="0" cy="2376264"/>
          </a:xfrm>
          <a:prstGeom prst="line">
            <a:avLst/>
          </a:prstGeom>
          <a:ln>
            <a:solidFill>
              <a:schemeClr val="tx1">
                <a:lumMod val="65000"/>
                <a:lumOff val="35000"/>
              </a:schemeClr>
            </a:solidFill>
            <a:prstDash val="dash"/>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41" name="标题 4"/>
          <p:cNvSpPr txBox="1">
            <a:spLocks/>
          </p:cNvSpPr>
          <p:nvPr/>
        </p:nvSpPr>
        <p:spPr>
          <a:xfrm>
            <a:off x="6488107" y="2548963"/>
            <a:ext cx="1872208" cy="648072"/>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altLang="zh-CN" sz="2800" b="1" dirty="0" smtClean="0">
                <a:solidFill>
                  <a:srgbClr val="076DC1"/>
                </a:solidFill>
                <a:latin typeface="Impact MT Std" pitchFamily="34" charset="0"/>
                <a:ea typeface="微软雅黑" panose="020B0503020204020204" pitchFamily="34" charset="-122"/>
              </a:rPr>
              <a:t>5</a:t>
            </a:r>
            <a:r>
              <a:rPr lang="zh-CN" altLang="en-US" sz="2800" b="1" dirty="0" smtClean="0">
                <a:solidFill>
                  <a:srgbClr val="076DC1"/>
                </a:solidFill>
                <a:latin typeface="Impact MT Std" pitchFamily="34" charset="0"/>
                <a:ea typeface="微软雅黑" panose="020B0503020204020204" pitchFamily="34" charset="-122"/>
              </a:rPr>
              <a:t>项</a:t>
            </a:r>
            <a:endParaRPr lang="en-US" altLang="zh-CN" sz="2800" b="1" dirty="0" smtClean="0">
              <a:solidFill>
                <a:srgbClr val="076DC1"/>
              </a:solidFill>
              <a:latin typeface="Impact MT Std" pitchFamily="34" charset="0"/>
              <a:ea typeface="微软雅黑" panose="020B0503020204020204" pitchFamily="34" charset="-122"/>
            </a:endParaRPr>
          </a:p>
        </p:txBody>
      </p:sp>
      <p:sp>
        <p:nvSpPr>
          <p:cNvPr id="42" name="标题 4"/>
          <p:cNvSpPr txBox="1">
            <a:spLocks/>
          </p:cNvSpPr>
          <p:nvPr/>
        </p:nvSpPr>
        <p:spPr>
          <a:xfrm>
            <a:off x="6488107" y="3053019"/>
            <a:ext cx="2160240" cy="648072"/>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800" dirty="0" smtClean="0">
                <a:solidFill>
                  <a:schemeClr val="bg1">
                    <a:lumMod val="50000"/>
                  </a:schemeClr>
                </a:solidFill>
                <a:latin typeface="Impact MT Std" pitchFamily="34" charset="0"/>
                <a:ea typeface="微软雅黑" panose="020B0503020204020204" pitchFamily="34" charset="-122"/>
              </a:rPr>
              <a:t>单击此处添加文本</a:t>
            </a:r>
            <a:endParaRPr lang="en-US" altLang="zh-CN" sz="1800" dirty="0" smtClean="0">
              <a:solidFill>
                <a:schemeClr val="bg1">
                  <a:lumMod val="50000"/>
                </a:schemeClr>
              </a:solidFill>
              <a:latin typeface="Impact MT Std" pitchFamily="34" charset="0"/>
              <a:ea typeface="微软雅黑" panose="020B0503020204020204" pitchFamily="34" charset="-122"/>
            </a:endParaRPr>
          </a:p>
        </p:txBody>
      </p:sp>
      <p:sp>
        <p:nvSpPr>
          <p:cNvPr id="43" name="标题 4"/>
          <p:cNvSpPr txBox="1">
            <a:spLocks/>
          </p:cNvSpPr>
          <p:nvPr/>
        </p:nvSpPr>
        <p:spPr>
          <a:xfrm>
            <a:off x="6488107" y="3341051"/>
            <a:ext cx="2160240" cy="648072"/>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800" dirty="0" smtClean="0">
                <a:solidFill>
                  <a:schemeClr val="bg1">
                    <a:lumMod val="50000"/>
                  </a:schemeClr>
                </a:solidFill>
                <a:latin typeface="Impact MT Std" pitchFamily="34" charset="0"/>
                <a:ea typeface="微软雅黑" panose="020B0503020204020204" pitchFamily="34" charset="-122"/>
              </a:rPr>
              <a:t>单击此处添加文本</a:t>
            </a:r>
            <a:endParaRPr lang="en-US" altLang="zh-CN" sz="1800" dirty="0" smtClean="0">
              <a:solidFill>
                <a:schemeClr val="bg1">
                  <a:lumMod val="50000"/>
                </a:schemeClr>
              </a:solidFill>
              <a:latin typeface="Impact MT Std" pitchFamily="34" charset="0"/>
              <a:ea typeface="微软雅黑" panose="020B0503020204020204" pitchFamily="34" charset="-122"/>
            </a:endParaRPr>
          </a:p>
        </p:txBody>
      </p:sp>
      <p:sp>
        <p:nvSpPr>
          <p:cNvPr id="44" name="标题 4"/>
          <p:cNvSpPr txBox="1">
            <a:spLocks/>
          </p:cNvSpPr>
          <p:nvPr/>
        </p:nvSpPr>
        <p:spPr>
          <a:xfrm>
            <a:off x="6488107" y="3629083"/>
            <a:ext cx="2160240" cy="648072"/>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800" dirty="0" smtClean="0">
                <a:solidFill>
                  <a:schemeClr val="bg1">
                    <a:lumMod val="50000"/>
                  </a:schemeClr>
                </a:solidFill>
                <a:latin typeface="Impact MT Std" pitchFamily="34" charset="0"/>
                <a:ea typeface="微软雅黑" panose="020B0503020204020204" pitchFamily="34" charset="-122"/>
              </a:rPr>
              <a:t>单击此处添加文本</a:t>
            </a:r>
            <a:endParaRPr lang="en-US" altLang="zh-CN" sz="1800" dirty="0" smtClean="0">
              <a:solidFill>
                <a:schemeClr val="bg1">
                  <a:lumMod val="50000"/>
                </a:schemeClr>
              </a:solidFill>
              <a:latin typeface="Impact MT Std" pitchFamily="34" charset="0"/>
              <a:ea typeface="微软雅黑" panose="020B0503020204020204" pitchFamily="34" charset="-122"/>
            </a:endParaRPr>
          </a:p>
        </p:txBody>
      </p:sp>
      <p:sp>
        <p:nvSpPr>
          <p:cNvPr id="45" name="标题 4"/>
          <p:cNvSpPr txBox="1">
            <a:spLocks/>
          </p:cNvSpPr>
          <p:nvPr/>
        </p:nvSpPr>
        <p:spPr>
          <a:xfrm>
            <a:off x="6488107" y="3917115"/>
            <a:ext cx="2160240" cy="648072"/>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800" dirty="0" smtClean="0">
                <a:solidFill>
                  <a:schemeClr val="bg1">
                    <a:lumMod val="50000"/>
                  </a:schemeClr>
                </a:solidFill>
                <a:latin typeface="Impact MT Std" pitchFamily="34" charset="0"/>
                <a:ea typeface="微软雅黑" panose="020B0503020204020204" pitchFamily="34" charset="-122"/>
              </a:rPr>
              <a:t>单击此处添加文本</a:t>
            </a:r>
            <a:endParaRPr lang="en-US" altLang="zh-CN" sz="1800" dirty="0" smtClean="0">
              <a:solidFill>
                <a:schemeClr val="bg1">
                  <a:lumMod val="50000"/>
                </a:schemeClr>
              </a:solidFill>
              <a:latin typeface="Impact MT Std" pitchFamily="34" charset="0"/>
              <a:ea typeface="微软雅黑" panose="020B0503020204020204" pitchFamily="34" charset="-122"/>
            </a:endParaRPr>
          </a:p>
        </p:txBody>
      </p:sp>
      <p:sp>
        <p:nvSpPr>
          <p:cNvPr id="46" name="标题 4"/>
          <p:cNvSpPr txBox="1">
            <a:spLocks/>
          </p:cNvSpPr>
          <p:nvPr/>
        </p:nvSpPr>
        <p:spPr>
          <a:xfrm>
            <a:off x="6488107" y="4205147"/>
            <a:ext cx="2160240" cy="648072"/>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800" dirty="0" smtClean="0">
                <a:solidFill>
                  <a:schemeClr val="bg1">
                    <a:lumMod val="50000"/>
                  </a:schemeClr>
                </a:solidFill>
                <a:latin typeface="Impact MT Std" pitchFamily="34" charset="0"/>
                <a:ea typeface="微软雅黑" panose="020B0503020204020204" pitchFamily="34" charset="-122"/>
              </a:rPr>
              <a:t>单击此处添加文本</a:t>
            </a:r>
            <a:endParaRPr lang="en-US" altLang="zh-CN" sz="1800" dirty="0" smtClean="0">
              <a:solidFill>
                <a:schemeClr val="bg1">
                  <a:lumMod val="50000"/>
                </a:schemeClr>
              </a:solidFill>
              <a:latin typeface="Impact MT Std" pitchFamily="34" charset="0"/>
              <a:ea typeface="微软雅黑" panose="020B0503020204020204" pitchFamily="34" charset="-122"/>
            </a:endParaRPr>
          </a:p>
        </p:txBody>
      </p:sp>
      <p:sp>
        <p:nvSpPr>
          <p:cNvPr id="47" name="矩形 46"/>
          <p:cNvSpPr/>
          <p:nvPr/>
        </p:nvSpPr>
        <p:spPr>
          <a:xfrm>
            <a:off x="6272083" y="4853219"/>
            <a:ext cx="2304256" cy="432048"/>
          </a:xfrm>
          <a:prstGeom prst="rect">
            <a:avLst/>
          </a:prstGeom>
          <a:solidFill>
            <a:srgbClr val="076DC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2918B"/>
              </a:solidFill>
              <a:latin typeface="Impact MT Std" pitchFamily="34" charset="0"/>
            </a:endParaRPr>
          </a:p>
        </p:txBody>
      </p:sp>
      <p:sp>
        <p:nvSpPr>
          <p:cNvPr id="48" name="标题 4"/>
          <p:cNvSpPr txBox="1">
            <a:spLocks/>
          </p:cNvSpPr>
          <p:nvPr/>
        </p:nvSpPr>
        <p:spPr>
          <a:xfrm>
            <a:off x="6848147" y="4853219"/>
            <a:ext cx="1728192" cy="432048"/>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800" dirty="0" smtClean="0">
                <a:solidFill>
                  <a:schemeClr val="bg1"/>
                </a:solidFill>
                <a:latin typeface="Impact MT Std" pitchFamily="34" charset="0"/>
                <a:ea typeface="微软雅黑" panose="020B0503020204020204" pitchFamily="34" charset="-122"/>
              </a:rPr>
              <a:t>五月份</a:t>
            </a:r>
            <a:r>
              <a:rPr lang="zh-CN" altLang="en-US" sz="1800" dirty="0">
                <a:solidFill>
                  <a:schemeClr val="bg1"/>
                </a:solidFill>
                <a:latin typeface="Impact MT Std" pitchFamily="34" charset="0"/>
                <a:ea typeface="微软雅黑" panose="020B0503020204020204" pitchFamily="34" charset="-122"/>
              </a:rPr>
              <a:t>总计</a:t>
            </a:r>
            <a:endParaRPr lang="en-US" altLang="zh-CN" sz="1800" dirty="0">
              <a:solidFill>
                <a:schemeClr val="bg1"/>
              </a:solidFill>
              <a:latin typeface="Impact MT Std" pitchFamily="34" charset="0"/>
              <a:ea typeface="微软雅黑" panose="020B0503020204020204" pitchFamily="34" charset="-122"/>
            </a:endParaRPr>
          </a:p>
        </p:txBody>
      </p:sp>
      <p:cxnSp>
        <p:nvCxnSpPr>
          <p:cNvPr id="49" name="直接连接符 48"/>
          <p:cNvCxnSpPr/>
          <p:nvPr/>
        </p:nvCxnSpPr>
        <p:spPr>
          <a:xfrm>
            <a:off x="8864371" y="2692979"/>
            <a:ext cx="0" cy="2376264"/>
          </a:xfrm>
          <a:prstGeom prst="line">
            <a:avLst/>
          </a:prstGeom>
          <a:ln>
            <a:solidFill>
              <a:schemeClr val="tx1">
                <a:lumMod val="65000"/>
                <a:lumOff val="35000"/>
              </a:schemeClr>
            </a:solidFill>
            <a:prstDash val="dash"/>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50" name="标题 4"/>
          <p:cNvSpPr txBox="1">
            <a:spLocks/>
          </p:cNvSpPr>
          <p:nvPr/>
        </p:nvSpPr>
        <p:spPr>
          <a:xfrm>
            <a:off x="9008387" y="2548963"/>
            <a:ext cx="1872208" cy="648072"/>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altLang="zh-CN" sz="2800" b="1" dirty="0" smtClean="0">
                <a:solidFill>
                  <a:srgbClr val="01B0F1"/>
                </a:solidFill>
                <a:latin typeface="Impact MT Std" pitchFamily="34" charset="0"/>
                <a:ea typeface="微软雅黑" panose="020B0503020204020204" pitchFamily="34" charset="-122"/>
              </a:rPr>
              <a:t>5000</a:t>
            </a:r>
            <a:r>
              <a:rPr lang="zh-CN" altLang="en-US" sz="2800" b="1" dirty="0" smtClean="0">
                <a:solidFill>
                  <a:srgbClr val="01B0F1"/>
                </a:solidFill>
                <a:latin typeface="Impact MT Std" pitchFamily="34" charset="0"/>
                <a:ea typeface="微软雅黑" panose="020B0503020204020204" pitchFamily="34" charset="-122"/>
              </a:rPr>
              <a:t>万</a:t>
            </a:r>
            <a:endParaRPr lang="en-US" altLang="zh-CN" sz="2800" b="1" dirty="0" smtClean="0">
              <a:solidFill>
                <a:srgbClr val="01B0F1"/>
              </a:solidFill>
              <a:latin typeface="Impact MT Std" pitchFamily="34" charset="0"/>
              <a:ea typeface="微软雅黑" panose="020B0503020204020204" pitchFamily="34" charset="-122"/>
            </a:endParaRPr>
          </a:p>
        </p:txBody>
      </p:sp>
      <p:sp>
        <p:nvSpPr>
          <p:cNvPr id="51" name="标题 4"/>
          <p:cNvSpPr txBox="1">
            <a:spLocks/>
          </p:cNvSpPr>
          <p:nvPr/>
        </p:nvSpPr>
        <p:spPr>
          <a:xfrm>
            <a:off x="9008387" y="3053019"/>
            <a:ext cx="2160240" cy="648072"/>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800" dirty="0" smtClean="0">
                <a:solidFill>
                  <a:schemeClr val="bg1">
                    <a:lumMod val="50000"/>
                  </a:schemeClr>
                </a:solidFill>
                <a:latin typeface="Impact MT Std" pitchFamily="34" charset="0"/>
                <a:ea typeface="微软雅黑" panose="020B0503020204020204" pitchFamily="34" charset="-122"/>
              </a:rPr>
              <a:t>单击此处添加文本</a:t>
            </a:r>
            <a:endParaRPr lang="en-US" altLang="zh-CN" sz="1800" dirty="0" smtClean="0">
              <a:solidFill>
                <a:schemeClr val="bg1">
                  <a:lumMod val="50000"/>
                </a:schemeClr>
              </a:solidFill>
              <a:latin typeface="Impact MT Std" pitchFamily="34" charset="0"/>
              <a:ea typeface="微软雅黑" panose="020B0503020204020204" pitchFamily="34" charset="-122"/>
            </a:endParaRPr>
          </a:p>
        </p:txBody>
      </p:sp>
      <p:sp>
        <p:nvSpPr>
          <p:cNvPr id="52" name="标题 4"/>
          <p:cNvSpPr txBox="1">
            <a:spLocks/>
          </p:cNvSpPr>
          <p:nvPr/>
        </p:nvSpPr>
        <p:spPr>
          <a:xfrm>
            <a:off x="9008387" y="3341051"/>
            <a:ext cx="2160240" cy="648072"/>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800" dirty="0" smtClean="0">
                <a:solidFill>
                  <a:schemeClr val="bg1">
                    <a:lumMod val="50000"/>
                  </a:schemeClr>
                </a:solidFill>
                <a:latin typeface="Impact MT Std" pitchFamily="34" charset="0"/>
                <a:ea typeface="微软雅黑" panose="020B0503020204020204" pitchFamily="34" charset="-122"/>
              </a:rPr>
              <a:t>单击此处添加文本</a:t>
            </a:r>
            <a:endParaRPr lang="en-US" altLang="zh-CN" sz="1800" dirty="0" smtClean="0">
              <a:solidFill>
                <a:schemeClr val="bg1">
                  <a:lumMod val="50000"/>
                </a:schemeClr>
              </a:solidFill>
              <a:latin typeface="Impact MT Std" pitchFamily="34" charset="0"/>
              <a:ea typeface="微软雅黑" panose="020B0503020204020204" pitchFamily="34" charset="-122"/>
            </a:endParaRPr>
          </a:p>
        </p:txBody>
      </p:sp>
      <p:sp>
        <p:nvSpPr>
          <p:cNvPr id="53" name="标题 4"/>
          <p:cNvSpPr txBox="1">
            <a:spLocks/>
          </p:cNvSpPr>
          <p:nvPr/>
        </p:nvSpPr>
        <p:spPr>
          <a:xfrm>
            <a:off x="9008387" y="3629083"/>
            <a:ext cx="2160240" cy="648072"/>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800" dirty="0" smtClean="0">
                <a:solidFill>
                  <a:schemeClr val="bg1">
                    <a:lumMod val="50000"/>
                  </a:schemeClr>
                </a:solidFill>
                <a:latin typeface="Impact MT Std" pitchFamily="34" charset="0"/>
                <a:ea typeface="微软雅黑" panose="020B0503020204020204" pitchFamily="34" charset="-122"/>
              </a:rPr>
              <a:t>单击此处添加文本</a:t>
            </a:r>
            <a:endParaRPr lang="en-US" altLang="zh-CN" sz="1800" dirty="0" smtClean="0">
              <a:solidFill>
                <a:schemeClr val="bg1">
                  <a:lumMod val="50000"/>
                </a:schemeClr>
              </a:solidFill>
              <a:latin typeface="Impact MT Std" pitchFamily="34" charset="0"/>
              <a:ea typeface="微软雅黑" panose="020B0503020204020204" pitchFamily="34" charset="-122"/>
            </a:endParaRPr>
          </a:p>
        </p:txBody>
      </p:sp>
      <p:sp>
        <p:nvSpPr>
          <p:cNvPr id="54" name="标题 4"/>
          <p:cNvSpPr txBox="1">
            <a:spLocks/>
          </p:cNvSpPr>
          <p:nvPr/>
        </p:nvSpPr>
        <p:spPr>
          <a:xfrm>
            <a:off x="9008387" y="3917115"/>
            <a:ext cx="2160240" cy="648072"/>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800" dirty="0" smtClean="0">
                <a:solidFill>
                  <a:schemeClr val="bg1">
                    <a:lumMod val="50000"/>
                  </a:schemeClr>
                </a:solidFill>
                <a:latin typeface="Impact MT Std" pitchFamily="34" charset="0"/>
                <a:ea typeface="微软雅黑" panose="020B0503020204020204" pitchFamily="34" charset="-122"/>
              </a:rPr>
              <a:t>单击此处添加文本</a:t>
            </a:r>
            <a:endParaRPr lang="en-US" altLang="zh-CN" sz="1800" dirty="0" smtClean="0">
              <a:solidFill>
                <a:schemeClr val="bg1">
                  <a:lumMod val="50000"/>
                </a:schemeClr>
              </a:solidFill>
              <a:latin typeface="Impact MT Std" pitchFamily="34" charset="0"/>
              <a:ea typeface="微软雅黑" panose="020B0503020204020204" pitchFamily="34" charset="-122"/>
            </a:endParaRPr>
          </a:p>
        </p:txBody>
      </p:sp>
      <p:sp>
        <p:nvSpPr>
          <p:cNvPr id="55" name="标题 4"/>
          <p:cNvSpPr txBox="1">
            <a:spLocks/>
          </p:cNvSpPr>
          <p:nvPr/>
        </p:nvSpPr>
        <p:spPr>
          <a:xfrm>
            <a:off x="9008387" y="4205147"/>
            <a:ext cx="2160240" cy="648072"/>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800" dirty="0" smtClean="0">
                <a:solidFill>
                  <a:schemeClr val="bg1">
                    <a:lumMod val="50000"/>
                  </a:schemeClr>
                </a:solidFill>
                <a:latin typeface="Impact MT Std" pitchFamily="34" charset="0"/>
                <a:ea typeface="微软雅黑" panose="020B0503020204020204" pitchFamily="34" charset="-122"/>
              </a:rPr>
              <a:t>单击此处添加文本</a:t>
            </a:r>
            <a:endParaRPr lang="en-US" altLang="zh-CN" sz="1800" dirty="0" smtClean="0">
              <a:solidFill>
                <a:schemeClr val="bg1">
                  <a:lumMod val="50000"/>
                </a:schemeClr>
              </a:solidFill>
              <a:latin typeface="Impact MT Std" pitchFamily="34" charset="0"/>
              <a:ea typeface="微软雅黑" panose="020B0503020204020204" pitchFamily="34" charset="-122"/>
            </a:endParaRPr>
          </a:p>
        </p:txBody>
      </p:sp>
      <p:sp>
        <p:nvSpPr>
          <p:cNvPr id="56" name="矩形 55"/>
          <p:cNvSpPr/>
          <p:nvPr/>
        </p:nvSpPr>
        <p:spPr>
          <a:xfrm>
            <a:off x="8792363" y="4853219"/>
            <a:ext cx="2304256" cy="432048"/>
          </a:xfrm>
          <a:prstGeom prst="rect">
            <a:avLst/>
          </a:prstGeom>
          <a:solidFill>
            <a:srgbClr val="01B0F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Impact MT Std" pitchFamily="34" charset="0"/>
            </a:endParaRPr>
          </a:p>
        </p:txBody>
      </p:sp>
      <p:sp>
        <p:nvSpPr>
          <p:cNvPr id="57" name="标题 4"/>
          <p:cNvSpPr txBox="1">
            <a:spLocks/>
          </p:cNvSpPr>
          <p:nvPr/>
        </p:nvSpPr>
        <p:spPr>
          <a:xfrm>
            <a:off x="9368427" y="4853219"/>
            <a:ext cx="1728192" cy="432048"/>
          </a:xfrm>
          <a:prstGeom prst="rect">
            <a:avLst/>
          </a:prstGeom>
          <a:solidFill>
            <a:srgbClr val="01B0F1"/>
          </a:solidFill>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800" dirty="0" smtClean="0">
                <a:solidFill>
                  <a:schemeClr val="bg1"/>
                </a:solidFill>
                <a:latin typeface="Impact MT Std" pitchFamily="34" charset="0"/>
                <a:ea typeface="微软雅黑" panose="020B0503020204020204" pitchFamily="34" charset="-122"/>
              </a:rPr>
              <a:t>半年总计</a:t>
            </a:r>
            <a:endParaRPr lang="en-US" altLang="zh-CN" sz="1800" dirty="0">
              <a:solidFill>
                <a:schemeClr val="bg1"/>
              </a:solidFill>
              <a:latin typeface="Impact MT Std" pitchFamily="34" charset="0"/>
              <a:ea typeface="微软雅黑" panose="020B0503020204020204" pitchFamily="34" charset="-122"/>
            </a:endParaRPr>
          </a:p>
        </p:txBody>
      </p:sp>
      <p:sp>
        <p:nvSpPr>
          <p:cNvPr id="58" name="Freeform 63"/>
          <p:cNvSpPr>
            <a:spLocks noEditPoints="1"/>
          </p:cNvSpPr>
          <p:nvPr/>
        </p:nvSpPr>
        <p:spPr bwMode="auto">
          <a:xfrm>
            <a:off x="3895819" y="4957642"/>
            <a:ext cx="280988" cy="293688"/>
          </a:xfrm>
          <a:custGeom>
            <a:avLst/>
            <a:gdLst>
              <a:gd name="T0" fmla="*/ 17 w 195"/>
              <a:gd name="T1" fmla="*/ 103 h 203"/>
              <a:gd name="T2" fmla="*/ 17 w 195"/>
              <a:gd name="T3" fmla="*/ 45 h 203"/>
              <a:gd name="T4" fmla="*/ 0 w 195"/>
              <a:gd name="T5" fmla="*/ 74 h 203"/>
              <a:gd name="T6" fmla="*/ 17 w 195"/>
              <a:gd name="T7" fmla="*/ 103 h 203"/>
              <a:gd name="T8" fmla="*/ 29 w 195"/>
              <a:gd name="T9" fmla="*/ 112 h 203"/>
              <a:gd name="T10" fmla="*/ 77 w 195"/>
              <a:gd name="T11" fmla="*/ 112 h 203"/>
              <a:gd name="T12" fmla="*/ 77 w 195"/>
              <a:gd name="T13" fmla="*/ 40 h 203"/>
              <a:gd name="T14" fmla="*/ 29 w 195"/>
              <a:gd name="T15" fmla="*/ 40 h 203"/>
              <a:gd name="T16" fmla="*/ 21 w 195"/>
              <a:gd name="T17" fmla="*/ 48 h 203"/>
              <a:gd name="T18" fmla="*/ 21 w 195"/>
              <a:gd name="T19" fmla="*/ 104 h 203"/>
              <a:gd name="T20" fmla="*/ 29 w 195"/>
              <a:gd name="T21" fmla="*/ 112 h 203"/>
              <a:gd name="T22" fmla="*/ 161 w 195"/>
              <a:gd name="T23" fmla="*/ 13 h 203"/>
              <a:gd name="T24" fmla="*/ 81 w 195"/>
              <a:gd name="T25" fmla="*/ 40 h 203"/>
              <a:gd name="T26" fmla="*/ 81 w 195"/>
              <a:gd name="T27" fmla="*/ 113 h 203"/>
              <a:gd name="T28" fmla="*/ 161 w 195"/>
              <a:gd name="T29" fmla="*/ 140 h 203"/>
              <a:gd name="T30" fmla="*/ 161 w 195"/>
              <a:gd name="T31" fmla="*/ 13 h 203"/>
              <a:gd name="T32" fmla="*/ 89 w 195"/>
              <a:gd name="T33" fmla="*/ 68 h 203"/>
              <a:gd name="T34" fmla="*/ 89 w 195"/>
              <a:gd name="T35" fmla="*/ 52 h 203"/>
              <a:gd name="T36" fmla="*/ 154 w 195"/>
              <a:gd name="T37" fmla="*/ 29 h 203"/>
              <a:gd name="T38" fmla="*/ 89 w 195"/>
              <a:gd name="T39" fmla="*/ 68 h 203"/>
              <a:gd name="T40" fmla="*/ 177 w 195"/>
              <a:gd name="T41" fmla="*/ 0 h 203"/>
              <a:gd name="T42" fmla="*/ 165 w 195"/>
              <a:gd name="T43" fmla="*/ 0 h 203"/>
              <a:gd name="T44" fmla="*/ 165 w 195"/>
              <a:gd name="T45" fmla="*/ 152 h 203"/>
              <a:gd name="T46" fmla="*/ 177 w 195"/>
              <a:gd name="T47" fmla="*/ 152 h 203"/>
              <a:gd name="T48" fmla="*/ 177 w 195"/>
              <a:gd name="T49" fmla="*/ 0 h 203"/>
              <a:gd name="T50" fmla="*/ 195 w 195"/>
              <a:gd name="T51" fmla="*/ 75 h 203"/>
              <a:gd name="T52" fmla="*/ 181 w 195"/>
              <a:gd name="T53" fmla="*/ 54 h 203"/>
              <a:gd name="T54" fmla="*/ 181 w 195"/>
              <a:gd name="T55" fmla="*/ 96 h 203"/>
              <a:gd name="T56" fmla="*/ 195 w 195"/>
              <a:gd name="T57" fmla="*/ 75 h 203"/>
              <a:gd name="T58" fmla="*/ 65 w 195"/>
              <a:gd name="T59" fmla="*/ 116 h 203"/>
              <a:gd name="T60" fmla="*/ 29 w 195"/>
              <a:gd name="T61" fmla="*/ 116 h 203"/>
              <a:gd name="T62" fmla="*/ 41 w 195"/>
              <a:gd name="T63" fmla="*/ 186 h 203"/>
              <a:gd name="T64" fmla="*/ 65 w 195"/>
              <a:gd name="T65" fmla="*/ 180 h 203"/>
              <a:gd name="T66" fmla="*/ 65 w 195"/>
              <a:gd name="T67" fmla="*/ 116 h 2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95" h="203">
                <a:moveTo>
                  <a:pt x="17" y="103"/>
                </a:moveTo>
                <a:cubicBezTo>
                  <a:pt x="17" y="45"/>
                  <a:pt x="17" y="45"/>
                  <a:pt x="17" y="45"/>
                </a:cubicBezTo>
                <a:cubicBezTo>
                  <a:pt x="7" y="48"/>
                  <a:pt x="0" y="60"/>
                  <a:pt x="0" y="74"/>
                </a:cubicBezTo>
                <a:cubicBezTo>
                  <a:pt x="0" y="88"/>
                  <a:pt x="7" y="100"/>
                  <a:pt x="17" y="103"/>
                </a:cubicBezTo>
                <a:close/>
                <a:moveTo>
                  <a:pt x="29" y="112"/>
                </a:moveTo>
                <a:cubicBezTo>
                  <a:pt x="77" y="112"/>
                  <a:pt x="77" y="112"/>
                  <a:pt x="77" y="112"/>
                </a:cubicBezTo>
                <a:cubicBezTo>
                  <a:pt x="77" y="40"/>
                  <a:pt x="77" y="40"/>
                  <a:pt x="77" y="40"/>
                </a:cubicBezTo>
                <a:cubicBezTo>
                  <a:pt x="29" y="40"/>
                  <a:pt x="29" y="40"/>
                  <a:pt x="29" y="40"/>
                </a:cubicBezTo>
                <a:cubicBezTo>
                  <a:pt x="24" y="40"/>
                  <a:pt x="21" y="44"/>
                  <a:pt x="21" y="48"/>
                </a:cubicBezTo>
                <a:cubicBezTo>
                  <a:pt x="21" y="104"/>
                  <a:pt x="21" y="104"/>
                  <a:pt x="21" y="104"/>
                </a:cubicBezTo>
                <a:cubicBezTo>
                  <a:pt x="21" y="109"/>
                  <a:pt x="24" y="112"/>
                  <a:pt x="29" y="112"/>
                </a:cubicBezTo>
                <a:close/>
                <a:moveTo>
                  <a:pt x="161" y="13"/>
                </a:moveTo>
                <a:cubicBezTo>
                  <a:pt x="161" y="13"/>
                  <a:pt x="122" y="40"/>
                  <a:pt x="81" y="40"/>
                </a:cubicBezTo>
                <a:cubicBezTo>
                  <a:pt x="81" y="57"/>
                  <a:pt x="81" y="107"/>
                  <a:pt x="81" y="113"/>
                </a:cubicBezTo>
                <a:cubicBezTo>
                  <a:pt x="122" y="113"/>
                  <a:pt x="161" y="140"/>
                  <a:pt x="161" y="140"/>
                </a:cubicBezTo>
                <a:lnTo>
                  <a:pt x="161" y="13"/>
                </a:lnTo>
                <a:close/>
                <a:moveTo>
                  <a:pt x="89" y="68"/>
                </a:moveTo>
                <a:cubicBezTo>
                  <a:pt x="89" y="52"/>
                  <a:pt x="89" y="52"/>
                  <a:pt x="89" y="52"/>
                </a:cubicBezTo>
                <a:cubicBezTo>
                  <a:pt x="89" y="52"/>
                  <a:pt x="124" y="54"/>
                  <a:pt x="154" y="29"/>
                </a:cubicBezTo>
                <a:cubicBezTo>
                  <a:pt x="154" y="53"/>
                  <a:pt x="89" y="68"/>
                  <a:pt x="89" y="68"/>
                </a:cubicBezTo>
                <a:close/>
                <a:moveTo>
                  <a:pt x="177" y="0"/>
                </a:moveTo>
                <a:cubicBezTo>
                  <a:pt x="165" y="0"/>
                  <a:pt x="165" y="0"/>
                  <a:pt x="165" y="0"/>
                </a:cubicBezTo>
                <a:cubicBezTo>
                  <a:pt x="165" y="152"/>
                  <a:pt x="165" y="152"/>
                  <a:pt x="165" y="152"/>
                </a:cubicBezTo>
                <a:cubicBezTo>
                  <a:pt x="177" y="152"/>
                  <a:pt x="177" y="152"/>
                  <a:pt x="177" y="152"/>
                </a:cubicBezTo>
                <a:lnTo>
                  <a:pt x="177" y="0"/>
                </a:lnTo>
                <a:close/>
                <a:moveTo>
                  <a:pt x="195" y="75"/>
                </a:moveTo>
                <a:cubicBezTo>
                  <a:pt x="195" y="66"/>
                  <a:pt x="189" y="58"/>
                  <a:pt x="181" y="54"/>
                </a:cubicBezTo>
                <a:cubicBezTo>
                  <a:pt x="181" y="96"/>
                  <a:pt x="181" y="96"/>
                  <a:pt x="181" y="96"/>
                </a:cubicBezTo>
                <a:cubicBezTo>
                  <a:pt x="189" y="92"/>
                  <a:pt x="195" y="84"/>
                  <a:pt x="195" y="75"/>
                </a:cubicBezTo>
                <a:close/>
                <a:moveTo>
                  <a:pt x="65" y="116"/>
                </a:moveTo>
                <a:cubicBezTo>
                  <a:pt x="62" y="116"/>
                  <a:pt x="29" y="116"/>
                  <a:pt x="29" y="116"/>
                </a:cubicBezTo>
                <a:cubicBezTo>
                  <a:pt x="29" y="116"/>
                  <a:pt x="27" y="161"/>
                  <a:pt x="41" y="186"/>
                </a:cubicBezTo>
                <a:cubicBezTo>
                  <a:pt x="59" y="203"/>
                  <a:pt x="67" y="185"/>
                  <a:pt x="65" y="180"/>
                </a:cubicBezTo>
                <a:cubicBezTo>
                  <a:pt x="63" y="175"/>
                  <a:pt x="51" y="135"/>
                  <a:pt x="65" y="116"/>
                </a:cubicBez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zh-CN" altLang="en-US">
              <a:latin typeface="Impact MT Std" pitchFamily="34" charset="0"/>
            </a:endParaRPr>
          </a:p>
        </p:txBody>
      </p:sp>
      <p:sp>
        <p:nvSpPr>
          <p:cNvPr id="59" name="流程图: 联系 20"/>
          <p:cNvSpPr/>
          <p:nvPr/>
        </p:nvSpPr>
        <p:spPr>
          <a:xfrm>
            <a:off x="6488106" y="4920530"/>
            <a:ext cx="216025" cy="318599"/>
          </a:xfrm>
          <a:custGeom>
            <a:avLst/>
            <a:gdLst/>
            <a:ahLst/>
            <a:cxnLst/>
            <a:rect l="l" t="t" r="r" b="b"/>
            <a:pathLst>
              <a:path w="977900" h="1447800">
                <a:moveTo>
                  <a:pt x="485775" y="203200"/>
                </a:moveTo>
                <a:lnTo>
                  <a:pt x="546485" y="399665"/>
                </a:lnTo>
                <a:lnTo>
                  <a:pt x="742949" y="399664"/>
                </a:lnTo>
                <a:lnTo>
                  <a:pt x="584005" y="521084"/>
                </a:lnTo>
                <a:lnTo>
                  <a:pt x="644718" y="717549"/>
                </a:lnTo>
                <a:lnTo>
                  <a:pt x="485775" y="596126"/>
                </a:lnTo>
                <a:lnTo>
                  <a:pt x="326832" y="717549"/>
                </a:lnTo>
                <a:lnTo>
                  <a:pt x="387545" y="521084"/>
                </a:lnTo>
                <a:lnTo>
                  <a:pt x="228601" y="399664"/>
                </a:lnTo>
                <a:lnTo>
                  <a:pt x="425065" y="399665"/>
                </a:lnTo>
                <a:close/>
                <a:moveTo>
                  <a:pt x="486229" y="136980"/>
                </a:moveTo>
                <a:cubicBezTo>
                  <a:pt x="290839" y="136980"/>
                  <a:pt x="132444" y="295375"/>
                  <a:pt x="132444" y="490765"/>
                </a:cubicBezTo>
                <a:cubicBezTo>
                  <a:pt x="132444" y="686155"/>
                  <a:pt x="290839" y="844550"/>
                  <a:pt x="486229" y="844550"/>
                </a:cubicBezTo>
                <a:cubicBezTo>
                  <a:pt x="681619" y="844550"/>
                  <a:pt x="840014" y="686155"/>
                  <a:pt x="840014" y="490765"/>
                </a:cubicBezTo>
                <a:cubicBezTo>
                  <a:pt x="840014" y="295375"/>
                  <a:pt x="681619" y="136980"/>
                  <a:pt x="486229" y="136980"/>
                </a:cubicBezTo>
                <a:close/>
                <a:moveTo>
                  <a:pt x="488950" y="0"/>
                </a:moveTo>
                <a:cubicBezTo>
                  <a:pt x="758990" y="0"/>
                  <a:pt x="977900" y="218910"/>
                  <a:pt x="977900" y="488950"/>
                </a:cubicBezTo>
                <a:cubicBezTo>
                  <a:pt x="977900" y="682898"/>
                  <a:pt x="864979" y="850470"/>
                  <a:pt x="700535" y="927935"/>
                </a:cubicBezTo>
                <a:lnTo>
                  <a:pt x="809625" y="1447800"/>
                </a:lnTo>
                <a:lnTo>
                  <a:pt x="506413" y="1206950"/>
                </a:lnTo>
                <a:lnTo>
                  <a:pt x="203200" y="1447800"/>
                </a:lnTo>
                <a:lnTo>
                  <a:pt x="309181" y="942752"/>
                </a:lnTo>
                <a:cubicBezTo>
                  <a:pt x="127925" y="871931"/>
                  <a:pt x="0" y="695380"/>
                  <a:pt x="0" y="488950"/>
                </a:cubicBezTo>
                <a:cubicBezTo>
                  <a:pt x="0" y="218910"/>
                  <a:pt x="218910" y="0"/>
                  <a:pt x="488950"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21349" fontAlgn="auto">
              <a:spcBef>
                <a:spcPts val="0"/>
              </a:spcBef>
              <a:spcAft>
                <a:spcPts val="0"/>
              </a:spcAft>
              <a:defRPr/>
            </a:pPr>
            <a:endParaRPr lang="zh-CN" altLang="en-US">
              <a:latin typeface="Impact MT Std" pitchFamily="34" charset="0"/>
            </a:endParaRPr>
          </a:p>
        </p:txBody>
      </p:sp>
      <p:sp>
        <p:nvSpPr>
          <p:cNvPr id="60" name="Freeform 174"/>
          <p:cNvSpPr>
            <a:spLocks noEditPoints="1"/>
          </p:cNvSpPr>
          <p:nvPr/>
        </p:nvSpPr>
        <p:spPr bwMode="auto">
          <a:xfrm>
            <a:off x="8989434" y="4927955"/>
            <a:ext cx="282575" cy="282575"/>
          </a:xfrm>
          <a:custGeom>
            <a:avLst/>
            <a:gdLst>
              <a:gd name="T0" fmla="*/ 99 w 197"/>
              <a:gd name="T1" fmla="*/ 0 h 197"/>
              <a:gd name="T2" fmla="*/ 158 w 197"/>
              <a:gd name="T3" fmla="*/ 159 h 197"/>
              <a:gd name="T4" fmla="*/ 159 w 197"/>
              <a:gd name="T5" fmla="*/ 122 h 197"/>
              <a:gd name="T6" fmla="*/ 154 w 197"/>
              <a:gd name="T7" fmla="*/ 131 h 197"/>
              <a:gd name="T8" fmla="*/ 150 w 197"/>
              <a:gd name="T9" fmla="*/ 137 h 197"/>
              <a:gd name="T10" fmla="*/ 99 w 197"/>
              <a:gd name="T11" fmla="*/ 183 h 197"/>
              <a:gd name="T12" fmla="*/ 104 w 197"/>
              <a:gd name="T13" fmla="*/ 162 h 197"/>
              <a:gd name="T14" fmla="*/ 86 w 197"/>
              <a:gd name="T15" fmla="*/ 161 h 197"/>
              <a:gd name="T16" fmla="*/ 99 w 197"/>
              <a:gd name="T17" fmla="*/ 183 h 197"/>
              <a:gd name="T18" fmla="*/ 48 w 197"/>
              <a:gd name="T19" fmla="*/ 139 h 197"/>
              <a:gd name="T20" fmla="*/ 39 w 197"/>
              <a:gd name="T21" fmla="*/ 122 h 197"/>
              <a:gd name="T22" fmla="*/ 38 w 197"/>
              <a:gd name="T23" fmla="*/ 39 h 197"/>
              <a:gd name="T24" fmla="*/ 41 w 197"/>
              <a:gd name="T25" fmla="*/ 71 h 197"/>
              <a:gd name="T26" fmla="*/ 44 w 197"/>
              <a:gd name="T27" fmla="*/ 65 h 197"/>
              <a:gd name="T28" fmla="*/ 38 w 197"/>
              <a:gd name="T29" fmla="*/ 39 h 197"/>
              <a:gd name="T30" fmla="*/ 86 w 197"/>
              <a:gd name="T31" fmla="*/ 35 h 197"/>
              <a:gd name="T32" fmla="*/ 99 w 197"/>
              <a:gd name="T33" fmla="*/ 34 h 197"/>
              <a:gd name="T34" fmla="*/ 109 w 197"/>
              <a:gd name="T35" fmla="*/ 35 h 197"/>
              <a:gd name="T36" fmla="*/ 130 w 197"/>
              <a:gd name="T37" fmla="*/ 52 h 197"/>
              <a:gd name="T38" fmla="*/ 99 w 197"/>
              <a:gd name="T39" fmla="*/ 43 h 197"/>
              <a:gd name="T40" fmla="*/ 68 w 197"/>
              <a:gd name="T41" fmla="*/ 52 h 197"/>
              <a:gd name="T42" fmla="*/ 45 w 197"/>
              <a:gd name="T43" fmla="*/ 109 h 197"/>
              <a:gd name="T44" fmla="*/ 82 w 197"/>
              <a:gd name="T45" fmla="*/ 151 h 197"/>
              <a:gd name="T46" fmla="*/ 125 w 197"/>
              <a:gd name="T47" fmla="*/ 147 h 197"/>
              <a:gd name="T48" fmla="*/ 154 w 197"/>
              <a:gd name="T49" fmla="*/ 98 h 197"/>
              <a:gd name="T50" fmla="*/ 158 w 197"/>
              <a:gd name="T51" fmla="*/ 38 h 197"/>
              <a:gd name="T52" fmla="*/ 151 w 197"/>
              <a:gd name="T53" fmla="*/ 60 h 197"/>
              <a:gd name="T54" fmla="*/ 154 w 197"/>
              <a:gd name="T55" fmla="*/ 65 h 197"/>
              <a:gd name="T56" fmla="*/ 159 w 197"/>
              <a:gd name="T57" fmla="*/ 75 h 197"/>
              <a:gd name="T58" fmla="*/ 158 w 197"/>
              <a:gd name="T59" fmla="*/ 38 h 197"/>
              <a:gd name="T60" fmla="*/ 123 w 197"/>
              <a:gd name="T61" fmla="*/ 96 h 197"/>
              <a:gd name="T62" fmla="*/ 104 w 197"/>
              <a:gd name="T63" fmla="*/ 131 h 197"/>
              <a:gd name="T64" fmla="*/ 99 w 197"/>
              <a:gd name="T65" fmla="*/ 131 h 197"/>
              <a:gd name="T66" fmla="*/ 75 w 197"/>
              <a:gd name="T67" fmla="*/ 109 h 197"/>
              <a:gd name="T68" fmla="*/ 90 w 197"/>
              <a:gd name="T69" fmla="*/ 114 h 197"/>
              <a:gd name="T70" fmla="*/ 92 w 197"/>
              <a:gd name="T71" fmla="*/ 125 h 197"/>
              <a:gd name="T72" fmla="*/ 97 w 197"/>
              <a:gd name="T73" fmla="*/ 103 h 197"/>
              <a:gd name="T74" fmla="*/ 75 w 197"/>
              <a:gd name="T75" fmla="*/ 84 h 197"/>
              <a:gd name="T76" fmla="*/ 87 w 197"/>
              <a:gd name="T77" fmla="*/ 66 h 197"/>
              <a:gd name="T78" fmla="*/ 104 w 197"/>
              <a:gd name="T79" fmla="*/ 52 h 197"/>
              <a:gd name="T80" fmla="*/ 127 w 197"/>
              <a:gd name="T81" fmla="*/ 77 h 197"/>
              <a:gd name="T82" fmla="*/ 113 w 197"/>
              <a:gd name="T83" fmla="*/ 84 h 197"/>
              <a:gd name="T84" fmla="*/ 113 w 197"/>
              <a:gd name="T85" fmla="*/ 69 h 197"/>
              <a:gd name="T86" fmla="*/ 104 w 197"/>
              <a:gd name="T87" fmla="*/ 88 h 197"/>
              <a:gd name="T88" fmla="*/ 114 w 197"/>
              <a:gd name="T89" fmla="*/ 122 h 197"/>
              <a:gd name="T90" fmla="*/ 106 w 197"/>
              <a:gd name="T91" fmla="*/ 104 h 197"/>
              <a:gd name="T92" fmla="*/ 104 w 197"/>
              <a:gd name="T93" fmla="*/ 126 h 197"/>
              <a:gd name="T94" fmla="*/ 87 w 197"/>
              <a:gd name="T95" fmla="*/ 78 h 197"/>
              <a:gd name="T96" fmla="*/ 98 w 197"/>
              <a:gd name="T97" fmla="*/ 88 h 1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97" h="197">
                <a:moveTo>
                  <a:pt x="99" y="197"/>
                </a:moveTo>
                <a:cubicBezTo>
                  <a:pt x="44" y="197"/>
                  <a:pt x="0" y="153"/>
                  <a:pt x="0" y="98"/>
                </a:cubicBezTo>
                <a:cubicBezTo>
                  <a:pt x="0" y="44"/>
                  <a:pt x="44" y="0"/>
                  <a:pt x="99" y="0"/>
                </a:cubicBezTo>
                <a:cubicBezTo>
                  <a:pt x="153" y="0"/>
                  <a:pt x="197" y="44"/>
                  <a:pt x="197" y="98"/>
                </a:cubicBezTo>
                <a:cubicBezTo>
                  <a:pt x="197" y="153"/>
                  <a:pt x="153" y="197"/>
                  <a:pt x="99" y="197"/>
                </a:cubicBezTo>
                <a:close/>
                <a:moveTo>
                  <a:pt x="158" y="159"/>
                </a:moveTo>
                <a:cubicBezTo>
                  <a:pt x="168" y="149"/>
                  <a:pt x="176" y="136"/>
                  <a:pt x="180" y="122"/>
                </a:cubicBezTo>
                <a:cubicBezTo>
                  <a:pt x="159" y="122"/>
                  <a:pt x="159" y="122"/>
                  <a:pt x="159" y="122"/>
                </a:cubicBezTo>
                <a:cubicBezTo>
                  <a:pt x="159" y="122"/>
                  <a:pt x="159" y="122"/>
                  <a:pt x="159" y="122"/>
                </a:cubicBezTo>
                <a:cubicBezTo>
                  <a:pt x="158" y="124"/>
                  <a:pt x="157" y="125"/>
                  <a:pt x="157" y="127"/>
                </a:cubicBezTo>
                <a:cubicBezTo>
                  <a:pt x="156" y="127"/>
                  <a:pt x="156" y="127"/>
                  <a:pt x="156" y="127"/>
                </a:cubicBezTo>
                <a:cubicBezTo>
                  <a:pt x="156" y="129"/>
                  <a:pt x="155" y="130"/>
                  <a:pt x="154" y="131"/>
                </a:cubicBezTo>
                <a:cubicBezTo>
                  <a:pt x="154" y="132"/>
                  <a:pt x="154" y="132"/>
                  <a:pt x="153" y="132"/>
                </a:cubicBezTo>
                <a:cubicBezTo>
                  <a:pt x="153" y="134"/>
                  <a:pt x="152" y="135"/>
                  <a:pt x="151" y="136"/>
                </a:cubicBezTo>
                <a:cubicBezTo>
                  <a:pt x="151" y="136"/>
                  <a:pt x="151" y="137"/>
                  <a:pt x="150" y="137"/>
                </a:cubicBezTo>
                <a:cubicBezTo>
                  <a:pt x="149" y="138"/>
                  <a:pt x="148" y="139"/>
                  <a:pt x="147" y="141"/>
                </a:cubicBezTo>
                <a:lnTo>
                  <a:pt x="158" y="159"/>
                </a:lnTo>
                <a:close/>
                <a:moveTo>
                  <a:pt x="99" y="183"/>
                </a:moveTo>
                <a:cubicBezTo>
                  <a:pt x="106" y="183"/>
                  <a:pt x="113" y="182"/>
                  <a:pt x="119" y="180"/>
                </a:cubicBezTo>
                <a:cubicBezTo>
                  <a:pt x="109" y="162"/>
                  <a:pt x="109" y="162"/>
                  <a:pt x="109" y="162"/>
                </a:cubicBezTo>
                <a:cubicBezTo>
                  <a:pt x="107" y="162"/>
                  <a:pt x="106" y="162"/>
                  <a:pt x="104" y="162"/>
                </a:cubicBezTo>
                <a:cubicBezTo>
                  <a:pt x="102" y="163"/>
                  <a:pt x="101" y="163"/>
                  <a:pt x="99" y="163"/>
                </a:cubicBezTo>
                <a:cubicBezTo>
                  <a:pt x="97" y="163"/>
                  <a:pt x="94" y="163"/>
                  <a:pt x="92" y="162"/>
                </a:cubicBezTo>
                <a:cubicBezTo>
                  <a:pt x="90" y="162"/>
                  <a:pt x="88" y="162"/>
                  <a:pt x="86" y="161"/>
                </a:cubicBezTo>
                <a:cubicBezTo>
                  <a:pt x="86" y="161"/>
                  <a:pt x="86" y="161"/>
                  <a:pt x="86" y="161"/>
                </a:cubicBezTo>
                <a:cubicBezTo>
                  <a:pt x="76" y="179"/>
                  <a:pt x="76" y="179"/>
                  <a:pt x="76" y="179"/>
                </a:cubicBezTo>
                <a:cubicBezTo>
                  <a:pt x="83" y="182"/>
                  <a:pt x="91" y="183"/>
                  <a:pt x="99" y="183"/>
                </a:cubicBezTo>
                <a:close/>
                <a:moveTo>
                  <a:pt x="38" y="157"/>
                </a:moveTo>
                <a:cubicBezTo>
                  <a:pt x="48" y="139"/>
                  <a:pt x="48" y="139"/>
                  <a:pt x="48" y="139"/>
                </a:cubicBezTo>
                <a:cubicBezTo>
                  <a:pt x="48" y="139"/>
                  <a:pt x="48" y="139"/>
                  <a:pt x="48" y="139"/>
                </a:cubicBezTo>
                <a:cubicBezTo>
                  <a:pt x="47" y="136"/>
                  <a:pt x="45" y="134"/>
                  <a:pt x="43" y="131"/>
                </a:cubicBezTo>
                <a:cubicBezTo>
                  <a:pt x="43" y="131"/>
                  <a:pt x="43" y="131"/>
                  <a:pt x="43" y="131"/>
                </a:cubicBezTo>
                <a:cubicBezTo>
                  <a:pt x="41" y="128"/>
                  <a:pt x="40" y="125"/>
                  <a:pt x="39" y="122"/>
                </a:cubicBezTo>
                <a:cubicBezTo>
                  <a:pt x="18" y="122"/>
                  <a:pt x="18" y="122"/>
                  <a:pt x="18" y="122"/>
                </a:cubicBezTo>
                <a:cubicBezTo>
                  <a:pt x="22" y="135"/>
                  <a:pt x="29" y="147"/>
                  <a:pt x="38" y="157"/>
                </a:cubicBezTo>
                <a:close/>
                <a:moveTo>
                  <a:pt x="38" y="39"/>
                </a:moveTo>
                <a:cubicBezTo>
                  <a:pt x="29" y="49"/>
                  <a:pt x="21" y="61"/>
                  <a:pt x="18" y="75"/>
                </a:cubicBezTo>
                <a:cubicBezTo>
                  <a:pt x="39" y="75"/>
                  <a:pt x="39" y="75"/>
                  <a:pt x="39" y="75"/>
                </a:cubicBezTo>
                <a:cubicBezTo>
                  <a:pt x="39" y="73"/>
                  <a:pt x="40" y="72"/>
                  <a:pt x="41" y="71"/>
                </a:cubicBezTo>
                <a:cubicBezTo>
                  <a:pt x="41" y="70"/>
                  <a:pt x="41" y="70"/>
                  <a:pt x="41" y="70"/>
                </a:cubicBezTo>
                <a:cubicBezTo>
                  <a:pt x="42" y="69"/>
                  <a:pt x="42" y="67"/>
                  <a:pt x="43" y="66"/>
                </a:cubicBezTo>
                <a:cubicBezTo>
                  <a:pt x="43" y="66"/>
                  <a:pt x="43" y="65"/>
                  <a:pt x="44" y="65"/>
                </a:cubicBezTo>
                <a:cubicBezTo>
                  <a:pt x="45" y="62"/>
                  <a:pt x="47" y="60"/>
                  <a:pt x="49" y="58"/>
                </a:cubicBezTo>
                <a:cubicBezTo>
                  <a:pt x="49" y="58"/>
                  <a:pt x="49" y="58"/>
                  <a:pt x="49" y="58"/>
                </a:cubicBezTo>
                <a:lnTo>
                  <a:pt x="38" y="39"/>
                </a:lnTo>
                <a:close/>
                <a:moveTo>
                  <a:pt x="99" y="14"/>
                </a:moveTo>
                <a:cubicBezTo>
                  <a:pt x="91" y="14"/>
                  <a:pt x="83" y="15"/>
                  <a:pt x="76" y="17"/>
                </a:cubicBezTo>
                <a:cubicBezTo>
                  <a:pt x="86" y="35"/>
                  <a:pt x="86" y="35"/>
                  <a:pt x="86" y="35"/>
                </a:cubicBezTo>
                <a:cubicBezTo>
                  <a:pt x="86" y="35"/>
                  <a:pt x="86" y="35"/>
                  <a:pt x="86" y="35"/>
                </a:cubicBezTo>
                <a:cubicBezTo>
                  <a:pt x="88" y="35"/>
                  <a:pt x="90" y="34"/>
                  <a:pt x="92" y="34"/>
                </a:cubicBezTo>
                <a:cubicBezTo>
                  <a:pt x="95" y="34"/>
                  <a:pt x="97" y="34"/>
                  <a:pt x="99" y="34"/>
                </a:cubicBezTo>
                <a:cubicBezTo>
                  <a:pt x="101" y="34"/>
                  <a:pt x="102" y="34"/>
                  <a:pt x="104" y="34"/>
                </a:cubicBezTo>
                <a:cubicBezTo>
                  <a:pt x="106" y="34"/>
                  <a:pt x="107" y="34"/>
                  <a:pt x="109" y="35"/>
                </a:cubicBezTo>
                <a:cubicBezTo>
                  <a:pt x="109" y="35"/>
                  <a:pt x="109" y="35"/>
                  <a:pt x="109" y="35"/>
                </a:cubicBezTo>
                <a:cubicBezTo>
                  <a:pt x="119" y="16"/>
                  <a:pt x="119" y="16"/>
                  <a:pt x="119" y="16"/>
                </a:cubicBezTo>
                <a:cubicBezTo>
                  <a:pt x="113" y="15"/>
                  <a:pt x="106" y="14"/>
                  <a:pt x="99" y="14"/>
                </a:cubicBezTo>
                <a:close/>
                <a:moveTo>
                  <a:pt x="130" y="52"/>
                </a:moveTo>
                <a:cubicBezTo>
                  <a:pt x="128" y="51"/>
                  <a:pt x="127" y="50"/>
                  <a:pt x="125" y="50"/>
                </a:cubicBezTo>
                <a:cubicBezTo>
                  <a:pt x="122" y="48"/>
                  <a:pt x="119" y="46"/>
                  <a:pt x="115" y="45"/>
                </a:cubicBezTo>
                <a:cubicBezTo>
                  <a:pt x="110" y="44"/>
                  <a:pt x="105" y="43"/>
                  <a:pt x="99" y="43"/>
                </a:cubicBezTo>
                <a:cubicBezTo>
                  <a:pt x="93" y="43"/>
                  <a:pt x="88" y="44"/>
                  <a:pt x="82" y="45"/>
                </a:cubicBezTo>
                <a:cubicBezTo>
                  <a:pt x="79" y="46"/>
                  <a:pt x="76" y="48"/>
                  <a:pt x="72" y="50"/>
                </a:cubicBezTo>
                <a:cubicBezTo>
                  <a:pt x="71" y="50"/>
                  <a:pt x="69" y="51"/>
                  <a:pt x="68" y="52"/>
                </a:cubicBezTo>
                <a:cubicBezTo>
                  <a:pt x="56" y="60"/>
                  <a:pt x="47" y="73"/>
                  <a:pt x="45" y="87"/>
                </a:cubicBezTo>
                <a:cubicBezTo>
                  <a:pt x="44" y="91"/>
                  <a:pt x="43" y="94"/>
                  <a:pt x="43" y="98"/>
                </a:cubicBezTo>
                <a:cubicBezTo>
                  <a:pt x="43" y="102"/>
                  <a:pt x="44" y="106"/>
                  <a:pt x="45" y="109"/>
                </a:cubicBezTo>
                <a:cubicBezTo>
                  <a:pt x="47" y="124"/>
                  <a:pt x="56" y="136"/>
                  <a:pt x="68" y="144"/>
                </a:cubicBezTo>
                <a:cubicBezTo>
                  <a:pt x="69" y="145"/>
                  <a:pt x="71" y="146"/>
                  <a:pt x="72" y="147"/>
                </a:cubicBezTo>
                <a:cubicBezTo>
                  <a:pt x="76" y="149"/>
                  <a:pt x="79" y="150"/>
                  <a:pt x="82" y="151"/>
                </a:cubicBezTo>
                <a:cubicBezTo>
                  <a:pt x="88" y="153"/>
                  <a:pt x="93" y="154"/>
                  <a:pt x="99" y="154"/>
                </a:cubicBezTo>
                <a:cubicBezTo>
                  <a:pt x="105" y="154"/>
                  <a:pt x="110" y="153"/>
                  <a:pt x="115" y="151"/>
                </a:cubicBezTo>
                <a:cubicBezTo>
                  <a:pt x="119" y="150"/>
                  <a:pt x="122" y="149"/>
                  <a:pt x="125" y="147"/>
                </a:cubicBezTo>
                <a:cubicBezTo>
                  <a:pt x="127" y="146"/>
                  <a:pt x="128" y="145"/>
                  <a:pt x="130" y="144"/>
                </a:cubicBezTo>
                <a:cubicBezTo>
                  <a:pt x="142" y="136"/>
                  <a:pt x="150" y="124"/>
                  <a:pt x="153" y="109"/>
                </a:cubicBezTo>
                <a:cubicBezTo>
                  <a:pt x="154" y="106"/>
                  <a:pt x="154" y="102"/>
                  <a:pt x="154" y="98"/>
                </a:cubicBezTo>
                <a:cubicBezTo>
                  <a:pt x="154" y="94"/>
                  <a:pt x="154" y="91"/>
                  <a:pt x="153" y="87"/>
                </a:cubicBezTo>
                <a:cubicBezTo>
                  <a:pt x="150" y="73"/>
                  <a:pt x="142" y="60"/>
                  <a:pt x="130" y="52"/>
                </a:cubicBezTo>
                <a:close/>
                <a:moveTo>
                  <a:pt x="158" y="38"/>
                </a:moveTo>
                <a:cubicBezTo>
                  <a:pt x="147" y="56"/>
                  <a:pt x="147" y="56"/>
                  <a:pt x="147" y="56"/>
                </a:cubicBezTo>
                <a:cubicBezTo>
                  <a:pt x="147" y="56"/>
                  <a:pt x="147" y="56"/>
                  <a:pt x="147" y="56"/>
                </a:cubicBezTo>
                <a:cubicBezTo>
                  <a:pt x="148" y="57"/>
                  <a:pt x="149" y="58"/>
                  <a:pt x="151" y="60"/>
                </a:cubicBezTo>
                <a:cubicBezTo>
                  <a:pt x="151" y="60"/>
                  <a:pt x="151" y="60"/>
                  <a:pt x="151" y="60"/>
                </a:cubicBezTo>
                <a:cubicBezTo>
                  <a:pt x="152" y="62"/>
                  <a:pt x="153" y="63"/>
                  <a:pt x="154" y="65"/>
                </a:cubicBezTo>
                <a:cubicBezTo>
                  <a:pt x="154" y="65"/>
                  <a:pt x="154" y="65"/>
                  <a:pt x="154" y="65"/>
                </a:cubicBezTo>
                <a:cubicBezTo>
                  <a:pt x="155" y="66"/>
                  <a:pt x="156" y="68"/>
                  <a:pt x="156" y="70"/>
                </a:cubicBezTo>
                <a:cubicBezTo>
                  <a:pt x="157" y="70"/>
                  <a:pt x="157" y="70"/>
                  <a:pt x="157" y="70"/>
                </a:cubicBezTo>
                <a:cubicBezTo>
                  <a:pt x="157" y="71"/>
                  <a:pt x="158" y="73"/>
                  <a:pt x="159" y="75"/>
                </a:cubicBezTo>
                <a:cubicBezTo>
                  <a:pt x="159" y="75"/>
                  <a:pt x="159" y="75"/>
                  <a:pt x="159" y="75"/>
                </a:cubicBezTo>
                <a:cubicBezTo>
                  <a:pt x="180" y="75"/>
                  <a:pt x="180" y="75"/>
                  <a:pt x="180" y="75"/>
                </a:cubicBezTo>
                <a:cubicBezTo>
                  <a:pt x="176" y="60"/>
                  <a:pt x="168" y="48"/>
                  <a:pt x="158" y="38"/>
                </a:cubicBezTo>
                <a:close/>
                <a:moveTo>
                  <a:pt x="105" y="89"/>
                </a:moveTo>
                <a:cubicBezTo>
                  <a:pt x="106" y="89"/>
                  <a:pt x="107" y="89"/>
                  <a:pt x="107" y="89"/>
                </a:cubicBezTo>
                <a:cubicBezTo>
                  <a:pt x="114" y="90"/>
                  <a:pt x="120" y="92"/>
                  <a:pt x="123" y="96"/>
                </a:cubicBezTo>
                <a:cubicBezTo>
                  <a:pt x="127" y="99"/>
                  <a:pt x="129" y="103"/>
                  <a:pt x="129" y="109"/>
                </a:cubicBezTo>
                <a:cubicBezTo>
                  <a:pt x="129" y="115"/>
                  <a:pt x="126" y="120"/>
                  <a:pt x="121" y="124"/>
                </a:cubicBezTo>
                <a:cubicBezTo>
                  <a:pt x="117" y="128"/>
                  <a:pt x="111" y="130"/>
                  <a:pt x="104" y="131"/>
                </a:cubicBezTo>
                <a:cubicBezTo>
                  <a:pt x="104" y="145"/>
                  <a:pt x="104" y="145"/>
                  <a:pt x="104" y="145"/>
                </a:cubicBezTo>
                <a:cubicBezTo>
                  <a:pt x="99" y="145"/>
                  <a:pt x="99" y="145"/>
                  <a:pt x="99" y="145"/>
                </a:cubicBezTo>
                <a:cubicBezTo>
                  <a:pt x="99" y="131"/>
                  <a:pt x="99" y="131"/>
                  <a:pt x="99" y="131"/>
                </a:cubicBezTo>
                <a:cubicBezTo>
                  <a:pt x="91" y="130"/>
                  <a:pt x="85" y="129"/>
                  <a:pt x="80" y="126"/>
                </a:cubicBezTo>
                <a:cubicBezTo>
                  <a:pt x="75" y="123"/>
                  <a:pt x="73" y="119"/>
                  <a:pt x="73" y="115"/>
                </a:cubicBezTo>
                <a:cubicBezTo>
                  <a:pt x="73" y="112"/>
                  <a:pt x="73" y="110"/>
                  <a:pt x="75" y="109"/>
                </a:cubicBezTo>
                <a:cubicBezTo>
                  <a:pt x="76" y="107"/>
                  <a:pt x="78" y="106"/>
                  <a:pt x="81" y="106"/>
                </a:cubicBezTo>
                <a:cubicBezTo>
                  <a:pt x="84" y="106"/>
                  <a:pt x="86" y="107"/>
                  <a:pt x="87" y="108"/>
                </a:cubicBezTo>
                <a:cubicBezTo>
                  <a:pt x="89" y="110"/>
                  <a:pt x="90" y="112"/>
                  <a:pt x="90" y="114"/>
                </a:cubicBezTo>
                <a:cubicBezTo>
                  <a:pt x="90" y="116"/>
                  <a:pt x="89" y="118"/>
                  <a:pt x="89" y="119"/>
                </a:cubicBezTo>
                <a:cubicBezTo>
                  <a:pt x="88" y="121"/>
                  <a:pt x="88" y="122"/>
                  <a:pt x="87" y="123"/>
                </a:cubicBezTo>
                <a:cubicBezTo>
                  <a:pt x="88" y="124"/>
                  <a:pt x="90" y="124"/>
                  <a:pt x="92" y="125"/>
                </a:cubicBezTo>
                <a:cubicBezTo>
                  <a:pt x="94" y="126"/>
                  <a:pt x="96" y="126"/>
                  <a:pt x="99" y="126"/>
                </a:cubicBezTo>
                <a:cubicBezTo>
                  <a:pt x="99" y="103"/>
                  <a:pt x="99" y="103"/>
                  <a:pt x="99" y="103"/>
                </a:cubicBezTo>
                <a:cubicBezTo>
                  <a:pt x="98" y="103"/>
                  <a:pt x="98" y="103"/>
                  <a:pt x="97" y="103"/>
                </a:cubicBezTo>
                <a:cubicBezTo>
                  <a:pt x="97" y="103"/>
                  <a:pt x="96" y="103"/>
                  <a:pt x="96" y="103"/>
                </a:cubicBezTo>
                <a:cubicBezTo>
                  <a:pt x="89" y="103"/>
                  <a:pt x="84" y="101"/>
                  <a:pt x="80" y="97"/>
                </a:cubicBezTo>
                <a:cubicBezTo>
                  <a:pt x="76" y="94"/>
                  <a:pt x="75" y="90"/>
                  <a:pt x="75" y="84"/>
                </a:cubicBezTo>
                <a:cubicBezTo>
                  <a:pt x="75" y="82"/>
                  <a:pt x="75" y="80"/>
                  <a:pt x="76" y="77"/>
                </a:cubicBezTo>
                <a:cubicBezTo>
                  <a:pt x="77" y="75"/>
                  <a:pt x="78" y="73"/>
                  <a:pt x="80" y="71"/>
                </a:cubicBezTo>
                <a:cubicBezTo>
                  <a:pt x="82" y="69"/>
                  <a:pt x="84" y="67"/>
                  <a:pt x="87" y="66"/>
                </a:cubicBezTo>
                <a:cubicBezTo>
                  <a:pt x="90" y="64"/>
                  <a:pt x="94" y="64"/>
                  <a:pt x="99" y="63"/>
                </a:cubicBezTo>
                <a:cubicBezTo>
                  <a:pt x="99" y="52"/>
                  <a:pt x="99" y="52"/>
                  <a:pt x="99" y="52"/>
                </a:cubicBezTo>
                <a:cubicBezTo>
                  <a:pt x="104" y="52"/>
                  <a:pt x="104" y="52"/>
                  <a:pt x="104" y="52"/>
                </a:cubicBezTo>
                <a:cubicBezTo>
                  <a:pt x="104" y="63"/>
                  <a:pt x="104" y="63"/>
                  <a:pt x="104" y="63"/>
                </a:cubicBezTo>
                <a:cubicBezTo>
                  <a:pt x="110" y="64"/>
                  <a:pt x="116" y="65"/>
                  <a:pt x="120" y="68"/>
                </a:cubicBezTo>
                <a:cubicBezTo>
                  <a:pt x="125" y="70"/>
                  <a:pt x="127" y="74"/>
                  <a:pt x="127" y="77"/>
                </a:cubicBezTo>
                <a:cubicBezTo>
                  <a:pt x="127" y="80"/>
                  <a:pt x="126" y="82"/>
                  <a:pt x="125" y="83"/>
                </a:cubicBezTo>
                <a:cubicBezTo>
                  <a:pt x="123" y="85"/>
                  <a:pt x="121" y="86"/>
                  <a:pt x="119" y="86"/>
                </a:cubicBezTo>
                <a:cubicBezTo>
                  <a:pt x="116" y="86"/>
                  <a:pt x="114" y="85"/>
                  <a:pt x="113" y="84"/>
                </a:cubicBezTo>
                <a:cubicBezTo>
                  <a:pt x="111" y="82"/>
                  <a:pt x="111" y="81"/>
                  <a:pt x="111" y="78"/>
                </a:cubicBezTo>
                <a:cubicBezTo>
                  <a:pt x="111" y="77"/>
                  <a:pt x="111" y="75"/>
                  <a:pt x="111" y="74"/>
                </a:cubicBezTo>
                <a:cubicBezTo>
                  <a:pt x="112" y="72"/>
                  <a:pt x="112" y="71"/>
                  <a:pt x="113" y="69"/>
                </a:cubicBezTo>
                <a:cubicBezTo>
                  <a:pt x="112" y="69"/>
                  <a:pt x="111" y="69"/>
                  <a:pt x="109" y="68"/>
                </a:cubicBezTo>
                <a:cubicBezTo>
                  <a:pt x="107" y="68"/>
                  <a:pt x="105" y="68"/>
                  <a:pt x="104" y="68"/>
                </a:cubicBezTo>
                <a:cubicBezTo>
                  <a:pt x="104" y="88"/>
                  <a:pt x="104" y="88"/>
                  <a:pt x="104" y="88"/>
                </a:cubicBezTo>
                <a:cubicBezTo>
                  <a:pt x="104" y="88"/>
                  <a:pt x="105" y="89"/>
                  <a:pt x="105" y="89"/>
                </a:cubicBezTo>
                <a:close/>
                <a:moveTo>
                  <a:pt x="104" y="126"/>
                </a:moveTo>
                <a:cubicBezTo>
                  <a:pt x="108" y="126"/>
                  <a:pt x="111" y="125"/>
                  <a:pt x="114" y="122"/>
                </a:cubicBezTo>
                <a:cubicBezTo>
                  <a:pt x="116" y="120"/>
                  <a:pt x="117" y="118"/>
                  <a:pt x="117" y="115"/>
                </a:cubicBezTo>
                <a:cubicBezTo>
                  <a:pt x="117" y="112"/>
                  <a:pt x="116" y="110"/>
                  <a:pt x="114" y="108"/>
                </a:cubicBezTo>
                <a:cubicBezTo>
                  <a:pt x="113" y="106"/>
                  <a:pt x="110" y="105"/>
                  <a:pt x="106" y="104"/>
                </a:cubicBezTo>
                <a:cubicBezTo>
                  <a:pt x="106" y="104"/>
                  <a:pt x="106" y="104"/>
                  <a:pt x="105" y="104"/>
                </a:cubicBezTo>
                <a:cubicBezTo>
                  <a:pt x="104" y="104"/>
                  <a:pt x="104" y="104"/>
                  <a:pt x="104" y="104"/>
                </a:cubicBezTo>
                <a:lnTo>
                  <a:pt x="104" y="126"/>
                </a:lnTo>
                <a:close/>
                <a:moveTo>
                  <a:pt x="99" y="68"/>
                </a:moveTo>
                <a:cubicBezTo>
                  <a:pt x="95" y="68"/>
                  <a:pt x="92" y="69"/>
                  <a:pt x="90" y="71"/>
                </a:cubicBezTo>
                <a:cubicBezTo>
                  <a:pt x="88" y="73"/>
                  <a:pt x="87" y="75"/>
                  <a:pt x="87" y="78"/>
                </a:cubicBezTo>
                <a:cubicBezTo>
                  <a:pt x="87" y="81"/>
                  <a:pt x="87" y="83"/>
                  <a:pt x="89" y="85"/>
                </a:cubicBezTo>
                <a:cubicBezTo>
                  <a:pt x="91" y="86"/>
                  <a:pt x="93" y="87"/>
                  <a:pt x="96" y="88"/>
                </a:cubicBezTo>
                <a:cubicBezTo>
                  <a:pt x="97" y="88"/>
                  <a:pt x="97" y="88"/>
                  <a:pt x="98" y="88"/>
                </a:cubicBezTo>
                <a:cubicBezTo>
                  <a:pt x="98" y="88"/>
                  <a:pt x="98" y="88"/>
                  <a:pt x="99" y="88"/>
                </a:cubicBezTo>
                <a:lnTo>
                  <a:pt x="99" y="68"/>
                </a:ln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zh-CN" altLang="en-US">
              <a:latin typeface="Impact MT Std" pitchFamily="34" charset="0"/>
            </a:endParaRPr>
          </a:p>
        </p:txBody>
      </p:sp>
    </p:spTree>
    <p:extLst>
      <p:ext uri="{BB962C8B-B14F-4D97-AF65-F5344CB8AC3E}">
        <p14:creationId xmlns:p14="http://schemas.microsoft.com/office/powerpoint/2010/main" val="2861773935"/>
      </p:ext>
    </p:extLst>
  </p:cSld>
  <p:clrMapOvr>
    <a:masterClrMapping/>
  </p:clrMapOvr>
  <p:transition spd="slow" advClick="0" advTm="1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wipe(left)">
                                      <p:cBhvr>
                                        <p:cTn id="7" dur="500"/>
                                        <p:tgtEl>
                                          <p:spTgt spid="16"/>
                                        </p:tgtEl>
                                      </p:cBhvr>
                                    </p:animEffect>
                                  </p:childTnLst>
                                </p:cTn>
                              </p:par>
                              <p:par>
                                <p:cTn id="8" presetID="22" presetClass="entr" presetSubtype="8" fill="hold" nodeType="withEffect">
                                  <p:stCondLst>
                                    <p:cond delay="0"/>
                                  </p:stCondLst>
                                  <p:childTnLst>
                                    <p:set>
                                      <p:cBhvr>
                                        <p:cTn id="9" dur="1" fill="hold">
                                          <p:stCondLst>
                                            <p:cond delay="0"/>
                                          </p:stCondLst>
                                        </p:cTn>
                                        <p:tgtEl>
                                          <p:spTgt spid="10"/>
                                        </p:tgtEl>
                                        <p:attrNameLst>
                                          <p:attrName>style.visibility</p:attrName>
                                        </p:attrNameLst>
                                      </p:cBhvr>
                                      <p:to>
                                        <p:strVal val="visible"/>
                                      </p:to>
                                    </p:set>
                                    <p:animEffect transition="in" filter="wipe(left)">
                                      <p:cBhvr>
                                        <p:cTn id="10" dur="500"/>
                                        <p:tgtEl>
                                          <p:spTgt spid="10"/>
                                        </p:tgtEl>
                                      </p:cBhvr>
                                    </p:animEffect>
                                  </p:childTnLst>
                                </p:cTn>
                              </p:par>
                            </p:childTnLst>
                          </p:cTn>
                        </p:par>
                        <p:par>
                          <p:cTn id="11" fill="hold">
                            <p:stCondLst>
                              <p:cond delay="500"/>
                            </p:stCondLst>
                            <p:childTnLst>
                              <p:par>
                                <p:cTn id="12" presetID="41" presetClass="entr" presetSubtype="0" fill="hold" grpId="0" nodeType="afterEffect">
                                  <p:stCondLst>
                                    <p:cond delay="0"/>
                                  </p:stCondLst>
                                  <p:iterate type="lt">
                                    <p:tmPct val="10000"/>
                                  </p:iterate>
                                  <p:childTnLst>
                                    <p:set>
                                      <p:cBhvr>
                                        <p:cTn id="13" dur="1" fill="hold">
                                          <p:stCondLst>
                                            <p:cond delay="0"/>
                                          </p:stCondLst>
                                        </p:cTn>
                                        <p:tgtEl>
                                          <p:spTgt spid="9"/>
                                        </p:tgtEl>
                                        <p:attrNameLst>
                                          <p:attrName>style.visibility</p:attrName>
                                        </p:attrNameLst>
                                      </p:cBhvr>
                                      <p:to>
                                        <p:strVal val="visible"/>
                                      </p:to>
                                    </p:set>
                                    <p:anim calcmode="lin" valueType="num">
                                      <p:cBhvr>
                                        <p:cTn id="14" dur="400" fill="hold"/>
                                        <p:tgtEl>
                                          <p:spTgt spid="9"/>
                                        </p:tgtEl>
                                        <p:attrNameLst>
                                          <p:attrName>ppt_x</p:attrName>
                                        </p:attrNameLst>
                                      </p:cBhvr>
                                      <p:tavLst>
                                        <p:tav tm="0">
                                          <p:val>
                                            <p:strVal val="#ppt_x"/>
                                          </p:val>
                                        </p:tav>
                                        <p:tav tm="50000">
                                          <p:val>
                                            <p:strVal val="#ppt_x+.1"/>
                                          </p:val>
                                        </p:tav>
                                        <p:tav tm="100000">
                                          <p:val>
                                            <p:strVal val="#ppt_x"/>
                                          </p:val>
                                        </p:tav>
                                      </p:tavLst>
                                    </p:anim>
                                    <p:anim calcmode="lin" valueType="num">
                                      <p:cBhvr>
                                        <p:cTn id="15" dur="400" fill="hold"/>
                                        <p:tgtEl>
                                          <p:spTgt spid="9"/>
                                        </p:tgtEl>
                                        <p:attrNameLst>
                                          <p:attrName>ppt_y</p:attrName>
                                        </p:attrNameLst>
                                      </p:cBhvr>
                                      <p:tavLst>
                                        <p:tav tm="0">
                                          <p:val>
                                            <p:strVal val="#ppt_y"/>
                                          </p:val>
                                        </p:tav>
                                        <p:tav tm="100000">
                                          <p:val>
                                            <p:strVal val="#ppt_y"/>
                                          </p:val>
                                        </p:tav>
                                      </p:tavLst>
                                    </p:anim>
                                    <p:anim calcmode="lin" valueType="num">
                                      <p:cBhvr>
                                        <p:cTn id="16" dur="400" fill="hold"/>
                                        <p:tgtEl>
                                          <p:spTgt spid="9"/>
                                        </p:tgtEl>
                                        <p:attrNameLst>
                                          <p:attrName>ppt_h</p:attrName>
                                        </p:attrNameLst>
                                      </p:cBhvr>
                                      <p:tavLst>
                                        <p:tav tm="0">
                                          <p:val>
                                            <p:strVal val="#ppt_h/10"/>
                                          </p:val>
                                        </p:tav>
                                        <p:tav tm="50000">
                                          <p:val>
                                            <p:strVal val="#ppt_h+.01"/>
                                          </p:val>
                                        </p:tav>
                                        <p:tav tm="100000">
                                          <p:val>
                                            <p:strVal val="#ppt_h"/>
                                          </p:val>
                                        </p:tav>
                                      </p:tavLst>
                                    </p:anim>
                                    <p:anim calcmode="lin" valueType="num">
                                      <p:cBhvr>
                                        <p:cTn id="17" dur="400" fill="hold"/>
                                        <p:tgtEl>
                                          <p:spTgt spid="9"/>
                                        </p:tgtEl>
                                        <p:attrNameLst>
                                          <p:attrName>ppt_w</p:attrName>
                                        </p:attrNameLst>
                                      </p:cBhvr>
                                      <p:tavLst>
                                        <p:tav tm="0">
                                          <p:val>
                                            <p:strVal val="#ppt_w/10"/>
                                          </p:val>
                                        </p:tav>
                                        <p:tav tm="50000">
                                          <p:val>
                                            <p:strVal val="#ppt_w+.01"/>
                                          </p:val>
                                        </p:tav>
                                        <p:tav tm="100000">
                                          <p:val>
                                            <p:strVal val="#ppt_w"/>
                                          </p:val>
                                        </p:tav>
                                      </p:tavLst>
                                    </p:anim>
                                    <p:animEffect transition="in" filter="fade">
                                      <p:cBhvr>
                                        <p:cTn id="18" dur="400" tmFilter="0,0; .5, 1; 1, 1"/>
                                        <p:tgtEl>
                                          <p:spTgt spid="9"/>
                                        </p:tgtEl>
                                      </p:cBhvr>
                                    </p:animEffect>
                                  </p:childTnLst>
                                </p:cTn>
                              </p:par>
                              <p:par>
                                <p:cTn id="19" presetID="42" presetClass="entr" presetSubtype="0" fill="hold" grpId="0" nodeType="withEffect">
                                  <p:stCondLst>
                                    <p:cond delay="0"/>
                                  </p:stCondLst>
                                  <p:childTnLst>
                                    <p:set>
                                      <p:cBhvr>
                                        <p:cTn id="20" dur="1" fill="hold">
                                          <p:stCondLst>
                                            <p:cond delay="0"/>
                                          </p:stCondLst>
                                        </p:cTn>
                                        <p:tgtEl>
                                          <p:spTgt spid="15"/>
                                        </p:tgtEl>
                                        <p:attrNameLst>
                                          <p:attrName>style.visibility</p:attrName>
                                        </p:attrNameLst>
                                      </p:cBhvr>
                                      <p:to>
                                        <p:strVal val="visible"/>
                                      </p:to>
                                    </p:set>
                                    <p:animEffect transition="in" filter="fade">
                                      <p:cBhvr>
                                        <p:cTn id="21" dur="750"/>
                                        <p:tgtEl>
                                          <p:spTgt spid="15"/>
                                        </p:tgtEl>
                                      </p:cBhvr>
                                    </p:animEffect>
                                    <p:anim calcmode="lin" valueType="num">
                                      <p:cBhvr>
                                        <p:cTn id="22" dur="750" fill="hold"/>
                                        <p:tgtEl>
                                          <p:spTgt spid="15"/>
                                        </p:tgtEl>
                                        <p:attrNameLst>
                                          <p:attrName>ppt_x</p:attrName>
                                        </p:attrNameLst>
                                      </p:cBhvr>
                                      <p:tavLst>
                                        <p:tav tm="0">
                                          <p:val>
                                            <p:strVal val="#ppt_x"/>
                                          </p:val>
                                        </p:tav>
                                        <p:tav tm="100000">
                                          <p:val>
                                            <p:strVal val="#ppt_x"/>
                                          </p:val>
                                        </p:tav>
                                      </p:tavLst>
                                    </p:anim>
                                    <p:anim calcmode="lin" valueType="num">
                                      <p:cBhvr>
                                        <p:cTn id="23" dur="750" fill="hold"/>
                                        <p:tgtEl>
                                          <p:spTgt spid="15"/>
                                        </p:tgtEl>
                                        <p:attrNameLst>
                                          <p:attrName>ppt_y</p:attrName>
                                        </p:attrNameLst>
                                      </p:cBhvr>
                                      <p:tavLst>
                                        <p:tav tm="0">
                                          <p:val>
                                            <p:strVal val="#ppt_y+.1"/>
                                          </p:val>
                                        </p:tav>
                                        <p:tav tm="100000">
                                          <p:val>
                                            <p:strVal val="#ppt_y"/>
                                          </p:val>
                                        </p:tav>
                                      </p:tavLst>
                                    </p:anim>
                                  </p:childTnLst>
                                </p:cTn>
                              </p:par>
                            </p:childTnLst>
                          </p:cTn>
                        </p:par>
                        <p:par>
                          <p:cTn id="24" fill="hold">
                            <p:stCondLst>
                              <p:cond delay="1250"/>
                            </p:stCondLst>
                            <p:childTnLst>
                              <p:par>
                                <p:cTn id="25" presetID="42" presetClass="entr" presetSubtype="0" fill="hold" grpId="0" nodeType="afterEffect">
                                  <p:stCondLst>
                                    <p:cond delay="0"/>
                                  </p:stCondLst>
                                  <p:childTnLst>
                                    <p:set>
                                      <p:cBhvr>
                                        <p:cTn id="26" dur="1" fill="hold">
                                          <p:stCondLst>
                                            <p:cond delay="0"/>
                                          </p:stCondLst>
                                        </p:cTn>
                                        <p:tgtEl>
                                          <p:spTgt spid="28"/>
                                        </p:tgtEl>
                                        <p:attrNameLst>
                                          <p:attrName>style.visibility</p:attrName>
                                        </p:attrNameLst>
                                      </p:cBhvr>
                                      <p:to>
                                        <p:strVal val="visible"/>
                                      </p:to>
                                    </p:set>
                                    <p:animEffect transition="in" filter="fade">
                                      <p:cBhvr>
                                        <p:cTn id="27" dur="1000"/>
                                        <p:tgtEl>
                                          <p:spTgt spid="28"/>
                                        </p:tgtEl>
                                      </p:cBhvr>
                                    </p:animEffect>
                                    <p:anim calcmode="lin" valueType="num">
                                      <p:cBhvr>
                                        <p:cTn id="28" dur="1000" fill="hold"/>
                                        <p:tgtEl>
                                          <p:spTgt spid="28"/>
                                        </p:tgtEl>
                                        <p:attrNameLst>
                                          <p:attrName>ppt_x</p:attrName>
                                        </p:attrNameLst>
                                      </p:cBhvr>
                                      <p:tavLst>
                                        <p:tav tm="0">
                                          <p:val>
                                            <p:strVal val="#ppt_x"/>
                                          </p:val>
                                        </p:tav>
                                        <p:tav tm="100000">
                                          <p:val>
                                            <p:strVal val="#ppt_x"/>
                                          </p:val>
                                        </p:tav>
                                      </p:tavLst>
                                    </p:anim>
                                    <p:anim calcmode="lin" valueType="num">
                                      <p:cBhvr>
                                        <p:cTn id="29" dur="1000" fill="hold"/>
                                        <p:tgtEl>
                                          <p:spTgt spid="28"/>
                                        </p:tgtEl>
                                        <p:attrNameLst>
                                          <p:attrName>ppt_y</p:attrName>
                                        </p:attrNameLst>
                                      </p:cBhvr>
                                      <p:tavLst>
                                        <p:tav tm="0">
                                          <p:val>
                                            <p:strVal val="#ppt_y+.1"/>
                                          </p:val>
                                        </p:tav>
                                        <p:tav tm="100000">
                                          <p:val>
                                            <p:strVal val="#ppt_y"/>
                                          </p:val>
                                        </p:tav>
                                      </p:tavLst>
                                    </p:anim>
                                  </p:childTnLst>
                                </p:cTn>
                              </p:par>
                            </p:childTnLst>
                          </p:cTn>
                        </p:par>
                        <p:par>
                          <p:cTn id="30" fill="hold">
                            <p:stCondLst>
                              <p:cond delay="2250"/>
                            </p:stCondLst>
                            <p:childTnLst>
                              <p:par>
                                <p:cTn id="31" presetID="53" presetClass="entr" presetSubtype="16" fill="hold" grpId="0" nodeType="afterEffect">
                                  <p:stCondLst>
                                    <p:cond delay="0"/>
                                  </p:stCondLst>
                                  <p:childTnLst>
                                    <p:set>
                                      <p:cBhvr>
                                        <p:cTn id="32" dur="1" fill="hold">
                                          <p:stCondLst>
                                            <p:cond delay="0"/>
                                          </p:stCondLst>
                                        </p:cTn>
                                        <p:tgtEl>
                                          <p:spTgt spid="29"/>
                                        </p:tgtEl>
                                        <p:attrNameLst>
                                          <p:attrName>style.visibility</p:attrName>
                                        </p:attrNameLst>
                                      </p:cBhvr>
                                      <p:to>
                                        <p:strVal val="visible"/>
                                      </p:to>
                                    </p:set>
                                    <p:anim calcmode="lin" valueType="num">
                                      <p:cBhvr>
                                        <p:cTn id="33" dur="500" fill="hold"/>
                                        <p:tgtEl>
                                          <p:spTgt spid="29"/>
                                        </p:tgtEl>
                                        <p:attrNameLst>
                                          <p:attrName>ppt_w</p:attrName>
                                        </p:attrNameLst>
                                      </p:cBhvr>
                                      <p:tavLst>
                                        <p:tav tm="0">
                                          <p:val>
                                            <p:fltVal val="0"/>
                                          </p:val>
                                        </p:tav>
                                        <p:tav tm="100000">
                                          <p:val>
                                            <p:strVal val="#ppt_w"/>
                                          </p:val>
                                        </p:tav>
                                      </p:tavLst>
                                    </p:anim>
                                    <p:anim calcmode="lin" valueType="num">
                                      <p:cBhvr>
                                        <p:cTn id="34" dur="500" fill="hold"/>
                                        <p:tgtEl>
                                          <p:spTgt spid="29"/>
                                        </p:tgtEl>
                                        <p:attrNameLst>
                                          <p:attrName>ppt_h</p:attrName>
                                        </p:attrNameLst>
                                      </p:cBhvr>
                                      <p:tavLst>
                                        <p:tav tm="0">
                                          <p:val>
                                            <p:fltVal val="0"/>
                                          </p:val>
                                        </p:tav>
                                        <p:tav tm="100000">
                                          <p:val>
                                            <p:strVal val="#ppt_h"/>
                                          </p:val>
                                        </p:tav>
                                      </p:tavLst>
                                    </p:anim>
                                    <p:animEffect transition="in" filter="fade">
                                      <p:cBhvr>
                                        <p:cTn id="35" dur="500"/>
                                        <p:tgtEl>
                                          <p:spTgt spid="29"/>
                                        </p:tgtEl>
                                      </p:cBhvr>
                                    </p:animEffect>
                                  </p:childTnLst>
                                </p:cTn>
                              </p:par>
                            </p:childTnLst>
                          </p:cTn>
                        </p:par>
                        <p:par>
                          <p:cTn id="36" fill="hold">
                            <p:stCondLst>
                              <p:cond delay="2750"/>
                            </p:stCondLst>
                            <p:childTnLst>
                              <p:par>
                                <p:cTn id="37" presetID="41" presetClass="entr" presetSubtype="0" fill="hold" grpId="0" nodeType="afterEffect">
                                  <p:stCondLst>
                                    <p:cond delay="0"/>
                                  </p:stCondLst>
                                  <p:iterate type="lt">
                                    <p:tmPct val="10000"/>
                                  </p:iterate>
                                  <p:childTnLst>
                                    <p:set>
                                      <p:cBhvr>
                                        <p:cTn id="38" dur="1" fill="hold">
                                          <p:stCondLst>
                                            <p:cond delay="0"/>
                                          </p:stCondLst>
                                        </p:cTn>
                                        <p:tgtEl>
                                          <p:spTgt spid="30"/>
                                        </p:tgtEl>
                                        <p:attrNameLst>
                                          <p:attrName>style.visibility</p:attrName>
                                        </p:attrNameLst>
                                      </p:cBhvr>
                                      <p:to>
                                        <p:strVal val="visible"/>
                                      </p:to>
                                    </p:set>
                                    <p:anim calcmode="lin" valueType="num">
                                      <p:cBhvr>
                                        <p:cTn id="39" dur="500" fill="hold"/>
                                        <p:tgtEl>
                                          <p:spTgt spid="30"/>
                                        </p:tgtEl>
                                        <p:attrNameLst>
                                          <p:attrName>ppt_x</p:attrName>
                                        </p:attrNameLst>
                                      </p:cBhvr>
                                      <p:tavLst>
                                        <p:tav tm="0">
                                          <p:val>
                                            <p:strVal val="#ppt_x"/>
                                          </p:val>
                                        </p:tav>
                                        <p:tav tm="50000">
                                          <p:val>
                                            <p:strVal val="#ppt_x+.1"/>
                                          </p:val>
                                        </p:tav>
                                        <p:tav tm="100000">
                                          <p:val>
                                            <p:strVal val="#ppt_x"/>
                                          </p:val>
                                        </p:tav>
                                      </p:tavLst>
                                    </p:anim>
                                    <p:anim calcmode="lin" valueType="num">
                                      <p:cBhvr>
                                        <p:cTn id="40" dur="500" fill="hold"/>
                                        <p:tgtEl>
                                          <p:spTgt spid="30"/>
                                        </p:tgtEl>
                                        <p:attrNameLst>
                                          <p:attrName>ppt_y</p:attrName>
                                        </p:attrNameLst>
                                      </p:cBhvr>
                                      <p:tavLst>
                                        <p:tav tm="0">
                                          <p:val>
                                            <p:strVal val="#ppt_y"/>
                                          </p:val>
                                        </p:tav>
                                        <p:tav tm="100000">
                                          <p:val>
                                            <p:strVal val="#ppt_y"/>
                                          </p:val>
                                        </p:tav>
                                      </p:tavLst>
                                    </p:anim>
                                    <p:anim calcmode="lin" valueType="num">
                                      <p:cBhvr>
                                        <p:cTn id="41" dur="500" fill="hold"/>
                                        <p:tgtEl>
                                          <p:spTgt spid="30"/>
                                        </p:tgtEl>
                                        <p:attrNameLst>
                                          <p:attrName>ppt_h</p:attrName>
                                        </p:attrNameLst>
                                      </p:cBhvr>
                                      <p:tavLst>
                                        <p:tav tm="0">
                                          <p:val>
                                            <p:strVal val="#ppt_h/10"/>
                                          </p:val>
                                        </p:tav>
                                        <p:tav tm="50000">
                                          <p:val>
                                            <p:strVal val="#ppt_h+.01"/>
                                          </p:val>
                                        </p:tav>
                                        <p:tav tm="100000">
                                          <p:val>
                                            <p:strVal val="#ppt_h"/>
                                          </p:val>
                                        </p:tav>
                                      </p:tavLst>
                                    </p:anim>
                                    <p:anim calcmode="lin" valueType="num">
                                      <p:cBhvr>
                                        <p:cTn id="42" dur="500" fill="hold"/>
                                        <p:tgtEl>
                                          <p:spTgt spid="30"/>
                                        </p:tgtEl>
                                        <p:attrNameLst>
                                          <p:attrName>ppt_w</p:attrName>
                                        </p:attrNameLst>
                                      </p:cBhvr>
                                      <p:tavLst>
                                        <p:tav tm="0">
                                          <p:val>
                                            <p:strVal val="#ppt_w/10"/>
                                          </p:val>
                                        </p:tav>
                                        <p:tav tm="50000">
                                          <p:val>
                                            <p:strVal val="#ppt_w+.01"/>
                                          </p:val>
                                        </p:tav>
                                        <p:tav tm="100000">
                                          <p:val>
                                            <p:strVal val="#ppt_w"/>
                                          </p:val>
                                        </p:tav>
                                      </p:tavLst>
                                    </p:anim>
                                    <p:animEffect transition="in" filter="fade">
                                      <p:cBhvr>
                                        <p:cTn id="43" dur="500" tmFilter="0,0; .5, 1; 1, 1"/>
                                        <p:tgtEl>
                                          <p:spTgt spid="30"/>
                                        </p:tgtEl>
                                      </p:cBhvr>
                                    </p:animEffect>
                                  </p:childTnLst>
                                </p:cTn>
                              </p:par>
                            </p:childTnLst>
                          </p:cTn>
                        </p:par>
                        <p:par>
                          <p:cTn id="44" fill="hold">
                            <p:stCondLst>
                              <p:cond delay="3450"/>
                            </p:stCondLst>
                            <p:childTnLst>
                              <p:par>
                                <p:cTn id="45" presetID="22" presetClass="entr" presetSubtype="4" fill="hold" nodeType="afterEffect">
                                  <p:stCondLst>
                                    <p:cond delay="0"/>
                                  </p:stCondLst>
                                  <p:childTnLst>
                                    <p:set>
                                      <p:cBhvr>
                                        <p:cTn id="46" dur="1" fill="hold">
                                          <p:stCondLst>
                                            <p:cond delay="0"/>
                                          </p:stCondLst>
                                        </p:cTn>
                                        <p:tgtEl>
                                          <p:spTgt spid="21"/>
                                        </p:tgtEl>
                                        <p:attrNameLst>
                                          <p:attrName>style.visibility</p:attrName>
                                        </p:attrNameLst>
                                      </p:cBhvr>
                                      <p:to>
                                        <p:strVal val="visible"/>
                                      </p:to>
                                    </p:set>
                                    <p:animEffect transition="in" filter="wipe(down)">
                                      <p:cBhvr>
                                        <p:cTn id="47" dur="500"/>
                                        <p:tgtEl>
                                          <p:spTgt spid="21"/>
                                        </p:tgtEl>
                                      </p:cBhvr>
                                    </p:animEffect>
                                  </p:childTnLst>
                                </p:cTn>
                              </p:par>
                            </p:childTnLst>
                          </p:cTn>
                        </p:par>
                        <p:par>
                          <p:cTn id="48" fill="hold">
                            <p:stCondLst>
                              <p:cond delay="3950"/>
                            </p:stCondLst>
                            <p:childTnLst>
                              <p:par>
                                <p:cTn id="49" presetID="53" presetClass="entr" presetSubtype="16" fill="hold" grpId="0" nodeType="afterEffect">
                                  <p:stCondLst>
                                    <p:cond delay="0"/>
                                  </p:stCondLst>
                                  <p:childTnLst>
                                    <p:set>
                                      <p:cBhvr>
                                        <p:cTn id="50" dur="1" fill="hold">
                                          <p:stCondLst>
                                            <p:cond delay="0"/>
                                          </p:stCondLst>
                                        </p:cTn>
                                        <p:tgtEl>
                                          <p:spTgt spid="22"/>
                                        </p:tgtEl>
                                        <p:attrNameLst>
                                          <p:attrName>style.visibility</p:attrName>
                                        </p:attrNameLst>
                                      </p:cBhvr>
                                      <p:to>
                                        <p:strVal val="visible"/>
                                      </p:to>
                                    </p:set>
                                    <p:anim calcmode="lin" valueType="num">
                                      <p:cBhvr>
                                        <p:cTn id="51" dur="500" fill="hold"/>
                                        <p:tgtEl>
                                          <p:spTgt spid="22"/>
                                        </p:tgtEl>
                                        <p:attrNameLst>
                                          <p:attrName>ppt_w</p:attrName>
                                        </p:attrNameLst>
                                      </p:cBhvr>
                                      <p:tavLst>
                                        <p:tav tm="0">
                                          <p:val>
                                            <p:fltVal val="0"/>
                                          </p:val>
                                        </p:tav>
                                        <p:tav tm="100000">
                                          <p:val>
                                            <p:strVal val="#ppt_w"/>
                                          </p:val>
                                        </p:tav>
                                      </p:tavLst>
                                    </p:anim>
                                    <p:anim calcmode="lin" valueType="num">
                                      <p:cBhvr>
                                        <p:cTn id="52" dur="500" fill="hold"/>
                                        <p:tgtEl>
                                          <p:spTgt spid="22"/>
                                        </p:tgtEl>
                                        <p:attrNameLst>
                                          <p:attrName>ppt_h</p:attrName>
                                        </p:attrNameLst>
                                      </p:cBhvr>
                                      <p:tavLst>
                                        <p:tav tm="0">
                                          <p:val>
                                            <p:fltVal val="0"/>
                                          </p:val>
                                        </p:tav>
                                        <p:tav tm="100000">
                                          <p:val>
                                            <p:strVal val="#ppt_h"/>
                                          </p:val>
                                        </p:tav>
                                      </p:tavLst>
                                    </p:anim>
                                    <p:animEffect transition="in" filter="fade">
                                      <p:cBhvr>
                                        <p:cTn id="53" dur="500"/>
                                        <p:tgtEl>
                                          <p:spTgt spid="22"/>
                                        </p:tgtEl>
                                      </p:cBhvr>
                                    </p:animEffect>
                                  </p:childTnLst>
                                </p:cTn>
                              </p:par>
                              <p:par>
                                <p:cTn id="54" presetID="53" presetClass="entr" presetSubtype="16" fill="hold" grpId="0" nodeType="withEffect">
                                  <p:stCondLst>
                                    <p:cond delay="500"/>
                                  </p:stCondLst>
                                  <p:childTnLst>
                                    <p:set>
                                      <p:cBhvr>
                                        <p:cTn id="55" dur="1" fill="hold">
                                          <p:stCondLst>
                                            <p:cond delay="0"/>
                                          </p:stCondLst>
                                        </p:cTn>
                                        <p:tgtEl>
                                          <p:spTgt spid="23"/>
                                        </p:tgtEl>
                                        <p:attrNameLst>
                                          <p:attrName>style.visibility</p:attrName>
                                        </p:attrNameLst>
                                      </p:cBhvr>
                                      <p:to>
                                        <p:strVal val="visible"/>
                                      </p:to>
                                    </p:set>
                                    <p:anim calcmode="lin" valueType="num">
                                      <p:cBhvr>
                                        <p:cTn id="56" dur="500" fill="hold"/>
                                        <p:tgtEl>
                                          <p:spTgt spid="23"/>
                                        </p:tgtEl>
                                        <p:attrNameLst>
                                          <p:attrName>ppt_w</p:attrName>
                                        </p:attrNameLst>
                                      </p:cBhvr>
                                      <p:tavLst>
                                        <p:tav tm="0">
                                          <p:val>
                                            <p:fltVal val="0"/>
                                          </p:val>
                                        </p:tav>
                                        <p:tav tm="100000">
                                          <p:val>
                                            <p:strVal val="#ppt_w"/>
                                          </p:val>
                                        </p:tav>
                                      </p:tavLst>
                                    </p:anim>
                                    <p:anim calcmode="lin" valueType="num">
                                      <p:cBhvr>
                                        <p:cTn id="57" dur="500" fill="hold"/>
                                        <p:tgtEl>
                                          <p:spTgt spid="23"/>
                                        </p:tgtEl>
                                        <p:attrNameLst>
                                          <p:attrName>ppt_h</p:attrName>
                                        </p:attrNameLst>
                                      </p:cBhvr>
                                      <p:tavLst>
                                        <p:tav tm="0">
                                          <p:val>
                                            <p:fltVal val="0"/>
                                          </p:val>
                                        </p:tav>
                                        <p:tav tm="100000">
                                          <p:val>
                                            <p:strVal val="#ppt_h"/>
                                          </p:val>
                                        </p:tav>
                                      </p:tavLst>
                                    </p:anim>
                                    <p:animEffect transition="in" filter="fade">
                                      <p:cBhvr>
                                        <p:cTn id="58" dur="500"/>
                                        <p:tgtEl>
                                          <p:spTgt spid="23"/>
                                        </p:tgtEl>
                                      </p:cBhvr>
                                    </p:animEffect>
                                  </p:childTnLst>
                                </p:cTn>
                              </p:par>
                              <p:par>
                                <p:cTn id="59" presetID="53" presetClass="entr" presetSubtype="16" fill="hold" grpId="0" nodeType="withEffect">
                                  <p:stCondLst>
                                    <p:cond delay="500"/>
                                  </p:stCondLst>
                                  <p:childTnLst>
                                    <p:set>
                                      <p:cBhvr>
                                        <p:cTn id="60" dur="1" fill="hold">
                                          <p:stCondLst>
                                            <p:cond delay="0"/>
                                          </p:stCondLst>
                                        </p:cTn>
                                        <p:tgtEl>
                                          <p:spTgt spid="24"/>
                                        </p:tgtEl>
                                        <p:attrNameLst>
                                          <p:attrName>style.visibility</p:attrName>
                                        </p:attrNameLst>
                                      </p:cBhvr>
                                      <p:to>
                                        <p:strVal val="visible"/>
                                      </p:to>
                                    </p:set>
                                    <p:anim calcmode="lin" valueType="num">
                                      <p:cBhvr>
                                        <p:cTn id="61" dur="500" fill="hold"/>
                                        <p:tgtEl>
                                          <p:spTgt spid="24"/>
                                        </p:tgtEl>
                                        <p:attrNameLst>
                                          <p:attrName>ppt_w</p:attrName>
                                        </p:attrNameLst>
                                      </p:cBhvr>
                                      <p:tavLst>
                                        <p:tav tm="0">
                                          <p:val>
                                            <p:fltVal val="0"/>
                                          </p:val>
                                        </p:tav>
                                        <p:tav tm="100000">
                                          <p:val>
                                            <p:strVal val="#ppt_w"/>
                                          </p:val>
                                        </p:tav>
                                      </p:tavLst>
                                    </p:anim>
                                    <p:anim calcmode="lin" valueType="num">
                                      <p:cBhvr>
                                        <p:cTn id="62" dur="500" fill="hold"/>
                                        <p:tgtEl>
                                          <p:spTgt spid="24"/>
                                        </p:tgtEl>
                                        <p:attrNameLst>
                                          <p:attrName>ppt_h</p:attrName>
                                        </p:attrNameLst>
                                      </p:cBhvr>
                                      <p:tavLst>
                                        <p:tav tm="0">
                                          <p:val>
                                            <p:fltVal val="0"/>
                                          </p:val>
                                        </p:tav>
                                        <p:tav tm="100000">
                                          <p:val>
                                            <p:strVal val="#ppt_h"/>
                                          </p:val>
                                        </p:tav>
                                      </p:tavLst>
                                    </p:anim>
                                    <p:animEffect transition="in" filter="fade">
                                      <p:cBhvr>
                                        <p:cTn id="63" dur="500"/>
                                        <p:tgtEl>
                                          <p:spTgt spid="24"/>
                                        </p:tgtEl>
                                      </p:cBhvr>
                                    </p:animEffect>
                                  </p:childTnLst>
                                </p:cTn>
                              </p:par>
                              <p:par>
                                <p:cTn id="64" presetID="53" presetClass="entr" presetSubtype="16" fill="hold" grpId="0" nodeType="withEffect">
                                  <p:stCondLst>
                                    <p:cond delay="500"/>
                                  </p:stCondLst>
                                  <p:childTnLst>
                                    <p:set>
                                      <p:cBhvr>
                                        <p:cTn id="65" dur="1" fill="hold">
                                          <p:stCondLst>
                                            <p:cond delay="0"/>
                                          </p:stCondLst>
                                        </p:cTn>
                                        <p:tgtEl>
                                          <p:spTgt spid="25"/>
                                        </p:tgtEl>
                                        <p:attrNameLst>
                                          <p:attrName>style.visibility</p:attrName>
                                        </p:attrNameLst>
                                      </p:cBhvr>
                                      <p:to>
                                        <p:strVal val="visible"/>
                                      </p:to>
                                    </p:set>
                                    <p:anim calcmode="lin" valueType="num">
                                      <p:cBhvr>
                                        <p:cTn id="66" dur="500" fill="hold"/>
                                        <p:tgtEl>
                                          <p:spTgt spid="25"/>
                                        </p:tgtEl>
                                        <p:attrNameLst>
                                          <p:attrName>ppt_w</p:attrName>
                                        </p:attrNameLst>
                                      </p:cBhvr>
                                      <p:tavLst>
                                        <p:tav tm="0">
                                          <p:val>
                                            <p:fltVal val="0"/>
                                          </p:val>
                                        </p:tav>
                                        <p:tav tm="100000">
                                          <p:val>
                                            <p:strVal val="#ppt_w"/>
                                          </p:val>
                                        </p:tav>
                                      </p:tavLst>
                                    </p:anim>
                                    <p:anim calcmode="lin" valueType="num">
                                      <p:cBhvr>
                                        <p:cTn id="67" dur="500" fill="hold"/>
                                        <p:tgtEl>
                                          <p:spTgt spid="25"/>
                                        </p:tgtEl>
                                        <p:attrNameLst>
                                          <p:attrName>ppt_h</p:attrName>
                                        </p:attrNameLst>
                                      </p:cBhvr>
                                      <p:tavLst>
                                        <p:tav tm="0">
                                          <p:val>
                                            <p:fltVal val="0"/>
                                          </p:val>
                                        </p:tav>
                                        <p:tav tm="100000">
                                          <p:val>
                                            <p:strVal val="#ppt_h"/>
                                          </p:val>
                                        </p:tav>
                                      </p:tavLst>
                                    </p:anim>
                                    <p:animEffect transition="in" filter="fade">
                                      <p:cBhvr>
                                        <p:cTn id="68" dur="500"/>
                                        <p:tgtEl>
                                          <p:spTgt spid="25"/>
                                        </p:tgtEl>
                                      </p:cBhvr>
                                    </p:animEffect>
                                  </p:childTnLst>
                                </p:cTn>
                              </p:par>
                              <p:par>
                                <p:cTn id="69" presetID="53" presetClass="entr" presetSubtype="16" fill="hold" grpId="0" nodeType="withEffect">
                                  <p:stCondLst>
                                    <p:cond delay="500"/>
                                  </p:stCondLst>
                                  <p:childTnLst>
                                    <p:set>
                                      <p:cBhvr>
                                        <p:cTn id="70" dur="1" fill="hold">
                                          <p:stCondLst>
                                            <p:cond delay="0"/>
                                          </p:stCondLst>
                                        </p:cTn>
                                        <p:tgtEl>
                                          <p:spTgt spid="26"/>
                                        </p:tgtEl>
                                        <p:attrNameLst>
                                          <p:attrName>style.visibility</p:attrName>
                                        </p:attrNameLst>
                                      </p:cBhvr>
                                      <p:to>
                                        <p:strVal val="visible"/>
                                      </p:to>
                                    </p:set>
                                    <p:anim calcmode="lin" valueType="num">
                                      <p:cBhvr>
                                        <p:cTn id="71" dur="500" fill="hold"/>
                                        <p:tgtEl>
                                          <p:spTgt spid="26"/>
                                        </p:tgtEl>
                                        <p:attrNameLst>
                                          <p:attrName>ppt_w</p:attrName>
                                        </p:attrNameLst>
                                      </p:cBhvr>
                                      <p:tavLst>
                                        <p:tav tm="0">
                                          <p:val>
                                            <p:fltVal val="0"/>
                                          </p:val>
                                        </p:tav>
                                        <p:tav tm="100000">
                                          <p:val>
                                            <p:strVal val="#ppt_w"/>
                                          </p:val>
                                        </p:tav>
                                      </p:tavLst>
                                    </p:anim>
                                    <p:anim calcmode="lin" valueType="num">
                                      <p:cBhvr>
                                        <p:cTn id="72" dur="500" fill="hold"/>
                                        <p:tgtEl>
                                          <p:spTgt spid="26"/>
                                        </p:tgtEl>
                                        <p:attrNameLst>
                                          <p:attrName>ppt_h</p:attrName>
                                        </p:attrNameLst>
                                      </p:cBhvr>
                                      <p:tavLst>
                                        <p:tav tm="0">
                                          <p:val>
                                            <p:fltVal val="0"/>
                                          </p:val>
                                        </p:tav>
                                        <p:tav tm="100000">
                                          <p:val>
                                            <p:strVal val="#ppt_h"/>
                                          </p:val>
                                        </p:tav>
                                      </p:tavLst>
                                    </p:anim>
                                    <p:animEffect transition="in" filter="fade">
                                      <p:cBhvr>
                                        <p:cTn id="73" dur="500"/>
                                        <p:tgtEl>
                                          <p:spTgt spid="26"/>
                                        </p:tgtEl>
                                      </p:cBhvr>
                                    </p:animEffect>
                                  </p:childTnLst>
                                </p:cTn>
                              </p:par>
                              <p:par>
                                <p:cTn id="74" presetID="53" presetClass="entr" presetSubtype="16" fill="hold" grpId="0" nodeType="withEffect">
                                  <p:stCondLst>
                                    <p:cond delay="500"/>
                                  </p:stCondLst>
                                  <p:childTnLst>
                                    <p:set>
                                      <p:cBhvr>
                                        <p:cTn id="75" dur="1" fill="hold">
                                          <p:stCondLst>
                                            <p:cond delay="0"/>
                                          </p:stCondLst>
                                        </p:cTn>
                                        <p:tgtEl>
                                          <p:spTgt spid="27"/>
                                        </p:tgtEl>
                                        <p:attrNameLst>
                                          <p:attrName>style.visibility</p:attrName>
                                        </p:attrNameLst>
                                      </p:cBhvr>
                                      <p:to>
                                        <p:strVal val="visible"/>
                                      </p:to>
                                    </p:set>
                                    <p:anim calcmode="lin" valueType="num">
                                      <p:cBhvr>
                                        <p:cTn id="76" dur="500" fill="hold"/>
                                        <p:tgtEl>
                                          <p:spTgt spid="27"/>
                                        </p:tgtEl>
                                        <p:attrNameLst>
                                          <p:attrName>ppt_w</p:attrName>
                                        </p:attrNameLst>
                                      </p:cBhvr>
                                      <p:tavLst>
                                        <p:tav tm="0">
                                          <p:val>
                                            <p:fltVal val="0"/>
                                          </p:val>
                                        </p:tav>
                                        <p:tav tm="100000">
                                          <p:val>
                                            <p:strVal val="#ppt_w"/>
                                          </p:val>
                                        </p:tav>
                                      </p:tavLst>
                                    </p:anim>
                                    <p:anim calcmode="lin" valueType="num">
                                      <p:cBhvr>
                                        <p:cTn id="77" dur="500" fill="hold"/>
                                        <p:tgtEl>
                                          <p:spTgt spid="27"/>
                                        </p:tgtEl>
                                        <p:attrNameLst>
                                          <p:attrName>ppt_h</p:attrName>
                                        </p:attrNameLst>
                                      </p:cBhvr>
                                      <p:tavLst>
                                        <p:tav tm="0">
                                          <p:val>
                                            <p:fltVal val="0"/>
                                          </p:val>
                                        </p:tav>
                                        <p:tav tm="100000">
                                          <p:val>
                                            <p:strVal val="#ppt_h"/>
                                          </p:val>
                                        </p:tav>
                                      </p:tavLst>
                                    </p:anim>
                                    <p:animEffect transition="in" filter="fade">
                                      <p:cBhvr>
                                        <p:cTn id="78" dur="500"/>
                                        <p:tgtEl>
                                          <p:spTgt spid="27"/>
                                        </p:tgtEl>
                                      </p:cBhvr>
                                    </p:animEffect>
                                  </p:childTnLst>
                                </p:cTn>
                              </p:par>
                            </p:childTnLst>
                          </p:cTn>
                        </p:par>
                        <p:par>
                          <p:cTn id="79" fill="hold">
                            <p:stCondLst>
                              <p:cond delay="4950"/>
                            </p:stCondLst>
                            <p:childTnLst>
                              <p:par>
                                <p:cTn id="80" presetID="42" presetClass="entr" presetSubtype="0" fill="hold" grpId="0" nodeType="afterEffect">
                                  <p:stCondLst>
                                    <p:cond delay="0"/>
                                  </p:stCondLst>
                                  <p:childTnLst>
                                    <p:set>
                                      <p:cBhvr>
                                        <p:cTn id="81" dur="1" fill="hold">
                                          <p:stCondLst>
                                            <p:cond delay="0"/>
                                          </p:stCondLst>
                                        </p:cTn>
                                        <p:tgtEl>
                                          <p:spTgt spid="38"/>
                                        </p:tgtEl>
                                        <p:attrNameLst>
                                          <p:attrName>style.visibility</p:attrName>
                                        </p:attrNameLst>
                                      </p:cBhvr>
                                      <p:to>
                                        <p:strVal val="visible"/>
                                      </p:to>
                                    </p:set>
                                    <p:animEffect transition="in" filter="fade">
                                      <p:cBhvr>
                                        <p:cTn id="82" dur="1000"/>
                                        <p:tgtEl>
                                          <p:spTgt spid="38"/>
                                        </p:tgtEl>
                                      </p:cBhvr>
                                    </p:animEffect>
                                    <p:anim calcmode="lin" valueType="num">
                                      <p:cBhvr>
                                        <p:cTn id="83" dur="1000" fill="hold"/>
                                        <p:tgtEl>
                                          <p:spTgt spid="38"/>
                                        </p:tgtEl>
                                        <p:attrNameLst>
                                          <p:attrName>ppt_x</p:attrName>
                                        </p:attrNameLst>
                                      </p:cBhvr>
                                      <p:tavLst>
                                        <p:tav tm="0">
                                          <p:val>
                                            <p:strVal val="#ppt_x"/>
                                          </p:val>
                                        </p:tav>
                                        <p:tav tm="100000">
                                          <p:val>
                                            <p:strVal val="#ppt_x"/>
                                          </p:val>
                                        </p:tav>
                                      </p:tavLst>
                                    </p:anim>
                                    <p:anim calcmode="lin" valueType="num">
                                      <p:cBhvr>
                                        <p:cTn id="84" dur="1000" fill="hold"/>
                                        <p:tgtEl>
                                          <p:spTgt spid="38"/>
                                        </p:tgtEl>
                                        <p:attrNameLst>
                                          <p:attrName>ppt_y</p:attrName>
                                        </p:attrNameLst>
                                      </p:cBhvr>
                                      <p:tavLst>
                                        <p:tav tm="0">
                                          <p:val>
                                            <p:strVal val="#ppt_y+.1"/>
                                          </p:val>
                                        </p:tav>
                                        <p:tav tm="100000">
                                          <p:val>
                                            <p:strVal val="#ppt_y"/>
                                          </p:val>
                                        </p:tav>
                                      </p:tavLst>
                                    </p:anim>
                                  </p:childTnLst>
                                </p:cTn>
                              </p:par>
                            </p:childTnLst>
                          </p:cTn>
                        </p:par>
                        <p:par>
                          <p:cTn id="85" fill="hold">
                            <p:stCondLst>
                              <p:cond delay="5950"/>
                            </p:stCondLst>
                            <p:childTnLst>
                              <p:par>
                                <p:cTn id="86" presetID="53" presetClass="entr" presetSubtype="16" fill="hold" grpId="0" nodeType="afterEffect">
                                  <p:stCondLst>
                                    <p:cond delay="0"/>
                                  </p:stCondLst>
                                  <p:childTnLst>
                                    <p:set>
                                      <p:cBhvr>
                                        <p:cTn id="87" dur="1" fill="hold">
                                          <p:stCondLst>
                                            <p:cond delay="0"/>
                                          </p:stCondLst>
                                        </p:cTn>
                                        <p:tgtEl>
                                          <p:spTgt spid="58"/>
                                        </p:tgtEl>
                                        <p:attrNameLst>
                                          <p:attrName>style.visibility</p:attrName>
                                        </p:attrNameLst>
                                      </p:cBhvr>
                                      <p:to>
                                        <p:strVal val="visible"/>
                                      </p:to>
                                    </p:set>
                                    <p:anim calcmode="lin" valueType="num">
                                      <p:cBhvr>
                                        <p:cTn id="88" dur="500" fill="hold"/>
                                        <p:tgtEl>
                                          <p:spTgt spid="58"/>
                                        </p:tgtEl>
                                        <p:attrNameLst>
                                          <p:attrName>ppt_w</p:attrName>
                                        </p:attrNameLst>
                                      </p:cBhvr>
                                      <p:tavLst>
                                        <p:tav tm="0">
                                          <p:val>
                                            <p:fltVal val="0"/>
                                          </p:val>
                                        </p:tav>
                                        <p:tav tm="100000">
                                          <p:val>
                                            <p:strVal val="#ppt_w"/>
                                          </p:val>
                                        </p:tav>
                                      </p:tavLst>
                                    </p:anim>
                                    <p:anim calcmode="lin" valueType="num">
                                      <p:cBhvr>
                                        <p:cTn id="89" dur="500" fill="hold"/>
                                        <p:tgtEl>
                                          <p:spTgt spid="58"/>
                                        </p:tgtEl>
                                        <p:attrNameLst>
                                          <p:attrName>ppt_h</p:attrName>
                                        </p:attrNameLst>
                                      </p:cBhvr>
                                      <p:tavLst>
                                        <p:tav tm="0">
                                          <p:val>
                                            <p:fltVal val="0"/>
                                          </p:val>
                                        </p:tav>
                                        <p:tav tm="100000">
                                          <p:val>
                                            <p:strVal val="#ppt_h"/>
                                          </p:val>
                                        </p:tav>
                                      </p:tavLst>
                                    </p:anim>
                                    <p:animEffect transition="in" filter="fade">
                                      <p:cBhvr>
                                        <p:cTn id="90" dur="500"/>
                                        <p:tgtEl>
                                          <p:spTgt spid="58"/>
                                        </p:tgtEl>
                                      </p:cBhvr>
                                    </p:animEffect>
                                  </p:childTnLst>
                                </p:cTn>
                              </p:par>
                            </p:childTnLst>
                          </p:cTn>
                        </p:par>
                        <p:par>
                          <p:cTn id="91" fill="hold">
                            <p:stCondLst>
                              <p:cond delay="6450"/>
                            </p:stCondLst>
                            <p:childTnLst>
                              <p:par>
                                <p:cTn id="92" presetID="41" presetClass="entr" presetSubtype="0" fill="hold" grpId="0" nodeType="afterEffect">
                                  <p:stCondLst>
                                    <p:cond delay="0"/>
                                  </p:stCondLst>
                                  <p:iterate type="lt">
                                    <p:tmPct val="10000"/>
                                  </p:iterate>
                                  <p:childTnLst>
                                    <p:set>
                                      <p:cBhvr>
                                        <p:cTn id="93" dur="1" fill="hold">
                                          <p:stCondLst>
                                            <p:cond delay="0"/>
                                          </p:stCondLst>
                                        </p:cTn>
                                        <p:tgtEl>
                                          <p:spTgt spid="39"/>
                                        </p:tgtEl>
                                        <p:attrNameLst>
                                          <p:attrName>style.visibility</p:attrName>
                                        </p:attrNameLst>
                                      </p:cBhvr>
                                      <p:to>
                                        <p:strVal val="visible"/>
                                      </p:to>
                                    </p:set>
                                    <p:anim calcmode="lin" valueType="num">
                                      <p:cBhvr>
                                        <p:cTn id="94" dur="500" fill="hold"/>
                                        <p:tgtEl>
                                          <p:spTgt spid="39"/>
                                        </p:tgtEl>
                                        <p:attrNameLst>
                                          <p:attrName>ppt_x</p:attrName>
                                        </p:attrNameLst>
                                      </p:cBhvr>
                                      <p:tavLst>
                                        <p:tav tm="0">
                                          <p:val>
                                            <p:strVal val="#ppt_x"/>
                                          </p:val>
                                        </p:tav>
                                        <p:tav tm="50000">
                                          <p:val>
                                            <p:strVal val="#ppt_x+.1"/>
                                          </p:val>
                                        </p:tav>
                                        <p:tav tm="100000">
                                          <p:val>
                                            <p:strVal val="#ppt_x"/>
                                          </p:val>
                                        </p:tav>
                                      </p:tavLst>
                                    </p:anim>
                                    <p:anim calcmode="lin" valueType="num">
                                      <p:cBhvr>
                                        <p:cTn id="95" dur="500" fill="hold"/>
                                        <p:tgtEl>
                                          <p:spTgt spid="39"/>
                                        </p:tgtEl>
                                        <p:attrNameLst>
                                          <p:attrName>ppt_y</p:attrName>
                                        </p:attrNameLst>
                                      </p:cBhvr>
                                      <p:tavLst>
                                        <p:tav tm="0">
                                          <p:val>
                                            <p:strVal val="#ppt_y"/>
                                          </p:val>
                                        </p:tav>
                                        <p:tav tm="100000">
                                          <p:val>
                                            <p:strVal val="#ppt_y"/>
                                          </p:val>
                                        </p:tav>
                                      </p:tavLst>
                                    </p:anim>
                                    <p:anim calcmode="lin" valueType="num">
                                      <p:cBhvr>
                                        <p:cTn id="96" dur="500" fill="hold"/>
                                        <p:tgtEl>
                                          <p:spTgt spid="39"/>
                                        </p:tgtEl>
                                        <p:attrNameLst>
                                          <p:attrName>ppt_h</p:attrName>
                                        </p:attrNameLst>
                                      </p:cBhvr>
                                      <p:tavLst>
                                        <p:tav tm="0">
                                          <p:val>
                                            <p:strVal val="#ppt_h/10"/>
                                          </p:val>
                                        </p:tav>
                                        <p:tav tm="50000">
                                          <p:val>
                                            <p:strVal val="#ppt_h+.01"/>
                                          </p:val>
                                        </p:tav>
                                        <p:tav tm="100000">
                                          <p:val>
                                            <p:strVal val="#ppt_h"/>
                                          </p:val>
                                        </p:tav>
                                      </p:tavLst>
                                    </p:anim>
                                    <p:anim calcmode="lin" valueType="num">
                                      <p:cBhvr>
                                        <p:cTn id="97" dur="500" fill="hold"/>
                                        <p:tgtEl>
                                          <p:spTgt spid="39"/>
                                        </p:tgtEl>
                                        <p:attrNameLst>
                                          <p:attrName>ppt_w</p:attrName>
                                        </p:attrNameLst>
                                      </p:cBhvr>
                                      <p:tavLst>
                                        <p:tav tm="0">
                                          <p:val>
                                            <p:strVal val="#ppt_w/10"/>
                                          </p:val>
                                        </p:tav>
                                        <p:tav tm="50000">
                                          <p:val>
                                            <p:strVal val="#ppt_w+.01"/>
                                          </p:val>
                                        </p:tav>
                                        <p:tav tm="100000">
                                          <p:val>
                                            <p:strVal val="#ppt_w"/>
                                          </p:val>
                                        </p:tav>
                                      </p:tavLst>
                                    </p:anim>
                                    <p:animEffect transition="in" filter="fade">
                                      <p:cBhvr>
                                        <p:cTn id="98" dur="500" tmFilter="0,0; .5, 1; 1, 1"/>
                                        <p:tgtEl>
                                          <p:spTgt spid="39"/>
                                        </p:tgtEl>
                                      </p:cBhvr>
                                    </p:animEffect>
                                  </p:childTnLst>
                                </p:cTn>
                              </p:par>
                            </p:childTnLst>
                          </p:cTn>
                        </p:par>
                        <p:par>
                          <p:cTn id="99" fill="hold">
                            <p:stCondLst>
                              <p:cond delay="7150"/>
                            </p:stCondLst>
                            <p:childTnLst>
                              <p:par>
                                <p:cTn id="100" presetID="22" presetClass="entr" presetSubtype="4" fill="hold" nodeType="afterEffect">
                                  <p:stCondLst>
                                    <p:cond delay="0"/>
                                  </p:stCondLst>
                                  <p:childTnLst>
                                    <p:set>
                                      <p:cBhvr>
                                        <p:cTn id="101" dur="1" fill="hold">
                                          <p:stCondLst>
                                            <p:cond delay="0"/>
                                          </p:stCondLst>
                                        </p:cTn>
                                        <p:tgtEl>
                                          <p:spTgt spid="31"/>
                                        </p:tgtEl>
                                        <p:attrNameLst>
                                          <p:attrName>style.visibility</p:attrName>
                                        </p:attrNameLst>
                                      </p:cBhvr>
                                      <p:to>
                                        <p:strVal val="visible"/>
                                      </p:to>
                                    </p:set>
                                    <p:animEffect transition="in" filter="wipe(down)">
                                      <p:cBhvr>
                                        <p:cTn id="102" dur="500"/>
                                        <p:tgtEl>
                                          <p:spTgt spid="31"/>
                                        </p:tgtEl>
                                      </p:cBhvr>
                                    </p:animEffect>
                                  </p:childTnLst>
                                </p:cTn>
                              </p:par>
                            </p:childTnLst>
                          </p:cTn>
                        </p:par>
                        <p:par>
                          <p:cTn id="103" fill="hold">
                            <p:stCondLst>
                              <p:cond delay="7650"/>
                            </p:stCondLst>
                            <p:childTnLst>
                              <p:par>
                                <p:cTn id="104" presetID="53" presetClass="entr" presetSubtype="16" fill="hold" grpId="0" nodeType="afterEffect">
                                  <p:stCondLst>
                                    <p:cond delay="0"/>
                                  </p:stCondLst>
                                  <p:childTnLst>
                                    <p:set>
                                      <p:cBhvr>
                                        <p:cTn id="105" dur="1" fill="hold">
                                          <p:stCondLst>
                                            <p:cond delay="0"/>
                                          </p:stCondLst>
                                        </p:cTn>
                                        <p:tgtEl>
                                          <p:spTgt spid="32"/>
                                        </p:tgtEl>
                                        <p:attrNameLst>
                                          <p:attrName>style.visibility</p:attrName>
                                        </p:attrNameLst>
                                      </p:cBhvr>
                                      <p:to>
                                        <p:strVal val="visible"/>
                                      </p:to>
                                    </p:set>
                                    <p:anim calcmode="lin" valueType="num">
                                      <p:cBhvr>
                                        <p:cTn id="106" dur="500" fill="hold"/>
                                        <p:tgtEl>
                                          <p:spTgt spid="32"/>
                                        </p:tgtEl>
                                        <p:attrNameLst>
                                          <p:attrName>ppt_w</p:attrName>
                                        </p:attrNameLst>
                                      </p:cBhvr>
                                      <p:tavLst>
                                        <p:tav tm="0">
                                          <p:val>
                                            <p:fltVal val="0"/>
                                          </p:val>
                                        </p:tav>
                                        <p:tav tm="100000">
                                          <p:val>
                                            <p:strVal val="#ppt_w"/>
                                          </p:val>
                                        </p:tav>
                                      </p:tavLst>
                                    </p:anim>
                                    <p:anim calcmode="lin" valueType="num">
                                      <p:cBhvr>
                                        <p:cTn id="107" dur="500" fill="hold"/>
                                        <p:tgtEl>
                                          <p:spTgt spid="32"/>
                                        </p:tgtEl>
                                        <p:attrNameLst>
                                          <p:attrName>ppt_h</p:attrName>
                                        </p:attrNameLst>
                                      </p:cBhvr>
                                      <p:tavLst>
                                        <p:tav tm="0">
                                          <p:val>
                                            <p:fltVal val="0"/>
                                          </p:val>
                                        </p:tav>
                                        <p:tav tm="100000">
                                          <p:val>
                                            <p:strVal val="#ppt_h"/>
                                          </p:val>
                                        </p:tav>
                                      </p:tavLst>
                                    </p:anim>
                                    <p:animEffect transition="in" filter="fade">
                                      <p:cBhvr>
                                        <p:cTn id="108" dur="500"/>
                                        <p:tgtEl>
                                          <p:spTgt spid="32"/>
                                        </p:tgtEl>
                                      </p:cBhvr>
                                    </p:animEffect>
                                  </p:childTnLst>
                                </p:cTn>
                              </p:par>
                              <p:par>
                                <p:cTn id="109" presetID="53" presetClass="entr" presetSubtype="16" fill="hold" grpId="0" nodeType="withEffect">
                                  <p:stCondLst>
                                    <p:cond delay="500"/>
                                  </p:stCondLst>
                                  <p:childTnLst>
                                    <p:set>
                                      <p:cBhvr>
                                        <p:cTn id="110" dur="1" fill="hold">
                                          <p:stCondLst>
                                            <p:cond delay="0"/>
                                          </p:stCondLst>
                                        </p:cTn>
                                        <p:tgtEl>
                                          <p:spTgt spid="33"/>
                                        </p:tgtEl>
                                        <p:attrNameLst>
                                          <p:attrName>style.visibility</p:attrName>
                                        </p:attrNameLst>
                                      </p:cBhvr>
                                      <p:to>
                                        <p:strVal val="visible"/>
                                      </p:to>
                                    </p:set>
                                    <p:anim calcmode="lin" valueType="num">
                                      <p:cBhvr>
                                        <p:cTn id="111" dur="500" fill="hold"/>
                                        <p:tgtEl>
                                          <p:spTgt spid="33"/>
                                        </p:tgtEl>
                                        <p:attrNameLst>
                                          <p:attrName>ppt_w</p:attrName>
                                        </p:attrNameLst>
                                      </p:cBhvr>
                                      <p:tavLst>
                                        <p:tav tm="0">
                                          <p:val>
                                            <p:fltVal val="0"/>
                                          </p:val>
                                        </p:tav>
                                        <p:tav tm="100000">
                                          <p:val>
                                            <p:strVal val="#ppt_w"/>
                                          </p:val>
                                        </p:tav>
                                      </p:tavLst>
                                    </p:anim>
                                    <p:anim calcmode="lin" valueType="num">
                                      <p:cBhvr>
                                        <p:cTn id="112" dur="500" fill="hold"/>
                                        <p:tgtEl>
                                          <p:spTgt spid="33"/>
                                        </p:tgtEl>
                                        <p:attrNameLst>
                                          <p:attrName>ppt_h</p:attrName>
                                        </p:attrNameLst>
                                      </p:cBhvr>
                                      <p:tavLst>
                                        <p:tav tm="0">
                                          <p:val>
                                            <p:fltVal val="0"/>
                                          </p:val>
                                        </p:tav>
                                        <p:tav tm="100000">
                                          <p:val>
                                            <p:strVal val="#ppt_h"/>
                                          </p:val>
                                        </p:tav>
                                      </p:tavLst>
                                    </p:anim>
                                    <p:animEffect transition="in" filter="fade">
                                      <p:cBhvr>
                                        <p:cTn id="113" dur="500"/>
                                        <p:tgtEl>
                                          <p:spTgt spid="33"/>
                                        </p:tgtEl>
                                      </p:cBhvr>
                                    </p:animEffect>
                                  </p:childTnLst>
                                </p:cTn>
                              </p:par>
                              <p:par>
                                <p:cTn id="114" presetID="53" presetClass="entr" presetSubtype="16" fill="hold" grpId="0" nodeType="withEffect">
                                  <p:stCondLst>
                                    <p:cond delay="500"/>
                                  </p:stCondLst>
                                  <p:childTnLst>
                                    <p:set>
                                      <p:cBhvr>
                                        <p:cTn id="115" dur="1" fill="hold">
                                          <p:stCondLst>
                                            <p:cond delay="0"/>
                                          </p:stCondLst>
                                        </p:cTn>
                                        <p:tgtEl>
                                          <p:spTgt spid="34"/>
                                        </p:tgtEl>
                                        <p:attrNameLst>
                                          <p:attrName>style.visibility</p:attrName>
                                        </p:attrNameLst>
                                      </p:cBhvr>
                                      <p:to>
                                        <p:strVal val="visible"/>
                                      </p:to>
                                    </p:set>
                                    <p:anim calcmode="lin" valueType="num">
                                      <p:cBhvr>
                                        <p:cTn id="116" dur="500" fill="hold"/>
                                        <p:tgtEl>
                                          <p:spTgt spid="34"/>
                                        </p:tgtEl>
                                        <p:attrNameLst>
                                          <p:attrName>ppt_w</p:attrName>
                                        </p:attrNameLst>
                                      </p:cBhvr>
                                      <p:tavLst>
                                        <p:tav tm="0">
                                          <p:val>
                                            <p:fltVal val="0"/>
                                          </p:val>
                                        </p:tav>
                                        <p:tav tm="100000">
                                          <p:val>
                                            <p:strVal val="#ppt_w"/>
                                          </p:val>
                                        </p:tav>
                                      </p:tavLst>
                                    </p:anim>
                                    <p:anim calcmode="lin" valueType="num">
                                      <p:cBhvr>
                                        <p:cTn id="117" dur="500" fill="hold"/>
                                        <p:tgtEl>
                                          <p:spTgt spid="34"/>
                                        </p:tgtEl>
                                        <p:attrNameLst>
                                          <p:attrName>ppt_h</p:attrName>
                                        </p:attrNameLst>
                                      </p:cBhvr>
                                      <p:tavLst>
                                        <p:tav tm="0">
                                          <p:val>
                                            <p:fltVal val="0"/>
                                          </p:val>
                                        </p:tav>
                                        <p:tav tm="100000">
                                          <p:val>
                                            <p:strVal val="#ppt_h"/>
                                          </p:val>
                                        </p:tav>
                                      </p:tavLst>
                                    </p:anim>
                                    <p:animEffect transition="in" filter="fade">
                                      <p:cBhvr>
                                        <p:cTn id="118" dur="500"/>
                                        <p:tgtEl>
                                          <p:spTgt spid="34"/>
                                        </p:tgtEl>
                                      </p:cBhvr>
                                    </p:animEffect>
                                  </p:childTnLst>
                                </p:cTn>
                              </p:par>
                              <p:par>
                                <p:cTn id="119" presetID="53" presetClass="entr" presetSubtype="16" fill="hold" grpId="0" nodeType="withEffect">
                                  <p:stCondLst>
                                    <p:cond delay="500"/>
                                  </p:stCondLst>
                                  <p:childTnLst>
                                    <p:set>
                                      <p:cBhvr>
                                        <p:cTn id="120" dur="1" fill="hold">
                                          <p:stCondLst>
                                            <p:cond delay="0"/>
                                          </p:stCondLst>
                                        </p:cTn>
                                        <p:tgtEl>
                                          <p:spTgt spid="35"/>
                                        </p:tgtEl>
                                        <p:attrNameLst>
                                          <p:attrName>style.visibility</p:attrName>
                                        </p:attrNameLst>
                                      </p:cBhvr>
                                      <p:to>
                                        <p:strVal val="visible"/>
                                      </p:to>
                                    </p:set>
                                    <p:anim calcmode="lin" valueType="num">
                                      <p:cBhvr>
                                        <p:cTn id="121" dur="500" fill="hold"/>
                                        <p:tgtEl>
                                          <p:spTgt spid="35"/>
                                        </p:tgtEl>
                                        <p:attrNameLst>
                                          <p:attrName>ppt_w</p:attrName>
                                        </p:attrNameLst>
                                      </p:cBhvr>
                                      <p:tavLst>
                                        <p:tav tm="0">
                                          <p:val>
                                            <p:fltVal val="0"/>
                                          </p:val>
                                        </p:tav>
                                        <p:tav tm="100000">
                                          <p:val>
                                            <p:strVal val="#ppt_w"/>
                                          </p:val>
                                        </p:tav>
                                      </p:tavLst>
                                    </p:anim>
                                    <p:anim calcmode="lin" valueType="num">
                                      <p:cBhvr>
                                        <p:cTn id="122" dur="500" fill="hold"/>
                                        <p:tgtEl>
                                          <p:spTgt spid="35"/>
                                        </p:tgtEl>
                                        <p:attrNameLst>
                                          <p:attrName>ppt_h</p:attrName>
                                        </p:attrNameLst>
                                      </p:cBhvr>
                                      <p:tavLst>
                                        <p:tav tm="0">
                                          <p:val>
                                            <p:fltVal val="0"/>
                                          </p:val>
                                        </p:tav>
                                        <p:tav tm="100000">
                                          <p:val>
                                            <p:strVal val="#ppt_h"/>
                                          </p:val>
                                        </p:tav>
                                      </p:tavLst>
                                    </p:anim>
                                    <p:animEffect transition="in" filter="fade">
                                      <p:cBhvr>
                                        <p:cTn id="123" dur="500"/>
                                        <p:tgtEl>
                                          <p:spTgt spid="35"/>
                                        </p:tgtEl>
                                      </p:cBhvr>
                                    </p:animEffect>
                                  </p:childTnLst>
                                </p:cTn>
                              </p:par>
                              <p:par>
                                <p:cTn id="124" presetID="53" presetClass="entr" presetSubtype="16" fill="hold" grpId="0" nodeType="withEffect">
                                  <p:stCondLst>
                                    <p:cond delay="500"/>
                                  </p:stCondLst>
                                  <p:childTnLst>
                                    <p:set>
                                      <p:cBhvr>
                                        <p:cTn id="125" dur="1" fill="hold">
                                          <p:stCondLst>
                                            <p:cond delay="0"/>
                                          </p:stCondLst>
                                        </p:cTn>
                                        <p:tgtEl>
                                          <p:spTgt spid="36"/>
                                        </p:tgtEl>
                                        <p:attrNameLst>
                                          <p:attrName>style.visibility</p:attrName>
                                        </p:attrNameLst>
                                      </p:cBhvr>
                                      <p:to>
                                        <p:strVal val="visible"/>
                                      </p:to>
                                    </p:set>
                                    <p:anim calcmode="lin" valueType="num">
                                      <p:cBhvr>
                                        <p:cTn id="126" dur="500" fill="hold"/>
                                        <p:tgtEl>
                                          <p:spTgt spid="36"/>
                                        </p:tgtEl>
                                        <p:attrNameLst>
                                          <p:attrName>ppt_w</p:attrName>
                                        </p:attrNameLst>
                                      </p:cBhvr>
                                      <p:tavLst>
                                        <p:tav tm="0">
                                          <p:val>
                                            <p:fltVal val="0"/>
                                          </p:val>
                                        </p:tav>
                                        <p:tav tm="100000">
                                          <p:val>
                                            <p:strVal val="#ppt_w"/>
                                          </p:val>
                                        </p:tav>
                                      </p:tavLst>
                                    </p:anim>
                                    <p:anim calcmode="lin" valueType="num">
                                      <p:cBhvr>
                                        <p:cTn id="127" dur="500" fill="hold"/>
                                        <p:tgtEl>
                                          <p:spTgt spid="36"/>
                                        </p:tgtEl>
                                        <p:attrNameLst>
                                          <p:attrName>ppt_h</p:attrName>
                                        </p:attrNameLst>
                                      </p:cBhvr>
                                      <p:tavLst>
                                        <p:tav tm="0">
                                          <p:val>
                                            <p:fltVal val="0"/>
                                          </p:val>
                                        </p:tav>
                                        <p:tav tm="100000">
                                          <p:val>
                                            <p:strVal val="#ppt_h"/>
                                          </p:val>
                                        </p:tav>
                                      </p:tavLst>
                                    </p:anim>
                                    <p:animEffect transition="in" filter="fade">
                                      <p:cBhvr>
                                        <p:cTn id="128" dur="500"/>
                                        <p:tgtEl>
                                          <p:spTgt spid="36"/>
                                        </p:tgtEl>
                                      </p:cBhvr>
                                    </p:animEffect>
                                  </p:childTnLst>
                                </p:cTn>
                              </p:par>
                              <p:par>
                                <p:cTn id="129" presetID="53" presetClass="entr" presetSubtype="16" fill="hold" grpId="0" nodeType="withEffect">
                                  <p:stCondLst>
                                    <p:cond delay="500"/>
                                  </p:stCondLst>
                                  <p:childTnLst>
                                    <p:set>
                                      <p:cBhvr>
                                        <p:cTn id="130" dur="1" fill="hold">
                                          <p:stCondLst>
                                            <p:cond delay="0"/>
                                          </p:stCondLst>
                                        </p:cTn>
                                        <p:tgtEl>
                                          <p:spTgt spid="37"/>
                                        </p:tgtEl>
                                        <p:attrNameLst>
                                          <p:attrName>style.visibility</p:attrName>
                                        </p:attrNameLst>
                                      </p:cBhvr>
                                      <p:to>
                                        <p:strVal val="visible"/>
                                      </p:to>
                                    </p:set>
                                    <p:anim calcmode="lin" valueType="num">
                                      <p:cBhvr>
                                        <p:cTn id="131" dur="500" fill="hold"/>
                                        <p:tgtEl>
                                          <p:spTgt spid="37"/>
                                        </p:tgtEl>
                                        <p:attrNameLst>
                                          <p:attrName>ppt_w</p:attrName>
                                        </p:attrNameLst>
                                      </p:cBhvr>
                                      <p:tavLst>
                                        <p:tav tm="0">
                                          <p:val>
                                            <p:fltVal val="0"/>
                                          </p:val>
                                        </p:tav>
                                        <p:tav tm="100000">
                                          <p:val>
                                            <p:strVal val="#ppt_w"/>
                                          </p:val>
                                        </p:tav>
                                      </p:tavLst>
                                    </p:anim>
                                    <p:anim calcmode="lin" valueType="num">
                                      <p:cBhvr>
                                        <p:cTn id="132" dur="500" fill="hold"/>
                                        <p:tgtEl>
                                          <p:spTgt spid="37"/>
                                        </p:tgtEl>
                                        <p:attrNameLst>
                                          <p:attrName>ppt_h</p:attrName>
                                        </p:attrNameLst>
                                      </p:cBhvr>
                                      <p:tavLst>
                                        <p:tav tm="0">
                                          <p:val>
                                            <p:fltVal val="0"/>
                                          </p:val>
                                        </p:tav>
                                        <p:tav tm="100000">
                                          <p:val>
                                            <p:strVal val="#ppt_h"/>
                                          </p:val>
                                        </p:tav>
                                      </p:tavLst>
                                    </p:anim>
                                    <p:animEffect transition="in" filter="fade">
                                      <p:cBhvr>
                                        <p:cTn id="133" dur="500"/>
                                        <p:tgtEl>
                                          <p:spTgt spid="37"/>
                                        </p:tgtEl>
                                      </p:cBhvr>
                                    </p:animEffect>
                                  </p:childTnLst>
                                </p:cTn>
                              </p:par>
                            </p:childTnLst>
                          </p:cTn>
                        </p:par>
                        <p:par>
                          <p:cTn id="134" fill="hold">
                            <p:stCondLst>
                              <p:cond delay="8650"/>
                            </p:stCondLst>
                            <p:childTnLst>
                              <p:par>
                                <p:cTn id="135" presetID="42" presetClass="entr" presetSubtype="0" fill="hold" grpId="0" nodeType="afterEffect">
                                  <p:stCondLst>
                                    <p:cond delay="0"/>
                                  </p:stCondLst>
                                  <p:childTnLst>
                                    <p:set>
                                      <p:cBhvr>
                                        <p:cTn id="136" dur="1" fill="hold">
                                          <p:stCondLst>
                                            <p:cond delay="0"/>
                                          </p:stCondLst>
                                        </p:cTn>
                                        <p:tgtEl>
                                          <p:spTgt spid="47"/>
                                        </p:tgtEl>
                                        <p:attrNameLst>
                                          <p:attrName>style.visibility</p:attrName>
                                        </p:attrNameLst>
                                      </p:cBhvr>
                                      <p:to>
                                        <p:strVal val="visible"/>
                                      </p:to>
                                    </p:set>
                                    <p:animEffect transition="in" filter="fade">
                                      <p:cBhvr>
                                        <p:cTn id="137" dur="1000"/>
                                        <p:tgtEl>
                                          <p:spTgt spid="47"/>
                                        </p:tgtEl>
                                      </p:cBhvr>
                                    </p:animEffect>
                                    <p:anim calcmode="lin" valueType="num">
                                      <p:cBhvr>
                                        <p:cTn id="138" dur="1000" fill="hold"/>
                                        <p:tgtEl>
                                          <p:spTgt spid="47"/>
                                        </p:tgtEl>
                                        <p:attrNameLst>
                                          <p:attrName>ppt_x</p:attrName>
                                        </p:attrNameLst>
                                      </p:cBhvr>
                                      <p:tavLst>
                                        <p:tav tm="0">
                                          <p:val>
                                            <p:strVal val="#ppt_x"/>
                                          </p:val>
                                        </p:tav>
                                        <p:tav tm="100000">
                                          <p:val>
                                            <p:strVal val="#ppt_x"/>
                                          </p:val>
                                        </p:tav>
                                      </p:tavLst>
                                    </p:anim>
                                    <p:anim calcmode="lin" valueType="num">
                                      <p:cBhvr>
                                        <p:cTn id="139" dur="1000" fill="hold"/>
                                        <p:tgtEl>
                                          <p:spTgt spid="47"/>
                                        </p:tgtEl>
                                        <p:attrNameLst>
                                          <p:attrName>ppt_y</p:attrName>
                                        </p:attrNameLst>
                                      </p:cBhvr>
                                      <p:tavLst>
                                        <p:tav tm="0">
                                          <p:val>
                                            <p:strVal val="#ppt_y+.1"/>
                                          </p:val>
                                        </p:tav>
                                        <p:tav tm="100000">
                                          <p:val>
                                            <p:strVal val="#ppt_y"/>
                                          </p:val>
                                        </p:tav>
                                      </p:tavLst>
                                    </p:anim>
                                  </p:childTnLst>
                                </p:cTn>
                              </p:par>
                            </p:childTnLst>
                          </p:cTn>
                        </p:par>
                        <p:par>
                          <p:cTn id="140" fill="hold">
                            <p:stCondLst>
                              <p:cond delay="9650"/>
                            </p:stCondLst>
                            <p:childTnLst>
                              <p:par>
                                <p:cTn id="141" presetID="53" presetClass="entr" presetSubtype="16" fill="hold" grpId="0" nodeType="afterEffect">
                                  <p:stCondLst>
                                    <p:cond delay="0"/>
                                  </p:stCondLst>
                                  <p:childTnLst>
                                    <p:set>
                                      <p:cBhvr>
                                        <p:cTn id="142" dur="1" fill="hold">
                                          <p:stCondLst>
                                            <p:cond delay="0"/>
                                          </p:stCondLst>
                                        </p:cTn>
                                        <p:tgtEl>
                                          <p:spTgt spid="59"/>
                                        </p:tgtEl>
                                        <p:attrNameLst>
                                          <p:attrName>style.visibility</p:attrName>
                                        </p:attrNameLst>
                                      </p:cBhvr>
                                      <p:to>
                                        <p:strVal val="visible"/>
                                      </p:to>
                                    </p:set>
                                    <p:anim calcmode="lin" valueType="num">
                                      <p:cBhvr>
                                        <p:cTn id="143" dur="500" fill="hold"/>
                                        <p:tgtEl>
                                          <p:spTgt spid="59"/>
                                        </p:tgtEl>
                                        <p:attrNameLst>
                                          <p:attrName>ppt_w</p:attrName>
                                        </p:attrNameLst>
                                      </p:cBhvr>
                                      <p:tavLst>
                                        <p:tav tm="0">
                                          <p:val>
                                            <p:fltVal val="0"/>
                                          </p:val>
                                        </p:tav>
                                        <p:tav tm="100000">
                                          <p:val>
                                            <p:strVal val="#ppt_w"/>
                                          </p:val>
                                        </p:tav>
                                      </p:tavLst>
                                    </p:anim>
                                    <p:anim calcmode="lin" valueType="num">
                                      <p:cBhvr>
                                        <p:cTn id="144" dur="500" fill="hold"/>
                                        <p:tgtEl>
                                          <p:spTgt spid="59"/>
                                        </p:tgtEl>
                                        <p:attrNameLst>
                                          <p:attrName>ppt_h</p:attrName>
                                        </p:attrNameLst>
                                      </p:cBhvr>
                                      <p:tavLst>
                                        <p:tav tm="0">
                                          <p:val>
                                            <p:fltVal val="0"/>
                                          </p:val>
                                        </p:tav>
                                        <p:tav tm="100000">
                                          <p:val>
                                            <p:strVal val="#ppt_h"/>
                                          </p:val>
                                        </p:tav>
                                      </p:tavLst>
                                    </p:anim>
                                    <p:animEffect transition="in" filter="fade">
                                      <p:cBhvr>
                                        <p:cTn id="145" dur="500"/>
                                        <p:tgtEl>
                                          <p:spTgt spid="59"/>
                                        </p:tgtEl>
                                      </p:cBhvr>
                                    </p:animEffect>
                                  </p:childTnLst>
                                </p:cTn>
                              </p:par>
                            </p:childTnLst>
                          </p:cTn>
                        </p:par>
                        <p:par>
                          <p:cTn id="146" fill="hold">
                            <p:stCondLst>
                              <p:cond delay="10150"/>
                            </p:stCondLst>
                            <p:childTnLst>
                              <p:par>
                                <p:cTn id="147" presetID="41" presetClass="entr" presetSubtype="0" fill="hold" grpId="0" nodeType="afterEffect">
                                  <p:stCondLst>
                                    <p:cond delay="0"/>
                                  </p:stCondLst>
                                  <p:iterate type="lt">
                                    <p:tmPct val="10000"/>
                                  </p:iterate>
                                  <p:childTnLst>
                                    <p:set>
                                      <p:cBhvr>
                                        <p:cTn id="148" dur="1" fill="hold">
                                          <p:stCondLst>
                                            <p:cond delay="0"/>
                                          </p:stCondLst>
                                        </p:cTn>
                                        <p:tgtEl>
                                          <p:spTgt spid="48"/>
                                        </p:tgtEl>
                                        <p:attrNameLst>
                                          <p:attrName>style.visibility</p:attrName>
                                        </p:attrNameLst>
                                      </p:cBhvr>
                                      <p:to>
                                        <p:strVal val="visible"/>
                                      </p:to>
                                    </p:set>
                                    <p:anim calcmode="lin" valueType="num">
                                      <p:cBhvr>
                                        <p:cTn id="149" dur="500" fill="hold"/>
                                        <p:tgtEl>
                                          <p:spTgt spid="48"/>
                                        </p:tgtEl>
                                        <p:attrNameLst>
                                          <p:attrName>ppt_x</p:attrName>
                                        </p:attrNameLst>
                                      </p:cBhvr>
                                      <p:tavLst>
                                        <p:tav tm="0">
                                          <p:val>
                                            <p:strVal val="#ppt_x"/>
                                          </p:val>
                                        </p:tav>
                                        <p:tav tm="50000">
                                          <p:val>
                                            <p:strVal val="#ppt_x+.1"/>
                                          </p:val>
                                        </p:tav>
                                        <p:tav tm="100000">
                                          <p:val>
                                            <p:strVal val="#ppt_x"/>
                                          </p:val>
                                        </p:tav>
                                      </p:tavLst>
                                    </p:anim>
                                    <p:anim calcmode="lin" valueType="num">
                                      <p:cBhvr>
                                        <p:cTn id="150" dur="500" fill="hold"/>
                                        <p:tgtEl>
                                          <p:spTgt spid="48"/>
                                        </p:tgtEl>
                                        <p:attrNameLst>
                                          <p:attrName>ppt_y</p:attrName>
                                        </p:attrNameLst>
                                      </p:cBhvr>
                                      <p:tavLst>
                                        <p:tav tm="0">
                                          <p:val>
                                            <p:strVal val="#ppt_y"/>
                                          </p:val>
                                        </p:tav>
                                        <p:tav tm="100000">
                                          <p:val>
                                            <p:strVal val="#ppt_y"/>
                                          </p:val>
                                        </p:tav>
                                      </p:tavLst>
                                    </p:anim>
                                    <p:anim calcmode="lin" valueType="num">
                                      <p:cBhvr>
                                        <p:cTn id="151" dur="500" fill="hold"/>
                                        <p:tgtEl>
                                          <p:spTgt spid="48"/>
                                        </p:tgtEl>
                                        <p:attrNameLst>
                                          <p:attrName>ppt_h</p:attrName>
                                        </p:attrNameLst>
                                      </p:cBhvr>
                                      <p:tavLst>
                                        <p:tav tm="0">
                                          <p:val>
                                            <p:strVal val="#ppt_h/10"/>
                                          </p:val>
                                        </p:tav>
                                        <p:tav tm="50000">
                                          <p:val>
                                            <p:strVal val="#ppt_h+.01"/>
                                          </p:val>
                                        </p:tav>
                                        <p:tav tm="100000">
                                          <p:val>
                                            <p:strVal val="#ppt_h"/>
                                          </p:val>
                                        </p:tav>
                                      </p:tavLst>
                                    </p:anim>
                                    <p:anim calcmode="lin" valueType="num">
                                      <p:cBhvr>
                                        <p:cTn id="152" dur="500" fill="hold"/>
                                        <p:tgtEl>
                                          <p:spTgt spid="48"/>
                                        </p:tgtEl>
                                        <p:attrNameLst>
                                          <p:attrName>ppt_w</p:attrName>
                                        </p:attrNameLst>
                                      </p:cBhvr>
                                      <p:tavLst>
                                        <p:tav tm="0">
                                          <p:val>
                                            <p:strVal val="#ppt_w/10"/>
                                          </p:val>
                                        </p:tav>
                                        <p:tav tm="50000">
                                          <p:val>
                                            <p:strVal val="#ppt_w+.01"/>
                                          </p:val>
                                        </p:tav>
                                        <p:tav tm="100000">
                                          <p:val>
                                            <p:strVal val="#ppt_w"/>
                                          </p:val>
                                        </p:tav>
                                      </p:tavLst>
                                    </p:anim>
                                    <p:animEffect transition="in" filter="fade">
                                      <p:cBhvr>
                                        <p:cTn id="153" dur="500" tmFilter="0,0; .5, 1; 1, 1"/>
                                        <p:tgtEl>
                                          <p:spTgt spid="48"/>
                                        </p:tgtEl>
                                      </p:cBhvr>
                                    </p:animEffect>
                                  </p:childTnLst>
                                </p:cTn>
                              </p:par>
                            </p:childTnLst>
                          </p:cTn>
                        </p:par>
                        <p:par>
                          <p:cTn id="154" fill="hold">
                            <p:stCondLst>
                              <p:cond delay="10850"/>
                            </p:stCondLst>
                            <p:childTnLst>
                              <p:par>
                                <p:cTn id="155" presetID="22" presetClass="entr" presetSubtype="4" fill="hold" nodeType="afterEffect">
                                  <p:stCondLst>
                                    <p:cond delay="0"/>
                                  </p:stCondLst>
                                  <p:childTnLst>
                                    <p:set>
                                      <p:cBhvr>
                                        <p:cTn id="156" dur="1" fill="hold">
                                          <p:stCondLst>
                                            <p:cond delay="0"/>
                                          </p:stCondLst>
                                        </p:cTn>
                                        <p:tgtEl>
                                          <p:spTgt spid="40"/>
                                        </p:tgtEl>
                                        <p:attrNameLst>
                                          <p:attrName>style.visibility</p:attrName>
                                        </p:attrNameLst>
                                      </p:cBhvr>
                                      <p:to>
                                        <p:strVal val="visible"/>
                                      </p:to>
                                    </p:set>
                                    <p:animEffect transition="in" filter="wipe(down)">
                                      <p:cBhvr>
                                        <p:cTn id="157" dur="500"/>
                                        <p:tgtEl>
                                          <p:spTgt spid="40"/>
                                        </p:tgtEl>
                                      </p:cBhvr>
                                    </p:animEffect>
                                  </p:childTnLst>
                                </p:cTn>
                              </p:par>
                            </p:childTnLst>
                          </p:cTn>
                        </p:par>
                        <p:par>
                          <p:cTn id="158" fill="hold">
                            <p:stCondLst>
                              <p:cond delay="11350"/>
                            </p:stCondLst>
                            <p:childTnLst>
                              <p:par>
                                <p:cTn id="159" presetID="53" presetClass="entr" presetSubtype="16" fill="hold" grpId="0" nodeType="afterEffect">
                                  <p:stCondLst>
                                    <p:cond delay="0"/>
                                  </p:stCondLst>
                                  <p:childTnLst>
                                    <p:set>
                                      <p:cBhvr>
                                        <p:cTn id="160" dur="1" fill="hold">
                                          <p:stCondLst>
                                            <p:cond delay="0"/>
                                          </p:stCondLst>
                                        </p:cTn>
                                        <p:tgtEl>
                                          <p:spTgt spid="41"/>
                                        </p:tgtEl>
                                        <p:attrNameLst>
                                          <p:attrName>style.visibility</p:attrName>
                                        </p:attrNameLst>
                                      </p:cBhvr>
                                      <p:to>
                                        <p:strVal val="visible"/>
                                      </p:to>
                                    </p:set>
                                    <p:anim calcmode="lin" valueType="num">
                                      <p:cBhvr>
                                        <p:cTn id="161" dur="500" fill="hold"/>
                                        <p:tgtEl>
                                          <p:spTgt spid="41"/>
                                        </p:tgtEl>
                                        <p:attrNameLst>
                                          <p:attrName>ppt_w</p:attrName>
                                        </p:attrNameLst>
                                      </p:cBhvr>
                                      <p:tavLst>
                                        <p:tav tm="0">
                                          <p:val>
                                            <p:fltVal val="0"/>
                                          </p:val>
                                        </p:tav>
                                        <p:tav tm="100000">
                                          <p:val>
                                            <p:strVal val="#ppt_w"/>
                                          </p:val>
                                        </p:tav>
                                      </p:tavLst>
                                    </p:anim>
                                    <p:anim calcmode="lin" valueType="num">
                                      <p:cBhvr>
                                        <p:cTn id="162" dur="500" fill="hold"/>
                                        <p:tgtEl>
                                          <p:spTgt spid="41"/>
                                        </p:tgtEl>
                                        <p:attrNameLst>
                                          <p:attrName>ppt_h</p:attrName>
                                        </p:attrNameLst>
                                      </p:cBhvr>
                                      <p:tavLst>
                                        <p:tav tm="0">
                                          <p:val>
                                            <p:fltVal val="0"/>
                                          </p:val>
                                        </p:tav>
                                        <p:tav tm="100000">
                                          <p:val>
                                            <p:strVal val="#ppt_h"/>
                                          </p:val>
                                        </p:tav>
                                      </p:tavLst>
                                    </p:anim>
                                    <p:animEffect transition="in" filter="fade">
                                      <p:cBhvr>
                                        <p:cTn id="163" dur="500"/>
                                        <p:tgtEl>
                                          <p:spTgt spid="41"/>
                                        </p:tgtEl>
                                      </p:cBhvr>
                                    </p:animEffect>
                                  </p:childTnLst>
                                </p:cTn>
                              </p:par>
                              <p:par>
                                <p:cTn id="164" presetID="53" presetClass="entr" presetSubtype="16" fill="hold" grpId="0" nodeType="withEffect">
                                  <p:stCondLst>
                                    <p:cond delay="500"/>
                                  </p:stCondLst>
                                  <p:childTnLst>
                                    <p:set>
                                      <p:cBhvr>
                                        <p:cTn id="165" dur="1" fill="hold">
                                          <p:stCondLst>
                                            <p:cond delay="0"/>
                                          </p:stCondLst>
                                        </p:cTn>
                                        <p:tgtEl>
                                          <p:spTgt spid="42"/>
                                        </p:tgtEl>
                                        <p:attrNameLst>
                                          <p:attrName>style.visibility</p:attrName>
                                        </p:attrNameLst>
                                      </p:cBhvr>
                                      <p:to>
                                        <p:strVal val="visible"/>
                                      </p:to>
                                    </p:set>
                                    <p:anim calcmode="lin" valueType="num">
                                      <p:cBhvr>
                                        <p:cTn id="166" dur="500" fill="hold"/>
                                        <p:tgtEl>
                                          <p:spTgt spid="42"/>
                                        </p:tgtEl>
                                        <p:attrNameLst>
                                          <p:attrName>ppt_w</p:attrName>
                                        </p:attrNameLst>
                                      </p:cBhvr>
                                      <p:tavLst>
                                        <p:tav tm="0">
                                          <p:val>
                                            <p:fltVal val="0"/>
                                          </p:val>
                                        </p:tav>
                                        <p:tav tm="100000">
                                          <p:val>
                                            <p:strVal val="#ppt_w"/>
                                          </p:val>
                                        </p:tav>
                                      </p:tavLst>
                                    </p:anim>
                                    <p:anim calcmode="lin" valueType="num">
                                      <p:cBhvr>
                                        <p:cTn id="167" dur="500" fill="hold"/>
                                        <p:tgtEl>
                                          <p:spTgt spid="42"/>
                                        </p:tgtEl>
                                        <p:attrNameLst>
                                          <p:attrName>ppt_h</p:attrName>
                                        </p:attrNameLst>
                                      </p:cBhvr>
                                      <p:tavLst>
                                        <p:tav tm="0">
                                          <p:val>
                                            <p:fltVal val="0"/>
                                          </p:val>
                                        </p:tav>
                                        <p:tav tm="100000">
                                          <p:val>
                                            <p:strVal val="#ppt_h"/>
                                          </p:val>
                                        </p:tav>
                                      </p:tavLst>
                                    </p:anim>
                                    <p:animEffect transition="in" filter="fade">
                                      <p:cBhvr>
                                        <p:cTn id="168" dur="500"/>
                                        <p:tgtEl>
                                          <p:spTgt spid="42"/>
                                        </p:tgtEl>
                                      </p:cBhvr>
                                    </p:animEffect>
                                  </p:childTnLst>
                                </p:cTn>
                              </p:par>
                              <p:par>
                                <p:cTn id="169" presetID="53" presetClass="entr" presetSubtype="16" fill="hold" grpId="0" nodeType="withEffect">
                                  <p:stCondLst>
                                    <p:cond delay="500"/>
                                  </p:stCondLst>
                                  <p:childTnLst>
                                    <p:set>
                                      <p:cBhvr>
                                        <p:cTn id="170" dur="1" fill="hold">
                                          <p:stCondLst>
                                            <p:cond delay="0"/>
                                          </p:stCondLst>
                                        </p:cTn>
                                        <p:tgtEl>
                                          <p:spTgt spid="43"/>
                                        </p:tgtEl>
                                        <p:attrNameLst>
                                          <p:attrName>style.visibility</p:attrName>
                                        </p:attrNameLst>
                                      </p:cBhvr>
                                      <p:to>
                                        <p:strVal val="visible"/>
                                      </p:to>
                                    </p:set>
                                    <p:anim calcmode="lin" valueType="num">
                                      <p:cBhvr>
                                        <p:cTn id="171" dur="500" fill="hold"/>
                                        <p:tgtEl>
                                          <p:spTgt spid="43"/>
                                        </p:tgtEl>
                                        <p:attrNameLst>
                                          <p:attrName>ppt_w</p:attrName>
                                        </p:attrNameLst>
                                      </p:cBhvr>
                                      <p:tavLst>
                                        <p:tav tm="0">
                                          <p:val>
                                            <p:fltVal val="0"/>
                                          </p:val>
                                        </p:tav>
                                        <p:tav tm="100000">
                                          <p:val>
                                            <p:strVal val="#ppt_w"/>
                                          </p:val>
                                        </p:tav>
                                      </p:tavLst>
                                    </p:anim>
                                    <p:anim calcmode="lin" valueType="num">
                                      <p:cBhvr>
                                        <p:cTn id="172" dur="500" fill="hold"/>
                                        <p:tgtEl>
                                          <p:spTgt spid="43"/>
                                        </p:tgtEl>
                                        <p:attrNameLst>
                                          <p:attrName>ppt_h</p:attrName>
                                        </p:attrNameLst>
                                      </p:cBhvr>
                                      <p:tavLst>
                                        <p:tav tm="0">
                                          <p:val>
                                            <p:fltVal val="0"/>
                                          </p:val>
                                        </p:tav>
                                        <p:tav tm="100000">
                                          <p:val>
                                            <p:strVal val="#ppt_h"/>
                                          </p:val>
                                        </p:tav>
                                      </p:tavLst>
                                    </p:anim>
                                    <p:animEffect transition="in" filter="fade">
                                      <p:cBhvr>
                                        <p:cTn id="173" dur="500"/>
                                        <p:tgtEl>
                                          <p:spTgt spid="43"/>
                                        </p:tgtEl>
                                      </p:cBhvr>
                                    </p:animEffect>
                                  </p:childTnLst>
                                </p:cTn>
                              </p:par>
                              <p:par>
                                <p:cTn id="174" presetID="53" presetClass="entr" presetSubtype="16" fill="hold" grpId="0" nodeType="withEffect">
                                  <p:stCondLst>
                                    <p:cond delay="500"/>
                                  </p:stCondLst>
                                  <p:childTnLst>
                                    <p:set>
                                      <p:cBhvr>
                                        <p:cTn id="175" dur="1" fill="hold">
                                          <p:stCondLst>
                                            <p:cond delay="0"/>
                                          </p:stCondLst>
                                        </p:cTn>
                                        <p:tgtEl>
                                          <p:spTgt spid="44"/>
                                        </p:tgtEl>
                                        <p:attrNameLst>
                                          <p:attrName>style.visibility</p:attrName>
                                        </p:attrNameLst>
                                      </p:cBhvr>
                                      <p:to>
                                        <p:strVal val="visible"/>
                                      </p:to>
                                    </p:set>
                                    <p:anim calcmode="lin" valueType="num">
                                      <p:cBhvr>
                                        <p:cTn id="176" dur="500" fill="hold"/>
                                        <p:tgtEl>
                                          <p:spTgt spid="44"/>
                                        </p:tgtEl>
                                        <p:attrNameLst>
                                          <p:attrName>ppt_w</p:attrName>
                                        </p:attrNameLst>
                                      </p:cBhvr>
                                      <p:tavLst>
                                        <p:tav tm="0">
                                          <p:val>
                                            <p:fltVal val="0"/>
                                          </p:val>
                                        </p:tav>
                                        <p:tav tm="100000">
                                          <p:val>
                                            <p:strVal val="#ppt_w"/>
                                          </p:val>
                                        </p:tav>
                                      </p:tavLst>
                                    </p:anim>
                                    <p:anim calcmode="lin" valueType="num">
                                      <p:cBhvr>
                                        <p:cTn id="177" dur="500" fill="hold"/>
                                        <p:tgtEl>
                                          <p:spTgt spid="44"/>
                                        </p:tgtEl>
                                        <p:attrNameLst>
                                          <p:attrName>ppt_h</p:attrName>
                                        </p:attrNameLst>
                                      </p:cBhvr>
                                      <p:tavLst>
                                        <p:tav tm="0">
                                          <p:val>
                                            <p:fltVal val="0"/>
                                          </p:val>
                                        </p:tav>
                                        <p:tav tm="100000">
                                          <p:val>
                                            <p:strVal val="#ppt_h"/>
                                          </p:val>
                                        </p:tav>
                                      </p:tavLst>
                                    </p:anim>
                                    <p:animEffect transition="in" filter="fade">
                                      <p:cBhvr>
                                        <p:cTn id="178" dur="500"/>
                                        <p:tgtEl>
                                          <p:spTgt spid="44"/>
                                        </p:tgtEl>
                                      </p:cBhvr>
                                    </p:animEffect>
                                  </p:childTnLst>
                                </p:cTn>
                              </p:par>
                              <p:par>
                                <p:cTn id="179" presetID="53" presetClass="entr" presetSubtype="16" fill="hold" grpId="0" nodeType="withEffect">
                                  <p:stCondLst>
                                    <p:cond delay="500"/>
                                  </p:stCondLst>
                                  <p:childTnLst>
                                    <p:set>
                                      <p:cBhvr>
                                        <p:cTn id="180" dur="1" fill="hold">
                                          <p:stCondLst>
                                            <p:cond delay="0"/>
                                          </p:stCondLst>
                                        </p:cTn>
                                        <p:tgtEl>
                                          <p:spTgt spid="45"/>
                                        </p:tgtEl>
                                        <p:attrNameLst>
                                          <p:attrName>style.visibility</p:attrName>
                                        </p:attrNameLst>
                                      </p:cBhvr>
                                      <p:to>
                                        <p:strVal val="visible"/>
                                      </p:to>
                                    </p:set>
                                    <p:anim calcmode="lin" valueType="num">
                                      <p:cBhvr>
                                        <p:cTn id="181" dur="500" fill="hold"/>
                                        <p:tgtEl>
                                          <p:spTgt spid="45"/>
                                        </p:tgtEl>
                                        <p:attrNameLst>
                                          <p:attrName>ppt_w</p:attrName>
                                        </p:attrNameLst>
                                      </p:cBhvr>
                                      <p:tavLst>
                                        <p:tav tm="0">
                                          <p:val>
                                            <p:fltVal val="0"/>
                                          </p:val>
                                        </p:tav>
                                        <p:tav tm="100000">
                                          <p:val>
                                            <p:strVal val="#ppt_w"/>
                                          </p:val>
                                        </p:tav>
                                      </p:tavLst>
                                    </p:anim>
                                    <p:anim calcmode="lin" valueType="num">
                                      <p:cBhvr>
                                        <p:cTn id="182" dur="500" fill="hold"/>
                                        <p:tgtEl>
                                          <p:spTgt spid="45"/>
                                        </p:tgtEl>
                                        <p:attrNameLst>
                                          <p:attrName>ppt_h</p:attrName>
                                        </p:attrNameLst>
                                      </p:cBhvr>
                                      <p:tavLst>
                                        <p:tav tm="0">
                                          <p:val>
                                            <p:fltVal val="0"/>
                                          </p:val>
                                        </p:tav>
                                        <p:tav tm="100000">
                                          <p:val>
                                            <p:strVal val="#ppt_h"/>
                                          </p:val>
                                        </p:tav>
                                      </p:tavLst>
                                    </p:anim>
                                    <p:animEffect transition="in" filter="fade">
                                      <p:cBhvr>
                                        <p:cTn id="183" dur="500"/>
                                        <p:tgtEl>
                                          <p:spTgt spid="45"/>
                                        </p:tgtEl>
                                      </p:cBhvr>
                                    </p:animEffect>
                                  </p:childTnLst>
                                </p:cTn>
                              </p:par>
                              <p:par>
                                <p:cTn id="184" presetID="53" presetClass="entr" presetSubtype="16" fill="hold" grpId="0" nodeType="withEffect">
                                  <p:stCondLst>
                                    <p:cond delay="500"/>
                                  </p:stCondLst>
                                  <p:childTnLst>
                                    <p:set>
                                      <p:cBhvr>
                                        <p:cTn id="185" dur="1" fill="hold">
                                          <p:stCondLst>
                                            <p:cond delay="0"/>
                                          </p:stCondLst>
                                        </p:cTn>
                                        <p:tgtEl>
                                          <p:spTgt spid="46"/>
                                        </p:tgtEl>
                                        <p:attrNameLst>
                                          <p:attrName>style.visibility</p:attrName>
                                        </p:attrNameLst>
                                      </p:cBhvr>
                                      <p:to>
                                        <p:strVal val="visible"/>
                                      </p:to>
                                    </p:set>
                                    <p:anim calcmode="lin" valueType="num">
                                      <p:cBhvr>
                                        <p:cTn id="186" dur="500" fill="hold"/>
                                        <p:tgtEl>
                                          <p:spTgt spid="46"/>
                                        </p:tgtEl>
                                        <p:attrNameLst>
                                          <p:attrName>ppt_w</p:attrName>
                                        </p:attrNameLst>
                                      </p:cBhvr>
                                      <p:tavLst>
                                        <p:tav tm="0">
                                          <p:val>
                                            <p:fltVal val="0"/>
                                          </p:val>
                                        </p:tav>
                                        <p:tav tm="100000">
                                          <p:val>
                                            <p:strVal val="#ppt_w"/>
                                          </p:val>
                                        </p:tav>
                                      </p:tavLst>
                                    </p:anim>
                                    <p:anim calcmode="lin" valueType="num">
                                      <p:cBhvr>
                                        <p:cTn id="187" dur="500" fill="hold"/>
                                        <p:tgtEl>
                                          <p:spTgt spid="46"/>
                                        </p:tgtEl>
                                        <p:attrNameLst>
                                          <p:attrName>ppt_h</p:attrName>
                                        </p:attrNameLst>
                                      </p:cBhvr>
                                      <p:tavLst>
                                        <p:tav tm="0">
                                          <p:val>
                                            <p:fltVal val="0"/>
                                          </p:val>
                                        </p:tav>
                                        <p:tav tm="100000">
                                          <p:val>
                                            <p:strVal val="#ppt_h"/>
                                          </p:val>
                                        </p:tav>
                                      </p:tavLst>
                                    </p:anim>
                                    <p:animEffect transition="in" filter="fade">
                                      <p:cBhvr>
                                        <p:cTn id="188" dur="500"/>
                                        <p:tgtEl>
                                          <p:spTgt spid="46"/>
                                        </p:tgtEl>
                                      </p:cBhvr>
                                    </p:animEffect>
                                  </p:childTnLst>
                                </p:cTn>
                              </p:par>
                            </p:childTnLst>
                          </p:cTn>
                        </p:par>
                        <p:par>
                          <p:cTn id="189" fill="hold">
                            <p:stCondLst>
                              <p:cond delay="12350"/>
                            </p:stCondLst>
                            <p:childTnLst>
                              <p:par>
                                <p:cTn id="190" presetID="42" presetClass="entr" presetSubtype="0" fill="hold" grpId="0" nodeType="afterEffect">
                                  <p:stCondLst>
                                    <p:cond delay="0"/>
                                  </p:stCondLst>
                                  <p:childTnLst>
                                    <p:set>
                                      <p:cBhvr>
                                        <p:cTn id="191" dur="1" fill="hold">
                                          <p:stCondLst>
                                            <p:cond delay="0"/>
                                          </p:stCondLst>
                                        </p:cTn>
                                        <p:tgtEl>
                                          <p:spTgt spid="56"/>
                                        </p:tgtEl>
                                        <p:attrNameLst>
                                          <p:attrName>style.visibility</p:attrName>
                                        </p:attrNameLst>
                                      </p:cBhvr>
                                      <p:to>
                                        <p:strVal val="visible"/>
                                      </p:to>
                                    </p:set>
                                    <p:animEffect transition="in" filter="fade">
                                      <p:cBhvr>
                                        <p:cTn id="192" dur="1000"/>
                                        <p:tgtEl>
                                          <p:spTgt spid="56"/>
                                        </p:tgtEl>
                                      </p:cBhvr>
                                    </p:animEffect>
                                    <p:anim calcmode="lin" valueType="num">
                                      <p:cBhvr>
                                        <p:cTn id="193" dur="1000" fill="hold"/>
                                        <p:tgtEl>
                                          <p:spTgt spid="56"/>
                                        </p:tgtEl>
                                        <p:attrNameLst>
                                          <p:attrName>ppt_x</p:attrName>
                                        </p:attrNameLst>
                                      </p:cBhvr>
                                      <p:tavLst>
                                        <p:tav tm="0">
                                          <p:val>
                                            <p:strVal val="#ppt_x"/>
                                          </p:val>
                                        </p:tav>
                                        <p:tav tm="100000">
                                          <p:val>
                                            <p:strVal val="#ppt_x"/>
                                          </p:val>
                                        </p:tav>
                                      </p:tavLst>
                                    </p:anim>
                                    <p:anim calcmode="lin" valueType="num">
                                      <p:cBhvr>
                                        <p:cTn id="194" dur="1000" fill="hold"/>
                                        <p:tgtEl>
                                          <p:spTgt spid="56"/>
                                        </p:tgtEl>
                                        <p:attrNameLst>
                                          <p:attrName>ppt_y</p:attrName>
                                        </p:attrNameLst>
                                      </p:cBhvr>
                                      <p:tavLst>
                                        <p:tav tm="0">
                                          <p:val>
                                            <p:strVal val="#ppt_y+.1"/>
                                          </p:val>
                                        </p:tav>
                                        <p:tav tm="100000">
                                          <p:val>
                                            <p:strVal val="#ppt_y"/>
                                          </p:val>
                                        </p:tav>
                                      </p:tavLst>
                                    </p:anim>
                                  </p:childTnLst>
                                </p:cTn>
                              </p:par>
                            </p:childTnLst>
                          </p:cTn>
                        </p:par>
                        <p:par>
                          <p:cTn id="195" fill="hold">
                            <p:stCondLst>
                              <p:cond delay="13350"/>
                            </p:stCondLst>
                            <p:childTnLst>
                              <p:par>
                                <p:cTn id="196" presetID="53" presetClass="entr" presetSubtype="16" fill="hold" grpId="0" nodeType="afterEffect">
                                  <p:stCondLst>
                                    <p:cond delay="0"/>
                                  </p:stCondLst>
                                  <p:childTnLst>
                                    <p:set>
                                      <p:cBhvr>
                                        <p:cTn id="197" dur="1" fill="hold">
                                          <p:stCondLst>
                                            <p:cond delay="0"/>
                                          </p:stCondLst>
                                        </p:cTn>
                                        <p:tgtEl>
                                          <p:spTgt spid="60"/>
                                        </p:tgtEl>
                                        <p:attrNameLst>
                                          <p:attrName>style.visibility</p:attrName>
                                        </p:attrNameLst>
                                      </p:cBhvr>
                                      <p:to>
                                        <p:strVal val="visible"/>
                                      </p:to>
                                    </p:set>
                                    <p:anim calcmode="lin" valueType="num">
                                      <p:cBhvr>
                                        <p:cTn id="198" dur="500" fill="hold"/>
                                        <p:tgtEl>
                                          <p:spTgt spid="60"/>
                                        </p:tgtEl>
                                        <p:attrNameLst>
                                          <p:attrName>ppt_w</p:attrName>
                                        </p:attrNameLst>
                                      </p:cBhvr>
                                      <p:tavLst>
                                        <p:tav tm="0">
                                          <p:val>
                                            <p:fltVal val="0"/>
                                          </p:val>
                                        </p:tav>
                                        <p:tav tm="100000">
                                          <p:val>
                                            <p:strVal val="#ppt_w"/>
                                          </p:val>
                                        </p:tav>
                                      </p:tavLst>
                                    </p:anim>
                                    <p:anim calcmode="lin" valueType="num">
                                      <p:cBhvr>
                                        <p:cTn id="199" dur="500" fill="hold"/>
                                        <p:tgtEl>
                                          <p:spTgt spid="60"/>
                                        </p:tgtEl>
                                        <p:attrNameLst>
                                          <p:attrName>ppt_h</p:attrName>
                                        </p:attrNameLst>
                                      </p:cBhvr>
                                      <p:tavLst>
                                        <p:tav tm="0">
                                          <p:val>
                                            <p:fltVal val="0"/>
                                          </p:val>
                                        </p:tav>
                                        <p:tav tm="100000">
                                          <p:val>
                                            <p:strVal val="#ppt_h"/>
                                          </p:val>
                                        </p:tav>
                                      </p:tavLst>
                                    </p:anim>
                                    <p:animEffect transition="in" filter="fade">
                                      <p:cBhvr>
                                        <p:cTn id="200" dur="500"/>
                                        <p:tgtEl>
                                          <p:spTgt spid="60"/>
                                        </p:tgtEl>
                                      </p:cBhvr>
                                    </p:animEffect>
                                  </p:childTnLst>
                                </p:cTn>
                              </p:par>
                            </p:childTnLst>
                          </p:cTn>
                        </p:par>
                        <p:par>
                          <p:cTn id="201" fill="hold">
                            <p:stCondLst>
                              <p:cond delay="13850"/>
                            </p:stCondLst>
                            <p:childTnLst>
                              <p:par>
                                <p:cTn id="202" presetID="41" presetClass="entr" presetSubtype="0" fill="hold" grpId="0" nodeType="afterEffect">
                                  <p:stCondLst>
                                    <p:cond delay="0"/>
                                  </p:stCondLst>
                                  <p:iterate type="lt">
                                    <p:tmPct val="10000"/>
                                  </p:iterate>
                                  <p:childTnLst>
                                    <p:set>
                                      <p:cBhvr>
                                        <p:cTn id="203" dur="1" fill="hold">
                                          <p:stCondLst>
                                            <p:cond delay="0"/>
                                          </p:stCondLst>
                                        </p:cTn>
                                        <p:tgtEl>
                                          <p:spTgt spid="57"/>
                                        </p:tgtEl>
                                        <p:attrNameLst>
                                          <p:attrName>style.visibility</p:attrName>
                                        </p:attrNameLst>
                                      </p:cBhvr>
                                      <p:to>
                                        <p:strVal val="visible"/>
                                      </p:to>
                                    </p:set>
                                    <p:anim calcmode="lin" valueType="num">
                                      <p:cBhvr>
                                        <p:cTn id="204" dur="500" fill="hold"/>
                                        <p:tgtEl>
                                          <p:spTgt spid="57"/>
                                        </p:tgtEl>
                                        <p:attrNameLst>
                                          <p:attrName>ppt_x</p:attrName>
                                        </p:attrNameLst>
                                      </p:cBhvr>
                                      <p:tavLst>
                                        <p:tav tm="0">
                                          <p:val>
                                            <p:strVal val="#ppt_x"/>
                                          </p:val>
                                        </p:tav>
                                        <p:tav tm="50000">
                                          <p:val>
                                            <p:strVal val="#ppt_x+.1"/>
                                          </p:val>
                                        </p:tav>
                                        <p:tav tm="100000">
                                          <p:val>
                                            <p:strVal val="#ppt_x"/>
                                          </p:val>
                                        </p:tav>
                                      </p:tavLst>
                                    </p:anim>
                                    <p:anim calcmode="lin" valueType="num">
                                      <p:cBhvr>
                                        <p:cTn id="205" dur="500" fill="hold"/>
                                        <p:tgtEl>
                                          <p:spTgt spid="57"/>
                                        </p:tgtEl>
                                        <p:attrNameLst>
                                          <p:attrName>ppt_y</p:attrName>
                                        </p:attrNameLst>
                                      </p:cBhvr>
                                      <p:tavLst>
                                        <p:tav tm="0">
                                          <p:val>
                                            <p:strVal val="#ppt_y"/>
                                          </p:val>
                                        </p:tav>
                                        <p:tav tm="100000">
                                          <p:val>
                                            <p:strVal val="#ppt_y"/>
                                          </p:val>
                                        </p:tav>
                                      </p:tavLst>
                                    </p:anim>
                                    <p:anim calcmode="lin" valueType="num">
                                      <p:cBhvr>
                                        <p:cTn id="206" dur="500" fill="hold"/>
                                        <p:tgtEl>
                                          <p:spTgt spid="57"/>
                                        </p:tgtEl>
                                        <p:attrNameLst>
                                          <p:attrName>ppt_h</p:attrName>
                                        </p:attrNameLst>
                                      </p:cBhvr>
                                      <p:tavLst>
                                        <p:tav tm="0">
                                          <p:val>
                                            <p:strVal val="#ppt_h/10"/>
                                          </p:val>
                                        </p:tav>
                                        <p:tav tm="50000">
                                          <p:val>
                                            <p:strVal val="#ppt_h+.01"/>
                                          </p:val>
                                        </p:tav>
                                        <p:tav tm="100000">
                                          <p:val>
                                            <p:strVal val="#ppt_h"/>
                                          </p:val>
                                        </p:tav>
                                      </p:tavLst>
                                    </p:anim>
                                    <p:anim calcmode="lin" valueType="num">
                                      <p:cBhvr>
                                        <p:cTn id="207" dur="500" fill="hold"/>
                                        <p:tgtEl>
                                          <p:spTgt spid="57"/>
                                        </p:tgtEl>
                                        <p:attrNameLst>
                                          <p:attrName>ppt_w</p:attrName>
                                        </p:attrNameLst>
                                      </p:cBhvr>
                                      <p:tavLst>
                                        <p:tav tm="0">
                                          <p:val>
                                            <p:strVal val="#ppt_w/10"/>
                                          </p:val>
                                        </p:tav>
                                        <p:tav tm="50000">
                                          <p:val>
                                            <p:strVal val="#ppt_w+.01"/>
                                          </p:val>
                                        </p:tav>
                                        <p:tav tm="100000">
                                          <p:val>
                                            <p:strVal val="#ppt_w"/>
                                          </p:val>
                                        </p:tav>
                                      </p:tavLst>
                                    </p:anim>
                                    <p:animEffect transition="in" filter="fade">
                                      <p:cBhvr>
                                        <p:cTn id="208" dur="500" tmFilter="0,0; .5, 1; 1, 1"/>
                                        <p:tgtEl>
                                          <p:spTgt spid="57"/>
                                        </p:tgtEl>
                                      </p:cBhvr>
                                    </p:animEffect>
                                  </p:childTnLst>
                                </p:cTn>
                              </p:par>
                            </p:childTnLst>
                          </p:cTn>
                        </p:par>
                        <p:par>
                          <p:cTn id="209" fill="hold">
                            <p:stCondLst>
                              <p:cond delay="14500"/>
                            </p:stCondLst>
                            <p:childTnLst>
                              <p:par>
                                <p:cTn id="210" presetID="22" presetClass="entr" presetSubtype="4" fill="hold" nodeType="afterEffect">
                                  <p:stCondLst>
                                    <p:cond delay="0"/>
                                  </p:stCondLst>
                                  <p:childTnLst>
                                    <p:set>
                                      <p:cBhvr>
                                        <p:cTn id="211" dur="1" fill="hold">
                                          <p:stCondLst>
                                            <p:cond delay="0"/>
                                          </p:stCondLst>
                                        </p:cTn>
                                        <p:tgtEl>
                                          <p:spTgt spid="49"/>
                                        </p:tgtEl>
                                        <p:attrNameLst>
                                          <p:attrName>style.visibility</p:attrName>
                                        </p:attrNameLst>
                                      </p:cBhvr>
                                      <p:to>
                                        <p:strVal val="visible"/>
                                      </p:to>
                                    </p:set>
                                    <p:animEffect transition="in" filter="wipe(down)">
                                      <p:cBhvr>
                                        <p:cTn id="212" dur="500"/>
                                        <p:tgtEl>
                                          <p:spTgt spid="49"/>
                                        </p:tgtEl>
                                      </p:cBhvr>
                                    </p:animEffect>
                                  </p:childTnLst>
                                </p:cTn>
                              </p:par>
                            </p:childTnLst>
                          </p:cTn>
                        </p:par>
                        <p:par>
                          <p:cTn id="213" fill="hold">
                            <p:stCondLst>
                              <p:cond delay="15000"/>
                            </p:stCondLst>
                            <p:childTnLst>
                              <p:par>
                                <p:cTn id="214" presetID="53" presetClass="entr" presetSubtype="16" fill="hold" grpId="0" nodeType="afterEffect">
                                  <p:stCondLst>
                                    <p:cond delay="0"/>
                                  </p:stCondLst>
                                  <p:childTnLst>
                                    <p:set>
                                      <p:cBhvr>
                                        <p:cTn id="215" dur="1" fill="hold">
                                          <p:stCondLst>
                                            <p:cond delay="0"/>
                                          </p:stCondLst>
                                        </p:cTn>
                                        <p:tgtEl>
                                          <p:spTgt spid="50"/>
                                        </p:tgtEl>
                                        <p:attrNameLst>
                                          <p:attrName>style.visibility</p:attrName>
                                        </p:attrNameLst>
                                      </p:cBhvr>
                                      <p:to>
                                        <p:strVal val="visible"/>
                                      </p:to>
                                    </p:set>
                                    <p:anim calcmode="lin" valueType="num">
                                      <p:cBhvr>
                                        <p:cTn id="216" dur="500" fill="hold"/>
                                        <p:tgtEl>
                                          <p:spTgt spid="50"/>
                                        </p:tgtEl>
                                        <p:attrNameLst>
                                          <p:attrName>ppt_w</p:attrName>
                                        </p:attrNameLst>
                                      </p:cBhvr>
                                      <p:tavLst>
                                        <p:tav tm="0">
                                          <p:val>
                                            <p:fltVal val="0"/>
                                          </p:val>
                                        </p:tav>
                                        <p:tav tm="100000">
                                          <p:val>
                                            <p:strVal val="#ppt_w"/>
                                          </p:val>
                                        </p:tav>
                                      </p:tavLst>
                                    </p:anim>
                                    <p:anim calcmode="lin" valueType="num">
                                      <p:cBhvr>
                                        <p:cTn id="217" dur="500" fill="hold"/>
                                        <p:tgtEl>
                                          <p:spTgt spid="50"/>
                                        </p:tgtEl>
                                        <p:attrNameLst>
                                          <p:attrName>ppt_h</p:attrName>
                                        </p:attrNameLst>
                                      </p:cBhvr>
                                      <p:tavLst>
                                        <p:tav tm="0">
                                          <p:val>
                                            <p:fltVal val="0"/>
                                          </p:val>
                                        </p:tav>
                                        <p:tav tm="100000">
                                          <p:val>
                                            <p:strVal val="#ppt_h"/>
                                          </p:val>
                                        </p:tav>
                                      </p:tavLst>
                                    </p:anim>
                                    <p:animEffect transition="in" filter="fade">
                                      <p:cBhvr>
                                        <p:cTn id="218" dur="500"/>
                                        <p:tgtEl>
                                          <p:spTgt spid="50"/>
                                        </p:tgtEl>
                                      </p:cBhvr>
                                    </p:animEffect>
                                  </p:childTnLst>
                                </p:cTn>
                              </p:par>
                              <p:par>
                                <p:cTn id="219" presetID="53" presetClass="entr" presetSubtype="16" fill="hold" grpId="0" nodeType="withEffect">
                                  <p:stCondLst>
                                    <p:cond delay="500"/>
                                  </p:stCondLst>
                                  <p:childTnLst>
                                    <p:set>
                                      <p:cBhvr>
                                        <p:cTn id="220" dur="1" fill="hold">
                                          <p:stCondLst>
                                            <p:cond delay="0"/>
                                          </p:stCondLst>
                                        </p:cTn>
                                        <p:tgtEl>
                                          <p:spTgt spid="51"/>
                                        </p:tgtEl>
                                        <p:attrNameLst>
                                          <p:attrName>style.visibility</p:attrName>
                                        </p:attrNameLst>
                                      </p:cBhvr>
                                      <p:to>
                                        <p:strVal val="visible"/>
                                      </p:to>
                                    </p:set>
                                    <p:anim calcmode="lin" valueType="num">
                                      <p:cBhvr>
                                        <p:cTn id="221" dur="500" fill="hold"/>
                                        <p:tgtEl>
                                          <p:spTgt spid="51"/>
                                        </p:tgtEl>
                                        <p:attrNameLst>
                                          <p:attrName>ppt_w</p:attrName>
                                        </p:attrNameLst>
                                      </p:cBhvr>
                                      <p:tavLst>
                                        <p:tav tm="0">
                                          <p:val>
                                            <p:fltVal val="0"/>
                                          </p:val>
                                        </p:tav>
                                        <p:tav tm="100000">
                                          <p:val>
                                            <p:strVal val="#ppt_w"/>
                                          </p:val>
                                        </p:tav>
                                      </p:tavLst>
                                    </p:anim>
                                    <p:anim calcmode="lin" valueType="num">
                                      <p:cBhvr>
                                        <p:cTn id="222" dur="500" fill="hold"/>
                                        <p:tgtEl>
                                          <p:spTgt spid="51"/>
                                        </p:tgtEl>
                                        <p:attrNameLst>
                                          <p:attrName>ppt_h</p:attrName>
                                        </p:attrNameLst>
                                      </p:cBhvr>
                                      <p:tavLst>
                                        <p:tav tm="0">
                                          <p:val>
                                            <p:fltVal val="0"/>
                                          </p:val>
                                        </p:tav>
                                        <p:tav tm="100000">
                                          <p:val>
                                            <p:strVal val="#ppt_h"/>
                                          </p:val>
                                        </p:tav>
                                      </p:tavLst>
                                    </p:anim>
                                    <p:animEffect transition="in" filter="fade">
                                      <p:cBhvr>
                                        <p:cTn id="223" dur="500"/>
                                        <p:tgtEl>
                                          <p:spTgt spid="51"/>
                                        </p:tgtEl>
                                      </p:cBhvr>
                                    </p:animEffect>
                                  </p:childTnLst>
                                </p:cTn>
                              </p:par>
                              <p:par>
                                <p:cTn id="224" presetID="53" presetClass="entr" presetSubtype="16" fill="hold" grpId="0" nodeType="withEffect">
                                  <p:stCondLst>
                                    <p:cond delay="500"/>
                                  </p:stCondLst>
                                  <p:childTnLst>
                                    <p:set>
                                      <p:cBhvr>
                                        <p:cTn id="225" dur="1" fill="hold">
                                          <p:stCondLst>
                                            <p:cond delay="0"/>
                                          </p:stCondLst>
                                        </p:cTn>
                                        <p:tgtEl>
                                          <p:spTgt spid="52"/>
                                        </p:tgtEl>
                                        <p:attrNameLst>
                                          <p:attrName>style.visibility</p:attrName>
                                        </p:attrNameLst>
                                      </p:cBhvr>
                                      <p:to>
                                        <p:strVal val="visible"/>
                                      </p:to>
                                    </p:set>
                                    <p:anim calcmode="lin" valueType="num">
                                      <p:cBhvr>
                                        <p:cTn id="226" dur="500" fill="hold"/>
                                        <p:tgtEl>
                                          <p:spTgt spid="52"/>
                                        </p:tgtEl>
                                        <p:attrNameLst>
                                          <p:attrName>ppt_w</p:attrName>
                                        </p:attrNameLst>
                                      </p:cBhvr>
                                      <p:tavLst>
                                        <p:tav tm="0">
                                          <p:val>
                                            <p:fltVal val="0"/>
                                          </p:val>
                                        </p:tav>
                                        <p:tav tm="100000">
                                          <p:val>
                                            <p:strVal val="#ppt_w"/>
                                          </p:val>
                                        </p:tav>
                                      </p:tavLst>
                                    </p:anim>
                                    <p:anim calcmode="lin" valueType="num">
                                      <p:cBhvr>
                                        <p:cTn id="227" dur="500" fill="hold"/>
                                        <p:tgtEl>
                                          <p:spTgt spid="52"/>
                                        </p:tgtEl>
                                        <p:attrNameLst>
                                          <p:attrName>ppt_h</p:attrName>
                                        </p:attrNameLst>
                                      </p:cBhvr>
                                      <p:tavLst>
                                        <p:tav tm="0">
                                          <p:val>
                                            <p:fltVal val="0"/>
                                          </p:val>
                                        </p:tav>
                                        <p:tav tm="100000">
                                          <p:val>
                                            <p:strVal val="#ppt_h"/>
                                          </p:val>
                                        </p:tav>
                                      </p:tavLst>
                                    </p:anim>
                                    <p:animEffect transition="in" filter="fade">
                                      <p:cBhvr>
                                        <p:cTn id="228" dur="500"/>
                                        <p:tgtEl>
                                          <p:spTgt spid="52"/>
                                        </p:tgtEl>
                                      </p:cBhvr>
                                    </p:animEffect>
                                  </p:childTnLst>
                                </p:cTn>
                              </p:par>
                              <p:par>
                                <p:cTn id="229" presetID="53" presetClass="entr" presetSubtype="16" fill="hold" grpId="0" nodeType="withEffect">
                                  <p:stCondLst>
                                    <p:cond delay="500"/>
                                  </p:stCondLst>
                                  <p:childTnLst>
                                    <p:set>
                                      <p:cBhvr>
                                        <p:cTn id="230" dur="1" fill="hold">
                                          <p:stCondLst>
                                            <p:cond delay="0"/>
                                          </p:stCondLst>
                                        </p:cTn>
                                        <p:tgtEl>
                                          <p:spTgt spid="53"/>
                                        </p:tgtEl>
                                        <p:attrNameLst>
                                          <p:attrName>style.visibility</p:attrName>
                                        </p:attrNameLst>
                                      </p:cBhvr>
                                      <p:to>
                                        <p:strVal val="visible"/>
                                      </p:to>
                                    </p:set>
                                    <p:anim calcmode="lin" valueType="num">
                                      <p:cBhvr>
                                        <p:cTn id="231" dur="500" fill="hold"/>
                                        <p:tgtEl>
                                          <p:spTgt spid="53"/>
                                        </p:tgtEl>
                                        <p:attrNameLst>
                                          <p:attrName>ppt_w</p:attrName>
                                        </p:attrNameLst>
                                      </p:cBhvr>
                                      <p:tavLst>
                                        <p:tav tm="0">
                                          <p:val>
                                            <p:fltVal val="0"/>
                                          </p:val>
                                        </p:tav>
                                        <p:tav tm="100000">
                                          <p:val>
                                            <p:strVal val="#ppt_w"/>
                                          </p:val>
                                        </p:tav>
                                      </p:tavLst>
                                    </p:anim>
                                    <p:anim calcmode="lin" valueType="num">
                                      <p:cBhvr>
                                        <p:cTn id="232" dur="500" fill="hold"/>
                                        <p:tgtEl>
                                          <p:spTgt spid="53"/>
                                        </p:tgtEl>
                                        <p:attrNameLst>
                                          <p:attrName>ppt_h</p:attrName>
                                        </p:attrNameLst>
                                      </p:cBhvr>
                                      <p:tavLst>
                                        <p:tav tm="0">
                                          <p:val>
                                            <p:fltVal val="0"/>
                                          </p:val>
                                        </p:tav>
                                        <p:tav tm="100000">
                                          <p:val>
                                            <p:strVal val="#ppt_h"/>
                                          </p:val>
                                        </p:tav>
                                      </p:tavLst>
                                    </p:anim>
                                    <p:animEffect transition="in" filter="fade">
                                      <p:cBhvr>
                                        <p:cTn id="233" dur="500"/>
                                        <p:tgtEl>
                                          <p:spTgt spid="53"/>
                                        </p:tgtEl>
                                      </p:cBhvr>
                                    </p:animEffect>
                                  </p:childTnLst>
                                </p:cTn>
                              </p:par>
                              <p:par>
                                <p:cTn id="234" presetID="53" presetClass="entr" presetSubtype="16" fill="hold" grpId="0" nodeType="withEffect">
                                  <p:stCondLst>
                                    <p:cond delay="500"/>
                                  </p:stCondLst>
                                  <p:childTnLst>
                                    <p:set>
                                      <p:cBhvr>
                                        <p:cTn id="235" dur="1" fill="hold">
                                          <p:stCondLst>
                                            <p:cond delay="0"/>
                                          </p:stCondLst>
                                        </p:cTn>
                                        <p:tgtEl>
                                          <p:spTgt spid="54"/>
                                        </p:tgtEl>
                                        <p:attrNameLst>
                                          <p:attrName>style.visibility</p:attrName>
                                        </p:attrNameLst>
                                      </p:cBhvr>
                                      <p:to>
                                        <p:strVal val="visible"/>
                                      </p:to>
                                    </p:set>
                                    <p:anim calcmode="lin" valueType="num">
                                      <p:cBhvr>
                                        <p:cTn id="236" dur="500" fill="hold"/>
                                        <p:tgtEl>
                                          <p:spTgt spid="54"/>
                                        </p:tgtEl>
                                        <p:attrNameLst>
                                          <p:attrName>ppt_w</p:attrName>
                                        </p:attrNameLst>
                                      </p:cBhvr>
                                      <p:tavLst>
                                        <p:tav tm="0">
                                          <p:val>
                                            <p:fltVal val="0"/>
                                          </p:val>
                                        </p:tav>
                                        <p:tav tm="100000">
                                          <p:val>
                                            <p:strVal val="#ppt_w"/>
                                          </p:val>
                                        </p:tav>
                                      </p:tavLst>
                                    </p:anim>
                                    <p:anim calcmode="lin" valueType="num">
                                      <p:cBhvr>
                                        <p:cTn id="237" dur="500" fill="hold"/>
                                        <p:tgtEl>
                                          <p:spTgt spid="54"/>
                                        </p:tgtEl>
                                        <p:attrNameLst>
                                          <p:attrName>ppt_h</p:attrName>
                                        </p:attrNameLst>
                                      </p:cBhvr>
                                      <p:tavLst>
                                        <p:tav tm="0">
                                          <p:val>
                                            <p:fltVal val="0"/>
                                          </p:val>
                                        </p:tav>
                                        <p:tav tm="100000">
                                          <p:val>
                                            <p:strVal val="#ppt_h"/>
                                          </p:val>
                                        </p:tav>
                                      </p:tavLst>
                                    </p:anim>
                                    <p:animEffect transition="in" filter="fade">
                                      <p:cBhvr>
                                        <p:cTn id="238" dur="500"/>
                                        <p:tgtEl>
                                          <p:spTgt spid="54"/>
                                        </p:tgtEl>
                                      </p:cBhvr>
                                    </p:animEffect>
                                  </p:childTnLst>
                                </p:cTn>
                              </p:par>
                              <p:par>
                                <p:cTn id="239" presetID="53" presetClass="entr" presetSubtype="16" fill="hold" grpId="0" nodeType="withEffect">
                                  <p:stCondLst>
                                    <p:cond delay="500"/>
                                  </p:stCondLst>
                                  <p:childTnLst>
                                    <p:set>
                                      <p:cBhvr>
                                        <p:cTn id="240" dur="1" fill="hold">
                                          <p:stCondLst>
                                            <p:cond delay="0"/>
                                          </p:stCondLst>
                                        </p:cTn>
                                        <p:tgtEl>
                                          <p:spTgt spid="55"/>
                                        </p:tgtEl>
                                        <p:attrNameLst>
                                          <p:attrName>style.visibility</p:attrName>
                                        </p:attrNameLst>
                                      </p:cBhvr>
                                      <p:to>
                                        <p:strVal val="visible"/>
                                      </p:to>
                                    </p:set>
                                    <p:anim calcmode="lin" valueType="num">
                                      <p:cBhvr>
                                        <p:cTn id="241" dur="500" fill="hold"/>
                                        <p:tgtEl>
                                          <p:spTgt spid="55"/>
                                        </p:tgtEl>
                                        <p:attrNameLst>
                                          <p:attrName>ppt_w</p:attrName>
                                        </p:attrNameLst>
                                      </p:cBhvr>
                                      <p:tavLst>
                                        <p:tav tm="0">
                                          <p:val>
                                            <p:fltVal val="0"/>
                                          </p:val>
                                        </p:tav>
                                        <p:tav tm="100000">
                                          <p:val>
                                            <p:strVal val="#ppt_w"/>
                                          </p:val>
                                        </p:tav>
                                      </p:tavLst>
                                    </p:anim>
                                    <p:anim calcmode="lin" valueType="num">
                                      <p:cBhvr>
                                        <p:cTn id="242" dur="500" fill="hold"/>
                                        <p:tgtEl>
                                          <p:spTgt spid="55"/>
                                        </p:tgtEl>
                                        <p:attrNameLst>
                                          <p:attrName>ppt_h</p:attrName>
                                        </p:attrNameLst>
                                      </p:cBhvr>
                                      <p:tavLst>
                                        <p:tav tm="0">
                                          <p:val>
                                            <p:fltVal val="0"/>
                                          </p:val>
                                        </p:tav>
                                        <p:tav tm="100000">
                                          <p:val>
                                            <p:strVal val="#ppt_h"/>
                                          </p:val>
                                        </p:tav>
                                      </p:tavLst>
                                    </p:anim>
                                    <p:animEffect transition="in" filter="fade">
                                      <p:cBhvr>
                                        <p:cTn id="243" dur="500"/>
                                        <p:tgtEl>
                                          <p:spTgt spid="5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5" grpId="0"/>
      <p:bldP spid="22" grpId="0"/>
      <p:bldP spid="23" grpId="0"/>
      <p:bldP spid="24" grpId="0"/>
      <p:bldP spid="25" grpId="0"/>
      <p:bldP spid="26" grpId="0"/>
      <p:bldP spid="27" grpId="0"/>
      <p:bldP spid="28" grpId="0" animBg="1"/>
      <p:bldP spid="29" grpId="0" animBg="1"/>
      <p:bldP spid="30" grpId="0"/>
      <p:bldP spid="32" grpId="0"/>
      <p:bldP spid="33" grpId="0"/>
      <p:bldP spid="34" grpId="0"/>
      <p:bldP spid="35" grpId="0"/>
      <p:bldP spid="36" grpId="0"/>
      <p:bldP spid="37" grpId="0"/>
      <p:bldP spid="38" grpId="0" animBg="1"/>
      <p:bldP spid="39" grpId="0"/>
      <p:bldP spid="41" grpId="0"/>
      <p:bldP spid="42" grpId="0"/>
      <p:bldP spid="43" grpId="0"/>
      <p:bldP spid="44" grpId="0"/>
      <p:bldP spid="45" grpId="0"/>
      <p:bldP spid="46" grpId="0"/>
      <p:bldP spid="47" grpId="0" animBg="1"/>
      <p:bldP spid="48" grpId="0"/>
      <p:bldP spid="50" grpId="0"/>
      <p:bldP spid="51" grpId="0"/>
      <p:bldP spid="52" grpId="0"/>
      <p:bldP spid="53" grpId="0"/>
      <p:bldP spid="54" grpId="0"/>
      <p:bldP spid="55" grpId="0"/>
      <p:bldP spid="56" grpId="0" animBg="1"/>
      <p:bldP spid="57" grpId="0" animBg="1"/>
      <p:bldP spid="58" grpId="0" animBg="1"/>
      <p:bldP spid="59" grpId="0" animBg="1"/>
      <p:bldP spid="60"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文本框 5"/>
          <p:cNvSpPr txBox="1"/>
          <p:nvPr/>
        </p:nvSpPr>
        <p:spPr>
          <a:xfrm>
            <a:off x="957842" y="263724"/>
            <a:ext cx="4680957" cy="584775"/>
          </a:xfrm>
          <a:prstGeom prst="rect">
            <a:avLst/>
          </a:prstGeom>
          <a:noFill/>
        </p:spPr>
        <p:txBody>
          <a:bodyPr wrap="square" rtlCol="0">
            <a:spAutoFit/>
          </a:bodyPr>
          <a:lstStyle>
            <a:defPPr>
              <a:defRPr lang="zh-CN"/>
            </a:defPPr>
            <a:lvl1pPr>
              <a:defRPr sz="4000">
                <a:solidFill>
                  <a:schemeClr val="accent1">
                    <a:lumMod val="50000"/>
                  </a:schemeClr>
                </a:solidFill>
                <a:latin typeface="微软雅黑" pitchFamily="34" charset="-122"/>
                <a:ea typeface="微软雅黑" pitchFamily="34" charset="-122"/>
              </a:defRPr>
            </a:lvl1pPr>
          </a:lstStyle>
          <a:p>
            <a:r>
              <a:rPr lang="en-US" altLang="zh-CN" sz="3200" dirty="0">
                <a:solidFill>
                  <a:schemeClr val="bg1">
                    <a:lumMod val="50000"/>
                  </a:schemeClr>
                </a:solidFill>
              </a:rPr>
              <a:t>04.</a:t>
            </a:r>
            <a:r>
              <a:rPr lang="zh-CN" altLang="en-US" sz="3200" dirty="0">
                <a:solidFill>
                  <a:schemeClr val="bg1">
                    <a:lumMod val="50000"/>
                  </a:schemeClr>
                </a:solidFill>
              </a:rPr>
              <a:t>近</a:t>
            </a:r>
            <a:r>
              <a:rPr lang="zh-CN" altLang="en-US" sz="3200" dirty="0" smtClean="0">
                <a:solidFill>
                  <a:schemeClr val="bg1">
                    <a:lumMod val="50000"/>
                  </a:schemeClr>
                </a:solidFill>
              </a:rPr>
              <a:t>四个季度分析</a:t>
            </a:r>
            <a:endParaRPr lang="zh-CN" altLang="zh-CN" sz="3200" dirty="0">
              <a:solidFill>
                <a:schemeClr val="bg1">
                  <a:lumMod val="50000"/>
                </a:schemeClr>
              </a:solidFill>
            </a:endParaRPr>
          </a:p>
        </p:txBody>
      </p:sp>
      <p:grpSp>
        <p:nvGrpSpPr>
          <p:cNvPr id="10" name="组合 9"/>
          <p:cNvGrpSpPr/>
          <p:nvPr/>
        </p:nvGrpSpPr>
        <p:grpSpPr>
          <a:xfrm>
            <a:off x="0" y="231838"/>
            <a:ext cx="759125" cy="693420"/>
            <a:chOff x="0" y="532828"/>
            <a:chExt cx="759125" cy="568897"/>
          </a:xfrm>
          <a:solidFill>
            <a:srgbClr val="076DC1"/>
          </a:solidFill>
        </p:grpSpPr>
        <p:sp>
          <p:nvSpPr>
            <p:cNvPr id="11" name="矩形 10"/>
            <p:cNvSpPr/>
            <p:nvPr/>
          </p:nvSpPr>
          <p:spPr>
            <a:xfrm>
              <a:off x="0" y="532828"/>
              <a:ext cx="238791" cy="568897"/>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矩形 11"/>
            <p:cNvSpPr/>
            <p:nvPr/>
          </p:nvSpPr>
          <p:spPr>
            <a:xfrm>
              <a:off x="341410" y="532828"/>
              <a:ext cx="107228" cy="568897"/>
            </a:xfrm>
            <a:prstGeom prst="rect">
              <a:avLst/>
            </a:prstGeom>
            <a:solidFill>
              <a:srgbClr val="01B0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矩形 12"/>
            <p:cNvSpPr/>
            <p:nvPr/>
          </p:nvSpPr>
          <p:spPr>
            <a:xfrm>
              <a:off x="551257" y="532828"/>
              <a:ext cx="67464" cy="568897"/>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矩形 13"/>
            <p:cNvSpPr/>
            <p:nvPr/>
          </p:nvSpPr>
          <p:spPr>
            <a:xfrm>
              <a:off x="721341" y="532828"/>
              <a:ext cx="37784" cy="568897"/>
            </a:xfrm>
            <a:prstGeom prst="rect">
              <a:avLst/>
            </a:prstGeom>
            <a:solidFill>
              <a:srgbClr val="01B0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5" name="TextBox 14"/>
          <p:cNvSpPr txBox="1"/>
          <p:nvPr/>
        </p:nvSpPr>
        <p:spPr>
          <a:xfrm>
            <a:off x="9059265" y="385644"/>
            <a:ext cx="3131147" cy="369332"/>
          </a:xfrm>
          <a:prstGeom prst="rect">
            <a:avLst/>
          </a:prstGeom>
          <a:noFill/>
        </p:spPr>
        <p:txBody>
          <a:bodyPr wrap="square" rtlCol="0">
            <a:spAutoFit/>
          </a:bodyPr>
          <a:lstStyle/>
          <a:p>
            <a:r>
              <a:rPr lang="en-US" altLang="zh-CN" dirty="0">
                <a:solidFill>
                  <a:schemeClr val="bg1">
                    <a:lumMod val="50000"/>
                  </a:schemeClr>
                </a:solidFill>
                <a:latin typeface="微软雅黑" pitchFamily="34" charset="-122"/>
                <a:ea typeface="微软雅黑" pitchFamily="34" charset="-122"/>
              </a:rPr>
              <a:t>LOGO     </a:t>
            </a:r>
            <a:r>
              <a:rPr lang="zh-CN" altLang="en-US" dirty="0">
                <a:solidFill>
                  <a:schemeClr val="bg1">
                    <a:lumMod val="50000"/>
                  </a:schemeClr>
                </a:solidFill>
                <a:latin typeface="微软雅黑" pitchFamily="34" charset="-122"/>
                <a:ea typeface="微软雅黑" pitchFamily="34" charset="-122"/>
              </a:rPr>
              <a:t>添加您的公司名称</a:t>
            </a:r>
          </a:p>
        </p:txBody>
      </p:sp>
      <p:grpSp>
        <p:nvGrpSpPr>
          <p:cNvPr id="16" name="组合 15"/>
          <p:cNvGrpSpPr/>
          <p:nvPr/>
        </p:nvGrpSpPr>
        <p:grpSpPr>
          <a:xfrm>
            <a:off x="0" y="922175"/>
            <a:ext cx="12190413" cy="45719"/>
            <a:chOff x="0" y="532828"/>
            <a:chExt cx="759125" cy="568897"/>
          </a:xfrm>
          <a:solidFill>
            <a:srgbClr val="076DC1"/>
          </a:solidFill>
        </p:grpSpPr>
        <p:sp>
          <p:nvSpPr>
            <p:cNvPr id="17" name="矩形 16"/>
            <p:cNvSpPr/>
            <p:nvPr/>
          </p:nvSpPr>
          <p:spPr>
            <a:xfrm>
              <a:off x="0" y="532828"/>
              <a:ext cx="238791" cy="568897"/>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矩形 17"/>
            <p:cNvSpPr/>
            <p:nvPr/>
          </p:nvSpPr>
          <p:spPr>
            <a:xfrm>
              <a:off x="238791" y="532828"/>
              <a:ext cx="209847" cy="568897"/>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矩形 18"/>
            <p:cNvSpPr/>
            <p:nvPr/>
          </p:nvSpPr>
          <p:spPr>
            <a:xfrm>
              <a:off x="448638" y="532828"/>
              <a:ext cx="170083" cy="568897"/>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矩形 19"/>
            <p:cNvSpPr/>
            <p:nvPr/>
          </p:nvSpPr>
          <p:spPr>
            <a:xfrm>
              <a:off x="616871" y="532828"/>
              <a:ext cx="142254" cy="568897"/>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pic>
        <p:nvPicPr>
          <p:cNvPr id="21" name="图片 13"/>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bwMode="auto">
          <a:xfrm>
            <a:off x="681038" y="1965317"/>
            <a:ext cx="2206625" cy="1604963"/>
          </a:xfrm>
          <a:prstGeom prst="rect">
            <a:avLst/>
          </a:prstGeom>
          <a:noFill/>
          <a:ln w="9525">
            <a:solidFill>
              <a:srgbClr val="076DC1"/>
            </a:solidFill>
            <a:miter lim="800000"/>
            <a:headEnd/>
            <a:tailEnd/>
          </a:ln>
          <a:extLst>
            <a:ext uri="{909E8E84-426E-40DD-AFC4-6F175D3DCCD1}">
              <a14:hiddenFill xmlns:a14="http://schemas.microsoft.com/office/drawing/2010/main">
                <a:solidFill>
                  <a:srgbClr val="FFFFFF"/>
                </a:solidFill>
              </a14:hiddenFill>
            </a:ext>
          </a:extLst>
        </p:spPr>
      </p:pic>
      <p:pic>
        <p:nvPicPr>
          <p:cNvPr id="22" name="图片 14"/>
          <p:cNvPicPr>
            <a:picLocks noChangeAspect="1"/>
          </p:cNvPicPr>
          <p:nvPr/>
        </p:nvPicPr>
        <p:blipFill>
          <a:blip r:embed="rId4" cstate="screen">
            <a:extLst>
              <a:ext uri="{28A0092B-C50C-407E-A947-70E740481C1C}">
                <a14:useLocalDpi xmlns:a14="http://schemas.microsoft.com/office/drawing/2010/main"/>
              </a:ext>
            </a:extLst>
          </a:blip>
          <a:srcRect/>
          <a:stretch>
            <a:fillRect/>
          </a:stretch>
        </p:blipFill>
        <p:spPr bwMode="auto">
          <a:xfrm>
            <a:off x="6242050" y="2016117"/>
            <a:ext cx="2197100" cy="1604963"/>
          </a:xfrm>
          <a:prstGeom prst="rect">
            <a:avLst/>
          </a:prstGeom>
          <a:noFill/>
          <a:ln w="9525">
            <a:solidFill>
              <a:srgbClr val="01B0F1"/>
            </a:solidFill>
            <a:miter lim="800000"/>
            <a:headEnd/>
            <a:tailEnd/>
          </a:ln>
          <a:extLst>
            <a:ext uri="{909E8E84-426E-40DD-AFC4-6F175D3DCCD1}">
              <a14:hiddenFill xmlns:a14="http://schemas.microsoft.com/office/drawing/2010/main">
                <a:solidFill>
                  <a:srgbClr val="FFFFFF"/>
                </a:solidFill>
              </a14:hiddenFill>
            </a:ext>
          </a:extLst>
        </p:spPr>
      </p:pic>
      <p:pic>
        <p:nvPicPr>
          <p:cNvPr id="23" name="图片 15"/>
          <p:cNvPicPr>
            <a:picLocks noChangeAspect="1"/>
          </p:cNvPicPr>
          <p:nvPr/>
        </p:nvPicPr>
        <p:blipFill>
          <a:blip r:embed="rId5" cstate="screen">
            <a:extLst>
              <a:ext uri="{28A0092B-C50C-407E-A947-70E740481C1C}">
                <a14:useLocalDpi xmlns:a14="http://schemas.microsoft.com/office/drawing/2010/main"/>
              </a:ext>
            </a:extLst>
          </a:blip>
          <a:srcRect/>
          <a:stretch>
            <a:fillRect/>
          </a:stretch>
        </p:blipFill>
        <p:spPr bwMode="auto">
          <a:xfrm>
            <a:off x="681038" y="4614855"/>
            <a:ext cx="2208212" cy="1597025"/>
          </a:xfrm>
          <a:prstGeom prst="rect">
            <a:avLst/>
          </a:prstGeom>
          <a:noFill/>
          <a:ln w="9525">
            <a:solidFill>
              <a:srgbClr val="01B0F1"/>
            </a:solidFill>
            <a:miter lim="800000"/>
            <a:headEnd/>
            <a:tailEnd/>
          </a:ln>
          <a:extLst>
            <a:ext uri="{909E8E84-426E-40DD-AFC4-6F175D3DCCD1}">
              <a14:hiddenFill xmlns:a14="http://schemas.microsoft.com/office/drawing/2010/main">
                <a:solidFill>
                  <a:srgbClr val="FFFFFF"/>
                </a:solidFill>
              </a14:hiddenFill>
            </a:ext>
          </a:extLst>
        </p:spPr>
      </p:pic>
      <p:pic>
        <p:nvPicPr>
          <p:cNvPr id="24" name="图片 16"/>
          <p:cNvPicPr>
            <a:picLocks noChangeAspect="1"/>
          </p:cNvPicPr>
          <p:nvPr/>
        </p:nvPicPr>
        <p:blipFill>
          <a:blip r:embed="rId6" cstate="screen">
            <a:extLst>
              <a:ext uri="{28A0092B-C50C-407E-A947-70E740481C1C}">
                <a14:useLocalDpi xmlns:a14="http://schemas.microsoft.com/office/drawing/2010/main"/>
              </a:ext>
            </a:extLst>
          </a:blip>
          <a:srcRect/>
          <a:stretch>
            <a:fillRect/>
          </a:stretch>
        </p:blipFill>
        <p:spPr bwMode="auto">
          <a:xfrm>
            <a:off x="6175375" y="4614855"/>
            <a:ext cx="2190750" cy="1598612"/>
          </a:xfrm>
          <a:prstGeom prst="rect">
            <a:avLst/>
          </a:prstGeom>
          <a:noFill/>
          <a:ln w="9525">
            <a:solidFill>
              <a:srgbClr val="076DC1"/>
            </a:solidFill>
            <a:miter lim="800000"/>
            <a:headEnd/>
            <a:tailEnd/>
          </a:ln>
          <a:extLst>
            <a:ext uri="{909E8E84-426E-40DD-AFC4-6F175D3DCCD1}">
              <a14:hiddenFill xmlns:a14="http://schemas.microsoft.com/office/drawing/2010/main">
                <a:solidFill>
                  <a:srgbClr val="FFFFFF"/>
                </a:solidFill>
              </a14:hiddenFill>
            </a:ext>
          </a:extLst>
        </p:spPr>
      </p:pic>
      <p:sp>
        <p:nvSpPr>
          <p:cNvPr id="25" name="文本框 17"/>
          <p:cNvSpPr txBox="1">
            <a:spLocks noChangeArrowheads="1"/>
          </p:cNvSpPr>
          <p:nvPr/>
        </p:nvSpPr>
        <p:spPr bwMode="auto">
          <a:xfrm>
            <a:off x="2949575" y="1958967"/>
            <a:ext cx="1106488"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800">
                <a:solidFill>
                  <a:schemeClr val="tx1"/>
                </a:solidFill>
                <a:latin typeface="Calibri" pitchFamily="34" charset="0"/>
                <a:ea typeface="宋体" pitchFamily="2" charset="-122"/>
              </a:defRPr>
            </a:lvl1pPr>
            <a:lvl2pPr marL="742950" indent="-285750">
              <a:defRPr sz="2400">
                <a:solidFill>
                  <a:schemeClr val="tx1"/>
                </a:solidFill>
                <a:latin typeface="Calibri" pitchFamily="34" charset="0"/>
                <a:ea typeface="宋体" pitchFamily="2" charset="-122"/>
              </a:defRPr>
            </a:lvl2pPr>
            <a:lvl3pPr>
              <a:defRPr sz="2000">
                <a:solidFill>
                  <a:schemeClr val="tx1"/>
                </a:solidFill>
                <a:latin typeface="Calibri" pitchFamily="34" charset="0"/>
                <a:ea typeface="宋体" pitchFamily="2" charset="-122"/>
              </a:defRPr>
            </a:lvl3pPr>
            <a:lvl4pPr>
              <a:defRPr>
                <a:solidFill>
                  <a:schemeClr val="tx1"/>
                </a:solidFill>
                <a:latin typeface="Calibri" pitchFamily="34" charset="0"/>
                <a:ea typeface="宋体" pitchFamily="2" charset="-122"/>
              </a:defRPr>
            </a:lvl4pPr>
            <a:lvl5pPr>
              <a:defRPr>
                <a:solidFill>
                  <a:schemeClr val="tx1"/>
                </a:solidFill>
                <a:latin typeface="Calibri" pitchFamily="34" charset="0"/>
                <a:ea typeface="宋体" pitchFamily="2" charset="-122"/>
              </a:defRPr>
            </a:lvl5pPr>
            <a:lvl6pPr eaLnBrk="0" fontAlgn="base" hangingPunct="0">
              <a:spcAft>
                <a:spcPct val="0"/>
              </a:spcAft>
              <a:defRPr>
                <a:solidFill>
                  <a:schemeClr val="tx1"/>
                </a:solidFill>
                <a:latin typeface="Calibri" pitchFamily="34" charset="0"/>
                <a:ea typeface="宋体" pitchFamily="2" charset="-122"/>
              </a:defRPr>
            </a:lvl6pPr>
            <a:lvl7pPr eaLnBrk="0" fontAlgn="base" hangingPunct="0">
              <a:spcAft>
                <a:spcPct val="0"/>
              </a:spcAft>
              <a:defRPr>
                <a:solidFill>
                  <a:schemeClr val="tx1"/>
                </a:solidFill>
                <a:latin typeface="Calibri" pitchFamily="34" charset="0"/>
                <a:ea typeface="宋体" pitchFamily="2" charset="-122"/>
              </a:defRPr>
            </a:lvl7pPr>
            <a:lvl8pPr eaLnBrk="0" fontAlgn="base" hangingPunct="0">
              <a:spcAft>
                <a:spcPct val="0"/>
              </a:spcAft>
              <a:defRPr>
                <a:solidFill>
                  <a:schemeClr val="tx1"/>
                </a:solidFill>
                <a:latin typeface="Calibri" pitchFamily="34" charset="0"/>
                <a:ea typeface="宋体" pitchFamily="2" charset="-122"/>
              </a:defRPr>
            </a:lvl8pPr>
            <a:lvl9pPr eaLnBrk="0" fontAlgn="base" hangingPunct="0">
              <a:spcAft>
                <a:spcPct val="0"/>
              </a:spcAft>
              <a:defRPr>
                <a:solidFill>
                  <a:schemeClr val="tx1"/>
                </a:solidFill>
                <a:latin typeface="Calibri" pitchFamily="34" charset="0"/>
                <a:ea typeface="宋体" pitchFamily="2" charset="-122"/>
              </a:defRPr>
            </a:lvl9pPr>
          </a:lstStyle>
          <a:p>
            <a:pPr eaLnBrk="1" hangingPunct="1">
              <a:buFont typeface="Arial" pitchFamily="34" charset="0"/>
              <a:buNone/>
            </a:pPr>
            <a:r>
              <a:rPr lang="zh-CN" altLang="en-US" sz="1800" dirty="0">
                <a:solidFill>
                  <a:schemeClr val="bg1">
                    <a:lumMod val="50000"/>
                  </a:schemeClr>
                </a:solidFill>
                <a:latin typeface="微软雅黑" pitchFamily="34" charset="-122"/>
                <a:ea typeface="微软雅黑" pitchFamily="34" charset="-122"/>
              </a:rPr>
              <a:t>标题内容</a:t>
            </a:r>
          </a:p>
        </p:txBody>
      </p:sp>
      <p:sp>
        <p:nvSpPr>
          <p:cNvPr id="26" name="文本框 18"/>
          <p:cNvSpPr txBox="1">
            <a:spLocks noChangeArrowheads="1"/>
          </p:cNvSpPr>
          <p:nvPr/>
        </p:nvSpPr>
        <p:spPr bwMode="auto">
          <a:xfrm>
            <a:off x="2887663" y="2401880"/>
            <a:ext cx="3070225" cy="522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800">
                <a:solidFill>
                  <a:schemeClr val="tx1"/>
                </a:solidFill>
                <a:latin typeface="Calibri" pitchFamily="34" charset="0"/>
                <a:ea typeface="宋体" pitchFamily="2" charset="-122"/>
              </a:defRPr>
            </a:lvl1pPr>
            <a:lvl2pPr marL="742950" indent="-285750">
              <a:defRPr sz="2400">
                <a:solidFill>
                  <a:schemeClr val="tx1"/>
                </a:solidFill>
                <a:latin typeface="Calibri" pitchFamily="34" charset="0"/>
                <a:ea typeface="宋体" pitchFamily="2" charset="-122"/>
              </a:defRPr>
            </a:lvl2pPr>
            <a:lvl3pPr>
              <a:defRPr sz="2000">
                <a:solidFill>
                  <a:schemeClr val="tx1"/>
                </a:solidFill>
                <a:latin typeface="Calibri" pitchFamily="34" charset="0"/>
                <a:ea typeface="宋体" pitchFamily="2" charset="-122"/>
              </a:defRPr>
            </a:lvl3pPr>
            <a:lvl4pPr>
              <a:defRPr>
                <a:solidFill>
                  <a:schemeClr val="tx1"/>
                </a:solidFill>
                <a:latin typeface="Calibri" pitchFamily="34" charset="0"/>
                <a:ea typeface="宋体" pitchFamily="2" charset="-122"/>
              </a:defRPr>
            </a:lvl4pPr>
            <a:lvl5pPr>
              <a:defRPr>
                <a:solidFill>
                  <a:schemeClr val="tx1"/>
                </a:solidFill>
                <a:latin typeface="Calibri" pitchFamily="34" charset="0"/>
                <a:ea typeface="宋体" pitchFamily="2" charset="-122"/>
              </a:defRPr>
            </a:lvl5pPr>
            <a:lvl6pPr eaLnBrk="0" fontAlgn="base" hangingPunct="0">
              <a:spcAft>
                <a:spcPct val="0"/>
              </a:spcAft>
              <a:defRPr>
                <a:solidFill>
                  <a:schemeClr val="tx1"/>
                </a:solidFill>
                <a:latin typeface="Calibri" pitchFamily="34" charset="0"/>
                <a:ea typeface="宋体" pitchFamily="2" charset="-122"/>
              </a:defRPr>
            </a:lvl6pPr>
            <a:lvl7pPr eaLnBrk="0" fontAlgn="base" hangingPunct="0">
              <a:spcAft>
                <a:spcPct val="0"/>
              </a:spcAft>
              <a:defRPr>
                <a:solidFill>
                  <a:schemeClr val="tx1"/>
                </a:solidFill>
                <a:latin typeface="Calibri" pitchFamily="34" charset="0"/>
                <a:ea typeface="宋体" pitchFamily="2" charset="-122"/>
              </a:defRPr>
            </a:lvl7pPr>
            <a:lvl8pPr eaLnBrk="0" fontAlgn="base" hangingPunct="0">
              <a:spcAft>
                <a:spcPct val="0"/>
              </a:spcAft>
              <a:defRPr>
                <a:solidFill>
                  <a:schemeClr val="tx1"/>
                </a:solidFill>
                <a:latin typeface="Calibri" pitchFamily="34" charset="0"/>
                <a:ea typeface="宋体" pitchFamily="2" charset="-122"/>
              </a:defRPr>
            </a:lvl8pPr>
            <a:lvl9pPr eaLnBrk="0" fontAlgn="base" hangingPunct="0">
              <a:spcAft>
                <a:spcPct val="0"/>
              </a:spcAft>
              <a:defRPr>
                <a:solidFill>
                  <a:schemeClr val="tx1"/>
                </a:solidFill>
                <a:latin typeface="Calibri" pitchFamily="34" charset="0"/>
                <a:ea typeface="宋体" pitchFamily="2" charset="-122"/>
              </a:defRPr>
            </a:lvl9pPr>
          </a:lstStyle>
          <a:p>
            <a:pPr eaLnBrk="1" hangingPunct="1">
              <a:buFont typeface="Arial" pitchFamily="34" charset="0"/>
              <a:buNone/>
            </a:pPr>
            <a:r>
              <a:rPr lang="zh-CN" altLang="en-US" sz="1400">
                <a:solidFill>
                  <a:schemeClr val="bg1">
                    <a:lumMod val="50000"/>
                  </a:schemeClr>
                </a:solidFill>
                <a:latin typeface="微软雅黑" pitchFamily="34" charset="-122"/>
                <a:ea typeface="微软雅黑" pitchFamily="34" charset="-122"/>
              </a:rPr>
              <a:t>内容描述内容描述内容描述内容描述</a:t>
            </a:r>
          </a:p>
          <a:p>
            <a:pPr eaLnBrk="1" hangingPunct="1">
              <a:buFont typeface="Arial" pitchFamily="34" charset="0"/>
              <a:buNone/>
            </a:pPr>
            <a:r>
              <a:rPr lang="zh-CN" altLang="en-US" sz="1400">
                <a:solidFill>
                  <a:schemeClr val="bg1">
                    <a:lumMod val="50000"/>
                  </a:schemeClr>
                </a:solidFill>
                <a:latin typeface="微软雅黑" pitchFamily="34" charset="-122"/>
                <a:ea typeface="微软雅黑" pitchFamily="34" charset="-122"/>
              </a:rPr>
              <a:t>内容描述内容描述内容描述内容描述</a:t>
            </a:r>
          </a:p>
        </p:txBody>
      </p:sp>
      <p:sp>
        <p:nvSpPr>
          <p:cNvPr id="27" name="文本框 19"/>
          <p:cNvSpPr txBox="1">
            <a:spLocks noChangeArrowheads="1"/>
          </p:cNvSpPr>
          <p:nvPr/>
        </p:nvSpPr>
        <p:spPr bwMode="auto">
          <a:xfrm>
            <a:off x="8502650" y="1958967"/>
            <a:ext cx="1104900"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800">
                <a:solidFill>
                  <a:schemeClr val="tx1"/>
                </a:solidFill>
                <a:latin typeface="Calibri" pitchFamily="34" charset="0"/>
                <a:ea typeface="宋体" pitchFamily="2" charset="-122"/>
              </a:defRPr>
            </a:lvl1pPr>
            <a:lvl2pPr marL="742950" indent="-285750">
              <a:defRPr sz="2400">
                <a:solidFill>
                  <a:schemeClr val="tx1"/>
                </a:solidFill>
                <a:latin typeface="Calibri" pitchFamily="34" charset="0"/>
                <a:ea typeface="宋体" pitchFamily="2" charset="-122"/>
              </a:defRPr>
            </a:lvl2pPr>
            <a:lvl3pPr>
              <a:defRPr sz="2000">
                <a:solidFill>
                  <a:schemeClr val="tx1"/>
                </a:solidFill>
                <a:latin typeface="Calibri" pitchFamily="34" charset="0"/>
                <a:ea typeface="宋体" pitchFamily="2" charset="-122"/>
              </a:defRPr>
            </a:lvl3pPr>
            <a:lvl4pPr>
              <a:defRPr>
                <a:solidFill>
                  <a:schemeClr val="tx1"/>
                </a:solidFill>
                <a:latin typeface="Calibri" pitchFamily="34" charset="0"/>
                <a:ea typeface="宋体" pitchFamily="2" charset="-122"/>
              </a:defRPr>
            </a:lvl4pPr>
            <a:lvl5pPr>
              <a:defRPr>
                <a:solidFill>
                  <a:schemeClr val="tx1"/>
                </a:solidFill>
                <a:latin typeface="Calibri" pitchFamily="34" charset="0"/>
                <a:ea typeface="宋体" pitchFamily="2" charset="-122"/>
              </a:defRPr>
            </a:lvl5pPr>
            <a:lvl6pPr eaLnBrk="0" fontAlgn="base" hangingPunct="0">
              <a:spcAft>
                <a:spcPct val="0"/>
              </a:spcAft>
              <a:defRPr>
                <a:solidFill>
                  <a:schemeClr val="tx1"/>
                </a:solidFill>
                <a:latin typeface="Calibri" pitchFamily="34" charset="0"/>
                <a:ea typeface="宋体" pitchFamily="2" charset="-122"/>
              </a:defRPr>
            </a:lvl6pPr>
            <a:lvl7pPr eaLnBrk="0" fontAlgn="base" hangingPunct="0">
              <a:spcAft>
                <a:spcPct val="0"/>
              </a:spcAft>
              <a:defRPr>
                <a:solidFill>
                  <a:schemeClr val="tx1"/>
                </a:solidFill>
                <a:latin typeface="Calibri" pitchFamily="34" charset="0"/>
                <a:ea typeface="宋体" pitchFamily="2" charset="-122"/>
              </a:defRPr>
            </a:lvl7pPr>
            <a:lvl8pPr eaLnBrk="0" fontAlgn="base" hangingPunct="0">
              <a:spcAft>
                <a:spcPct val="0"/>
              </a:spcAft>
              <a:defRPr>
                <a:solidFill>
                  <a:schemeClr val="tx1"/>
                </a:solidFill>
                <a:latin typeface="Calibri" pitchFamily="34" charset="0"/>
                <a:ea typeface="宋体" pitchFamily="2" charset="-122"/>
              </a:defRPr>
            </a:lvl8pPr>
            <a:lvl9pPr eaLnBrk="0" fontAlgn="base" hangingPunct="0">
              <a:spcAft>
                <a:spcPct val="0"/>
              </a:spcAft>
              <a:defRPr>
                <a:solidFill>
                  <a:schemeClr val="tx1"/>
                </a:solidFill>
                <a:latin typeface="Calibri" pitchFamily="34" charset="0"/>
                <a:ea typeface="宋体" pitchFamily="2" charset="-122"/>
              </a:defRPr>
            </a:lvl9pPr>
          </a:lstStyle>
          <a:p>
            <a:pPr eaLnBrk="1" hangingPunct="1">
              <a:buFont typeface="Arial" pitchFamily="34" charset="0"/>
              <a:buNone/>
            </a:pPr>
            <a:r>
              <a:rPr lang="zh-CN" altLang="en-US" sz="1800">
                <a:solidFill>
                  <a:schemeClr val="bg1">
                    <a:lumMod val="50000"/>
                  </a:schemeClr>
                </a:solidFill>
                <a:latin typeface="微软雅黑" pitchFamily="34" charset="-122"/>
                <a:ea typeface="微软雅黑" pitchFamily="34" charset="-122"/>
              </a:rPr>
              <a:t>标题内容</a:t>
            </a:r>
          </a:p>
        </p:txBody>
      </p:sp>
      <p:sp>
        <p:nvSpPr>
          <p:cNvPr id="28" name="文本框 21"/>
          <p:cNvSpPr txBox="1">
            <a:spLocks noChangeArrowheads="1"/>
          </p:cNvSpPr>
          <p:nvPr/>
        </p:nvSpPr>
        <p:spPr bwMode="auto">
          <a:xfrm>
            <a:off x="8502650" y="4598980"/>
            <a:ext cx="11049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800">
                <a:solidFill>
                  <a:schemeClr val="tx1"/>
                </a:solidFill>
                <a:latin typeface="Calibri" pitchFamily="34" charset="0"/>
                <a:ea typeface="宋体" pitchFamily="2" charset="-122"/>
              </a:defRPr>
            </a:lvl1pPr>
            <a:lvl2pPr marL="742950" indent="-285750">
              <a:defRPr sz="2400">
                <a:solidFill>
                  <a:schemeClr val="tx1"/>
                </a:solidFill>
                <a:latin typeface="Calibri" pitchFamily="34" charset="0"/>
                <a:ea typeface="宋体" pitchFamily="2" charset="-122"/>
              </a:defRPr>
            </a:lvl2pPr>
            <a:lvl3pPr>
              <a:defRPr sz="2000">
                <a:solidFill>
                  <a:schemeClr val="tx1"/>
                </a:solidFill>
                <a:latin typeface="Calibri" pitchFamily="34" charset="0"/>
                <a:ea typeface="宋体" pitchFamily="2" charset="-122"/>
              </a:defRPr>
            </a:lvl3pPr>
            <a:lvl4pPr>
              <a:defRPr>
                <a:solidFill>
                  <a:schemeClr val="tx1"/>
                </a:solidFill>
                <a:latin typeface="Calibri" pitchFamily="34" charset="0"/>
                <a:ea typeface="宋体" pitchFamily="2" charset="-122"/>
              </a:defRPr>
            </a:lvl4pPr>
            <a:lvl5pPr>
              <a:defRPr>
                <a:solidFill>
                  <a:schemeClr val="tx1"/>
                </a:solidFill>
                <a:latin typeface="Calibri" pitchFamily="34" charset="0"/>
                <a:ea typeface="宋体" pitchFamily="2" charset="-122"/>
              </a:defRPr>
            </a:lvl5pPr>
            <a:lvl6pPr eaLnBrk="0" fontAlgn="base" hangingPunct="0">
              <a:spcAft>
                <a:spcPct val="0"/>
              </a:spcAft>
              <a:defRPr>
                <a:solidFill>
                  <a:schemeClr val="tx1"/>
                </a:solidFill>
                <a:latin typeface="Calibri" pitchFamily="34" charset="0"/>
                <a:ea typeface="宋体" pitchFamily="2" charset="-122"/>
              </a:defRPr>
            </a:lvl6pPr>
            <a:lvl7pPr eaLnBrk="0" fontAlgn="base" hangingPunct="0">
              <a:spcAft>
                <a:spcPct val="0"/>
              </a:spcAft>
              <a:defRPr>
                <a:solidFill>
                  <a:schemeClr val="tx1"/>
                </a:solidFill>
                <a:latin typeface="Calibri" pitchFamily="34" charset="0"/>
                <a:ea typeface="宋体" pitchFamily="2" charset="-122"/>
              </a:defRPr>
            </a:lvl7pPr>
            <a:lvl8pPr eaLnBrk="0" fontAlgn="base" hangingPunct="0">
              <a:spcAft>
                <a:spcPct val="0"/>
              </a:spcAft>
              <a:defRPr>
                <a:solidFill>
                  <a:schemeClr val="tx1"/>
                </a:solidFill>
                <a:latin typeface="Calibri" pitchFamily="34" charset="0"/>
                <a:ea typeface="宋体" pitchFamily="2" charset="-122"/>
              </a:defRPr>
            </a:lvl8pPr>
            <a:lvl9pPr eaLnBrk="0" fontAlgn="base" hangingPunct="0">
              <a:spcAft>
                <a:spcPct val="0"/>
              </a:spcAft>
              <a:defRPr>
                <a:solidFill>
                  <a:schemeClr val="tx1"/>
                </a:solidFill>
                <a:latin typeface="Calibri" pitchFamily="34" charset="0"/>
                <a:ea typeface="宋体" pitchFamily="2" charset="-122"/>
              </a:defRPr>
            </a:lvl9pPr>
          </a:lstStyle>
          <a:p>
            <a:pPr eaLnBrk="1" hangingPunct="1">
              <a:buFont typeface="Arial" pitchFamily="34" charset="0"/>
              <a:buNone/>
            </a:pPr>
            <a:r>
              <a:rPr lang="zh-CN" altLang="en-US" sz="1800">
                <a:solidFill>
                  <a:schemeClr val="bg1">
                    <a:lumMod val="50000"/>
                  </a:schemeClr>
                </a:solidFill>
                <a:latin typeface="微软雅黑" pitchFamily="34" charset="-122"/>
                <a:ea typeface="微软雅黑" pitchFamily="34" charset="-122"/>
              </a:rPr>
              <a:t>标题内容</a:t>
            </a:r>
          </a:p>
        </p:txBody>
      </p:sp>
      <p:sp>
        <p:nvSpPr>
          <p:cNvPr id="29" name="文本框 23"/>
          <p:cNvSpPr txBox="1">
            <a:spLocks noChangeArrowheads="1"/>
          </p:cNvSpPr>
          <p:nvPr/>
        </p:nvSpPr>
        <p:spPr bwMode="auto">
          <a:xfrm>
            <a:off x="3059113" y="4598980"/>
            <a:ext cx="1106487"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800">
                <a:solidFill>
                  <a:schemeClr val="tx1"/>
                </a:solidFill>
                <a:latin typeface="Calibri" pitchFamily="34" charset="0"/>
                <a:ea typeface="宋体" pitchFamily="2" charset="-122"/>
              </a:defRPr>
            </a:lvl1pPr>
            <a:lvl2pPr marL="742950" indent="-285750">
              <a:defRPr sz="2400">
                <a:solidFill>
                  <a:schemeClr val="tx1"/>
                </a:solidFill>
                <a:latin typeface="Calibri" pitchFamily="34" charset="0"/>
                <a:ea typeface="宋体" pitchFamily="2" charset="-122"/>
              </a:defRPr>
            </a:lvl2pPr>
            <a:lvl3pPr>
              <a:defRPr sz="2000">
                <a:solidFill>
                  <a:schemeClr val="tx1"/>
                </a:solidFill>
                <a:latin typeface="Calibri" pitchFamily="34" charset="0"/>
                <a:ea typeface="宋体" pitchFamily="2" charset="-122"/>
              </a:defRPr>
            </a:lvl3pPr>
            <a:lvl4pPr>
              <a:defRPr>
                <a:solidFill>
                  <a:schemeClr val="tx1"/>
                </a:solidFill>
                <a:latin typeface="Calibri" pitchFamily="34" charset="0"/>
                <a:ea typeface="宋体" pitchFamily="2" charset="-122"/>
              </a:defRPr>
            </a:lvl4pPr>
            <a:lvl5pPr>
              <a:defRPr>
                <a:solidFill>
                  <a:schemeClr val="tx1"/>
                </a:solidFill>
                <a:latin typeface="Calibri" pitchFamily="34" charset="0"/>
                <a:ea typeface="宋体" pitchFamily="2" charset="-122"/>
              </a:defRPr>
            </a:lvl5pPr>
            <a:lvl6pPr eaLnBrk="0" fontAlgn="base" hangingPunct="0">
              <a:spcAft>
                <a:spcPct val="0"/>
              </a:spcAft>
              <a:defRPr>
                <a:solidFill>
                  <a:schemeClr val="tx1"/>
                </a:solidFill>
                <a:latin typeface="Calibri" pitchFamily="34" charset="0"/>
                <a:ea typeface="宋体" pitchFamily="2" charset="-122"/>
              </a:defRPr>
            </a:lvl6pPr>
            <a:lvl7pPr eaLnBrk="0" fontAlgn="base" hangingPunct="0">
              <a:spcAft>
                <a:spcPct val="0"/>
              </a:spcAft>
              <a:defRPr>
                <a:solidFill>
                  <a:schemeClr val="tx1"/>
                </a:solidFill>
                <a:latin typeface="Calibri" pitchFamily="34" charset="0"/>
                <a:ea typeface="宋体" pitchFamily="2" charset="-122"/>
              </a:defRPr>
            </a:lvl7pPr>
            <a:lvl8pPr eaLnBrk="0" fontAlgn="base" hangingPunct="0">
              <a:spcAft>
                <a:spcPct val="0"/>
              </a:spcAft>
              <a:defRPr>
                <a:solidFill>
                  <a:schemeClr val="tx1"/>
                </a:solidFill>
                <a:latin typeface="Calibri" pitchFamily="34" charset="0"/>
                <a:ea typeface="宋体" pitchFamily="2" charset="-122"/>
              </a:defRPr>
            </a:lvl8pPr>
            <a:lvl9pPr eaLnBrk="0" fontAlgn="base" hangingPunct="0">
              <a:spcAft>
                <a:spcPct val="0"/>
              </a:spcAft>
              <a:defRPr>
                <a:solidFill>
                  <a:schemeClr val="tx1"/>
                </a:solidFill>
                <a:latin typeface="Calibri" pitchFamily="34" charset="0"/>
                <a:ea typeface="宋体" pitchFamily="2" charset="-122"/>
              </a:defRPr>
            </a:lvl9pPr>
          </a:lstStyle>
          <a:p>
            <a:pPr eaLnBrk="1" hangingPunct="1">
              <a:buFont typeface="Arial" pitchFamily="34" charset="0"/>
              <a:buNone/>
            </a:pPr>
            <a:r>
              <a:rPr lang="zh-CN" altLang="en-US" sz="1800">
                <a:solidFill>
                  <a:schemeClr val="bg1">
                    <a:lumMod val="50000"/>
                  </a:schemeClr>
                </a:solidFill>
                <a:latin typeface="微软雅黑" pitchFamily="34" charset="-122"/>
                <a:ea typeface="微软雅黑" pitchFamily="34" charset="-122"/>
              </a:rPr>
              <a:t>标题内容</a:t>
            </a:r>
          </a:p>
        </p:txBody>
      </p:sp>
      <p:sp>
        <p:nvSpPr>
          <p:cNvPr id="30" name="文本框 26"/>
          <p:cNvSpPr txBox="1">
            <a:spLocks noChangeArrowheads="1"/>
          </p:cNvSpPr>
          <p:nvPr/>
        </p:nvSpPr>
        <p:spPr bwMode="auto">
          <a:xfrm>
            <a:off x="2887663" y="2989255"/>
            <a:ext cx="3070225"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800">
                <a:solidFill>
                  <a:schemeClr val="tx1"/>
                </a:solidFill>
                <a:latin typeface="Calibri" pitchFamily="34" charset="0"/>
                <a:ea typeface="宋体" pitchFamily="2" charset="-122"/>
              </a:defRPr>
            </a:lvl1pPr>
            <a:lvl2pPr marL="742950" indent="-285750">
              <a:defRPr sz="2400">
                <a:solidFill>
                  <a:schemeClr val="tx1"/>
                </a:solidFill>
                <a:latin typeface="Calibri" pitchFamily="34" charset="0"/>
                <a:ea typeface="宋体" pitchFamily="2" charset="-122"/>
              </a:defRPr>
            </a:lvl2pPr>
            <a:lvl3pPr>
              <a:defRPr sz="2000">
                <a:solidFill>
                  <a:schemeClr val="tx1"/>
                </a:solidFill>
                <a:latin typeface="Calibri" pitchFamily="34" charset="0"/>
                <a:ea typeface="宋体" pitchFamily="2" charset="-122"/>
              </a:defRPr>
            </a:lvl3pPr>
            <a:lvl4pPr>
              <a:defRPr>
                <a:solidFill>
                  <a:schemeClr val="tx1"/>
                </a:solidFill>
                <a:latin typeface="Calibri" pitchFamily="34" charset="0"/>
                <a:ea typeface="宋体" pitchFamily="2" charset="-122"/>
              </a:defRPr>
            </a:lvl4pPr>
            <a:lvl5pPr>
              <a:defRPr>
                <a:solidFill>
                  <a:schemeClr val="tx1"/>
                </a:solidFill>
                <a:latin typeface="Calibri" pitchFamily="34" charset="0"/>
                <a:ea typeface="宋体" pitchFamily="2" charset="-122"/>
              </a:defRPr>
            </a:lvl5pPr>
            <a:lvl6pPr eaLnBrk="0" fontAlgn="base" hangingPunct="0">
              <a:spcAft>
                <a:spcPct val="0"/>
              </a:spcAft>
              <a:defRPr>
                <a:solidFill>
                  <a:schemeClr val="tx1"/>
                </a:solidFill>
                <a:latin typeface="Calibri" pitchFamily="34" charset="0"/>
                <a:ea typeface="宋体" pitchFamily="2" charset="-122"/>
              </a:defRPr>
            </a:lvl6pPr>
            <a:lvl7pPr eaLnBrk="0" fontAlgn="base" hangingPunct="0">
              <a:spcAft>
                <a:spcPct val="0"/>
              </a:spcAft>
              <a:defRPr>
                <a:solidFill>
                  <a:schemeClr val="tx1"/>
                </a:solidFill>
                <a:latin typeface="Calibri" pitchFamily="34" charset="0"/>
                <a:ea typeface="宋体" pitchFamily="2" charset="-122"/>
              </a:defRPr>
            </a:lvl7pPr>
            <a:lvl8pPr eaLnBrk="0" fontAlgn="base" hangingPunct="0">
              <a:spcAft>
                <a:spcPct val="0"/>
              </a:spcAft>
              <a:defRPr>
                <a:solidFill>
                  <a:schemeClr val="tx1"/>
                </a:solidFill>
                <a:latin typeface="Calibri" pitchFamily="34" charset="0"/>
                <a:ea typeface="宋体" pitchFamily="2" charset="-122"/>
              </a:defRPr>
            </a:lvl8pPr>
            <a:lvl9pPr eaLnBrk="0" fontAlgn="base" hangingPunct="0">
              <a:spcAft>
                <a:spcPct val="0"/>
              </a:spcAft>
              <a:defRPr>
                <a:solidFill>
                  <a:schemeClr val="tx1"/>
                </a:solidFill>
                <a:latin typeface="Calibri" pitchFamily="34" charset="0"/>
                <a:ea typeface="宋体" pitchFamily="2" charset="-122"/>
              </a:defRPr>
            </a:lvl9pPr>
          </a:lstStyle>
          <a:p>
            <a:pPr eaLnBrk="1" hangingPunct="1">
              <a:buFont typeface="Arial" pitchFamily="34" charset="0"/>
              <a:buNone/>
            </a:pPr>
            <a:r>
              <a:rPr lang="zh-CN" altLang="en-US" sz="1400">
                <a:solidFill>
                  <a:schemeClr val="bg1">
                    <a:lumMod val="50000"/>
                  </a:schemeClr>
                </a:solidFill>
                <a:latin typeface="微软雅黑" pitchFamily="34" charset="-122"/>
                <a:ea typeface="微软雅黑" pitchFamily="34" charset="-122"/>
              </a:rPr>
              <a:t>内容描述内容描述内容描述内容描述</a:t>
            </a:r>
          </a:p>
          <a:p>
            <a:pPr eaLnBrk="1" hangingPunct="1">
              <a:buFont typeface="Arial" pitchFamily="34" charset="0"/>
              <a:buNone/>
            </a:pPr>
            <a:r>
              <a:rPr lang="zh-CN" altLang="en-US" sz="1400">
                <a:solidFill>
                  <a:schemeClr val="bg1">
                    <a:lumMod val="50000"/>
                  </a:schemeClr>
                </a:solidFill>
                <a:latin typeface="微软雅黑" pitchFamily="34" charset="-122"/>
                <a:ea typeface="微软雅黑" pitchFamily="34" charset="-122"/>
              </a:rPr>
              <a:t>内容描述内容描述内容描述内容描述</a:t>
            </a:r>
          </a:p>
        </p:txBody>
      </p:sp>
      <p:sp>
        <p:nvSpPr>
          <p:cNvPr id="31" name="文本框 27"/>
          <p:cNvSpPr txBox="1">
            <a:spLocks noChangeArrowheads="1"/>
          </p:cNvSpPr>
          <p:nvPr/>
        </p:nvSpPr>
        <p:spPr bwMode="auto">
          <a:xfrm>
            <a:off x="2887663" y="5111742"/>
            <a:ext cx="3070225" cy="522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800">
                <a:solidFill>
                  <a:schemeClr val="tx1"/>
                </a:solidFill>
                <a:latin typeface="Calibri" pitchFamily="34" charset="0"/>
                <a:ea typeface="宋体" pitchFamily="2" charset="-122"/>
              </a:defRPr>
            </a:lvl1pPr>
            <a:lvl2pPr marL="742950" indent="-285750">
              <a:defRPr sz="2400">
                <a:solidFill>
                  <a:schemeClr val="tx1"/>
                </a:solidFill>
                <a:latin typeface="Calibri" pitchFamily="34" charset="0"/>
                <a:ea typeface="宋体" pitchFamily="2" charset="-122"/>
              </a:defRPr>
            </a:lvl2pPr>
            <a:lvl3pPr>
              <a:defRPr sz="2000">
                <a:solidFill>
                  <a:schemeClr val="tx1"/>
                </a:solidFill>
                <a:latin typeface="Calibri" pitchFamily="34" charset="0"/>
                <a:ea typeface="宋体" pitchFamily="2" charset="-122"/>
              </a:defRPr>
            </a:lvl3pPr>
            <a:lvl4pPr>
              <a:defRPr>
                <a:solidFill>
                  <a:schemeClr val="tx1"/>
                </a:solidFill>
                <a:latin typeface="Calibri" pitchFamily="34" charset="0"/>
                <a:ea typeface="宋体" pitchFamily="2" charset="-122"/>
              </a:defRPr>
            </a:lvl4pPr>
            <a:lvl5pPr>
              <a:defRPr>
                <a:solidFill>
                  <a:schemeClr val="tx1"/>
                </a:solidFill>
                <a:latin typeface="Calibri" pitchFamily="34" charset="0"/>
                <a:ea typeface="宋体" pitchFamily="2" charset="-122"/>
              </a:defRPr>
            </a:lvl5pPr>
            <a:lvl6pPr eaLnBrk="0" fontAlgn="base" hangingPunct="0">
              <a:spcAft>
                <a:spcPct val="0"/>
              </a:spcAft>
              <a:defRPr>
                <a:solidFill>
                  <a:schemeClr val="tx1"/>
                </a:solidFill>
                <a:latin typeface="Calibri" pitchFamily="34" charset="0"/>
                <a:ea typeface="宋体" pitchFamily="2" charset="-122"/>
              </a:defRPr>
            </a:lvl6pPr>
            <a:lvl7pPr eaLnBrk="0" fontAlgn="base" hangingPunct="0">
              <a:spcAft>
                <a:spcPct val="0"/>
              </a:spcAft>
              <a:defRPr>
                <a:solidFill>
                  <a:schemeClr val="tx1"/>
                </a:solidFill>
                <a:latin typeface="Calibri" pitchFamily="34" charset="0"/>
                <a:ea typeface="宋体" pitchFamily="2" charset="-122"/>
              </a:defRPr>
            </a:lvl7pPr>
            <a:lvl8pPr eaLnBrk="0" fontAlgn="base" hangingPunct="0">
              <a:spcAft>
                <a:spcPct val="0"/>
              </a:spcAft>
              <a:defRPr>
                <a:solidFill>
                  <a:schemeClr val="tx1"/>
                </a:solidFill>
                <a:latin typeface="Calibri" pitchFamily="34" charset="0"/>
                <a:ea typeface="宋体" pitchFamily="2" charset="-122"/>
              </a:defRPr>
            </a:lvl8pPr>
            <a:lvl9pPr eaLnBrk="0" fontAlgn="base" hangingPunct="0">
              <a:spcAft>
                <a:spcPct val="0"/>
              </a:spcAft>
              <a:defRPr>
                <a:solidFill>
                  <a:schemeClr val="tx1"/>
                </a:solidFill>
                <a:latin typeface="Calibri" pitchFamily="34" charset="0"/>
                <a:ea typeface="宋体" pitchFamily="2" charset="-122"/>
              </a:defRPr>
            </a:lvl9pPr>
          </a:lstStyle>
          <a:p>
            <a:pPr eaLnBrk="1" hangingPunct="1">
              <a:buFont typeface="Arial" pitchFamily="34" charset="0"/>
              <a:buNone/>
            </a:pPr>
            <a:r>
              <a:rPr lang="zh-CN" altLang="en-US" sz="1400">
                <a:solidFill>
                  <a:schemeClr val="bg1">
                    <a:lumMod val="50000"/>
                  </a:schemeClr>
                </a:solidFill>
                <a:latin typeface="微软雅黑" pitchFamily="34" charset="-122"/>
                <a:ea typeface="微软雅黑" pitchFamily="34" charset="-122"/>
              </a:rPr>
              <a:t>内容描述内容描述内容描述内容描述</a:t>
            </a:r>
          </a:p>
          <a:p>
            <a:pPr eaLnBrk="1" hangingPunct="1">
              <a:buFont typeface="Arial" pitchFamily="34" charset="0"/>
              <a:buNone/>
            </a:pPr>
            <a:r>
              <a:rPr lang="zh-CN" altLang="en-US" sz="1400">
                <a:solidFill>
                  <a:schemeClr val="bg1">
                    <a:lumMod val="50000"/>
                  </a:schemeClr>
                </a:solidFill>
                <a:latin typeface="微软雅黑" pitchFamily="34" charset="-122"/>
                <a:ea typeface="微软雅黑" pitchFamily="34" charset="-122"/>
              </a:rPr>
              <a:t>内容描述内容描述内容描述内容描述</a:t>
            </a:r>
          </a:p>
        </p:txBody>
      </p:sp>
      <p:sp>
        <p:nvSpPr>
          <p:cNvPr id="32" name="文本框 28"/>
          <p:cNvSpPr txBox="1">
            <a:spLocks noChangeArrowheads="1"/>
          </p:cNvSpPr>
          <p:nvPr/>
        </p:nvSpPr>
        <p:spPr bwMode="auto">
          <a:xfrm>
            <a:off x="2887663" y="5699117"/>
            <a:ext cx="3070225"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800">
                <a:solidFill>
                  <a:schemeClr val="tx1"/>
                </a:solidFill>
                <a:latin typeface="Calibri" pitchFamily="34" charset="0"/>
                <a:ea typeface="宋体" pitchFamily="2" charset="-122"/>
              </a:defRPr>
            </a:lvl1pPr>
            <a:lvl2pPr marL="742950" indent="-285750">
              <a:defRPr sz="2400">
                <a:solidFill>
                  <a:schemeClr val="tx1"/>
                </a:solidFill>
                <a:latin typeface="Calibri" pitchFamily="34" charset="0"/>
                <a:ea typeface="宋体" pitchFamily="2" charset="-122"/>
              </a:defRPr>
            </a:lvl2pPr>
            <a:lvl3pPr>
              <a:defRPr sz="2000">
                <a:solidFill>
                  <a:schemeClr val="tx1"/>
                </a:solidFill>
                <a:latin typeface="Calibri" pitchFamily="34" charset="0"/>
                <a:ea typeface="宋体" pitchFamily="2" charset="-122"/>
              </a:defRPr>
            </a:lvl3pPr>
            <a:lvl4pPr>
              <a:defRPr>
                <a:solidFill>
                  <a:schemeClr val="tx1"/>
                </a:solidFill>
                <a:latin typeface="Calibri" pitchFamily="34" charset="0"/>
                <a:ea typeface="宋体" pitchFamily="2" charset="-122"/>
              </a:defRPr>
            </a:lvl4pPr>
            <a:lvl5pPr>
              <a:defRPr>
                <a:solidFill>
                  <a:schemeClr val="tx1"/>
                </a:solidFill>
                <a:latin typeface="Calibri" pitchFamily="34" charset="0"/>
                <a:ea typeface="宋体" pitchFamily="2" charset="-122"/>
              </a:defRPr>
            </a:lvl5pPr>
            <a:lvl6pPr eaLnBrk="0" fontAlgn="base" hangingPunct="0">
              <a:spcAft>
                <a:spcPct val="0"/>
              </a:spcAft>
              <a:defRPr>
                <a:solidFill>
                  <a:schemeClr val="tx1"/>
                </a:solidFill>
                <a:latin typeface="Calibri" pitchFamily="34" charset="0"/>
                <a:ea typeface="宋体" pitchFamily="2" charset="-122"/>
              </a:defRPr>
            </a:lvl6pPr>
            <a:lvl7pPr eaLnBrk="0" fontAlgn="base" hangingPunct="0">
              <a:spcAft>
                <a:spcPct val="0"/>
              </a:spcAft>
              <a:defRPr>
                <a:solidFill>
                  <a:schemeClr val="tx1"/>
                </a:solidFill>
                <a:latin typeface="Calibri" pitchFamily="34" charset="0"/>
                <a:ea typeface="宋体" pitchFamily="2" charset="-122"/>
              </a:defRPr>
            </a:lvl7pPr>
            <a:lvl8pPr eaLnBrk="0" fontAlgn="base" hangingPunct="0">
              <a:spcAft>
                <a:spcPct val="0"/>
              </a:spcAft>
              <a:defRPr>
                <a:solidFill>
                  <a:schemeClr val="tx1"/>
                </a:solidFill>
                <a:latin typeface="Calibri" pitchFamily="34" charset="0"/>
                <a:ea typeface="宋体" pitchFamily="2" charset="-122"/>
              </a:defRPr>
            </a:lvl8pPr>
            <a:lvl9pPr eaLnBrk="0" fontAlgn="base" hangingPunct="0">
              <a:spcAft>
                <a:spcPct val="0"/>
              </a:spcAft>
              <a:defRPr>
                <a:solidFill>
                  <a:schemeClr val="tx1"/>
                </a:solidFill>
                <a:latin typeface="Calibri" pitchFamily="34" charset="0"/>
                <a:ea typeface="宋体" pitchFamily="2" charset="-122"/>
              </a:defRPr>
            </a:lvl9pPr>
          </a:lstStyle>
          <a:p>
            <a:pPr eaLnBrk="1" hangingPunct="1">
              <a:buFont typeface="Arial" pitchFamily="34" charset="0"/>
              <a:buNone/>
            </a:pPr>
            <a:r>
              <a:rPr lang="zh-CN" altLang="en-US" sz="1400">
                <a:solidFill>
                  <a:schemeClr val="bg1">
                    <a:lumMod val="50000"/>
                  </a:schemeClr>
                </a:solidFill>
                <a:latin typeface="微软雅黑" pitchFamily="34" charset="-122"/>
                <a:ea typeface="微软雅黑" pitchFamily="34" charset="-122"/>
              </a:rPr>
              <a:t>内容描述内容描述内容描述内容描述</a:t>
            </a:r>
          </a:p>
          <a:p>
            <a:pPr eaLnBrk="1" hangingPunct="1">
              <a:buFont typeface="Arial" pitchFamily="34" charset="0"/>
              <a:buNone/>
            </a:pPr>
            <a:r>
              <a:rPr lang="zh-CN" altLang="en-US" sz="1400">
                <a:solidFill>
                  <a:schemeClr val="bg1">
                    <a:lumMod val="50000"/>
                  </a:schemeClr>
                </a:solidFill>
                <a:latin typeface="微软雅黑" pitchFamily="34" charset="-122"/>
                <a:ea typeface="微软雅黑" pitchFamily="34" charset="-122"/>
              </a:rPr>
              <a:t>内容描述内容描述内容描述内容描述</a:t>
            </a:r>
          </a:p>
        </p:txBody>
      </p:sp>
      <p:sp>
        <p:nvSpPr>
          <p:cNvPr id="33" name="文本框 29"/>
          <p:cNvSpPr txBox="1">
            <a:spLocks noChangeArrowheads="1"/>
          </p:cNvSpPr>
          <p:nvPr/>
        </p:nvSpPr>
        <p:spPr bwMode="auto">
          <a:xfrm>
            <a:off x="8585200" y="5111742"/>
            <a:ext cx="3070225" cy="522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800">
                <a:solidFill>
                  <a:schemeClr val="tx1"/>
                </a:solidFill>
                <a:latin typeface="Calibri" pitchFamily="34" charset="0"/>
                <a:ea typeface="宋体" pitchFamily="2" charset="-122"/>
              </a:defRPr>
            </a:lvl1pPr>
            <a:lvl2pPr marL="742950" indent="-285750">
              <a:defRPr sz="2400">
                <a:solidFill>
                  <a:schemeClr val="tx1"/>
                </a:solidFill>
                <a:latin typeface="Calibri" pitchFamily="34" charset="0"/>
                <a:ea typeface="宋体" pitchFamily="2" charset="-122"/>
              </a:defRPr>
            </a:lvl2pPr>
            <a:lvl3pPr>
              <a:defRPr sz="2000">
                <a:solidFill>
                  <a:schemeClr val="tx1"/>
                </a:solidFill>
                <a:latin typeface="Calibri" pitchFamily="34" charset="0"/>
                <a:ea typeface="宋体" pitchFamily="2" charset="-122"/>
              </a:defRPr>
            </a:lvl3pPr>
            <a:lvl4pPr>
              <a:defRPr>
                <a:solidFill>
                  <a:schemeClr val="tx1"/>
                </a:solidFill>
                <a:latin typeface="Calibri" pitchFamily="34" charset="0"/>
                <a:ea typeface="宋体" pitchFamily="2" charset="-122"/>
              </a:defRPr>
            </a:lvl4pPr>
            <a:lvl5pPr>
              <a:defRPr>
                <a:solidFill>
                  <a:schemeClr val="tx1"/>
                </a:solidFill>
                <a:latin typeface="Calibri" pitchFamily="34" charset="0"/>
                <a:ea typeface="宋体" pitchFamily="2" charset="-122"/>
              </a:defRPr>
            </a:lvl5pPr>
            <a:lvl6pPr eaLnBrk="0" fontAlgn="base" hangingPunct="0">
              <a:spcAft>
                <a:spcPct val="0"/>
              </a:spcAft>
              <a:defRPr>
                <a:solidFill>
                  <a:schemeClr val="tx1"/>
                </a:solidFill>
                <a:latin typeface="Calibri" pitchFamily="34" charset="0"/>
                <a:ea typeface="宋体" pitchFamily="2" charset="-122"/>
              </a:defRPr>
            </a:lvl6pPr>
            <a:lvl7pPr eaLnBrk="0" fontAlgn="base" hangingPunct="0">
              <a:spcAft>
                <a:spcPct val="0"/>
              </a:spcAft>
              <a:defRPr>
                <a:solidFill>
                  <a:schemeClr val="tx1"/>
                </a:solidFill>
                <a:latin typeface="Calibri" pitchFamily="34" charset="0"/>
                <a:ea typeface="宋体" pitchFamily="2" charset="-122"/>
              </a:defRPr>
            </a:lvl7pPr>
            <a:lvl8pPr eaLnBrk="0" fontAlgn="base" hangingPunct="0">
              <a:spcAft>
                <a:spcPct val="0"/>
              </a:spcAft>
              <a:defRPr>
                <a:solidFill>
                  <a:schemeClr val="tx1"/>
                </a:solidFill>
                <a:latin typeface="Calibri" pitchFamily="34" charset="0"/>
                <a:ea typeface="宋体" pitchFamily="2" charset="-122"/>
              </a:defRPr>
            </a:lvl8pPr>
            <a:lvl9pPr eaLnBrk="0" fontAlgn="base" hangingPunct="0">
              <a:spcAft>
                <a:spcPct val="0"/>
              </a:spcAft>
              <a:defRPr>
                <a:solidFill>
                  <a:schemeClr val="tx1"/>
                </a:solidFill>
                <a:latin typeface="Calibri" pitchFamily="34" charset="0"/>
                <a:ea typeface="宋体" pitchFamily="2" charset="-122"/>
              </a:defRPr>
            </a:lvl9pPr>
          </a:lstStyle>
          <a:p>
            <a:pPr eaLnBrk="1" hangingPunct="1">
              <a:buFont typeface="Arial" pitchFamily="34" charset="0"/>
              <a:buNone/>
            </a:pPr>
            <a:r>
              <a:rPr lang="zh-CN" altLang="en-US" sz="1400">
                <a:solidFill>
                  <a:schemeClr val="bg1">
                    <a:lumMod val="50000"/>
                  </a:schemeClr>
                </a:solidFill>
                <a:latin typeface="微软雅黑" pitchFamily="34" charset="-122"/>
                <a:ea typeface="微软雅黑" pitchFamily="34" charset="-122"/>
              </a:rPr>
              <a:t>内容描述内容描述内容描述内容描述</a:t>
            </a:r>
          </a:p>
          <a:p>
            <a:pPr eaLnBrk="1" hangingPunct="1">
              <a:buFont typeface="Arial" pitchFamily="34" charset="0"/>
              <a:buNone/>
            </a:pPr>
            <a:r>
              <a:rPr lang="zh-CN" altLang="en-US" sz="1400">
                <a:solidFill>
                  <a:schemeClr val="bg1">
                    <a:lumMod val="50000"/>
                  </a:schemeClr>
                </a:solidFill>
                <a:latin typeface="微软雅黑" pitchFamily="34" charset="-122"/>
                <a:ea typeface="微软雅黑" pitchFamily="34" charset="-122"/>
              </a:rPr>
              <a:t>内容描述内容描述内容描述内容描述</a:t>
            </a:r>
          </a:p>
        </p:txBody>
      </p:sp>
      <p:sp>
        <p:nvSpPr>
          <p:cNvPr id="34" name="文本框 30"/>
          <p:cNvSpPr txBox="1">
            <a:spLocks noChangeArrowheads="1"/>
          </p:cNvSpPr>
          <p:nvPr/>
        </p:nvSpPr>
        <p:spPr bwMode="auto">
          <a:xfrm>
            <a:off x="8585200" y="5699117"/>
            <a:ext cx="3070225"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800">
                <a:solidFill>
                  <a:schemeClr val="tx1"/>
                </a:solidFill>
                <a:latin typeface="Calibri" pitchFamily="34" charset="0"/>
                <a:ea typeface="宋体" pitchFamily="2" charset="-122"/>
              </a:defRPr>
            </a:lvl1pPr>
            <a:lvl2pPr marL="742950" indent="-285750">
              <a:defRPr sz="2400">
                <a:solidFill>
                  <a:schemeClr val="tx1"/>
                </a:solidFill>
                <a:latin typeface="Calibri" pitchFamily="34" charset="0"/>
                <a:ea typeface="宋体" pitchFamily="2" charset="-122"/>
              </a:defRPr>
            </a:lvl2pPr>
            <a:lvl3pPr>
              <a:defRPr sz="2000">
                <a:solidFill>
                  <a:schemeClr val="tx1"/>
                </a:solidFill>
                <a:latin typeface="Calibri" pitchFamily="34" charset="0"/>
                <a:ea typeface="宋体" pitchFamily="2" charset="-122"/>
              </a:defRPr>
            </a:lvl3pPr>
            <a:lvl4pPr>
              <a:defRPr>
                <a:solidFill>
                  <a:schemeClr val="tx1"/>
                </a:solidFill>
                <a:latin typeface="Calibri" pitchFamily="34" charset="0"/>
                <a:ea typeface="宋体" pitchFamily="2" charset="-122"/>
              </a:defRPr>
            </a:lvl4pPr>
            <a:lvl5pPr>
              <a:defRPr>
                <a:solidFill>
                  <a:schemeClr val="tx1"/>
                </a:solidFill>
                <a:latin typeface="Calibri" pitchFamily="34" charset="0"/>
                <a:ea typeface="宋体" pitchFamily="2" charset="-122"/>
              </a:defRPr>
            </a:lvl5pPr>
            <a:lvl6pPr eaLnBrk="0" fontAlgn="base" hangingPunct="0">
              <a:spcAft>
                <a:spcPct val="0"/>
              </a:spcAft>
              <a:defRPr>
                <a:solidFill>
                  <a:schemeClr val="tx1"/>
                </a:solidFill>
                <a:latin typeface="Calibri" pitchFamily="34" charset="0"/>
                <a:ea typeface="宋体" pitchFamily="2" charset="-122"/>
              </a:defRPr>
            </a:lvl6pPr>
            <a:lvl7pPr eaLnBrk="0" fontAlgn="base" hangingPunct="0">
              <a:spcAft>
                <a:spcPct val="0"/>
              </a:spcAft>
              <a:defRPr>
                <a:solidFill>
                  <a:schemeClr val="tx1"/>
                </a:solidFill>
                <a:latin typeface="Calibri" pitchFamily="34" charset="0"/>
                <a:ea typeface="宋体" pitchFamily="2" charset="-122"/>
              </a:defRPr>
            </a:lvl7pPr>
            <a:lvl8pPr eaLnBrk="0" fontAlgn="base" hangingPunct="0">
              <a:spcAft>
                <a:spcPct val="0"/>
              </a:spcAft>
              <a:defRPr>
                <a:solidFill>
                  <a:schemeClr val="tx1"/>
                </a:solidFill>
                <a:latin typeface="Calibri" pitchFamily="34" charset="0"/>
                <a:ea typeface="宋体" pitchFamily="2" charset="-122"/>
              </a:defRPr>
            </a:lvl8pPr>
            <a:lvl9pPr eaLnBrk="0" fontAlgn="base" hangingPunct="0">
              <a:spcAft>
                <a:spcPct val="0"/>
              </a:spcAft>
              <a:defRPr>
                <a:solidFill>
                  <a:schemeClr val="tx1"/>
                </a:solidFill>
                <a:latin typeface="Calibri" pitchFamily="34" charset="0"/>
                <a:ea typeface="宋体" pitchFamily="2" charset="-122"/>
              </a:defRPr>
            </a:lvl9pPr>
          </a:lstStyle>
          <a:p>
            <a:pPr eaLnBrk="1" hangingPunct="1">
              <a:buFont typeface="Arial" pitchFamily="34" charset="0"/>
              <a:buNone/>
            </a:pPr>
            <a:r>
              <a:rPr lang="zh-CN" altLang="en-US" sz="1400">
                <a:solidFill>
                  <a:schemeClr val="bg1">
                    <a:lumMod val="50000"/>
                  </a:schemeClr>
                </a:solidFill>
                <a:latin typeface="微软雅黑" pitchFamily="34" charset="-122"/>
                <a:ea typeface="微软雅黑" pitchFamily="34" charset="-122"/>
              </a:rPr>
              <a:t>内容描述内容描述内容描述内容描述</a:t>
            </a:r>
          </a:p>
          <a:p>
            <a:pPr eaLnBrk="1" hangingPunct="1">
              <a:buFont typeface="Arial" pitchFamily="34" charset="0"/>
              <a:buNone/>
            </a:pPr>
            <a:r>
              <a:rPr lang="zh-CN" altLang="en-US" sz="1400">
                <a:solidFill>
                  <a:schemeClr val="bg1">
                    <a:lumMod val="50000"/>
                  </a:schemeClr>
                </a:solidFill>
                <a:latin typeface="微软雅黑" pitchFamily="34" charset="-122"/>
                <a:ea typeface="微软雅黑" pitchFamily="34" charset="-122"/>
              </a:rPr>
              <a:t>内容描述内容描述内容描述内容描述</a:t>
            </a:r>
          </a:p>
        </p:txBody>
      </p:sp>
      <p:sp>
        <p:nvSpPr>
          <p:cNvPr id="35" name="文本框 31"/>
          <p:cNvSpPr txBox="1">
            <a:spLocks noChangeArrowheads="1"/>
          </p:cNvSpPr>
          <p:nvPr/>
        </p:nvSpPr>
        <p:spPr bwMode="auto">
          <a:xfrm>
            <a:off x="8585200" y="2401880"/>
            <a:ext cx="3070225" cy="522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800">
                <a:solidFill>
                  <a:schemeClr val="tx1"/>
                </a:solidFill>
                <a:latin typeface="Calibri" pitchFamily="34" charset="0"/>
                <a:ea typeface="宋体" pitchFamily="2" charset="-122"/>
              </a:defRPr>
            </a:lvl1pPr>
            <a:lvl2pPr marL="742950" indent="-285750">
              <a:defRPr sz="2400">
                <a:solidFill>
                  <a:schemeClr val="tx1"/>
                </a:solidFill>
                <a:latin typeface="Calibri" pitchFamily="34" charset="0"/>
                <a:ea typeface="宋体" pitchFamily="2" charset="-122"/>
              </a:defRPr>
            </a:lvl2pPr>
            <a:lvl3pPr>
              <a:defRPr sz="2000">
                <a:solidFill>
                  <a:schemeClr val="tx1"/>
                </a:solidFill>
                <a:latin typeface="Calibri" pitchFamily="34" charset="0"/>
                <a:ea typeface="宋体" pitchFamily="2" charset="-122"/>
              </a:defRPr>
            </a:lvl3pPr>
            <a:lvl4pPr>
              <a:defRPr>
                <a:solidFill>
                  <a:schemeClr val="tx1"/>
                </a:solidFill>
                <a:latin typeface="Calibri" pitchFamily="34" charset="0"/>
                <a:ea typeface="宋体" pitchFamily="2" charset="-122"/>
              </a:defRPr>
            </a:lvl4pPr>
            <a:lvl5pPr>
              <a:defRPr>
                <a:solidFill>
                  <a:schemeClr val="tx1"/>
                </a:solidFill>
                <a:latin typeface="Calibri" pitchFamily="34" charset="0"/>
                <a:ea typeface="宋体" pitchFamily="2" charset="-122"/>
              </a:defRPr>
            </a:lvl5pPr>
            <a:lvl6pPr eaLnBrk="0" fontAlgn="base" hangingPunct="0">
              <a:spcAft>
                <a:spcPct val="0"/>
              </a:spcAft>
              <a:defRPr>
                <a:solidFill>
                  <a:schemeClr val="tx1"/>
                </a:solidFill>
                <a:latin typeface="Calibri" pitchFamily="34" charset="0"/>
                <a:ea typeface="宋体" pitchFamily="2" charset="-122"/>
              </a:defRPr>
            </a:lvl6pPr>
            <a:lvl7pPr eaLnBrk="0" fontAlgn="base" hangingPunct="0">
              <a:spcAft>
                <a:spcPct val="0"/>
              </a:spcAft>
              <a:defRPr>
                <a:solidFill>
                  <a:schemeClr val="tx1"/>
                </a:solidFill>
                <a:latin typeface="Calibri" pitchFamily="34" charset="0"/>
                <a:ea typeface="宋体" pitchFamily="2" charset="-122"/>
              </a:defRPr>
            </a:lvl7pPr>
            <a:lvl8pPr eaLnBrk="0" fontAlgn="base" hangingPunct="0">
              <a:spcAft>
                <a:spcPct val="0"/>
              </a:spcAft>
              <a:defRPr>
                <a:solidFill>
                  <a:schemeClr val="tx1"/>
                </a:solidFill>
                <a:latin typeface="Calibri" pitchFamily="34" charset="0"/>
                <a:ea typeface="宋体" pitchFamily="2" charset="-122"/>
              </a:defRPr>
            </a:lvl8pPr>
            <a:lvl9pPr eaLnBrk="0" fontAlgn="base" hangingPunct="0">
              <a:spcAft>
                <a:spcPct val="0"/>
              </a:spcAft>
              <a:defRPr>
                <a:solidFill>
                  <a:schemeClr val="tx1"/>
                </a:solidFill>
                <a:latin typeface="Calibri" pitchFamily="34" charset="0"/>
                <a:ea typeface="宋体" pitchFamily="2" charset="-122"/>
              </a:defRPr>
            </a:lvl9pPr>
          </a:lstStyle>
          <a:p>
            <a:pPr eaLnBrk="1" hangingPunct="1">
              <a:buFont typeface="Arial" pitchFamily="34" charset="0"/>
              <a:buNone/>
            </a:pPr>
            <a:r>
              <a:rPr lang="zh-CN" altLang="en-US" sz="1400">
                <a:solidFill>
                  <a:schemeClr val="bg1">
                    <a:lumMod val="50000"/>
                  </a:schemeClr>
                </a:solidFill>
                <a:latin typeface="微软雅黑" pitchFamily="34" charset="-122"/>
                <a:ea typeface="微软雅黑" pitchFamily="34" charset="-122"/>
              </a:rPr>
              <a:t>内容描述内容描述内容描述内容描述</a:t>
            </a:r>
          </a:p>
          <a:p>
            <a:pPr eaLnBrk="1" hangingPunct="1">
              <a:buFont typeface="Arial" pitchFamily="34" charset="0"/>
              <a:buNone/>
            </a:pPr>
            <a:r>
              <a:rPr lang="zh-CN" altLang="en-US" sz="1400">
                <a:solidFill>
                  <a:schemeClr val="bg1">
                    <a:lumMod val="50000"/>
                  </a:schemeClr>
                </a:solidFill>
                <a:latin typeface="微软雅黑" pitchFamily="34" charset="-122"/>
                <a:ea typeface="微软雅黑" pitchFamily="34" charset="-122"/>
              </a:rPr>
              <a:t>内容描述内容描述内容描述内容描述</a:t>
            </a:r>
          </a:p>
        </p:txBody>
      </p:sp>
      <p:sp>
        <p:nvSpPr>
          <p:cNvPr id="36" name="文本框 32"/>
          <p:cNvSpPr txBox="1">
            <a:spLocks noChangeArrowheads="1"/>
          </p:cNvSpPr>
          <p:nvPr/>
        </p:nvSpPr>
        <p:spPr bwMode="auto">
          <a:xfrm>
            <a:off x="8585200" y="2989255"/>
            <a:ext cx="3070225"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800">
                <a:solidFill>
                  <a:schemeClr val="tx1"/>
                </a:solidFill>
                <a:latin typeface="Calibri" pitchFamily="34" charset="0"/>
                <a:ea typeface="宋体" pitchFamily="2" charset="-122"/>
              </a:defRPr>
            </a:lvl1pPr>
            <a:lvl2pPr marL="742950" indent="-285750">
              <a:defRPr sz="2400">
                <a:solidFill>
                  <a:schemeClr val="tx1"/>
                </a:solidFill>
                <a:latin typeface="Calibri" pitchFamily="34" charset="0"/>
                <a:ea typeface="宋体" pitchFamily="2" charset="-122"/>
              </a:defRPr>
            </a:lvl2pPr>
            <a:lvl3pPr>
              <a:defRPr sz="2000">
                <a:solidFill>
                  <a:schemeClr val="tx1"/>
                </a:solidFill>
                <a:latin typeface="Calibri" pitchFamily="34" charset="0"/>
                <a:ea typeface="宋体" pitchFamily="2" charset="-122"/>
              </a:defRPr>
            </a:lvl3pPr>
            <a:lvl4pPr>
              <a:defRPr>
                <a:solidFill>
                  <a:schemeClr val="tx1"/>
                </a:solidFill>
                <a:latin typeface="Calibri" pitchFamily="34" charset="0"/>
                <a:ea typeface="宋体" pitchFamily="2" charset="-122"/>
              </a:defRPr>
            </a:lvl4pPr>
            <a:lvl5pPr>
              <a:defRPr>
                <a:solidFill>
                  <a:schemeClr val="tx1"/>
                </a:solidFill>
                <a:latin typeface="Calibri" pitchFamily="34" charset="0"/>
                <a:ea typeface="宋体" pitchFamily="2" charset="-122"/>
              </a:defRPr>
            </a:lvl5pPr>
            <a:lvl6pPr eaLnBrk="0" fontAlgn="base" hangingPunct="0">
              <a:spcAft>
                <a:spcPct val="0"/>
              </a:spcAft>
              <a:defRPr>
                <a:solidFill>
                  <a:schemeClr val="tx1"/>
                </a:solidFill>
                <a:latin typeface="Calibri" pitchFamily="34" charset="0"/>
                <a:ea typeface="宋体" pitchFamily="2" charset="-122"/>
              </a:defRPr>
            </a:lvl6pPr>
            <a:lvl7pPr eaLnBrk="0" fontAlgn="base" hangingPunct="0">
              <a:spcAft>
                <a:spcPct val="0"/>
              </a:spcAft>
              <a:defRPr>
                <a:solidFill>
                  <a:schemeClr val="tx1"/>
                </a:solidFill>
                <a:latin typeface="Calibri" pitchFamily="34" charset="0"/>
                <a:ea typeface="宋体" pitchFamily="2" charset="-122"/>
              </a:defRPr>
            </a:lvl7pPr>
            <a:lvl8pPr eaLnBrk="0" fontAlgn="base" hangingPunct="0">
              <a:spcAft>
                <a:spcPct val="0"/>
              </a:spcAft>
              <a:defRPr>
                <a:solidFill>
                  <a:schemeClr val="tx1"/>
                </a:solidFill>
                <a:latin typeface="Calibri" pitchFamily="34" charset="0"/>
                <a:ea typeface="宋体" pitchFamily="2" charset="-122"/>
              </a:defRPr>
            </a:lvl8pPr>
            <a:lvl9pPr eaLnBrk="0" fontAlgn="base" hangingPunct="0">
              <a:spcAft>
                <a:spcPct val="0"/>
              </a:spcAft>
              <a:defRPr>
                <a:solidFill>
                  <a:schemeClr val="tx1"/>
                </a:solidFill>
                <a:latin typeface="Calibri" pitchFamily="34" charset="0"/>
                <a:ea typeface="宋体" pitchFamily="2" charset="-122"/>
              </a:defRPr>
            </a:lvl9pPr>
          </a:lstStyle>
          <a:p>
            <a:pPr eaLnBrk="1" hangingPunct="1">
              <a:buFont typeface="Arial" pitchFamily="34" charset="0"/>
              <a:buNone/>
            </a:pPr>
            <a:r>
              <a:rPr lang="zh-CN" altLang="en-US" sz="1400">
                <a:solidFill>
                  <a:schemeClr val="bg1">
                    <a:lumMod val="50000"/>
                  </a:schemeClr>
                </a:solidFill>
                <a:latin typeface="微软雅黑" pitchFamily="34" charset="-122"/>
                <a:ea typeface="微软雅黑" pitchFamily="34" charset="-122"/>
              </a:rPr>
              <a:t>内容描述内容描述内容描述内容描述</a:t>
            </a:r>
          </a:p>
          <a:p>
            <a:pPr eaLnBrk="1" hangingPunct="1">
              <a:buFont typeface="Arial" pitchFamily="34" charset="0"/>
              <a:buNone/>
            </a:pPr>
            <a:r>
              <a:rPr lang="zh-CN" altLang="en-US" sz="1400">
                <a:solidFill>
                  <a:schemeClr val="bg1">
                    <a:lumMod val="50000"/>
                  </a:schemeClr>
                </a:solidFill>
                <a:latin typeface="微软雅黑" pitchFamily="34" charset="-122"/>
                <a:ea typeface="微软雅黑" pitchFamily="34" charset="-122"/>
              </a:rPr>
              <a:t>内容描述内容描述内容描述内容描述</a:t>
            </a:r>
          </a:p>
        </p:txBody>
      </p:sp>
    </p:spTree>
    <p:extLst>
      <p:ext uri="{BB962C8B-B14F-4D97-AF65-F5344CB8AC3E}">
        <p14:creationId xmlns:p14="http://schemas.microsoft.com/office/powerpoint/2010/main" val="1554999832"/>
      </p:ext>
    </p:extLst>
  </p:cSld>
  <p:clrMapOvr>
    <a:masterClrMapping/>
  </p:clrMapOvr>
  <p:transition spd="slow" advClick="0" advTm="1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wipe(left)">
                                      <p:cBhvr>
                                        <p:cTn id="7" dur="500"/>
                                        <p:tgtEl>
                                          <p:spTgt spid="16"/>
                                        </p:tgtEl>
                                      </p:cBhvr>
                                    </p:animEffect>
                                  </p:childTnLst>
                                </p:cTn>
                              </p:par>
                              <p:par>
                                <p:cTn id="8" presetID="22" presetClass="entr" presetSubtype="8" fill="hold" nodeType="withEffect">
                                  <p:stCondLst>
                                    <p:cond delay="0"/>
                                  </p:stCondLst>
                                  <p:childTnLst>
                                    <p:set>
                                      <p:cBhvr>
                                        <p:cTn id="9" dur="1" fill="hold">
                                          <p:stCondLst>
                                            <p:cond delay="0"/>
                                          </p:stCondLst>
                                        </p:cTn>
                                        <p:tgtEl>
                                          <p:spTgt spid="10"/>
                                        </p:tgtEl>
                                        <p:attrNameLst>
                                          <p:attrName>style.visibility</p:attrName>
                                        </p:attrNameLst>
                                      </p:cBhvr>
                                      <p:to>
                                        <p:strVal val="visible"/>
                                      </p:to>
                                    </p:set>
                                    <p:animEffect transition="in" filter="wipe(left)">
                                      <p:cBhvr>
                                        <p:cTn id="10" dur="500"/>
                                        <p:tgtEl>
                                          <p:spTgt spid="10"/>
                                        </p:tgtEl>
                                      </p:cBhvr>
                                    </p:animEffect>
                                  </p:childTnLst>
                                </p:cTn>
                              </p:par>
                            </p:childTnLst>
                          </p:cTn>
                        </p:par>
                        <p:par>
                          <p:cTn id="11" fill="hold">
                            <p:stCondLst>
                              <p:cond delay="500"/>
                            </p:stCondLst>
                            <p:childTnLst>
                              <p:par>
                                <p:cTn id="12" presetID="41" presetClass="entr" presetSubtype="0" fill="hold" grpId="0" nodeType="afterEffect">
                                  <p:stCondLst>
                                    <p:cond delay="0"/>
                                  </p:stCondLst>
                                  <p:iterate type="lt">
                                    <p:tmPct val="10000"/>
                                  </p:iterate>
                                  <p:childTnLst>
                                    <p:set>
                                      <p:cBhvr>
                                        <p:cTn id="13" dur="1" fill="hold">
                                          <p:stCondLst>
                                            <p:cond delay="0"/>
                                          </p:stCondLst>
                                        </p:cTn>
                                        <p:tgtEl>
                                          <p:spTgt spid="9"/>
                                        </p:tgtEl>
                                        <p:attrNameLst>
                                          <p:attrName>style.visibility</p:attrName>
                                        </p:attrNameLst>
                                      </p:cBhvr>
                                      <p:to>
                                        <p:strVal val="visible"/>
                                      </p:to>
                                    </p:set>
                                    <p:anim calcmode="lin" valueType="num">
                                      <p:cBhvr>
                                        <p:cTn id="14" dur="400" fill="hold"/>
                                        <p:tgtEl>
                                          <p:spTgt spid="9"/>
                                        </p:tgtEl>
                                        <p:attrNameLst>
                                          <p:attrName>ppt_x</p:attrName>
                                        </p:attrNameLst>
                                      </p:cBhvr>
                                      <p:tavLst>
                                        <p:tav tm="0">
                                          <p:val>
                                            <p:strVal val="#ppt_x"/>
                                          </p:val>
                                        </p:tav>
                                        <p:tav tm="50000">
                                          <p:val>
                                            <p:strVal val="#ppt_x+.1"/>
                                          </p:val>
                                        </p:tav>
                                        <p:tav tm="100000">
                                          <p:val>
                                            <p:strVal val="#ppt_x"/>
                                          </p:val>
                                        </p:tav>
                                      </p:tavLst>
                                    </p:anim>
                                    <p:anim calcmode="lin" valueType="num">
                                      <p:cBhvr>
                                        <p:cTn id="15" dur="400" fill="hold"/>
                                        <p:tgtEl>
                                          <p:spTgt spid="9"/>
                                        </p:tgtEl>
                                        <p:attrNameLst>
                                          <p:attrName>ppt_y</p:attrName>
                                        </p:attrNameLst>
                                      </p:cBhvr>
                                      <p:tavLst>
                                        <p:tav tm="0">
                                          <p:val>
                                            <p:strVal val="#ppt_y"/>
                                          </p:val>
                                        </p:tav>
                                        <p:tav tm="100000">
                                          <p:val>
                                            <p:strVal val="#ppt_y"/>
                                          </p:val>
                                        </p:tav>
                                      </p:tavLst>
                                    </p:anim>
                                    <p:anim calcmode="lin" valueType="num">
                                      <p:cBhvr>
                                        <p:cTn id="16" dur="400" fill="hold"/>
                                        <p:tgtEl>
                                          <p:spTgt spid="9"/>
                                        </p:tgtEl>
                                        <p:attrNameLst>
                                          <p:attrName>ppt_h</p:attrName>
                                        </p:attrNameLst>
                                      </p:cBhvr>
                                      <p:tavLst>
                                        <p:tav tm="0">
                                          <p:val>
                                            <p:strVal val="#ppt_h/10"/>
                                          </p:val>
                                        </p:tav>
                                        <p:tav tm="50000">
                                          <p:val>
                                            <p:strVal val="#ppt_h+.01"/>
                                          </p:val>
                                        </p:tav>
                                        <p:tav tm="100000">
                                          <p:val>
                                            <p:strVal val="#ppt_h"/>
                                          </p:val>
                                        </p:tav>
                                      </p:tavLst>
                                    </p:anim>
                                    <p:anim calcmode="lin" valueType="num">
                                      <p:cBhvr>
                                        <p:cTn id="17" dur="400" fill="hold"/>
                                        <p:tgtEl>
                                          <p:spTgt spid="9"/>
                                        </p:tgtEl>
                                        <p:attrNameLst>
                                          <p:attrName>ppt_w</p:attrName>
                                        </p:attrNameLst>
                                      </p:cBhvr>
                                      <p:tavLst>
                                        <p:tav tm="0">
                                          <p:val>
                                            <p:strVal val="#ppt_w/10"/>
                                          </p:val>
                                        </p:tav>
                                        <p:tav tm="50000">
                                          <p:val>
                                            <p:strVal val="#ppt_w+.01"/>
                                          </p:val>
                                        </p:tav>
                                        <p:tav tm="100000">
                                          <p:val>
                                            <p:strVal val="#ppt_w"/>
                                          </p:val>
                                        </p:tav>
                                      </p:tavLst>
                                    </p:anim>
                                    <p:animEffect transition="in" filter="fade">
                                      <p:cBhvr>
                                        <p:cTn id="18" dur="400" tmFilter="0,0; .5, 1; 1, 1"/>
                                        <p:tgtEl>
                                          <p:spTgt spid="9"/>
                                        </p:tgtEl>
                                      </p:cBhvr>
                                    </p:animEffect>
                                  </p:childTnLst>
                                </p:cTn>
                              </p:par>
                              <p:par>
                                <p:cTn id="19" presetID="42" presetClass="entr" presetSubtype="0" fill="hold" grpId="0" nodeType="withEffect">
                                  <p:stCondLst>
                                    <p:cond delay="0"/>
                                  </p:stCondLst>
                                  <p:childTnLst>
                                    <p:set>
                                      <p:cBhvr>
                                        <p:cTn id="20" dur="1" fill="hold">
                                          <p:stCondLst>
                                            <p:cond delay="0"/>
                                          </p:stCondLst>
                                        </p:cTn>
                                        <p:tgtEl>
                                          <p:spTgt spid="15"/>
                                        </p:tgtEl>
                                        <p:attrNameLst>
                                          <p:attrName>style.visibility</p:attrName>
                                        </p:attrNameLst>
                                      </p:cBhvr>
                                      <p:to>
                                        <p:strVal val="visible"/>
                                      </p:to>
                                    </p:set>
                                    <p:animEffect transition="in" filter="fade">
                                      <p:cBhvr>
                                        <p:cTn id="21" dur="750"/>
                                        <p:tgtEl>
                                          <p:spTgt spid="15"/>
                                        </p:tgtEl>
                                      </p:cBhvr>
                                    </p:animEffect>
                                    <p:anim calcmode="lin" valueType="num">
                                      <p:cBhvr>
                                        <p:cTn id="22" dur="750" fill="hold"/>
                                        <p:tgtEl>
                                          <p:spTgt spid="15"/>
                                        </p:tgtEl>
                                        <p:attrNameLst>
                                          <p:attrName>ppt_x</p:attrName>
                                        </p:attrNameLst>
                                      </p:cBhvr>
                                      <p:tavLst>
                                        <p:tav tm="0">
                                          <p:val>
                                            <p:strVal val="#ppt_x"/>
                                          </p:val>
                                        </p:tav>
                                        <p:tav tm="100000">
                                          <p:val>
                                            <p:strVal val="#ppt_x"/>
                                          </p:val>
                                        </p:tav>
                                      </p:tavLst>
                                    </p:anim>
                                    <p:anim calcmode="lin" valueType="num">
                                      <p:cBhvr>
                                        <p:cTn id="23" dur="750" fill="hold"/>
                                        <p:tgtEl>
                                          <p:spTgt spid="15"/>
                                        </p:tgtEl>
                                        <p:attrNameLst>
                                          <p:attrName>ppt_y</p:attrName>
                                        </p:attrNameLst>
                                      </p:cBhvr>
                                      <p:tavLst>
                                        <p:tav tm="0">
                                          <p:val>
                                            <p:strVal val="#ppt_y+.1"/>
                                          </p:val>
                                        </p:tav>
                                        <p:tav tm="100000">
                                          <p:val>
                                            <p:strVal val="#ppt_y"/>
                                          </p:val>
                                        </p:tav>
                                      </p:tavLst>
                                    </p:anim>
                                  </p:childTnLst>
                                </p:cTn>
                              </p:par>
                              <p:par>
                                <p:cTn id="24" presetID="2" presetClass="entr" presetSubtype="8" fill="hold" nodeType="withEffect">
                                  <p:stCondLst>
                                    <p:cond delay="0"/>
                                  </p:stCondLst>
                                  <p:childTnLst>
                                    <p:set>
                                      <p:cBhvr>
                                        <p:cTn id="25" dur="1" fill="hold">
                                          <p:stCondLst>
                                            <p:cond delay="0"/>
                                          </p:stCondLst>
                                        </p:cTn>
                                        <p:tgtEl>
                                          <p:spTgt spid="21"/>
                                        </p:tgtEl>
                                        <p:attrNameLst>
                                          <p:attrName>style.visibility</p:attrName>
                                        </p:attrNameLst>
                                      </p:cBhvr>
                                      <p:to>
                                        <p:strVal val="visible"/>
                                      </p:to>
                                    </p:set>
                                    <p:anim calcmode="lin" valueType="num">
                                      <p:cBhvr additive="base">
                                        <p:cTn id="26" dur="500" fill="hold"/>
                                        <p:tgtEl>
                                          <p:spTgt spid="21"/>
                                        </p:tgtEl>
                                        <p:attrNameLst>
                                          <p:attrName>ppt_x</p:attrName>
                                        </p:attrNameLst>
                                      </p:cBhvr>
                                      <p:tavLst>
                                        <p:tav tm="0">
                                          <p:val>
                                            <p:strVal val="0-#ppt_w/2"/>
                                          </p:val>
                                        </p:tav>
                                        <p:tav tm="100000">
                                          <p:val>
                                            <p:strVal val="#ppt_x"/>
                                          </p:val>
                                        </p:tav>
                                      </p:tavLst>
                                    </p:anim>
                                    <p:anim calcmode="lin" valueType="num">
                                      <p:cBhvr additive="base">
                                        <p:cTn id="27" dur="500" fill="hold"/>
                                        <p:tgtEl>
                                          <p:spTgt spid="21"/>
                                        </p:tgtEl>
                                        <p:attrNameLst>
                                          <p:attrName>ppt_y</p:attrName>
                                        </p:attrNameLst>
                                      </p:cBhvr>
                                      <p:tavLst>
                                        <p:tav tm="0">
                                          <p:val>
                                            <p:strVal val="#ppt_y"/>
                                          </p:val>
                                        </p:tav>
                                        <p:tav tm="100000">
                                          <p:val>
                                            <p:strVal val="#ppt_y"/>
                                          </p:val>
                                        </p:tav>
                                      </p:tavLst>
                                    </p:anim>
                                  </p:childTnLst>
                                </p:cTn>
                              </p:par>
                            </p:childTnLst>
                          </p:cTn>
                        </p:par>
                        <p:par>
                          <p:cTn id="28" fill="hold">
                            <p:stCondLst>
                              <p:cond delay="1260"/>
                            </p:stCondLst>
                            <p:childTnLst>
                              <p:par>
                                <p:cTn id="29" presetID="42" presetClass="entr" presetSubtype="0" fill="hold" grpId="0" nodeType="afterEffect">
                                  <p:stCondLst>
                                    <p:cond delay="0"/>
                                  </p:stCondLst>
                                  <p:childTnLst>
                                    <p:set>
                                      <p:cBhvr>
                                        <p:cTn id="30" dur="1" fill="hold">
                                          <p:stCondLst>
                                            <p:cond delay="0"/>
                                          </p:stCondLst>
                                        </p:cTn>
                                        <p:tgtEl>
                                          <p:spTgt spid="25"/>
                                        </p:tgtEl>
                                        <p:attrNameLst>
                                          <p:attrName>style.visibility</p:attrName>
                                        </p:attrNameLst>
                                      </p:cBhvr>
                                      <p:to>
                                        <p:strVal val="visible"/>
                                      </p:to>
                                    </p:set>
                                    <p:animEffect transition="in" filter="fade">
                                      <p:cBhvr>
                                        <p:cTn id="31" dur="1000"/>
                                        <p:tgtEl>
                                          <p:spTgt spid="25"/>
                                        </p:tgtEl>
                                      </p:cBhvr>
                                    </p:animEffect>
                                    <p:anim calcmode="lin" valueType="num">
                                      <p:cBhvr>
                                        <p:cTn id="32" dur="1000" fill="hold"/>
                                        <p:tgtEl>
                                          <p:spTgt spid="25"/>
                                        </p:tgtEl>
                                        <p:attrNameLst>
                                          <p:attrName>ppt_x</p:attrName>
                                        </p:attrNameLst>
                                      </p:cBhvr>
                                      <p:tavLst>
                                        <p:tav tm="0">
                                          <p:val>
                                            <p:strVal val="#ppt_x"/>
                                          </p:val>
                                        </p:tav>
                                        <p:tav tm="100000">
                                          <p:val>
                                            <p:strVal val="#ppt_x"/>
                                          </p:val>
                                        </p:tav>
                                      </p:tavLst>
                                    </p:anim>
                                    <p:anim calcmode="lin" valueType="num">
                                      <p:cBhvr>
                                        <p:cTn id="33" dur="1000" fill="hold"/>
                                        <p:tgtEl>
                                          <p:spTgt spid="25"/>
                                        </p:tgtEl>
                                        <p:attrNameLst>
                                          <p:attrName>ppt_y</p:attrName>
                                        </p:attrNameLst>
                                      </p:cBhvr>
                                      <p:tavLst>
                                        <p:tav tm="0">
                                          <p:val>
                                            <p:strVal val="#ppt_y+.1"/>
                                          </p:val>
                                        </p:tav>
                                        <p:tav tm="100000">
                                          <p:val>
                                            <p:strVal val="#ppt_y"/>
                                          </p:val>
                                        </p:tav>
                                      </p:tavLst>
                                    </p:anim>
                                  </p:childTnLst>
                                </p:cTn>
                              </p:par>
                              <p:par>
                                <p:cTn id="34" presetID="42" presetClass="entr" presetSubtype="0" fill="hold" grpId="0" nodeType="withEffect">
                                  <p:stCondLst>
                                    <p:cond delay="0"/>
                                  </p:stCondLst>
                                  <p:childTnLst>
                                    <p:set>
                                      <p:cBhvr>
                                        <p:cTn id="35" dur="1" fill="hold">
                                          <p:stCondLst>
                                            <p:cond delay="0"/>
                                          </p:stCondLst>
                                        </p:cTn>
                                        <p:tgtEl>
                                          <p:spTgt spid="26"/>
                                        </p:tgtEl>
                                        <p:attrNameLst>
                                          <p:attrName>style.visibility</p:attrName>
                                        </p:attrNameLst>
                                      </p:cBhvr>
                                      <p:to>
                                        <p:strVal val="visible"/>
                                      </p:to>
                                    </p:set>
                                    <p:animEffect transition="in" filter="fade">
                                      <p:cBhvr>
                                        <p:cTn id="36" dur="1000"/>
                                        <p:tgtEl>
                                          <p:spTgt spid="26"/>
                                        </p:tgtEl>
                                      </p:cBhvr>
                                    </p:animEffect>
                                    <p:anim calcmode="lin" valueType="num">
                                      <p:cBhvr>
                                        <p:cTn id="37" dur="1000" fill="hold"/>
                                        <p:tgtEl>
                                          <p:spTgt spid="26"/>
                                        </p:tgtEl>
                                        <p:attrNameLst>
                                          <p:attrName>ppt_x</p:attrName>
                                        </p:attrNameLst>
                                      </p:cBhvr>
                                      <p:tavLst>
                                        <p:tav tm="0">
                                          <p:val>
                                            <p:strVal val="#ppt_x"/>
                                          </p:val>
                                        </p:tav>
                                        <p:tav tm="100000">
                                          <p:val>
                                            <p:strVal val="#ppt_x"/>
                                          </p:val>
                                        </p:tav>
                                      </p:tavLst>
                                    </p:anim>
                                    <p:anim calcmode="lin" valueType="num">
                                      <p:cBhvr>
                                        <p:cTn id="38" dur="1000" fill="hold"/>
                                        <p:tgtEl>
                                          <p:spTgt spid="26"/>
                                        </p:tgtEl>
                                        <p:attrNameLst>
                                          <p:attrName>ppt_y</p:attrName>
                                        </p:attrNameLst>
                                      </p:cBhvr>
                                      <p:tavLst>
                                        <p:tav tm="0">
                                          <p:val>
                                            <p:strVal val="#ppt_y+.1"/>
                                          </p:val>
                                        </p:tav>
                                        <p:tav tm="100000">
                                          <p:val>
                                            <p:strVal val="#ppt_y"/>
                                          </p:val>
                                        </p:tav>
                                      </p:tavLst>
                                    </p:anim>
                                  </p:childTnLst>
                                </p:cTn>
                              </p:par>
                              <p:par>
                                <p:cTn id="39" presetID="42" presetClass="entr" presetSubtype="0" fill="hold" grpId="0" nodeType="withEffect">
                                  <p:stCondLst>
                                    <p:cond delay="0"/>
                                  </p:stCondLst>
                                  <p:childTnLst>
                                    <p:set>
                                      <p:cBhvr>
                                        <p:cTn id="40" dur="1" fill="hold">
                                          <p:stCondLst>
                                            <p:cond delay="0"/>
                                          </p:stCondLst>
                                        </p:cTn>
                                        <p:tgtEl>
                                          <p:spTgt spid="30"/>
                                        </p:tgtEl>
                                        <p:attrNameLst>
                                          <p:attrName>style.visibility</p:attrName>
                                        </p:attrNameLst>
                                      </p:cBhvr>
                                      <p:to>
                                        <p:strVal val="visible"/>
                                      </p:to>
                                    </p:set>
                                    <p:animEffect transition="in" filter="fade">
                                      <p:cBhvr>
                                        <p:cTn id="41" dur="1000"/>
                                        <p:tgtEl>
                                          <p:spTgt spid="30"/>
                                        </p:tgtEl>
                                      </p:cBhvr>
                                    </p:animEffect>
                                    <p:anim calcmode="lin" valueType="num">
                                      <p:cBhvr>
                                        <p:cTn id="42" dur="1000" fill="hold"/>
                                        <p:tgtEl>
                                          <p:spTgt spid="30"/>
                                        </p:tgtEl>
                                        <p:attrNameLst>
                                          <p:attrName>ppt_x</p:attrName>
                                        </p:attrNameLst>
                                      </p:cBhvr>
                                      <p:tavLst>
                                        <p:tav tm="0">
                                          <p:val>
                                            <p:strVal val="#ppt_x"/>
                                          </p:val>
                                        </p:tav>
                                        <p:tav tm="100000">
                                          <p:val>
                                            <p:strVal val="#ppt_x"/>
                                          </p:val>
                                        </p:tav>
                                      </p:tavLst>
                                    </p:anim>
                                    <p:anim calcmode="lin" valueType="num">
                                      <p:cBhvr>
                                        <p:cTn id="43" dur="1000" fill="hold"/>
                                        <p:tgtEl>
                                          <p:spTgt spid="30"/>
                                        </p:tgtEl>
                                        <p:attrNameLst>
                                          <p:attrName>ppt_y</p:attrName>
                                        </p:attrNameLst>
                                      </p:cBhvr>
                                      <p:tavLst>
                                        <p:tav tm="0">
                                          <p:val>
                                            <p:strVal val="#ppt_y+.1"/>
                                          </p:val>
                                        </p:tav>
                                        <p:tav tm="100000">
                                          <p:val>
                                            <p:strVal val="#ppt_y"/>
                                          </p:val>
                                        </p:tav>
                                      </p:tavLst>
                                    </p:anim>
                                  </p:childTnLst>
                                </p:cTn>
                              </p:par>
                            </p:childTnLst>
                          </p:cTn>
                        </p:par>
                        <p:par>
                          <p:cTn id="44" fill="hold">
                            <p:stCondLst>
                              <p:cond delay="2260"/>
                            </p:stCondLst>
                            <p:childTnLst>
                              <p:par>
                                <p:cTn id="45" presetID="2" presetClass="entr" presetSubtype="2" fill="hold" nodeType="afterEffect">
                                  <p:stCondLst>
                                    <p:cond delay="0"/>
                                  </p:stCondLst>
                                  <p:childTnLst>
                                    <p:set>
                                      <p:cBhvr>
                                        <p:cTn id="46" dur="1" fill="hold">
                                          <p:stCondLst>
                                            <p:cond delay="0"/>
                                          </p:stCondLst>
                                        </p:cTn>
                                        <p:tgtEl>
                                          <p:spTgt spid="22"/>
                                        </p:tgtEl>
                                        <p:attrNameLst>
                                          <p:attrName>style.visibility</p:attrName>
                                        </p:attrNameLst>
                                      </p:cBhvr>
                                      <p:to>
                                        <p:strVal val="visible"/>
                                      </p:to>
                                    </p:set>
                                    <p:anim calcmode="lin" valueType="num">
                                      <p:cBhvr additive="base">
                                        <p:cTn id="47" dur="500" fill="hold"/>
                                        <p:tgtEl>
                                          <p:spTgt spid="22"/>
                                        </p:tgtEl>
                                        <p:attrNameLst>
                                          <p:attrName>ppt_x</p:attrName>
                                        </p:attrNameLst>
                                      </p:cBhvr>
                                      <p:tavLst>
                                        <p:tav tm="0">
                                          <p:val>
                                            <p:strVal val="1+#ppt_w/2"/>
                                          </p:val>
                                        </p:tav>
                                        <p:tav tm="100000">
                                          <p:val>
                                            <p:strVal val="#ppt_x"/>
                                          </p:val>
                                        </p:tav>
                                      </p:tavLst>
                                    </p:anim>
                                    <p:anim calcmode="lin" valueType="num">
                                      <p:cBhvr additive="base">
                                        <p:cTn id="48" dur="500" fill="hold"/>
                                        <p:tgtEl>
                                          <p:spTgt spid="22"/>
                                        </p:tgtEl>
                                        <p:attrNameLst>
                                          <p:attrName>ppt_y</p:attrName>
                                        </p:attrNameLst>
                                      </p:cBhvr>
                                      <p:tavLst>
                                        <p:tav tm="0">
                                          <p:val>
                                            <p:strVal val="#ppt_y"/>
                                          </p:val>
                                        </p:tav>
                                        <p:tav tm="100000">
                                          <p:val>
                                            <p:strVal val="#ppt_y"/>
                                          </p:val>
                                        </p:tav>
                                      </p:tavLst>
                                    </p:anim>
                                  </p:childTnLst>
                                </p:cTn>
                              </p:par>
                            </p:childTnLst>
                          </p:cTn>
                        </p:par>
                        <p:par>
                          <p:cTn id="49" fill="hold">
                            <p:stCondLst>
                              <p:cond delay="2760"/>
                            </p:stCondLst>
                            <p:childTnLst>
                              <p:par>
                                <p:cTn id="50" presetID="42" presetClass="entr" presetSubtype="0" fill="hold" grpId="0" nodeType="afterEffect">
                                  <p:stCondLst>
                                    <p:cond delay="0"/>
                                  </p:stCondLst>
                                  <p:childTnLst>
                                    <p:set>
                                      <p:cBhvr>
                                        <p:cTn id="51" dur="1" fill="hold">
                                          <p:stCondLst>
                                            <p:cond delay="0"/>
                                          </p:stCondLst>
                                        </p:cTn>
                                        <p:tgtEl>
                                          <p:spTgt spid="27"/>
                                        </p:tgtEl>
                                        <p:attrNameLst>
                                          <p:attrName>style.visibility</p:attrName>
                                        </p:attrNameLst>
                                      </p:cBhvr>
                                      <p:to>
                                        <p:strVal val="visible"/>
                                      </p:to>
                                    </p:set>
                                    <p:animEffect transition="in" filter="fade">
                                      <p:cBhvr>
                                        <p:cTn id="52" dur="1000"/>
                                        <p:tgtEl>
                                          <p:spTgt spid="27"/>
                                        </p:tgtEl>
                                      </p:cBhvr>
                                    </p:animEffect>
                                    <p:anim calcmode="lin" valueType="num">
                                      <p:cBhvr>
                                        <p:cTn id="53" dur="1000" fill="hold"/>
                                        <p:tgtEl>
                                          <p:spTgt spid="27"/>
                                        </p:tgtEl>
                                        <p:attrNameLst>
                                          <p:attrName>ppt_x</p:attrName>
                                        </p:attrNameLst>
                                      </p:cBhvr>
                                      <p:tavLst>
                                        <p:tav tm="0">
                                          <p:val>
                                            <p:strVal val="#ppt_x"/>
                                          </p:val>
                                        </p:tav>
                                        <p:tav tm="100000">
                                          <p:val>
                                            <p:strVal val="#ppt_x"/>
                                          </p:val>
                                        </p:tav>
                                      </p:tavLst>
                                    </p:anim>
                                    <p:anim calcmode="lin" valueType="num">
                                      <p:cBhvr>
                                        <p:cTn id="54" dur="1000" fill="hold"/>
                                        <p:tgtEl>
                                          <p:spTgt spid="27"/>
                                        </p:tgtEl>
                                        <p:attrNameLst>
                                          <p:attrName>ppt_y</p:attrName>
                                        </p:attrNameLst>
                                      </p:cBhvr>
                                      <p:tavLst>
                                        <p:tav tm="0">
                                          <p:val>
                                            <p:strVal val="#ppt_y+.1"/>
                                          </p:val>
                                        </p:tav>
                                        <p:tav tm="100000">
                                          <p:val>
                                            <p:strVal val="#ppt_y"/>
                                          </p:val>
                                        </p:tav>
                                      </p:tavLst>
                                    </p:anim>
                                  </p:childTnLst>
                                </p:cTn>
                              </p:par>
                              <p:par>
                                <p:cTn id="55" presetID="42" presetClass="entr" presetSubtype="0" fill="hold" grpId="0" nodeType="withEffect">
                                  <p:stCondLst>
                                    <p:cond delay="0"/>
                                  </p:stCondLst>
                                  <p:childTnLst>
                                    <p:set>
                                      <p:cBhvr>
                                        <p:cTn id="56" dur="1" fill="hold">
                                          <p:stCondLst>
                                            <p:cond delay="0"/>
                                          </p:stCondLst>
                                        </p:cTn>
                                        <p:tgtEl>
                                          <p:spTgt spid="35"/>
                                        </p:tgtEl>
                                        <p:attrNameLst>
                                          <p:attrName>style.visibility</p:attrName>
                                        </p:attrNameLst>
                                      </p:cBhvr>
                                      <p:to>
                                        <p:strVal val="visible"/>
                                      </p:to>
                                    </p:set>
                                    <p:animEffect transition="in" filter="fade">
                                      <p:cBhvr>
                                        <p:cTn id="57" dur="1000"/>
                                        <p:tgtEl>
                                          <p:spTgt spid="35"/>
                                        </p:tgtEl>
                                      </p:cBhvr>
                                    </p:animEffect>
                                    <p:anim calcmode="lin" valueType="num">
                                      <p:cBhvr>
                                        <p:cTn id="58" dur="1000" fill="hold"/>
                                        <p:tgtEl>
                                          <p:spTgt spid="35"/>
                                        </p:tgtEl>
                                        <p:attrNameLst>
                                          <p:attrName>ppt_x</p:attrName>
                                        </p:attrNameLst>
                                      </p:cBhvr>
                                      <p:tavLst>
                                        <p:tav tm="0">
                                          <p:val>
                                            <p:strVal val="#ppt_x"/>
                                          </p:val>
                                        </p:tav>
                                        <p:tav tm="100000">
                                          <p:val>
                                            <p:strVal val="#ppt_x"/>
                                          </p:val>
                                        </p:tav>
                                      </p:tavLst>
                                    </p:anim>
                                    <p:anim calcmode="lin" valueType="num">
                                      <p:cBhvr>
                                        <p:cTn id="59" dur="1000" fill="hold"/>
                                        <p:tgtEl>
                                          <p:spTgt spid="35"/>
                                        </p:tgtEl>
                                        <p:attrNameLst>
                                          <p:attrName>ppt_y</p:attrName>
                                        </p:attrNameLst>
                                      </p:cBhvr>
                                      <p:tavLst>
                                        <p:tav tm="0">
                                          <p:val>
                                            <p:strVal val="#ppt_y+.1"/>
                                          </p:val>
                                        </p:tav>
                                        <p:tav tm="100000">
                                          <p:val>
                                            <p:strVal val="#ppt_y"/>
                                          </p:val>
                                        </p:tav>
                                      </p:tavLst>
                                    </p:anim>
                                  </p:childTnLst>
                                </p:cTn>
                              </p:par>
                              <p:par>
                                <p:cTn id="60" presetID="42" presetClass="entr" presetSubtype="0" fill="hold" grpId="0" nodeType="withEffect">
                                  <p:stCondLst>
                                    <p:cond delay="0"/>
                                  </p:stCondLst>
                                  <p:childTnLst>
                                    <p:set>
                                      <p:cBhvr>
                                        <p:cTn id="61" dur="1" fill="hold">
                                          <p:stCondLst>
                                            <p:cond delay="0"/>
                                          </p:stCondLst>
                                        </p:cTn>
                                        <p:tgtEl>
                                          <p:spTgt spid="36"/>
                                        </p:tgtEl>
                                        <p:attrNameLst>
                                          <p:attrName>style.visibility</p:attrName>
                                        </p:attrNameLst>
                                      </p:cBhvr>
                                      <p:to>
                                        <p:strVal val="visible"/>
                                      </p:to>
                                    </p:set>
                                    <p:animEffect transition="in" filter="fade">
                                      <p:cBhvr>
                                        <p:cTn id="62" dur="1000"/>
                                        <p:tgtEl>
                                          <p:spTgt spid="36"/>
                                        </p:tgtEl>
                                      </p:cBhvr>
                                    </p:animEffect>
                                    <p:anim calcmode="lin" valueType="num">
                                      <p:cBhvr>
                                        <p:cTn id="63" dur="1000" fill="hold"/>
                                        <p:tgtEl>
                                          <p:spTgt spid="36"/>
                                        </p:tgtEl>
                                        <p:attrNameLst>
                                          <p:attrName>ppt_x</p:attrName>
                                        </p:attrNameLst>
                                      </p:cBhvr>
                                      <p:tavLst>
                                        <p:tav tm="0">
                                          <p:val>
                                            <p:strVal val="#ppt_x"/>
                                          </p:val>
                                        </p:tav>
                                        <p:tav tm="100000">
                                          <p:val>
                                            <p:strVal val="#ppt_x"/>
                                          </p:val>
                                        </p:tav>
                                      </p:tavLst>
                                    </p:anim>
                                    <p:anim calcmode="lin" valueType="num">
                                      <p:cBhvr>
                                        <p:cTn id="64" dur="1000" fill="hold"/>
                                        <p:tgtEl>
                                          <p:spTgt spid="36"/>
                                        </p:tgtEl>
                                        <p:attrNameLst>
                                          <p:attrName>ppt_y</p:attrName>
                                        </p:attrNameLst>
                                      </p:cBhvr>
                                      <p:tavLst>
                                        <p:tav tm="0">
                                          <p:val>
                                            <p:strVal val="#ppt_y+.1"/>
                                          </p:val>
                                        </p:tav>
                                        <p:tav tm="100000">
                                          <p:val>
                                            <p:strVal val="#ppt_y"/>
                                          </p:val>
                                        </p:tav>
                                      </p:tavLst>
                                    </p:anim>
                                  </p:childTnLst>
                                </p:cTn>
                              </p:par>
                            </p:childTnLst>
                          </p:cTn>
                        </p:par>
                        <p:par>
                          <p:cTn id="65" fill="hold">
                            <p:stCondLst>
                              <p:cond delay="3760"/>
                            </p:stCondLst>
                            <p:childTnLst>
                              <p:par>
                                <p:cTn id="66" presetID="2" presetClass="entr" presetSubtype="8" fill="hold" nodeType="afterEffect">
                                  <p:stCondLst>
                                    <p:cond delay="0"/>
                                  </p:stCondLst>
                                  <p:childTnLst>
                                    <p:set>
                                      <p:cBhvr>
                                        <p:cTn id="67" dur="1" fill="hold">
                                          <p:stCondLst>
                                            <p:cond delay="0"/>
                                          </p:stCondLst>
                                        </p:cTn>
                                        <p:tgtEl>
                                          <p:spTgt spid="23"/>
                                        </p:tgtEl>
                                        <p:attrNameLst>
                                          <p:attrName>style.visibility</p:attrName>
                                        </p:attrNameLst>
                                      </p:cBhvr>
                                      <p:to>
                                        <p:strVal val="visible"/>
                                      </p:to>
                                    </p:set>
                                    <p:anim calcmode="lin" valueType="num">
                                      <p:cBhvr additive="base">
                                        <p:cTn id="68" dur="500" fill="hold"/>
                                        <p:tgtEl>
                                          <p:spTgt spid="23"/>
                                        </p:tgtEl>
                                        <p:attrNameLst>
                                          <p:attrName>ppt_x</p:attrName>
                                        </p:attrNameLst>
                                      </p:cBhvr>
                                      <p:tavLst>
                                        <p:tav tm="0">
                                          <p:val>
                                            <p:strVal val="0-#ppt_w/2"/>
                                          </p:val>
                                        </p:tav>
                                        <p:tav tm="100000">
                                          <p:val>
                                            <p:strVal val="#ppt_x"/>
                                          </p:val>
                                        </p:tav>
                                      </p:tavLst>
                                    </p:anim>
                                    <p:anim calcmode="lin" valueType="num">
                                      <p:cBhvr additive="base">
                                        <p:cTn id="69" dur="500" fill="hold"/>
                                        <p:tgtEl>
                                          <p:spTgt spid="23"/>
                                        </p:tgtEl>
                                        <p:attrNameLst>
                                          <p:attrName>ppt_y</p:attrName>
                                        </p:attrNameLst>
                                      </p:cBhvr>
                                      <p:tavLst>
                                        <p:tav tm="0">
                                          <p:val>
                                            <p:strVal val="#ppt_y"/>
                                          </p:val>
                                        </p:tav>
                                        <p:tav tm="100000">
                                          <p:val>
                                            <p:strVal val="#ppt_y"/>
                                          </p:val>
                                        </p:tav>
                                      </p:tavLst>
                                    </p:anim>
                                  </p:childTnLst>
                                </p:cTn>
                              </p:par>
                            </p:childTnLst>
                          </p:cTn>
                        </p:par>
                        <p:par>
                          <p:cTn id="70" fill="hold">
                            <p:stCondLst>
                              <p:cond delay="4260"/>
                            </p:stCondLst>
                            <p:childTnLst>
                              <p:par>
                                <p:cTn id="71" presetID="42" presetClass="entr" presetSubtype="0" fill="hold" grpId="0" nodeType="afterEffect">
                                  <p:stCondLst>
                                    <p:cond delay="0"/>
                                  </p:stCondLst>
                                  <p:childTnLst>
                                    <p:set>
                                      <p:cBhvr>
                                        <p:cTn id="72" dur="1" fill="hold">
                                          <p:stCondLst>
                                            <p:cond delay="0"/>
                                          </p:stCondLst>
                                        </p:cTn>
                                        <p:tgtEl>
                                          <p:spTgt spid="29"/>
                                        </p:tgtEl>
                                        <p:attrNameLst>
                                          <p:attrName>style.visibility</p:attrName>
                                        </p:attrNameLst>
                                      </p:cBhvr>
                                      <p:to>
                                        <p:strVal val="visible"/>
                                      </p:to>
                                    </p:set>
                                    <p:animEffect transition="in" filter="fade">
                                      <p:cBhvr>
                                        <p:cTn id="73" dur="1000"/>
                                        <p:tgtEl>
                                          <p:spTgt spid="29"/>
                                        </p:tgtEl>
                                      </p:cBhvr>
                                    </p:animEffect>
                                    <p:anim calcmode="lin" valueType="num">
                                      <p:cBhvr>
                                        <p:cTn id="74" dur="1000" fill="hold"/>
                                        <p:tgtEl>
                                          <p:spTgt spid="29"/>
                                        </p:tgtEl>
                                        <p:attrNameLst>
                                          <p:attrName>ppt_x</p:attrName>
                                        </p:attrNameLst>
                                      </p:cBhvr>
                                      <p:tavLst>
                                        <p:tav tm="0">
                                          <p:val>
                                            <p:strVal val="#ppt_x"/>
                                          </p:val>
                                        </p:tav>
                                        <p:tav tm="100000">
                                          <p:val>
                                            <p:strVal val="#ppt_x"/>
                                          </p:val>
                                        </p:tav>
                                      </p:tavLst>
                                    </p:anim>
                                    <p:anim calcmode="lin" valueType="num">
                                      <p:cBhvr>
                                        <p:cTn id="75" dur="1000" fill="hold"/>
                                        <p:tgtEl>
                                          <p:spTgt spid="29"/>
                                        </p:tgtEl>
                                        <p:attrNameLst>
                                          <p:attrName>ppt_y</p:attrName>
                                        </p:attrNameLst>
                                      </p:cBhvr>
                                      <p:tavLst>
                                        <p:tav tm="0">
                                          <p:val>
                                            <p:strVal val="#ppt_y+.1"/>
                                          </p:val>
                                        </p:tav>
                                        <p:tav tm="100000">
                                          <p:val>
                                            <p:strVal val="#ppt_y"/>
                                          </p:val>
                                        </p:tav>
                                      </p:tavLst>
                                    </p:anim>
                                  </p:childTnLst>
                                </p:cTn>
                              </p:par>
                              <p:par>
                                <p:cTn id="76" presetID="42" presetClass="entr" presetSubtype="0" fill="hold" grpId="0" nodeType="withEffect">
                                  <p:stCondLst>
                                    <p:cond delay="0"/>
                                  </p:stCondLst>
                                  <p:childTnLst>
                                    <p:set>
                                      <p:cBhvr>
                                        <p:cTn id="77" dur="1" fill="hold">
                                          <p:stCondLst>
                                            <p:cond delay="0"/>
                                          </p:stCondLst>
                                        </p:cTn>
                                        <p:tgtEl>
                                          <p:spTgt spid="31"/>
                                        </p:tgtEl>
                                        <p:attrNameLst>
                                          <p:attrName>style.visibility</p:attrName>
                                        </p:attrNameLst>
                                      </p:cBhvr>
                                      <p:to>
                                        <p:strVal val="visible"/>
                                      </p:to>
                                    </p:set>
                                    <p:animEffect transition="in" filter="fade">
                                      <p:cBhvr>
                                        <p:cTn id="78" dur="1000"/>
                                        <p:tgtEl>
                                          <p:spTgt spid="31"/>
                                        </p:tgtEl>
                                      </p:cBhvr>
                                    </p:animEffect>
                                    <p:anim calcmode="lin" valueType="num">
                                      <p:cBhvr>
                                        <p:cTn id="79" dur="1000" fill="hold"/>
                                        <p:tgtEl>
                                          <p:spTgt spid="31"/>
                                        </p:tgtEl>
                                        <p:attrNameLst>
                                          <p:attrName>ppt_x</p:attrName>
                                        </p:attrNameLst>
                                      </p:cBhvr>
                                      <p:tavLst>
                                        <p:tav tm="0">
                                          <p:val>
                                            <p:strVal val="#ppt_x"/>
                                          </p:val>
                                        </p:tav>
                                        <p:tav tm="100000">
                                          <p:val>
                                            <p:strVal val="#ppt_x"/>
                                          </p:val>
                                        </p:tav>
                                      </p:tavLst>
                                    </p:anim>
                                    <p:anim calcmode="lin" valueType="num">
                                      <p:cBhvr>
                                        <p:cTn id="80" dur="1000" fill="hold"/>
                                        <p:tgtEl>
                                          <p:spTgt spid="31"/>
                                        </p:tgtEl>
                                        <p:attrNameLst>
                                          <p:attrName>ppt_y</p:attrName>
                                        </p:attrNameLst>
                                      </p:cBhvr>
                                      <p:tavLst>
                                        <p:tav tm="0">
                                          <p:val>
                                            <p:strVal val="#ppt_y+.1"/>
                                          </p:val>
                                        </p:tav>
                                        <p:tav tm="100000">
                                          <p:val>
                                            <p:strVal val="#ppt_y"/>
                                          </p:val>
                                        </p:tav>
                                      </p:tavLst>
                                    </p:anim>
                                  </p:childTnLst>
                                </p:cTn>
                              </p:par>
                              <p:par>
                                <p:cTn id="81" presetID="42" presetClass="entr" presetSubtype="0" fill="hold" grpId="0" nodeType="withEffect">
                                  <p:stCondLst>
                                    <p:cond delay="0"/>
                                  </p:stCondLst>
                                  <p:childTnLst>
                                    <p:set>
                                      <p:cBhvr>
                                        <p:cTn id="82" dur="1" fill="hold">
                                          <p:stCondLst>
                                            <p:cond delay="0"/>
                                          </p:stCondLst>
                                        </p:cTn>
                                        <p:tgtEl>
                                          <p:spTgt spid="32"/>
                                        </p:tgtEl>
                                        <p:attrNameLst>
                                          <p:attrName>style.visibility</p:attrName>
                                        </p:attrNameLst>
                                      </p:cBhvr>
                                      <p:to>
                                        <p:strVal val="visible"/>
                                      </p:to>
                                    </p:set>
                                    <p:animEffect transition="in" filter="fade">
                                      <p:cBhvr>
                                        <p:cTn id="83" dur="1000"/>
                                        <p:tgtEl>
                                          <p:spTgt spid="32"/>
                                        </p:tgtEl>
                                      </p:cBhvr>
                                    </p:animEffect>
                                    <p:anim calcmode="lin" valueType="num">
                                      <p:cBhvr>
                                        <p:cTn id="84" dur="1000" fill="hold"/>
                                        <p:tgtEl>
                                          <p:spTgt spid="32"/>
                                        </p:tgtEl>
                                        <p:attrNameLst>
                                          <p:attrName>ppt_x</p:attrName>
                                        </p:attrNameLst>
                                      </p:cBhvr>
                                      <p:tavLst>
                                        <p:tav tm="0">
                                          <p:val>
                                            <p:strVal val="#ppt_x"/>
                                          </p:val>
                                        </p:tav>
                                        <p:tav tm="100000">
                                          <p:val>
                                            <p:strVal val="#ppt_x"/>
                                          </p:val>
                                        </p:tav>
                                      </p:tavLst>
                                    </p:anim>
                                    <p:anim calcmode="lin" valueType="num">
                                      <p:cBhvr>
                                        <p:cTn id="85" dur="1000" fill="hold"/>
                                        <p:tgtEl>
                                          <p:spTgt spid="32"/>
                                        </p:tgtEl>
                                        <p:attrNameLst>
                                          <p:attrName>ppt_y</p:attrName>
                                        </p:attrNameLst>
                                      </p:cBhvr>
                                      <p:tavLst>
                                        <p:tav tm="0">
                                          <p:val>
                                            <p:strVal val="#ppt_y+.1"/>
                                          </p:val>
                                        </p:tav>
                                        <p:tav tm="100000">
                                          <p:val>
                                            <p:strVal val="#ppt_y"/>
                                          </p:val>
                                        </p:tav>
                                      </p:tavLst>
                                    </p:anim>
                                  </p:childTnLst>
                                </p:cTn>
                              </p:par>
                            </p:childTnLst>
                          </p:cTn>
                        </p:par>
                        <p:par>
                          <p:cTn id="86" fill="hold">
                            <p:stCondLst>
                              <p:cond delay="5260"/>
                            </p:stCondLst>
                            <p:childTnLst>
                              <p:par>
                                <p:cTn id="87" presetID="2" presetClass="entr" presetSubtype="2" fill="hold" nodeType="afterEffect">
                                  <p:stCondLst>
                                    <p:cond delay="0"/>
                                  </p:stCondLst>
                                  <p:childTnLst>
                                    <p:set>
                                      <p:cBhvr>
                                        <p:cTn id="88" dur="1" fill="hold">
                                          <p:stCondLst>
                                            <p:cond delay="0"/>
                                          </p:stCondLst>
                                        </p:cTn>
                                        <p:tgtEl>
                                          <p:spTgt spid="24"/>
                                        </p:tgtEl>
                                        <p:attrNameLst>
                                          <p:attrName>style.visibility</p:attrName>
                                        </p:attrNameLst>
                                      </p:cBhvr>
                                      <p:to>
                                        <p:strVal val="visible"/>
                                      </p:to>
                                    </p:set>
                                    <p:anim calcmode="lin" valueType="num">
                                      <p:cBhvr additive="base">
                                        <p:cTn id="89" dur="500" fill="hold"/>
                                        <p:tgtEl>
                                          <p:spTgt spid="24"/>
                                        </p:tgtEl>
                                        <p:attrNameLst>
                                          <p:attrName>ppt_x</p:attrName>
                                        </p:attrNameLst>
                                      </p:cBhvr>
                                      <p:tavLst>
                                        <p:tav tm="0">
                                          <p:val>
                                            <p:strVal val="1+#ppt_w/2"/>
                                          </p:val>
                                        </p:tav>
                                        <p:tav tm="100000">
                                          <p:val>
                                            <p:strVal val="#ppt_x"/>
                                          </p:val>
                                        </p:tav>
                                      </p:tavLst>
                                    </p:anim>
                                    <p:anim calcmode="lin" valueType="num">
                                      <p:cBhvr additive="base">
                                        <p:cTn id="90" dur="500" fill="hold"/>
                                        <p:tgtEl>
                                          <p:spTgt spid="24"/>
                                        </p:tgtEl>
                                        <p:attrNameLst>
                                          <p:attrName>ppt_y</p:attrName>
                                        </p:attrNameLst>
                                      </p:cBhvr>
                                      <p:tavLst>
                                        <p:tav tm="0">
                                          <p:val>
                                            <p:strVal val="#ppt_y"/>
                                          </p:val>
                                        </p:tav>
                                        <p:tav tm="100000">
                                          <p:val>
                                            <p:strVal val="#ppt_y"/>
                                          </p:val>
                                        </p:tav>
                                      </p:tavLst>
                                    </p:anim>
                                  </p:childTnLst>
                                </p:cTn>
                              </p:par>
                            </p:childTnLst>
                          </p:cTn>
                        </p:par>
                        <p:par>
                          <p:cTn id="91" fill="hold">
                            <p:stCondLst>
                              <p:cond delay="5760"/>
                            </p:stCondLst>
                            <p:childTnLst>
                              <p:par>
                                <p:cTn id="92" presetID="42" presetClass="entr" presetSubtype="0" fill="hold" grpId="0" nodeType="afterEffect">
                                  <p:stCondLst>
                                    <p:cond delay="0"/>
                                  </p:stCondLst>
                                  <p:childTnLst>
                                    <p:set>
                                      <p:cBhvr>
                                        <p:cTn id="93" dur="1" fill="hold">
                                          <p:stCondLst>
                                            <p:cond delay="0"/>
                                          </p:stCondLst>
                                        </p:cTn>
                                        <p:tgtEl>
                                          <p:spTgt spid="28"/>
                                        </p:tgtEl>
                                        <p:attrNameLst>
                                          <p:attrName>style.visibility</p:attrName>
                                        </p:attrNameLst>
                                      </p:cBhvr>
                                      <p:to>
                                        <p:strVal val="visible"/>
                                      </p:to>
                                    </p:set>
                                    <p:animEffect transition="in" filter="fade">
                                      <p:cBhvr>
                                        <p:cTn id="94" dur="1000"/>
                                        <p:tgtEl>
                                          <p:spTgt spid="28"/>
                                        </p:tgtEl>
                                      </p:cBhvr>
                                    </p:animEffect>
                                    <p:anim calcmode="lin" valueType="num">
                                      <p:cBhvr>
                                        <p:cTn id="95" dur="1000" fill="hold"/>
                                        <p:tgtEl>
                                          <p:spTgt spid="28"/>
                                        </p:tgtEl>
                                        <p:attrNameLst>
                                          <p:attrName>ppt_x</p:attrName>
                                        </p:attrNameLst>
                                      </p:cBhvr>
                                      <p:tavLst>
                                        <p:tav tm="0">
                                          <p:val>
                                            <p:strVal val="#ppt_x"/>
                                          </p:val>
                                        </p:tav>
                                        <p:tav tm="100000">
                                          <p:val>
                                            <p:strVal val="#ppt_x"/>
                                          </p:val>
                                        </p:tav>
                                      </p:tavLst>
                                    </p:anim>
                                    <p:anim calcmode="lin" valueType="num">
                                      <p:cBhvr>
                                        <p:cTn id="96" dur="1000" fill="hold"/>
                                        <p:tgtEl>
                                          <p:spTgt spid="28"/>
                                        </p:tgtEl>
                                        <p:attrNameLst>
                                          <p:attrName>ppt_y</p:attrName>
                                        </p:attrNameLst>
                                      </p:cBhvr>
                                      <p:tavLst>
                                        <p:tav tm="0">
                                          <p:val>
                                            <p:strVal val="#ppt_y+.1"/>
                                          </p:val>
                                        </p:tav>
                                        <p:tav tm="100000">
                                          <p:val>
                                            <p:strVal val="#ppt_y"/>
                                          </p:val>
                                        </p:tav>
                                      </p:tavLst>
                                    </p:anim>
                                  </p:childTnLst>
                                </p:cTn>
                              </p:par>
                              <p:par>
                                <p:cTn id="97" presetID="42" presetClass="entr" presetSubtype="0" fill="hold" grpId="0" nodeType="withEffect">
                                  <p:stCondLst>
                                    <p:cond delay="0"/>
                                  </p:stCondLst>
                                  <p:childTnLst>
                                    <p:set>
                                      <p:cBhvr>
                                        <p:cTn id="98" dur="1" fill="hold">
                                          <p:stCondLst>
                                            <p:cond delay="0"/>
                                          </p:stCondLst>
                                        </p:cTn>
                                        <p:tgtEl>
                                          <p:spTgt spid="33"/>
                                        </p:tgtEl>
                                        <p:attrNameLst>
                                          <p:attrName>style.visibility</p:attrName>
                                        </p:attrNameLst>
                                      </p:cBhvr>
                                      <p:to>
                                        <p:strVal val="visible"/>
                                      </p:to>
                                    </p:set>
                                    <p:animEffect transition="in" filter="fade">
                                      <p:cBhvr>
                                        <p:cTn id="99" dur="1000"/>
                                        <p:tgtEl>
                                          <p:spTgt spid="33"/>
                                        </p:tgtEl>
                                      </p:cBhvr>
                                    </p:animEffect>
                                    <p:anim calcmode="lin" valueType="num">
                                      <p:cBhvr>
                                        <p:cTn id="100" dur="1000" fill="hold"/>
                                        <p:tgtEl>
                                          <p:spTgt spid="33"/>
                                        </p:tgtEl>
                                        <p:attrNameLst>
                                          <p:attrName>ppt_x</p:attrName>
                                        </p:attrNameLst>
                                      </p:cBhvr>
                                      <p:tavLst>
                                        <p:tav tm="0">
                                          <p:val>
                                            <p:strVal val="#ppt_x"/>
                                          </p:val>
                                        </p:tav>
                                        <p:tav tm="100000">
                                          <p:val>
                                            <p:strVal val="#ppt_x"/>
                                          </p:val>
                                        </p:tav>
                                      </p:tavLst>
                                    </p:anim>
                                    <p:anim calcmode="lin" valueType="num">
                                      <p:cBhvr>
                                        <p:cTn id="101" dur="1000" fill="hold"/>
                                        <p:tgtEl>
                                          <p:spTgt spid="33"/>
                                        </p:tgtEl>
                                        <p:attrNameLst>
                                          <p:attrName>ppt_y</p:attrName>
                                        </p:attrNameLst>
                                      </p:cBhvr>
                                      <p:tavLst>
                                        <p:tav tm="0">
                                          <p:val>
                                            <p:strVal val="#ppt_y+.1"/>
                                          </p:val>
                                        </p:tav>
                                        <p:tav tm="100000">
                                          <p:val>
                                            <p:strVal val="#ppt_y"/>
                                          </p:val>
                                        </p:tav>
                                      </p:tavLst>
                                    </p:anim>
                                  </p:childTnLst>
                                </p:cTn>
                              </p:par>
                              <p:par>
                                <p:cTn id="102" presetID="42" presetClass="entr" presetSubtype="0" fill="hold" grpId="0" nodeType="withEffect">
                                  <p:stCondLst>
                                    <p:cond delay="0"/>
                                  </p:stCondLst>
                                  <p:childTnLst>
                                    <p:set>
                                      <p:cBhvr>
                                        <p:cTn id="103" dur="1" fill="hold">
                                          <p:stCondLst>
                                            <p:cond delay="0"/>
                                          </p:stCondLst>
                                        </p:cTn>
                                        <p:tgtEl>
                                          <p:spTgt spid="34"/>
                                        </p:tgtEl>
                                        <p:attrNameLst>
                                          <p:attrName>style.visibility</p:attrName>
                                        </p:attrNameLst>
                                      </p:cBhvr>
                                      <p:to>
                                        <p:strVal val="visible"/>
                                      </p:to>
                                    </p:set>
                                    <p:animEffect transition="in" filter="fade">
                                      <p:cBhvr>
                                        <p:cTn id="104" dur="1000"/>
                                        <p:tgtEl>
                                          <p:spTgt spid="34"/>
                                        </p:tgtEl>
                                      </p:cBhvr>
                                    </p:animEffect>
                                    <p:anim calcmode="lin" valueType="num">
                                      <p:cBhvr>
                                        <p:cTn id="105" dur="1000" fill="hold"/>
                                        <p:tgtEl>
                                          <p:spTgt spid="34"/>
                                        </p:tgtEl>
                                        <p:attrNameLst>
                                          <p:attrName>ppt_x</p:attrName>
                                        </p:attrNameLst>
                                      </p:cBhvr>
                                      <p:tavLst>
                                        <p:tav tm="0">
                                          <p:val>
                                            <p:strVal val="#ppt_x"/>
                                          </p:val>
                                        </p:tav>
                                        <p:tav tm="100000">
                                          <p:val>
                                            <p:strVal val="#ppt_x"/>
                                          </p:val>
                                        </p:tav>
                                      </p:tavLst>
                                    </p:anim>
                                    <p:anim calcmode="lin" valueType="num">
                                      <p:cBhvr>
                                        <p:cTn id="106" dur="1000" fill="hold"/>
                                        <p:tgtEl>
                                          <p:spTgt spid="3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5" grpId="0"/>
      <p:bldP spid="25" grpId="0" autoUpdateAnimBg="0"/>
      <p:bldP spid="26" grpId="0" autoUpdateAnimBg="0"/>
      <p:bldP spid="27" grpId="0" autoUpdateAnimBg="0"/>
      <p:bldP spid="28" grpId="0" autoUpdateAnimBg="0"/>
      <p:bldP spid="29" grpId="0" autoUpdateAnimBg="0"/>
      <p:bldP spid="30" grpId="0" autoUpdateAnimBg="0"/>
      <p:bldP spid="31" grpId="0" autoUpdateAnimBg="0"/>
      <p:bldP spid="32" grpId="0" autoUpdateAnimBg="0"/>
      <p:bldP spid="33" grpId="0" autoUpdateAnimBg="0"/>
      <p:bldP spid="34" grpId="0" autoUpdateAnimBg="0"/>
      <p:bldP spid="35" grpId="0" autoUpdateAnimBg="0"/>
      <p:bldP spid="36" grpId="0" autoUpdateAnimBg="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图片 11"/>
          <p:cNvPicPr>
            <a:picLocks noChangeAspect="1"/>
          </p:cNvPicPr>
          <p:nvPr/>
        </p:nvPicPr>
        <p:blipFill rotWithShape="1">
          <a:blip r:embed="rId3" cstate="screen">
            <a:extLst>
              <a:ext uri="{BEBA8EAE-BF5A-486C-A8C5-ECC9F3942E4B}">
                <a14:imgProps xmlns:a14="http://schemas.microsoft.com/office/drawing/2010/main">
                  <a14:imgLayer r:embed="rId4">
                    <a14:imgEffect>
                      <a14:brightnessContrast bright="8000"/>
                    </a14:imgEffect>
                  </a14:imgLayer>
                </a14:imgProps>
              </a:ext>
              <a:ext uri="{28A0092B-C50C-407E-A947-70E740481C1C}">
                <a14:useLocalDpi xmlns:a14="http://schemas.microsoft.com/office/drawing/2010/main"/>
              </a:ext>
            </a:extLst>
          </a:blip>
          <a:srcRect/>
          <a:stretch/>
        </p:blipFill>
        <p:spPr>
          <a:xfrm>
            <a:off x="0" y="0"/>
            <a:ext cx="12192000" cy="6858000"/>
          </a:xfrm>
          <a:prstGeom prst="rect">
            <a:avLst/>
          </a:prstGeom>
        </p:spPr>
      </p:pic>
      <p:grpSp>
        <p:nvGrpSpPr>
          <p:cNvPr id="14" name="组合 13"/>
          <p:cNvGrpSpPr/>
          <p:nvPr/>
        </p:nvGrpSpPr>
        <p:grpSpPr>
          <a:xfrm rot="16200000" flipV="1">
            <a:off x="871166" y="-162757"/>
            <a:ext cx="10429048" cy="17257730"/>
            <a:chOff x="-232228" y="1039199"/>
            <a:chExt cx="3323772" cy="1854970"/>
          </a:xfrm>
        </p:grpSpPr>
        <p:sp>
          <p:nvSpPr>
            <p:cNvPr id="15" name="椭圆 4"/>
            <p:cNvSpPr/>
            <p:nvPr/>
          </p:nvSpPr>
          <p:spPr>
            <a:xfrm>
              <a:off x="-232228" y="1039199"/>
              <a:ext cx="3323772" cy="1854970"/>
            </a:xfrm>
            <a:custGeom>
              <a:avLst/>
              <a:gdLst/>
              <a:ahLst/>
              <a:cxnLst/>
              <a:rect l="l" t="t" r="r" b="b"/>
              <a:pathLst>
                <a:path w="3536950" h="1973943">
                  <a:moveTo>
                    <a:pt x="0" y="0"/>
                  </a:moveTo>
                  <a:lnTo>
                    <a:pt x="2553063" y="0"/>
                  </a:lnTo>
                  <a:lnTo>
                    <a:pt x="2553063" y="157"/>
                  </a:lnTo>
                  <a:cubicBezTo>
                    <a:pt x="3096734" y="1669"/>
                    <a:pt x="3536950" y="442912"/>
                    <a:pt x="3536950" y="986972"/>
                  </a:cubicBezTo>
                  <a:cubicBezTo>
                    <a:pt x="3536950" y="1531033"/>
                    <a:pt x="3096734" y="1972275"/>
                    <a:pt x="2553063" y="1973787"/>
                  </a:cubicBezTo>
                  <a:lnTo>
                    <a:pt x="2553063" y="1973942"/>
                  </a:lnTo>
                  <a:lnTo>
                    <a:pt x="2549999" y="1973942"/>
                  </a:lnTo>
                  <a:cubicBezTo>
                    <a:pt x="2549992" y="1973943"/>
                    <a:pt x="2549986" y="1973943"/>
                    <a:pt x="2549979" y="1973943"/>
                  </a:cubicBezTo>
                  <a:lnTo>
                    <a:pt x="2549959" y="1973942"/>
                  </a:lnTo>
                  <a:lnTo>
                    <a:pt x="0" y="1973942"/>
                  </a:lnTo>
                  <a:close/>
                </a:path>
              </a:pathLst>
            </a:custGeom>
            <a:solidFill>
              <a:srgbClr val="01B0F1">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椭圆 4"/>
            <p:cNvSpPr/>
            <p:nvPr/>
          </p:nvSpPr>
          <p:spPr>
            <a:xfrm>
              <a:off x="-4624" y="1139365"/>
              <a:ext cx="2975428" cy="1660562"/>
            </a:xfrm>
            <a:custGeom>
              <a:avLst/>
              <a:gdLst/>
              <a:ahLst/>
              <a:cxnLst/>
              <a:rect l="l" t="t" r="r" b="b"/>
              <a:pathLst>
                <a:path w="3536950" h="1973943">
                  <a:moveTo>
                    <a:pt x="0" y="0"/>
                  </a:moveTo>
                  <a:lnTo>
                    <a:pt x="2553063" y="0"/>
                  </a:lnTo>
                  <a:lnTo>
                    <a:pt x="2553063" y="157"/>
                  </a:lnTo>
                  <a:cubicBezTo>
                    <a:pt x="3096734" y="1669"/>
                    <a:pt x="3536950" y="442912"/>
                    <a:pt x="3536950" y="986972"/>
                  </a:cubicBezTo>
                  <a:cubicBezTo>
                    <a:pt x="3536950" y="1531033"/>
                    <a:pt x="3096734" y="1972275"/>
                    <a:pt x="2553063" y="1973787"/>
                  </a:cubicBezTo>
                  <a:lnTo>
                    <a:pt x="2553063" y="1973942"/>
                  </a:lnTo>
                  <a:lnTo>
                    <a:pt x="2549999" y="1973942"/>
                  </a:lnTo>
                  <a:cubicBezTo>
                    <a:pt x="2549992" y="1973943"/>
                    <a:pt x="2549986" y="1973943"/>
                    <a:pt x="2549979" y="1973943"/>
                  </a:cubicBezTo>
                  <a:lnTo>
                    <a:pt x="2549959" y="1973942"/>
                  </a:lnTo>
                  <a:lnTo>
                    <a:pt x="0" y="1973942"/>
                  </a:lnTo>
                  <a:close/>
                </a:path>
              </a:pathLst>
            </a:custGeom>
            <a:solidFill>
              <a:srgbClr val="076DC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7" name="组合 16"/>
          <p:cNvGrpSpPr/>
          <p:nvPr/>
        </p:nvGrpSpPr>
        <p:grpSpPr>
          <a:xfrm>
            <a:off x="5425570" y="4056947"/>
            <a:ext cx="1324188" cy="720672"/>
            <a:chOff x="8046865" y="3178903"/>
            <a:chExt cx="1595802" cy="868495"/>
          </a:xfrm>
        </p:grpSpPr>
        <p:sp>
          <p:nvSpPr>
            <p:cNvPr id="18" name="椭圆 17"/>
            <p:cNvSpPr/>
            <p:nvPr/>
          </p:nvSpPr>
          <p:spPr>
            <a:xfrm>
              <a:off x="8389633" y="3178903"/>
              <a:ext cx="868497" cy="86849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TextBox 18"/>
            <p:cNvSpPr txBox="1"/>
            <p:nvPr/>
          </p:nvSpPr>
          <p:spPr>
            <a:xfrm>
              <a:off x="8046865" y="3209514"/>
              <a:ext cx="1595802" cy="778896"/>
            </a:xfrm>
            <a:prstGeom prst="rect">
              <a:avLst/>
            </a:prstGeom>
            <a:noFill/>
          </p:spPr>
          <p:txBody>
            <a:bodyPr wrap="square" lIns="91433" tIns="45716" rIns="91433" bIns="45716" rtlCol="0">
              <a:spAutoFit/>
            </a:bodyPr>
            <a:lstStyle/>
            <a:p>
              <a:pPr algn="ctr"/>
              <a:r>
                <a:rPr lang="en-US" altLang="zh-CN" sz="3600" b="1" dirty="0">
                  <a:solidFill>
                    <a:srgbClr val="076DC1"/>
                  </a:solidFill>
                  <a:latin typeface="微软雅黑" pitchFamily="34" charset="-122"/>
                  <a:ea typeface="微软雅黑" pitchFamily="34" charset="-122"/>
                </a:rPr>
                <a:t>C</a:t>
              </a:r>
              <a:endParaRPr lang="zh-CN" altLang="en-US" sz="3600" b="1" dirty="0">
                <a:solidFill>
                  <a:srgbClr val="076DC1"/>
                </a:solidFill>
                <a:latin typeface="微软雅黑" pitchFamily="34" charset="-122"/>
                <a:ea typeface="微软雅黑" pitchFamily="34" charset="-122"/>
              </a:endParaRPr>
            </a:p>
          </p:txBody>
        </p:sp>
      </p:grpSp>
      <p:sp>
        <p:nvSpPr>
          <p:cNvPr id="20" name="TextBox 42"/>
          <p:cNvSpPr txBox="1"/>
          <p:nvPr/>
        </p:nvSpPr>
        <p:spPr>
          <a:xfrm>
            <a:off x="3231353" y="4962249"/>
            <a:ext cx="5712622" cy="923330"/>
          </a:xfrm>
          <a:prstGeom prst="rect">
            <a:avLst/>
          </a:prstGeom>
          <a:noFill/>
        </p:spPr>
        <p:txBody>
          <a:bodyPr wrap="square" rtlCol="0">
            <a:spAutoFit/>
          </a:bodyPr>
          <a:lstStyle/>
          <a:p>
            <a:pPr algn="ctr"/>
            <a:r>
              <a:rPr lang="zh-CN" altLang="en-US" sz="5400" b="1" dirty="0" smtClean="0">
                <a:solidFill>
                  <a:schemeClr val="bg1"/>
                </a:solidFill>
                <a:latin typeface="微软雅黑" pitchFamily="34" charset="-122"/>
                <a:ea typeface="微软雅黑" pitchFamily="34" charset="-122"/>
              </a:rPr>
              <a:t>点击加入</a:t>
            </a:r>
            <a:r>
              <a:rPr lang="zh-CN" altLang="en-US" sz="5400" b="1" dirty="0">
                <a:solidFill>
                  <a:schemeClr val="bg1"/>
                </a:solidFill>
                <a:latin typeface="微软雅黑" pitchFamily="34" charset="-122"/>
                <a:ea typeface="微软雅黑" pitchFamily="34" charset="-122"/>
              </a:rPr>
              <a:t>你的标题</a:t>
            </a:r>
          </a:p>
        </p:txBody>
      </p:sp>
      <p:sp>
        <p:nvSpPr>
          <p:cNvPr id="21" name="TextBox 42"/>
          <p:cNvSpPr txBox="1"/>
          <p:nvPr/>
        </p:nvSpPr>
        <p:spPr>
          <a:xfrm>
            <a:off x="4209090" y="5923900"/>
            <a:ext cx="3608060" cy="523220"/>
          </a:xfrm>
          <a:prstGeom prst="rect">
            <a:avLst/>
          </a:prstGeom>
          <a:noFill/>
        </p:spPr>
        <p:txBody>
          <a:bodyPr wrap="square" rtlCol="0">
            <a:spAutoFit/>
          </a:bodyPr>
          <a:lstStyle/>
          <a:p>
            <a:pPr algn="ctr"/>
            <a:r>
              <a:rPr lang="en-US" altLang="zh-CN" sz="2800" dirty="0" smtClean="0">
                <a:solidFill>
                  <a:schemeClr val="bg1"/>
                </a:solidFill>
                <a:latin typeface="微软雅黑" pitchFamily="34" charset="-122"/>
                <a:ea typeface="微软雅黑" pitchFamily="34" charset="-122"/>
              </a:rPr>
              <a:t>【</a:t>
            </a:r>
            <a:r>
              <a:rPr lang="zh-CN" altLang="en-US" sz="2400" dirty="0" smtClean="0">
                <a:solidFill>
                  <a:schemeClr val="bg1"/>
                </a:solidFill>
                <a:latin typeface="微软雅黑" pitchFamily="34" charset="-122"/>
                <a:ea typeface="微软雅黑" pitchFamily="34" charset="-122"/>
              </a:rPr>
              <a:t>点击补充</a:t>
            </a:r>
            <a:r>
              <a:rPr lang="zh-CN" altLang="en-US" sz="2400" dirty="0">
                <a:solidFill>
                  <a:schemeClr val="bg1"/>
                </a:solidFill>
                <a:latin typeface="微软雅黑" pitchFamily="34" charset="-122"/>
                <a:ea typeface="微软雅黑" pitchFamily="34" charset="-122"/>
              </a:rPr>
              <a:t>添加</a:t>
            </a:r>
            <a:r>
              <a:rPr lang="zh-CN" altLang="en-US" sz="2400" dirty="0" smtClean="0">
                <a:solidFill>
                  <a:schemeClr val="bg1"/>
                </a:solidFill>
                <a:latin typeface="微软雅黑" pitchFamily="34" charset="-122"/>
                <a:ea typeface="微软雅黑" pitchFamily="34" charset="-122"/>
              </a:rPr>
              <a:t>内容</a:t>
            </a:r>
            <a:r>
              <a:rPr lang="en-US" altLang="zh-CN" sz="2800" dirty="0" smtClean="0">
                <a:solidFill>
                  <a:schemeClr val="bg1"/>
                </a:solidFill>
                <a:latin typeface="微软雅黑" pitchFamily="34" charset="-122"/>
                <a:ea typeface="微软雅黑" pitchFamily="34" charset="-122"/>
              </a:rPr>
              <a:t>】</a:t>
            </a:r>
            <a:endParaRPr lang="zh-CN" altLang="en-US" sz="3800" dirty="0">
              <a:solidFill>
                <a:schemeClr val="bg1"/>
              </a:solidFill>
              <a:latin typeface="微软雅黑" pitchFamily="34" charset="-122"/>
              <a:ea typeface="微软雅黑" pitchFamily="34" charset="-122"/>
            </a:endParaRPr>
          </a:p>
        </p:txBody>
      </p:sp>
    </p:spTree>
    <p:extLst>
      <p:ext uri="{BB962C8B-B14F-4D97-AF65-F5344CB8AC3E}">
        <p14:creationId xmlns:p14="http://schemas.microsoft.com/office/powerpoint/2010/main" val="410955528"/>
      </p:ext>
    </p:extLst>
  </p:cSld>
  <p:clrMapOvr>
    <a:masterClrMapping/>
  </p:clrMapOvr>
  <p:transition spd="slow" advClick="0" advTm="1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with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randombar(horizontal)">
                                      <p:cBhvr>
                                        <p:cTn id="7" dur="500"/>
                                        <p:tgtEl>
                                          <p:spTgt spid="12"/>
                                        </p:tgtEl>
                                      </p:cBhvr>
                                    </p:animEffect>
                                  </p:childTnLst>
                                </p:cTn>
                              </p:par>
                            </p:childTnLst>
                          </p:cTn>
                        </p:par>
                        <p:par>
                          <p:cTn id="8" fill="hold">
                            <p:stCondLst>
                              <p:cond delay="500"/>
                            </p:stCondLst>
                            <p:childTnLst>
                              <p:par>
                                <p:cTn id="9" presetID="2" presetClass="entr" presetSubtype="4" fill="hold" nodeType="afterEffect">
                                  <p:stCondLst>
                                    <p:cond delay="0"/>
                                  </p:stCondLst>
                                  <p:childTnLst>
                                    <p:set>
                                      <p:cBhvr>
                                        <p:cTn id="10" dur="1" fill="hold">
                                          <p:stCondLst>
                                            <p:cond delay="0"/>
                                          </p:stCondLst>
                                        </p:cTn>
                                        <p:tgtEl>
                                          <p:spTgt spid="14"/>
                                        </p:tgtEl>
                                        <p:attrNameLst>
                                          <p:attrName>style.visibility</p:attrName>
                                        </p:attrNameLst>
                                      </p:cBhvr>
                                      <p:to>
                                        <p:strVal val="visible"/>
                                      </p:to>
                                    </p:set>
                                    <p:anim calcmode="lin" valueType="num">
                                      <p:cBhvr additive="base">
                                        <p:cTn id="11" dur="500" fill="hold"/>
                                        <p:tgtEl>
                                          <p:spTgt spid="14"/>
                                        </p:tgtEl>
                                        <p:attrNameLst>
                                          <p:attrName>ppt_x</p:attrName>
                                        </p:attrNameLst>
                                      </p:cBhvr>
                                      <p:tavLst>
                                        <p:tav tm="0">
                                          <p:val>
                                            <p:strVal val="#ppt_x"/>
                                          </p:val>
                                        </p:tav>
                                        <p:tav tm="100000">
                                          <p:val>
                                            <p:strVal val="#ppt_x"/>
                                          </p:val>
                                        </p:tav>
                                      </p:tavLst>
                                    </p:anim>
                                    <p:anim calcmode="lin" valueType="num">
                                      <p:cBhvr additive="base">
                                        <p:cTn id="12" dur="500" fill="hold"/>
                                        <p:tgtEl>
                                          <p:spTgt spid="14"/>
                                        </p:tgtEl>
                                        <p:attrNameLst>
                                          <p:attrName>ppt_y</p:attrName>
                                        </p:attrNameLst>
                                      </p:cBhvr>
                                      <p:tavLst>
                                        <p:tav tm="0">
                                          <p:val>
                                            <p:strVal val="1+#ppt_h/2"/>
                                          </p:val>
                                        </p:tav>
                                        <p:tav tm="100000">
                                          <p:val>
                                            <p:strVal val="#ppt_y"/>
                                          </p:val>
                                        </p:tav>
                                      </p:tavLst>
                                    </p:anim>
                                  </p:childTnLst>
                                </p:cTn>
                              </p:par>
                            </p:childTnLst>
                          </p:cTn>
                        </p:par>
                        <p:par>
                          <p:cTn id="13" fill="hold">
                            <p:stCondLst>
                              <p:cond delay="1000"/>
                            </p:stCondLst>
                            <p:childTnLst>
                              <p:par>
                                <p:cTn id="14" presetID="42" presetClass="entr" presetSubtype="0" fill="hold" nodeType="afterEffect">
                                  <p:stCondLst>
                                    <p:cond delay="0"/>
                                  </p:stCondLst>
                                  <p:childTnLst>
                                    <p:set>
                                      <p:cBhvr>
                                        <p:cTn id="15" dur="1" fill="hold">
                                          <p:stCondLst>
                                            <p:cond delay="0"/>
                                          </p:stCondLst>
                                        </p:cTn>
                                        <p:tgtEl>
                                          <p:spTgt spid="17"/>
                                        </p:tgtEl>
                                        <p:attrNameLst>
                                          <p:attrName>style.visibility</p:attrName>
                                        </p:attrNameLst>
                                      </p:cBhvr>
                                      <p:to>
                                        <p:strVal val="visible"/>
                                      </p:to>
                                    </p:set>
                                    <p:animEffect transition="in" filter="fade">
                                      <p:cBhvr>
                                        <p:cTn id="16" dur="1000"/>
                                        <p:tgtEl>
                                          <p:spTgt spid="17"/>
                                        </p:tgtEl>
                                      </p:cBhvr>
                                    </p:animEffect>
                                    <p:anim calcmode="lin" valueType="num">
                                      <p:cBhvr>
                                        <p:cTn id="17" dur="1000" fill="hold"/>
                                        <p:tgtEl>
                                          <p:spTgt spid="17"/>
                                        </p:tgtEl>
                                        <p:attrNameLst>
                                          <p:attrName>ppt_x</p:attrName>
                                        </p:attrNameLst>
                                      </p:cBhvr>
                                      <p:tavLst>
                                        <p:tav tm="0">
                                          <p:val>
                                            <p:strVal val="#ppt_x"/>
                                          </p:val>
                                        </p:tav>
                                        <p:tav tm="100000">
                                          <p:val>
                                            <p:strVal val="#ppt_x"/>
                                          </p:val>
                                        </p:tav>
                                      </p:tavLst>
                                    </p:anim>
                                    <p:anim calcmode="lin" valueType="num">
                                      <p:cBhvr>
                                        <p:cTn id="18" dur="1000" fill="hold"/>
                                        <p:tgtEl>
                                          <p:spTgt spid="17"/>
                                        </p:tgtEl>
                                        <p:attrNameLst>
                                          <p:attrName>ppt_y</p:attrName>
                                        </p:attrNameLst>
                                      </p:cBhvr>
                                      <p:tavLst>
                                        <p:tav tm="0">
                                          <p:val>
                                            <p:strVal val="#ppt_y+.1"/>
                                          </p:val>
                                        </p:tav>
                                        <p:tav tm="100000">
                                          <p:val>
                                            <p:strVal val="#ppt_y"/>
                                          </p:val>
                                        </p:tav>
                                      </p:tavLst>
                                    </p:anim>
                                  </p:childTnLst>
                                </p:cTn>
                              </p:par>
                            </p:childTnLst>
                          </p:cTn>
                        </p:par>
                        <p:par>
                          <p:cTn id="19" fill="hold">
                            <p:stCondLst>
                              <p:cond delay="2000"/>
                            </p:stCondLst>
                            <p:childTnLst>
                              <p:par>
                                <p:cTn id="20" presetID="56" presetClass="entr" presetSubtype="0" fill="hold" grpId="0" nodeType="afterEffect">
                                  <p:stCondLst>
                                    <p:cond delay="0"/>
                                  </p:stCondLst>
                                  <p:iterate type="lt">
                                    <p:tmPct val="10000"/>
                                  </p:iterate>
                                  <p:childTnLst>
                                    <p:set>
                                      <p:cBhvr>
                                        <p:cTn id="21" dur="1" fill="hold">
                                          <p:stCondLst>
                                            <p:cond delay="0"/>
                                          </p:stCondLst>
                                        </p:cTn>
                                        <p:tgtEl>
                                          <p:spTgt spid="20"/>
                                        </p:tgtEl>
                                        <p:attrNameLst>
                                          <p:attrName>style.visibility</p:attrName>
                                        </p:attrNameLst>
                                      </p:cBhvr>
                                      <p:to>
                                        <p:strVal val="visible"/>
                                      </p:to>
                                    </p:set>
                                    <p:anim by="(-#ppt_w*2)" calcmode="lin" valueType="num">
                                      <p:cBhvr rctx="PPT">
                                        <p:cTn id="22" dur="250" autoRev="1" fill="hold">
                                          <p:stCondLst>
                                            <p:cond delay="0"/>
                                          </p:stCondLst>
                                        </p:cTn>
                                        <p:tgtEl>
                                          <p:spTgt spid="20"/>
                                        </p:tgtEl>
                                        <p:attrNameLst>
                                          <p:attrName>ppt_w</p:attrName>
                                        </p:attrNameLst>
                                      </p:cBhvr>
                                    </p:anim>
                                    <p:anim by="(#ppt_w*0.50)" calcmode="lin" valueType="num">
                                      <p:cBhvr>
                                        <p:cTn id="23" dur="250" decel="50000" autoRev="1" fill="hold">
                                          <p:stCondLst>
                                            <p:cond delay="0"/>
                                          </p:stCondLst>
                                        </p:cTn>
                                        <p:tgtEl>
                                          <p:spTgt spid="20"/>
                                        </p:tgtEl>
                                        <p:attrNameLst>
                                          <p:attrName>ppt_x</p:attrName>
                                        </p:attrNameLst>
                                      </p:cBhvr>
                                    </p:anim>
                                    <p:anim from="(-#ppt_h/2)" to="(#ppt_y)" calcmode="lin" valueType="num">
                                      <p:cBhvr>
                                        <p:cTn id="24" dur="500" fill="hold">
                                          <p:stCondLst>
                                            <p:cond delay="0"/>
                                          </p:stCondLst>
                                        </p:cTn>
                                        <p:tgtEl>
                                          <p:spTgt spid="20"/>
                                        </p:tgtEl>
                                        <p:attrNameLst>
                                          <p:attrName>ppt_y</p:attrName>
                                        </p:attrNameLst>
                                      </p:cBhvr>
                                    </p:anim>
                                    <p:animRot by="21600000">
                                      <p:cBhvr>
                                        <p:cTn id="25" dur="500" fill="hold">
                                          <p:stCondLst>
                                            <p:cond delay="0"/>
                                          </p:stCondLst>
                                        </p:cTn>
                                        <p:tgtEl>
                                          <p:spTgt spid="20"/>
                                        </p:tgtEl>
                                        <p:attrNameLst>
                                          <p:attrName>r</p:attrName>
                                        </p:attrNameLst>
                                      </p:cBhvr>
                                    </p:animRot>
                                  </p:childTnLst>
                                </p:cTn>
                              </p:par>
                            </p:childTnLst>
                          </p:cTn>
                        </p:par>
                        <p:par>
                          <p:cTn id="26" fill="hold">
                            <p:stCondLst>
                              <p:cond delay="2850"/>
                            </p:stCondLst>
                            <p:childTnLst>
                              <p:par>
                                <p:cTn id="27" presetID="56" presetClass="entr" presetSubtype="0" fill="hold" grpId="0" nodeType="afterEffect">
                                  <p:stCondLst>
                                    <p:cond delay="0"/>
                                  </p:stCondLst>
                                  <p:iterate type="lt">
                                    <p:tmPct val="10000"/>
                                  </p:iterate>
                                  <p:childTnLst>
                                    <p:set>
                                      <p:cBhvr>
                                        <p:cTn id="28" dur="1" fill="hold">
                                          <p:stCondLst>
                                            <p:cond delay="0"/>
                                          </p:stCondLst>
                                        </p:cTn>
                                        <p:tgtEl>
                                          <p:spTgt spid="21"/>
                                        </p:tgtEl>
                                        <p:attrNameLst>
                                          <p:attrName>style.visibility</p:attrName>
                                        </p:attrNameLst>
                                      </p:cBhvr>
                                      <p:to>
                                        <p:strVal val="visible"/>
                                      </p:to>
                                    </p:set>
                                    <p:anim by="(-#ppt_w*2)" calcmode="lin" valueType="num">
                                      <p:cBhvr rctx="PPT">
                                        <p:cTn id="29" dur="250" autoRev="1" fill="hold">
                                          <p:stCondLst>
                                            <p:cond delay="0"/>
                                          </p:stCondLst>
                                        </p:cTn>
                                        <p:tgtEl>
                                          <p:spTgt spid="21"/>
                                        </p:tgtEl>
                                        <p:attrNameLst>
                                          <p:attrName>ppt_w</p:attrName>
                                        </p:attrNameLst>
                                      </p:cBhvr>
                                    </p:anim>
                                    <p:anim by="(#ppt_w*0.50)" calcmode="lin" valueType="num">
                                      <p:cBhvr>
                                        <p:cTn id="30" dur="250" decel="50000" autoRev="1" fill="hold">
                                          <p:stCondLst>
                                            <p:cond delay="0"/>
                                          </p:stCondLst>
                                        </p:cTn>
                                        <p:tgtEl>
                                          <p:spTgt spid="21"/>
                                        </p:tgtEl>
                                        <p:attrNameLst>
                                          <p:attrName>ppt_x</p:attrName>
                                        </p:attrNameLst>
                                      </p:cBhvr>
                                    </p:anim>
                                    <p:anim from="(-#ppt_h/2)" to="(#ppt_y)" calcmode="lin" valueType="num">
                                      <p:cBhvr>
                                        <p:cTn id="31" dur="500" fill="hold">
                                          <p:stCondLst>
                                            <p:cond delay="0"/>
                                          </p:stCondLst>
                                        </p:cTn>
                                        <p:tgtEl>
                                          <p:spTgt spid="21"/>
                                        </p:tgtEl>
                                        <p:attrNameLst>
                                          <p:attrName>ppt_y</p:attrName>
                                        </p:attrNameLst>
                                      </p:cBhvr>
                                    </p:anim>
                                    <p:animRot by="21600000">
                                      <p:cBhvr>
                                        <p:cTn id="32" dur="500" fill="hold">
                                          <p:stCondLst>
                                            <p:cond delay="0"/>
                                          </p:stCondLst>
                                        </p:cTn>
                                        <p:tgtEl>
                                          <p:spTgt spid="21"/>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P spid="21"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文本框 5"/>
          <p:cNvSpPr txBox="1"/>
          <p:nvPr/>
        </p:nvSpPr>
        <p:spPr>
          <a:xfrm>
            <a:off x="957842" y="263724"/>
            <a:ext cx="4680957" cy="584775"/>
          </a:xfrm>
          <a:prstGeom prst="rect">
            <a:avLst/>
          </a:prstGeom>
          <a:noFill/>
        </p:spPr>
        <p:txBody>
          <a:bodyPr wrap="square" rtlCol="0">
            <a:spAutoFit/>
          </a:bodyPr>
          <a:lstStyle>
            <a:defPPr>
              <a:defRPr lang="zh-CN"/>
            </a:defPPr>
            <a:lvl1pPr>
              <a:defRPr sz="4000">
                <a:solidFill>
                  <a:schemeClr val="accent1">
                    <a:lumMod val="50000"/>
                  </a:schemeClr>
                </a:solidFill>
                <a:latin typeface="微软雅黑" pitchFamily="34" charset="-122"/>
                <a:ea typeface="微软雅黑" pitchFamily="34" charset="-122"/>
              </a:defRPr>
            </a:lvl1pPr>
          </a:lstStyle>
          <a:p>
            <a:r>
              <a:rPr lang="en-US" altLang="zh-CN" sz="3200" dirty="0">
                <a:solidFill>
                  <a:schemeClr val="bg1">
                    <a:lumMod val="50000"/>
                  </a:schemeClr>
                </a:solidFill>
              </a:rPr>
              <a:t>01.</a:t>
            </a:r>
            <a:r>
              <a:rPr lang="zh-CN" altLang="en-US" sz="3200" dirty="0">
                <a:solidFill>
                  <a:schemeClr val="bg1">
                    <a:lumMod val="50000"/>
                  </a:schemeClr>
                </a:solidFill>
              </a:rPr>
              <a:t>已完成项目汇总</a:t>
            </a:r>
            <a:endParaRPr lang="zh-CN" altLang="zh-CN" sz="3200" dirty="0">
              <a:solidFill>
                <a:schemeClr val="bg1">
                  <a:lumMod val="50000"/>
                </a:schemeClr>
              </a:solidFill>
            </a:endParaRPr>
          </a:p>
        </p:txBody>
      </p:sp>
      <p:grpSp>
        <p:nvGrpSpPr>
          <p:cNvPr id="10" name="组合 9"/>
          <p:cNvGrpSpPr/>
          <p:nvPr/>
        </p:nvGrpSpPr>
        <p:grpSpPr>
          <a:xfrm>
            <a:off x="0" y="231838"/>
            <a:ext cx="759125" cy="693420"/>
            <a:chOff x="0" y="532828"/>
            <a:chExt cx="759125" cy="568897"/>
          </a:xfrm>
          <a:solidFill>
            <a:srgbClr val="076DC1"/>
          </a:solidFill>
        </p:grpSpPr>
        <p:sp>
          <p:nvSpPr>
            <p:cNvPr id="11" name="矩形 10"/>
            <p:cNvSpPr/>
            <p:nvPr/>
          </p:nvSpPr>
          <p:spPr>
            <a:xfrm>
              <a:off x="0" y="532828"/>
              <a:ext cx="238791" cy="568897"/>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矩形 11"/>
            <p:cNvSpPr/>
            <p:nvPr/>
          </p:nvSpPr>
          <p:spPr>
            <a:xfrm>
              <a:off x="341410" y="532828"/>
              <a:ext cx="107228" cy="568897"/>
            </a:xfrm>
            <a:prstGeom prst="rect">
              <a:avLst/>
            </a:prstGeom>
            <a:solidFill>
              <a:srgbClr val="01B0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矩形 12"/>
            <p:cNvSpPr/>
            <p:nvPr/>
          </p:nvSpPr>
          <p:spPr>
            <a:xfrm>
              <a:off x="551257" y="532828"/>
              <a:ext cx="67464" cy="568897"/>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矩形 13"/>
            <p:cNvSpPr/>
            <p:nvPr/>
          </p:nvSpPr>
          <p:spPr>
            <a:xfrm>
              <a:off x="721341" y="532828"/>
              <a:ext cx="37784" cy="568897"/>
            </a:xfrm>
            <a:prstGeom prst="rect">
              <a:avLst/>
            </a:prstGeom>
            <a:solidFill>
              <a:srgbClr val="01B0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5" name="TextBox 14"/>
          <p:cNvSpPr txBox="1"/>
          <p:nvPr/>
        </p:nvSpPr>
        <p:spPr>
          <a:xfrm>
            <a:off x="9059265" y="385644"/>
            <a:ext cx="3131147" cy="369332"/>
          </a:xfrm>
          <a:prstGeom prst="rect">
            <a:avLst/>
          </a:prstGeom>
          <a:noFill/>
        </p:spPr>
        <p:txBody>
          <a:bodyPr wrap="square" rtlCol="0">
            <a:spAutoFit/>
          </a:bodyPr>
          <a:lstStyle/>
          <a:p>
            <a:r>
              <a:rPr lang="en-US" altLang="zh-CN" dirty="0">
                <a:solidFill>
                  <a:schemeClr val="bg1">
                    <a:lumMod val="50000"/>
                  </a:schemeClr>
                </a:solidFill>
                <a:latin typeface="微软雅黑" pitchFamily="34" charset="-122"/>
                <a:ea typeface="微软雅黑" pitchFamily="34" charset="-122"/>
              </a:rPr>
              <a:t>LOGO     </a:t>
            </a:r>
            <a:r>
              <a:rPr lang="zh-CN" altLang="en-US" dirty="0">
                <a:solidFill>
                  <a:schemeClr val="bg1">
                    <a:lumMod val="50000"/>
                  </a:schemeClr>
                </a:solidFill>
                <a:latin typeface="微软雅黑" pitchFamily="34" charset="-122"/>
                <a:ea typeface="微软雅黑" pitchFamily="34" charset="-122"/>
              </a:rPr>
              <a:t>添加您的公司名称</a:t>
            </a:r>
          </a:p>
        </p:txBody>
      </p:sp>
      <p:grpSp>
        <p:nvGrpSpPr>
          <p:cNvPr id="16" name="组合 15"/>
          <p:cNvGrpSpPr/>
          <p:nvPr/>
        </p:nvGrpSpPr>
        <p:grpSpPr>
          <a:xfrm>
            <a:off x="0" y="922175"/>
            <a:ext cx="12190413" cy="45719"/>
            <a:chOff x="0" y="532828"/>
            <a:chExt cx="759125" cy="568897"/>
          </a:xfrm>
          <a:solidFill>
            <a:srgbClr val="076DC1"/>
          </a:solidFill>
        </p:grpSpPr>
        <p:sp>
          <p:nvSpPr>
            <p:cNvPr id="17" name="矩形 16"/>
            <p:cNvSpPr/>
            <p:nvPr/>
          </p:nvSpPr>
          <p:spPr>
            <a:xfrm>
              <a:off x="0" y="532828"/>
              <a:ext cx="238791" cy="568897"/>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矩形 17"/>
            <p:cNvSpPr/>
            <p:nvPr/>
          </p:nvSpPr>
          <p:spPr>
            <a:xfrm>
              <a:off x="238791" y="532828"/>
              <a:ext cx="209847" cy="568897"/>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矩形 18"/>
            <p:cNvSpPr/>
            <p:nvPr/>
          </p:nvSpPr>
          <p:spPr>
            <a:xfrm>
              <a:off x="448638" y="532828"/>
              <a:ext cx="170083" cy="568897"/>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矩形 19"/>
            <p:cNvSpPr/>
            <p:nvPr/>
          </p:nvSpPr>
          <p:spPr>
            <a:xfrm>
              <a:off x="616871" y="532828"/>
              <a:ext cx="142254" cy="568897"/>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1" name="Rectangle 3"/>
          <p:cNvSpPr/>
          <p:nvPr/>
        </p:nvSpPr>
        <p:spPr>
          <a:xfrm>
            <a:off x="5279" y="2089890"/>
            <a:ext cx="3314700" cy="914400"/>
          </a:xfrm>
          <a:prstGeom prst="rect">
            <a:avLst/>
          </a:prstGeom>
          <a:solidFill>
            <a:srgbClr val="076DC1"/>
          </a:solidFill>
          <a:ln>
            <a:noFill/>
          </a:ln>
        </p:spPr>
        <p:style>
          <a:lnRef idx="2">
            <a:schemeClr val="accent1">
              <a:shade val="50000"/>
            </a:schemeClr>
          </a:lnRef>
          <a:fillRef idx="1001">
            <a:schemeClr val="dk2"/>
          </a:fillRef>
          <a:effectRef idx="0">
            <a:schemeClr val="accent1"/>
          </a:effectRef>
          <a:fontRef idx="minor">
            <a:schemeClr val="lt1"/>
          </a:fontRef>
        </p:style>
        <p:txBody>
          <a:bodyPr rtlCol="0" anchor="ctr"/>
          <a:lstStyle/>
          <a:p>
            <a:pPr algn="ctr"/>
            <a:endParaRPr lang="en-US"/>
          </a:p>
        </p:txBody>
      </p:sp>
      <p:sp>
        <p:nvSpPr>
          <p:cNvPr id="22" name="Rectangle 29"/>
          <p:cNvSpPr/>
          <p:nvPr/>
        </p:nvSpPr>
        <p:spPr>
          <a:xfrm>
            <a:off x="3467779" y="4726234"/>
            <a:ext cx="8729500" cy="914400"/>
          </a:xfrm>
          <a:prstGeom prst="rect">
            <a:avLst/>
          </a:prstGeom>
          <a:solidFill>
            <a:srgbClr val="076DC1"/>
          </a:solidFill>
          <a:ln>
            <a:noFill/>
          </a:ln>
        </p:spPr>
        <p:style>
          <a:lnRef idx="2">
            <a:schemeClr val="accent1">
              <a:shade val="50000"/>
            </a:schemeClr>
          </a:lnRef>
          <a:fillRef idx="1001">
            <a:schemeClr val="dk2"/>
          </a:fillRef>
          <a:effectRef idx="0">
            <a:schemeClr val="accent1"/>
          </a:effectRef>
          <a:fontRef idx="minor">
            <a:schemeClr val="lt1"/>
          </a:fontRef>
        </p:style>
        <p:txBody>
          <a:bodyPr rtlCol="0" anchor="ctr"/>
          <a:lstStyle/>
          <a:p>
            <a:pPr marL="285750" indent="-285750" algn="ctr">
              <a:buFont typeface="Wingdings" panose="05000000000000000000" pitchFamily="2" charset="2"/>
              <a:buChar char="n"/>
            </a:pPr>
            <a:r>
              <a:rPr lang="zh-CN" altLang="en-US" sz="1600" dirty="0" smtClean="0">
                <a:latin typeface="微软雅黑" panose="020B0503020204020204" pitchFamily="34" charset="-122"/>
                <a:ea typeface="微软雅黑" panose="020B0503020204020204" pitchFamily="34" charset="-122"/>
              </a:rPr>
              <a:t>点击此处添加</a:t>
            </a:r>
            <a:r>
              <a:rPr lang="zh-CN" altLang="en-US" sz="1600" dirty="0">
                <a:latin typeface="微软雅黑" panose="020B0503020204020204" pitchFamily="34" charset="-122"/>
                <a:ea typeface="微软雅黑" panose="020B0503020204020204" pitchFamily="34" charset="-122"/>
              </a:rPr>
              <a:t>文字</a:t>
            </a:r>
            <a:r>
              <a:rPr lang="zh-CN" altLang="en-US" sz="1600" dirty="0" smtClean="0">
                <a:latin typeface="微软雅黑" panose="020B0503020204020204" pitchFamily="34" charset="-122"/>
                <a:ea typeface="微软雅黑" panose="020B0503020204020204" pitchFamily="34" charset="-122"/>
              </a:rPr>
              <a:t>内容</a:t>
            </a:r>
            <a:r>
              <a:rPr lang="zh-CN" altLang="en-US" sz="1600" dirty="0">
                <a:latin typeface="微软雅黑" panose="020B0503020204020204" pitchFamily="34" charset="-122"/>
                <a:ea typeface="微软雅黑" panose="020B0503020204020204" pitchFamily="34" charset="-122"/>
              </a:rPr>
              <a:t>点击此处添加文字</a:t>
            </a:r>
            <a:r>
              <a:rPr lang="zh-CN" altLang="en-US" sz="1600" dirty="0" smtClean="0">
                <a:latin typeface="微软雅黑" panose="020B0503020204020204" pitchFamily="34" charset="-122"/>
                <a:ea typeface="微软雅黑" panose="020B0503020204020204" pitchFamily="34" charset="-122"/>
              </a:rPr>
              <a:t>内容</a:t>
            </a:r>
            <a:r>
              <a:rPr lang="zh-CN" altLang="en-US" sz="1600" dirty="0">
                <a:latin typeface="微软雅黑" panose="020B0503020204020204" pitchFamily="34" charset="-122"/>
                <a:ea typeface="微软雅黑" panose="020B0503020204020204" pitchFamily="34" charset="-122"/>
              </a:rPr>
              <a:t>点击此处添加文字</a:t>
            </a:r>
            <a:r>
              <a:rPr lang="zh-CN" altLang="en-US" sz="1600" dirty="0" smtClean="0">
                <a:latin typeface="微软雅黑" panose="020B0503020204020204" pitchFamily="34" charset="-122"/>
                <a:ea typeface="微软雅黑" panose="020B0503020204020204" pitchFamily="34" charset="-122"/>
              </a:rPr>
              <a:t>内容</a:t>
            </a:r>
            <a:r>
              <a:rPr lang="zh-CN" altLang="en-US" sz="1600" dirty="0">
                <a:latin typeface="微软雅黑" panose="020B0503020204020204" pitchFamily="34" charset="-122"/>
                <a:ea typeface="微软雅黑" panose="020B0503020204020204" pitchFamily="34" charset="-122"/>
              </a:rPr>
              <a:t>点击此处添加文字</a:t>
            </a:r>
            <a:r>
              <a:rPr lang="zh-CN" altLang="en-US" sz="1600" dirty="0" smtClean="0">
                <a:latin typeface="微软雅黑" panose="020B0503020204020204" pitchFamily="34" charset="-122"/>
                <a:ea typeface="微软雅黑" panose="020B0503020204020204" pitchFamily="34" charset="-122"/>
              </a:rPr>
              <a:t>内容</a:t>
            </a:r>
            <a:endParaRPr lang="en-US" altLang="zh-CN" sz="1600" dirty="0">
              <a:latin typeface="微软雅黑" panose="020B0503020204020204" pitchFamily="34" charset="-122"/>
              <a:ea typeface="微软雅黑" panose="020B0503020204020204" pitchFamily="34" charset="-122"/>
            </a:endParaRPr>
          </a:p>
        </p:txBody>
      </p:sp>
      <p:sp>
        <p:nvSpPr>
          <p:cNvPr id="23" name="Rectangle 18"/>
          <p:cNvSpPr/>
          <p:nvPr/>
        </p:nvSpPr>
        <p:spPr>
          <a:xfrm>
            <a:off x="6668180" y="2089451"/>
            <a:ext cx="3123546" cy="2535183"/>
          </a:xfrm>
          <a:prstGeom prst="rect">
            <a:avLst/>
          </a:prstGeom>
          <a:solidFill>
            <a:srgbClr val="01B0F1"/>
          </a:solidFill>
          <a:ln>
            <a:noFill/>
          </a:ln>
        </p:spPr>
        <p:style>
          <a:lnRef idx="2">
            <a:schemeClr val="accent1">
              <a:shade val="50000"/>
            </a:schemeClr>
          </a:lnRef>
          <a:fillRef idx="1001">
            <a:schemeClr val="dk2"/>
          </a:fillRef>
          <a:effectRef idx="0">
            <a:schemeClr val="accent1"/>
          </a:effectRef>
          <a:fontRef idx="minor">
            <a:schemeClr val="lt1"/>
          </a:fontRef>
        </p:style>
        <p:txBody>
          <a:bodyPr rtlCol="0" anchor="ctr"/>
          <a:lstStyle/>
          <a:p>
            <a:pPr marL="285750" indent="-285750" algn="ctr">
              <a:buFont typeface="Wingdings" panose="05000000000000000000" pitchFamily="2" charset="2"/>
              <a:buChar char="n"/>
            </a:pPr>
            <a:r>
              <a:rPr lang="zh-CN" altLang="en-US" sz="1600" dirty="0" smtClean="0">
                <a:latin typeface="微软雅黑" panose="020B0503020204020204" pitchFamily="34" charset="-122"/>
                <a:ea typeface="微软雅黑" panose="020B0503020204020204" pitchFamily="34" charset="-122"/>
              </a:rPr>
              <a:t>添加文字内容</a:t>
            </a:r>
            <a:endParaRPr lang="en-US" altLang="zh-CN" sz="1600" dirty="0" smtClean="0">
              <a:latin typeface="微软雅黑" panose="020B0503020204020204" pitchFamily="34" charset="-122"/>
              <a:ea typeface="微软雅黑" panose="020B0503020204020204" pitchFamily="34" charset="-122"/>
            </a:endParaRPr>
          </a:p>
          <a:p>
            <a:pPr marL="285750" indent="-285750" algn="ctr">
              <a:buFont typeface="Wingdings" panose="05000000000000000000" pitchFamily="2" charset="2"/>
              <a:buChar char="n"/>
            </a:pPr>
            <a:endParaRPr lang="en-US" sz="1600" dirty="0" smtClean="0">
              <a:latin typeface="微软雅黑" panose="020B0503020204020204" pitchFamily="34" charset="-122"/>
              <a:ea typeface="微软雅黑" panose="020B0503020204020204" pitchFamily="34" charset="-122"/>
            </a:endParaRPr>
          </a:p>
          <a:p>
            <a:pPr marL="285750" indent="-285750" algn="ctr">
              <a:buFont typeface="Wingdings" panose="05000000000000000000" pitchFamily="2" charset="2"/>
              <a:buChar char="n"/>
            </a:pPr>
            <a:r>
              <a:rPr lang="zh-CN" altLang="en-US" sz="1600" dirty="0">
                <a:latin typeface="微软雅黑" panose="020B0503020204020204" pitchFamily="34" charset="-122"/>
                <a:ea typeface="微软雅黑" panose="020B0503020204020204" pitchFamily="34" charset="-122"/>
              </a:rPr>
              <a:t>添加文字内容</a:t>
            </a:r>
            <a:endParaRPr lang="en-US" altLang="zh-CN" sz="1600" dirty="0">
              <a:latin typeface="微软雅黑" panose="020B0503020204020204" pitchFamily="34" charset="-122"/>
              <a:ea typeface="微软雅黑" panose="020B0503020204020204" pitchFamily="34" charset="-122"/>
            </a:endParaRPr>
          </a:p>
          <a:p>
            <a:pPr marL="285750" indent="-285750" algn="ctr">
              <a:buFont typeface="Wingdings" panose="05000000000000000000" pitchFamily="2" charset="2"/>
              <a:buChar char="n"/>
            </a:pPr>
            <a:endParaRPr lang="en-US" sz="1600" dirty="0">
              <a:latin typeface="微软雅黑" panose="020B0503020204020204" pitchFamily="34" charset="-122"/>
              <a:ea typeface="微软雅黑" panose="020B0503020204020204" pitchFamily="34" charset="-122"/>
            </a:endParaRPr>
          </a:p>
          <a:p>
            <a:pPr marL="285750" indent="-285750" algn="ctr">
              <a:buFont typeface="Wingdings" panose="05000000000000000000" pitchFamily="2" charset="2"/>
              <a:buChar char="n"/>
            </a:pPr>
            <a:r>
              <a:rPr lang="zh-CN" altLang="en-US" sz="1600" dirty="0">
                <a:latin typeface="微软雅黑" panose="020B0503020204020204" pitchFamily="34" charset="-122"/>
                <a:ea typeface="微软雅黑" panose="020B0503020204020204" pitchFamily="34" charset="-122"/>
              </a:rPr>
              <a:t>添加文字内容</a:t>
            </a:r>
            <a:endParaRPr lang="en-US" altLang="zh-CN" sz="1600" dirty="0">
              <a:latin typeface="微软雅黑" panose="020B0503020204020204" pitchFamily="34" charset="-122"/>
              <a:ea typeface="微软雅黑" panose="020B0503020204020204" pitchFamily="34" charset="-122"/>
            </a:endParaRPr>
          </a:p>
          <a:p>
            <a:pPr marL="285750" indent="-285750" algn="ctr">
              <a:buFont typeface="Wingdings" panose="05000000000000000000" pitchFamily="2" charset="2"/>
              <a:buChar char="n"/>
            </a:pPr>
            <a:endParaRPr lang="en-US" sz="1600" dirty="0">
              <a:latin typeface="微软雅黑" panose="020B0503020204020204" pitchFamily="34" charset="-122"/>
              <a:ea typeface="微软雅黑" panose="020B0503020204020204" pitchFamily="34" charset="-122"/>
            </a:endParaRPr>
          </a:p>
          <a:p>
            <a:pPr marL="285750" indent="-285750" algn="ctr">
              <a:buFont typeface="Wingdings" panose="05000000000000000000" pitchFamily="2" charset="2"/>
              <a:buChar char="n"/>
            </a:pPr>
            <a:r>
              <a:rPr lang="zh-CN" altLang="en-US" sz="1600" dirty="0">
                <a:latin typeface="微软雅黑" panose="020B0503020204020204" pitchFamily="34" charset="-122"/>
                <a:ea typeface="微软雅黑" panose="020B0503020204020204" pitchFamily="34" charset="-122"/>
              </a:rPr>
              <a:t>添加文字内容</a:t>
            </a:r>
            <a:endParaRPr lang="en-US" altLang="zh-CN" sz="1600" dirty="0">
              <a:latin typeface="微软雅黑" panose="020B0503020204020204" pitchFamily="34" charset="-122"/>
              <a:ea typeface="微软雅黑" panose="020B0503020204020204" pitchFamily="34" charset="-122"/>
            </a:endParaRPr>
          </a:p>
        </p:txBody>
      </p:sp>
      <p:sp>
        <p:nvSpPr>
          <p:cNvPr id="24" name="Rectangle 44"/>
          <p:cNvSpPr/>
          <p:nvPr/>
        </p:nvSpPr>
        <p:spPr>
          <a:xfrm>
            <a:off x="3467779" y="2089451"/>
            <a:ext cx="3052601" cy="2535183"/>
          </a:xfrm>
          <a:prstGeom prst="rect">
            <a:avLst/>
          </a:prstGeom>
          <a:blipFill>
            <a:blip r:embed="rId3" cstate="screen">
              <a:extLst>
                <a:ext uri="{BEBA8EAE-BF5A-486C-A8C5-ECC9F3942E4B}">
                  <a14:imgProps xmlns:a14="http://schemas.microsoft.com/office/drawing/2010/main">
                    <a14:imgLayer r:embed="rId4">
                      <a14:imgEffect>
                        <a14:brightnessContrast bright="27000"/>
                      </a14:imgEffect>
                    </a14:imgLayer>
                  </a14:imgProps>
                </a:ext>
                <a:ext uri="{28A0092B-C50C-407E-A947-70E740481C1C}">
                  <a14:useLocalDpi xmlns:a14="http://schemas.microsoft.com/office/drawing/2010/main"/>
                </a:ext>
              </a:extLst>
            </a:blip>
            <a:stretch>
              <a:fillRect/>
            </a:stretch>
          </a:blipFill>
          <a:ln>
            <a:noFill/>
          </a:ln>
        </p:spPr>
        <p:style>
          <a:lnRef idx="2">
            <a:schemeClr val="accent1">
              <a:shade val="50000"/>
            </a:schemeClr>
          </a:lnRef>
          <a:fillRef idx="1001">
            <a:schemeClr val="dk2"/>
          </a:fillRef>
          <a:effectRef idx="0">
            <a:schemeClr val="accent1"/>
          </a:effectRef>
          <a:fontRef idx="minor">
            <a:schemeClr val="lt1"/>
          </a:fontRef>
        </p:style>
        <p:txBody>
          <a:bodyPr rtlCol="0" anchor="ctr"/>
          <a:lstStyle/>
          <a:p>
            <a:pPr algn="ctr"/>
            <a:endParaRPr lang="en-US"/>
          </a:p>
        </p:txBody>
      </p:sp>
      <p:sp>
        <p:nvSpPr>
          <p:cNvPr id="25" name="矩形 24"/>
          <p:cNvSpPr/>
          <p:nvPr/>
        </p:nvSpPr>
        <p:spPr>
          <a:xfrm>
            <a:off x="317057" y="3402795"/>
            <a:ext cx="3150722" cy="1323439"/>
          </a:xfrm>
          <a:prstGeom prst="rect">
            <a:avLst/>
          </a:prstGeom>
        </p:spPr>
        <p:txBody>
          <a:bodyPr wrap="square">
            <a:spAutoFit/>
          </a:bodyPr>
          <a:lstStyle/>
          <a:p>
            <a:pPr>
              <a:lnSpc>
                <a:spcPct val="125000"/>
              </a:lnSpc>
            </a:pPr>
            <a:r>
              <a:rPr lang="zh-CN" altLang="en-US" sz="1600" b="1" dirty="0" smtClean="0">
                <a:solidFill>
                  <a:schemeClr val="bg1">
                    <a:lumMod val="50000"/>
                  </a:schemeClr>
                </a:solidFill>
                <a:latin typeface="微软雅黑" panose="020B0503020204020204" pitchFamily="34" charset="-122"/>
                <a:ea typeface="微软雅黑" panose="020B0503020204020204" pitchFamily="34" charset="-122"/>
              </a:rPr>
              <a:t>标题一</a:t>
            </a:r>
            <a:endParaRPr lang="en-US" altLang="zh-CN" sz="1600" b="1" dirty="0" smtClean="0">
              <a:solidFill>
                <a:schemeClr val="bg1">
                  <a:lumMod val="50000"/>
                </a:schemeClr>
              </a:solidFill>
              <a:latin typeface="微软雅黑" panose="020B0503020204020204" pitchFamily="34" charset="-122"/>
              <a:ea typeface="微软雅黑" panose="020B0503020204020204" pitchFamily="34" charset="-122"/>
            </a:endParaRPr>
          </a:p>
          <a:p>
            <a:pPr>
              <a:lnSpc>
                <a:spcPct val="125000"/>
              </a:lnSpc>
            </a:pPr>
            <a:r>
              <a:rPr lang="zh-CN" altLang="en-US" sz="1600" dirty="0">
                <a:solidFill>
                  <a:schemeClr val="bg1">
                    <a:lumMod val="50000"/>
                  </a:schemeClr>
                </a:solidFill>
                <a:latin typeface="微软雅黑" panose="020B0503020204020204" pitchFamily="34" charset="-122"/>
                <a:ea typeface="微软雅黑" panose="020B0503020204020204" pitchFamily="34" charset="-122"/>
              </a:rPr>
              <a:t>点击此处添加文字内容点击此处添加文字</a:t>
            </a:r>
            <a:r>
              <a:rPr lang="zh-CN" altLang="en-US" sz="1600" dirty="0" smtClean="0">
                <a:solidFill>
                  <a:schemeClr val="bg1">
                    <a:lumMod val="50000"/>
                  </a:schemeClr>
                </a:solidFill>
                <a:latin typeface="微软雅黑" panose="020B0503020204020204" pitchFamily="34" charset="-122"/>
                <a:ea typeface="微软雅黑" panose="020B0503020204020204" pitchFamily="34" charset="-122"/>
              </a:rPr>
              <a:t>内容</a:t>
            </a:r>
            <a:r>
              <a:rPr lang="zh-CN" altLang="en-US" sz="1600" dirty="0">
                <a:solidFill>
                  <a:schemeClr val="bg1">
                    <a:lumMod val="50000"/>
                  </a:schemeClr>
                </a:solidFill>
                <a:latin typeface="微软雅黑" panose="020B0503020204020204" pitchFamily="34" charset="-122"/>
                <a:ea typeface="微软雅黑" panose="020B0503020204020204" pitchFamily="34" charset="-122"/>
              </a:rPr>
              <a:t>点击此处添加文字内容点击此处添加文字内容</a:t>
            </a:r>
          </a:p>
        </p:txBody>
      </p:sp>
      <p:sp>
        <p:nvSpPr>
          <p:cNvPr id="26" name="矩形 25"/>
          <p:cNvSpPr/>
          <p:nvPr/>
        </p:nvSpPr>
        <p:spPr>
          <a:xfrm>
            <a:off x="317057" y="5034011"/>
            <a:ext cx="3150722" cy="1323439"/>
          </a:xfrm>
          <a:prstGeom prst="rect">
            <a:avLst/>
          </a:prstGeom>
        </p:spPr>
        <p:txBody>
          <a:bodyPr wrap="square">
            <a:spAutoFit/>
          </a:bodyPr>
          <a:lstStyle/>
          <a:p>
            <a:pPr>
              <a:lnSpc>
                <a:spcPct val="125000"/>
              </a:lnSpc>
            </a:pPr>
            <a:r>
              <a:rPr lang="zh-CN" altLang="en-US" sz="1600" b="1" dirty="0" smtClean="0">
                <a:solidFill>
                  <a:schemeClr val="bg1">
                    <a:lumMod val="50000"/>
                  </a:schemeClr>
                </a:solidFill>
                <a:latin typeface="微软雅黑" panose="020B0503020204020204" pitchFamily="34" charset="-122"/>
                <a:ea typeface="微软雅黑" panose="020B0503020204020204" pitchFamily="34" charset="-122"/>
              </a:rPr>
              <a:t>标题二</a:t>
            </a:r>
            <a:endParaRPr lang="en-US" altLang="zh-CN" sz="1600" b="1" dirty="0" smtClean="0">
              <a:solidFill>
                <a:schemeClr val="bg1">
                  <a:lumMod val="50000"/>
                </a:schemeClr>
              </a:solidFill>
              <a:latin typeface="微软雅黑" panose="020B0503020204020204" pitchFamily="34" charset="-122"/>
              <a:ea typeface="微软雅黑" panose="020B0503020204020204" pitchFamily="34" charset="-122"/>
            </a:endParaRPr>
          </a:p>
          <a:p>
            <a:pPr>
              <a:lnSpc>
                <a:spcPct val="125000"/>
              </a:lnSpc>
            </a:pPr>
            <a:r>
              <a:rPr lang="zh-CN" altLang="en-US" sz="1600" dirty="0" smtClean="0">
                <a:solidFill>
                  <a:schemeClr val="bg1">
                    <a:lumMod val="50000"/>
                  </a:schemeClr>
                </a:solidFill>
                <a:latin typeface="微软雅黑" panose="020B0503020204020204" pitchFamily="34" charset="-122"/>
                <a:ea typeface="微软雅黑" panose="020B0503020204020204" pitchFamily="34" charset="-122"/>
              </a:rPr>
              <a:t>点击</a:t>
            </a:r>
            <a:r>
              <a:rPr lang="zh-CN" altLang="en-US" sz="1600" dirty="0">
                <a:solidFill>
                  <a:schemeClr val="bg1">
                    <a:lumMod val="50000"/>
                  </a:schemeClr>
                </a:solidFill>
                <a:latin typeface="微软雅黑" panose="020B0503020204020204" pitchFamily="34" charset="-122"/>
                <a:ea typeface="微软雅黑" panose="020B0503020204020204" pitchFamily="34" charset="-122"/>
              </a:rPr>
              <a:t>此处添加文字内容点击此处添加文字内容点击此处添加文字内容点击此处添加文字内容</a:t>
            </a:r>
          </a:p>
        </p:txBody>
      </p:sp>
    </p:spTree>
    <p:extLst>
      <p:ext uri="{BB962C8B-B14F-4D97-AF65-F5344CB8AC3E}">
        <p14:creationId xmlns:p14="http://schemas.microsoft.com/office/powerpoint/2010/main" val="929917888"/>
      </p:ext>
    </p:extLst>
  </p:cSld>
  <p:clrMapOvr>
    <a:masterClrMapping/>
  </p:clrMapOvr>
  <p:transition spd="slow" advClick="0" advTm="1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wipe(left)">
                                      <p:cBhvr>
                                        <p:cTn id="7" dur="500"/>
                                        <p:tgtEl>
                                          <p:spTgt spid="16"/>
                                        </p:tgtEl>
                                      </p:cBhvr>
                                    </p:animEffect>
                                  </p:childTnLst>
                                </p:cTn>
                              </p:par>
                              <p:par>
                                <p:cTn id="8" presetID="22" presetClass="entr" presetSubtype="8" fill="hold" nodeType="withEffect">
                                  <p:stCondLst>
                                    <p:cond delay="0"/>
                                  </p:stCondLst>
                                  <p:childTnLst>
                                    <p:set>
                                      <p:cBhvr>
                                        <p:cTn id="9" dur="1" fill="hold">
                                          <p:stCondLst>
                                            <p:cond delay="0"/>
                                          </p:stCondLst>
                                        </p:cTn>
                                        <p:tgtEl>
                                          <p:spTgt spid="10"/>
                                        </p:tgtEl>
                                        <p:attrNameLst>
                                          <p:attrName>style.visibility</p:attrName>
                                        </p:attrNameLst>
                                      </p:cBhvr>
                                      <p:to>
                                        <p:strVal val="visible"/>
                                      </p:to>
                                    </p:set>
                                    <p:animEffect transition="in" filter="wipe(left)">
                                      <p:cBhvr>
                                        <p:cTn id="10" dur="500"/>
                                        <p:tgtEl>
                                          <p:spTgt spid="10"/>
                                        </p:tgtEl>
                                      </p:cBhvr>
                                    </p:animEffect>
                                  </p:childTnLst>
                                </p:cTn>
                              </p:par>
                            </p:childTnLst>
                          </p:cTn>
                        </p:par>
                        <p:par>
                          <p:cTn id="11" fill="hold">
                            <p:stCondLst>
                              <p:cond delay="500"/>
                            </p:stCondLst>
                            <p:childTnLst>
                              <p:par>
                                <p:cTn id="12" presetID="41" presetClass="entr" presetSubtype="0" fill="hold" grpId="0" nodeType="afterEffect">
                                  <p:stCondLst>
                                    <p:cond delay="0"/>
                                  </p:stCondLst>
                                  <p:iterate type="lt">
                                    <p:tmPct val="10000"/>
                                  </p:iterate>
                                  <p:childTnLst>
                                    <p:set>
                                      <p:cBhvr>
                                        <p:cTn id="13" dur="1" fill="hold">
                                          <p:stCondLst>
                                            <p:cond delay="0"/>
                                          </p:stCondLst>
                                        </p:cTn>
                                        <p:tgtEl>
                                          <p:spTgt spid="9"/>
                                        </p:tgtEl>
                                        <p:attrNameLst>
                                          <p:attrName>style.visibility</p:attrName>
                                        </p:attrNameLst>
                                      </p:cBhvr>
                                      <p:to>
                                        <p:strVal val="visible"/>
                                      </p:to>
                                    </p:set>
                                    <p:anim calcmode="lin" valueType="num">
                                      <p:cBhvr>
                                        <p:cTn id="14" dur="400" fill="hold"/>
                                        <p:tgtEl>
                                          <p:spTgt spid="9"/>
                                        </p:tgtEl>
                                        <p:attrNameLst>
                                          <p:attrName>ppt_x</p:attrName>
                                        </p:attrNameLst>
                                      </p:cBhvr>
                                      <p:tavLst>
                                        <p:tav tm="0">
                                          <p:val>
                                            <p:strVal val="#ppt_x"/>
                                          </p:val>
                                        </p:tav>
                                        <p:tav tm="50000">
                                          <p:val>
                                            <p:strVal val="#ppt_x+.1"/>
                                          </p:val>
                                        </p:tav>
                                        <p:tav tm="100000">
                                          <p:val>
                                            <p:strVal val="#ppt_x"/>
                                          </p:val>
                                        </p:tav>
                                      </p:tavLst>
                                    </p:anim>
                                    <p:anim calcmode="lin" valueType="num">
                                      <p:cBhvr>
                                        <p:cTn id="15" dur="400" fill="hold"/>
                                        <p:tgtEl>
                                          <p:spTgt spid="9"/>
                                        </p:tgtEl>
                                        <p:attrNameLst>
                                          <p:attrName>ppt_y</p:attrName>
                                        </p:attrNameLst>
                                      </p:cBhvr>
                                      <p:tavLst>
                                        <p:tav tm="0">
                                          <p:val>
                                            <p:strVal val="#ppt_y"/>
                                          </p:val>
                                        </p:tav>
                                        <p:tav tm="100000">
                                          <p:val>
                                            <p:strVal val="#ppt_y"/>
                                          </p:val>
                                        </p:tav>
                                      </p:tavLst>
                                    </p:anim>
                                    <p:anim calcmode="lin" valueType="num">
                                      <p:cBhvr>
                                        <p:cTn id="16" dur="400" fill="hold"/>
                                        <p:tgtEl>
                                          <p:spTgt spid="9"/>
                                        </p:tgtEl>
                                        <p:attrNameLst>
                                          <p:attrName>ppt_h</p:attrName>
                                        </p:attrNameLst>
                                      </p:cBhvr>
                                      <p:tavLst>
                                        <p:tav tm="0">
                                          <p:val>
                                            <p:strVal val="#ppt_h/10"/>
                                          </p:val>
                                        </p:tav>
                                        <p:tav tm="50000">
                                          <p:val>
                                            <p:strVal val="#ppt_h+.01"/>
                                          </p:val>
                                        </p:tav>
                                        <p:tav tm="100000">
                                          <p:val>
                                            <p:strVal val="#ppt_h"/>
                                          </p:val>
                                        </p:tav>
                                      </p:tavLst>
                                    </p:anim>
                                    <p:anim calcmode="lin" valueType="num">
                                      <p:cBhvr>
                                        <p:cTn id="17" dur="400" fill="hold"/>
                                        <p:tgtEl>
                                          <p:spTgt spid="9"/>
                                        </p:tgtEl>
                                        <p:attrNameLst>
                                          <p:attrName>ppt_w</p:attrName>
                                        </p:attrNameLst>
                                      </p:cBhvr>
                                      <p:tavLst>
                                        <p:tav tm="0">
                                          <p:val>
                                            <p:strVal val="#ppt_w/10"/>
                                          </p:val>
                                        </p:tav>
                                        <p:tav tm="50000">
                                          <p:val>
                                            <p:strVal val="#ppt_w+.01"/>
                                          </p:val>
                                        </p:tav>
                                        <p:tav tm="100000">
                                          <p:val>
                                            <p:strVal val="#ppt_w"/>
                                          </p:val>
                                        </p:tav>
                                      </p:tavLst>
                                    </p:anim>
                                    <p:animEffect transition="in" filter="fade">
                                      <p:cBhvr>
                                        <p:cTn id="18" dur="400" tmFilter="0,0; .5, 1; 1, 1"/>
                                        <p:tgtEl>
                                          <p:spTgt spid="9"/>
                                        </p:tgtEl>
                                      </p:cBhvr>
                                    </p:animEffect>
                                  </p:childTnLst>
                                </p:cTn>
                              </p:par>
                              <p:par>
                                <p:cTn id="19" presetID="42" presetClass="entr" presetSubtype="0" fill="hold" grpId="0" nodeType="withEffect">
                                  <p:stCondLst>
                                    <p:cond delay="0"/>
                                  </p:stCondLst>
                                  <p:childTnLst>
                                    <p:set>
                                      <p:cBhvr>
                                        <p:cTn id="20" dur="1" fill="hold">
                                          <p:stCondLst>
                                            <p:cond delay="0"/>
                                          </p:stCondLst>
                                        </p:cTn>
                                        <p:tgtEl>
                                          <p:spTgt spid="15"/>
                                        </p:tgtEl>
                                        <p:attrNameLst>
                                          <p:attrName>style.visibility</p:attrName>
                                        </p:attrNameLst>
                                      </p:cBhvr>
                                      <p:to>
                                        <p:strVal val="visible"/>
                                      </p:to>
                                    </p:set>
                                    <p:animEffect transition="in" filter="fade">
                                      <p:cBhvr>
                                        <p:cTn id="21" dur="750"/>
                                        <p:tgtEl>
                                          <p:spTgt spid="15"/>
                                        </p:tgtEl>
                                      </p:cBhvr>
                                    </p:animEffect>
                                    <p:anim calcmode="lin" valueType="num">
                                      <p:cBhvr>
                                        <p:cTn id="22" dur="750" fill="hold"/>
                                        <p:tgtEl>
                                          <p:spTgt spid="15"/>
                                        </p:tgtEl>
                                        <p:attrNameLst>
                                          <p:attrName>ppt_x</p:attrName>
                                        </p:attrNameLst>
                                      </p:cBhvr>
                                      <p:tavLst>
                                        <p:tav tm="0">
                                          <p:val>
                                            <p:strVal val="#ppt_x"/>
                                          </p:val>
                                        </p:tav>
                                        <p:tav tm="100000">
                                          <p:val>
                                            <p:strVal val="#ppt_x"/>
                                          </p:val>
                                        </p:tav>
                                      </p:tavLst>
                                    </p:anim>
                                    <p:anim calcmode="lin" valueType="num">
                                      <p:cBhvr>
                                        <p:cTn id="23" dur="750" fill="hold"/>
                                        <p:tgtEl>
                                          <p:spTgt spid="15"/>
                                        </p:tgtEl>
                                        <p:attrNameLst>
                                          <p:attrName>ppt_y</p:attrName>
                                        </p:attrNameLst>
                                      </p:cBhvr>
                                      <p:tavLst>
                                        <p:tav tm="0">
                                          <p:val>
                                            <p:strVal val="#ppt_y+.1"/>
                                          </p:val>
                                        </p:tav>
                                        <p:tav tm="100000">
                                          <p:val>
                                            <p:strVal val="#ppt_y"/>
                                          </p:val>
                                        </p:tav>
                                      </p:tavLst>
                                    </p:anim>
                                  </p:childTnLst>
                                </p:cTn>
                              </p:par>
                            </p:childTnLst>
                          </p:cTn>
                        </p:par>
                        <p:par>
                          <p:cTn id="24" fill="hold">
                            <p:stCondLst>
                              <p:cond delay="1260"/>
                            </p:stCondLst>
                            <p:childTnLst>
                              <p:par>
                                <p:cTn id="25" presetID="10" presetClass="entr" presetSubtype="0" fill="hold" grpId="0" nodeType="afterEffect">
                                  <p:stCondLst>
                                    <p:cond delay="0"/>
                                  </p:stCondLst>
                                  <p:childTnLst>
                                    <p:set>
                                      <p:cBhvr>
                                        <p:cTn id="26" dur="1" fill="hold">
                                          <p:stCondLst>
                                            <p:cond delay="0"/>
                                          </p:stCondLst>
                                        </p:cTn>
                                        <p:tgtEl>
                                          <p:spTgt spid="21"/>
                                        </p:tgtEl>
                                        <p:attrNameLst>
                                          <p:attrName>style.visibility</p:attrName>
                                        </p:attrNameLst>
                                      </p:cBhvr>
                                      <p:to>
                                        <p:strVal val="visible"/>
                                      </p:to>
                                    </p:set>
                                    <p:animEffect transition="in" filter="fade">
                                      <p:cBhvr>
                                        <p:cTn id="27" dur="500"/>
                                        <p:tgtEl>
                                          <p:spTgt spid="21"/>
                                        </p:tgtEl>
                                      </p:cBhvr>
                                    </p:animEffect>
                                  </p:childTnLst>
                                </p:cTn>
                              </p:par>
                            </p:childTnLst>
                          </p:cTn>
                        </p:par>
                        <p:par>
                          <p:cTn id="28" fill="hold">
                            <p:stCondLst>
                              <p:cond delay="1760"/>
                            </p:stCondLst>
                            <p:childTnLst>
                              <p:par>
                                <p:cTn id="29" presetID="10" presetClass="entr" presetSubtype="0" fill="hold" grpId="0" nodeType="afterEffect">
                                  <p:stCondLst>
                                    <p:cond delay="0"/>
                                  </p:stCondLst>
                                  <p:childTnLst>
                                    <p:set>
                                      <p:cBhvr>
                                        <p:cTn id="30" dur="1" fill="hold">
                                          <p:stCondLst>
                                            <p:cond delay="0"/>
                                          </p:stCondLst>
                                        </p:cTn>
                                        <p:tgtEl>
                                          <p:spTgt spid="24"/>
                                        </p:tgtEl>
                                        <p:attrNameLst>
                                          <p:attrName>style.visibility</p:attrName>
                                        </p:attrNameLst>
                                      </p:cBhvr>
                                      <p:to>
                                        <p:strVal val="visible"/>
                                      </p:to>
                                    </p:set>
                                    <p:animEffect transition="in" filter="fade">
                                      <p:cBhvr>
                                        <p:cTn id="31" dur="500"/>
                                        <p:tgtEl>
                                          <p:spTgt spid="24"/>
                                        </p:tgtEl>
                                      </p:cBhvr>
                                    </p:animEffect>
                                  </p:childTnLst>
                                </p:cTn>
                              </p:par>
                            </p:childTnLst>
                          </p:cTn>
                        </p:par>
                        <p:par>
                          <p:cTn id="32" fill="hold">
                            <p:stCondLst>
                              <p:cond delay="2260"/>
                            </p:stCondLst>
                            <p:childTnLst>
                              <p:par>
                                <p:cTn id="33" presetID="10" presetClass="entr" presetSubtype="0" fill="hold" grpId="0" nodeType="afterEffect">
                                  <p:stCondLst>
                                    <p:cond delay="0"/>
                                  </p:stCondLst>
                                  <p:iterate type="lt">
                                    <p:tmPct val="10000"/>
                                  </p:iterate>
                                  <p:childTnLst>
                                    <p:set>
                                      <p:cBhvr>
                                        <p:cTn id="34" dur="1" fill="hold">
                                          <p:stCondLst>
                                            <p:cond delay="0"/>
                                          </p:stCondLst>
                                        </p:cTn>
                                        <p:tgtEl>
                                          <p:spTgt spid="25"/>
                                        </p:tgtEl>
                                        <p:attrNameLst>
                                          <p:attrName>style.visibility</p:attrName>
                                        </p:attrNameLst>
                                      </p:cBhvr>
                                      <p:to>
                                        <p:strVal val="visible"/>
                                      </p:to>
                                    </p:set>
                                    <p:animEffect transition="in" filter="fade">
                                      <p:cBhvr>
                                        <p:cTn id="35" dur="500"/>
                                        <p:tgtEl>
                                          <p:spTgt spid="25"/>
                                        </p:tgtEl>
                                      </p:cBhvr>
                                    </p:animEffect>
                                  </p:childTnLst>
                                </p:cTn>
                              </p:par>
                            </p:childTnLst>
                          </p:cTn>
                        </p:par>
                        <p:par>
                          <p:cTn id="36" fill="hold">
                            <p:stCondLst>
                              <p:cond delay="4860"/>
                            </p:stCondLst>
                            <p:childTnLst>
                              <p:par>
                                <p:cTn id="37" presetID="10" presetClass="entr" presetSubtype="0" fill="hold" grpId="0" nodeType="afterEffect">
                                  <p:stCondLst>
                                    <p:cond delay="0"/>
                                  </p:stCondLst>
                                  <p:childTnLst>
                                    <p:set>
                                      <p:cBhvr>
                                        <p:cTn id="38" dur="1" fill="hold">
                                          <p:stCondLst>
                                            <p:cond delay="0"/>
                                          </p:stCondLst>
                                        </p:cTn>
                                        <p:tgtEl>
                                          <p:spTgt spid="23"/>
                                        </p:tgtEl>
                                        <p:attrNameLst>
                                          <p:attrName>style.visibility</p:attrName>
                                        </p:attrNameLst>
                                      </p:cBhvr>
                                      <p:to>
                                        <p:strVal val="visible"/>
                                      </p:to>
                                    </p:set>
                                    <p:animEffect transition="in" filter="fade">
                                      <p:cBhvr>
                                        <p:cTn id="39" dur="500"/>
                                        <p:tgtEl>
                                          <p:spTgt spid="23"/>
                                        </p:tgtEl>
                                      </p:cBhvr>
                                    </p:animEffect>
                                  </p:childTnLst>
                                </p:cTn>
                              </p:par>
                            </p:childTnLst>
                          </p:cTn>
                        </p:par>
                        <p:par>
                          <p:cTn id="40" fill="hold">
                            <p:stCondLst>
                              <p:cond delay="5360"/>
                            </p:stCondLst>
                            <p:childTnLst>
                              <p:par>
                                <p:cTn id="41" presetID="10" presetClass="entr" presetSubtype="0" fill="hold" grpId="0" nodeType="afterEffect">
                                  <p:stCondLst>
                                    <p:cond delay="0"/>
                                  </p:stCondLst>
                                  <p:childTnLst>
                                    <p:set>
                                      <p:cBhvr>
                                        <p:cTn id="42" dur="1" fill="hold">
                                          <p:stCondLst>
                                            <p:cond delay="0"/>
                                          </p:stCondLst>
                                        </p:cTn>
                                        <p:tgtEl>
                                          <p:spTgt spid="22"/>
                                        </p:tgtEl>
                                        <p:attrNameLst>
                                          <p:attrName>style.visibility</p:attrName>
                                        </p:attrNameLst>
                                      </p:cBhvr>
                                      <p:to>
                                        <p:strVal val="visible"/>
                                      </p:to>
                                    </p:set>
                                    <p:animEffect transition="in" filter="fade">
                                      <p:cBhvr>
                                        <p:cTn id="43" dur="500"/>
                                        <p:tgtEl>
                                          <p:spTgt spid="22"/>
                                        </p:tgtEl>
                                      </p:cBhvr>
                                    </p:animEffect>
                                  </p:childTnLst>
                                </p:cTn>
                              </p:par>
                            </p:childTnLst>
                          </p:cTn>
                        </p:par>
                        <p:par>
                          <p:cTn id="44" fill="hold">
                            <p:stCondLst>
                              <p:cond delay="5860"/>
                            </p:stCondLst>
                            <p:childTnLst>
                              <p:par>
                                <p:cTn id="45" presetID="10" presetClass="entr" presetSubtype="0" fill="hold" grpId="0" nodeType="afterEffect">
                                  <p:stCondLst>
                                    <p:cond delay="0"/>
                                  </p:stCondLst>
                                  <p:iterate type="lt">
                                    <p:tmPct val="10000"/>
                                  </p:iterate>
                                  <p:childTnLst>
                                    <p:set>
                                      <p:cBhvr>
                                        <p:cTn id="46" dur="1" fill="hold">
                                          <p:stCondLst>
                                            <p:cond delay="0"/>
                                          </p:stCondLst>
                                        </p:cTn>
                                        <p:tgtEl>
                                          <p:spTgt spid="26"/>
                                        </p:tgtEl>
                                        <p:attrNameLst>
                                          <p:attrName>style.visibility</p:attrName>
                                        </p:attrNameLst>
                                      </p:cBhvr>
                                      <p:to>
                                        <p:strVal val="visible"/>
                                      </p:to>
                                    </p:set>
                                    <p:animEffect transition="in" filter="fade">
                                      <p:cBhvr>
                                        <p:cTn id="47"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5" grpId="0"/>
      <p:bldP spid="21" grpId="0" animBg="1"/>
      <p:bldP spid="22" grpId="0" animBg="1"/>
      <p:bldP spid="23" grpId="0" animBg="1"/>
      <p:bldP spid="24" grpId="0" animBg="1"/>
      <p:bldP spid="25" grpId="0"/>
      <p:bldP spid="26"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文本框 5"/>
          <p:cNvSpPr txBox="1"/>
          <p:nvPr/>
        </p:nvSpPr>
        <p:spPr>
          <a:xfrm>
            <a:off x="957842" y="263724"/>
            <a:ext cx="4680957" cy="584775"/>
          </a:xfrm>
          <a:prstGeom prst="rect">
            <a:avLst/>
          </a:prstGeom>
          <a:noFill/>
        </p:spPr>
        <p:txBody>
          <a:bodyPr wrap="square" rtlCol="0">
            <a:spAutoFit/>
          </a:bodyPr>
          <a:lstStyle>
            <a:defPPr>
              <a:defRPr lang="zh-CN"/>
            </a:defPPr>
            <a:lvl1pPr>
              <a:defRPr sz="4000">
                <a:solidFill>
                  <a:schemeClr val="accent1">
                    <a:lumMod val="50000"/>
                  </a:schemeClr>
                </a:solidFill>
                <a:latin typeface="微软雅黑" pitchFamily="34" charset="-122"/>
                <a:ea typeface="微软雅黑" pitchFamily="34" charset="-122"/>
              </a:defRPr>
            </a:lvl1pPr>
          </a:lstStyle>
          <a:p>
            <a:r>
              <a:rPr lang="en-US" altLang="zh-CN" sz="3200" dirty="0">
                <a:solidFill>
                  <a:schemeClr val="bg1">
                    <a:lumMod val="50000"/>
                  </a:schemeClr>
                </a:solidFill>
              </a:rPr>
              <a:t>02.</a:t>
            </a:r>
            <a:r>
              <a:rPr lang="zh-CN" altLang="en-US" sz="3200" dirty="0">
                <a:solidFill>
                  <a:schemeClr val="bg1">
                    <a:lumMod val="50000"/>
                  </a:schemeClr>
                </a:solidFill>
              </a:rPr>
              <a:t>获得成绩与经验</a:t>
            </a:r>
            <a:endParaRPr lang="zh-CN" altLang="zh-CN" sz="3200" dirty="0">
              <a:solidFill>
                <a:schemeClr val="bg1">
                  <a:lumMod val="50000"/>
                </a:schemeClr>
              </a:solidFill>
            </a:endParaRPr>
          </a:p>
        </p:txBody>
      </p:sp>
      <p:grpSp>
        <p:nvGrpSpPr>
          <p:cNvPr id="10" name="组合 9"/>
          <p:cNvGrpSpPr/>
          <p:nvPr/>
        </p:nvGrpSpPr>
        <p:grpSpPr>
          <a:xfrm>
            <a:off x="0" y="231838"/>
            <a:ext cx="759125" cy="693420"/>
            <a:chOff x="0" y="532828"/>
            <a:chExt cx="759125" cy="568897"/>
          </a:xfrm>
          <a:solidFill>
            <a:srgbClr val="076DC1"/>
          </a:solidFill>
        </p:grpSpPr>
        <p:sp>
          <p:nvSpPr>
            <p:cNvPr id="11" name="矩形 10"/>
            <p:cNvSpPr/>
            <p:nvPr/>
          </p:nvSpPr>
          <p:spPr>
            <a:xfrm>
              <a:off x="0" y="532828"/>
              <a:ext cx="238791" cy="568897"/>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矩形 11"/>
            <p:cNvSpPr/>
            <p:nvPr/>
          </p:nvSpPr>
          <p:spPr>
            <a:xfrm>
              <a:off x="341410" y="532828"/>
              <a:ext cx="107228" cy="568897"/>
            </a:xfrm>
            <a:prstGeom prst="rect">
              <a:avLst/>
            </a:prstGeom>
            <a:solidFill>
              <a:srgbClr val="01B0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矩形 12"/>
            <p:cNvSpPr/>
            <p:nvPr/>
          </p:nvSpPr>
          <p:spPr>
            <a:xfrm>
              <a:off x="551257" y="532828"/>
              <a:ext cx="67464" cy="568897"/>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矩形 13"/>
            <p:cNvSpPr/>
            <p:nvPr/>
          </p:nvSpPr>
          <p:spPr>
            <a:xfrm>
              <a:off x="721341" y="532828"/>
              <a:ext cx="37784" cy="568897"/>
            </a:xfrm>
            <a:prstGeom prst="rect">
              <a:avLst/>
            </a:prstGeom>
            <a:solidFill>
              <a:srgbClr val="01B0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5" name="TextBox 14"/>
          <p:cNvSpPr txBox="1"/>
          <p:nvPr/>
        </p:nvSpPr>
        <p:spPr>
          <a:xfrm>
            <a:off x="9059265" y="385644"/>
            <a:ext cx="3131147" cy="369332"/>
          </a:xfrm>
          <a:prstGeom prst="rect">
            <a:avLst/>
          </a:prstGeom>
          <a:noFill/>
        </p:spPr>
        <p:txBody>
          <a:bodyPr wrap="square" rtlCol="0">
            <a:spAutoFit/>
          </a:bodyPr>
          <a:lstStyle/>
          <a:p>
            <a:r>
              <a:rPr lang="en-US" altLang="zh-CN" dirty="0">
                <a:solidFill>
                  <a:schemeClr val="bg1">
                    <a:lumMod val="50000"/>
                  </a:schemeClr>
                </a:solidFill>
                <a:latin typeface="微软雅黑" pitchFamily="34" charset="-122"/>
                <a:ea typeface="微软雅黑" pitchFamily="34" charset="-122"/>
              </a:rPr>
              <a:t>LOGO     </a:t>
            </a:r>
            <a:r>
              <a:rPr lang="zh-CN" altLang="en-US" dirty="0">
                <a:solidFill>
                  <a:schemeClr val="bg1">
                    <a:lumMod val="50000"/>
                  </a:schemeClr>
                </a:solidFill>
                <a:latin typeface="微软雅黑" pitchFamily="34" charset="-122"/>
                <a:ea typeface="微软雅黑" pitchFamily="34" charset="-122"/>
              </a:rPr>
              <a:t>添加您的公司名称</a:t>
            </a:r>
          </a:p>
        </p:txBody>
      </p:sp>
      <p:grpSp>
        <p:nvGrpSpPr>
          <p:cNvPr id="16" name="组合 15"/>
          <p:cNvGrpSpPr/>
          <p:nvPr/>
        </p:nvGrpSpPr>
        <p:grpSpPr>
          <a:xfrm>
            <a:off x="0" y="922175"/>
            <a:ext cx="12190413" cy="45719"/>
            <a:chOff x="0" y="532828"/>
            <a:chExt cx="759125" cy="568897"/>
          </a:xfrm>
          <a:solidFill>
            <a:srgbClr val="076DC1"/>
          </a:solidFill>
        </p:grpSpPr>
        <p:sp>
          <p:nvSpPr>
            <p:cNvPr id="17" name="矩形 16"/>
            <p:cNvSpPr/>
            <p:nvPr/>
          </p:nvSpPr>
          <p:spPr>
            <a:xfrm>
              <a:off x="0" y="532828"/>
              <a:ext cx="238791" cy="568897"/>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矩形 17"/>
            <p:cNvSpPr/>
            <p:nvPr/>
          </p:nvSpPr>
          <p:spPr>
            <a:xfrm>
              <a:off x="238791" y="532828"/>
              <a:ext cx="209847" cy="568897"/>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矩形 18"/>
            <p:cNvSpPr/>
            <p:nvPr/>
          </p:nvSpPr>
          <p:spPr>
            <a:xfrm>
              <a:off x="448638" y="532828"/>
              <a:ext cx="170083" cy="568897"/>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矩形 19"/>
            <p:cNvSpPr/>
            <p:nvPr/>
          </p:nvSpPr>
          <p:spPr>
            <a:xfrm>
              <a:off x="616871" y="532828"/>
              <a:ext cx="142254" cy="568897"/>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1" name="Group 17"/>
          <p:cNvGrpSpPr/>
          <p:nvPr/>
        </p:nvGrpSpPr>
        <p:grpSpPr>
          <a:xfrm>
            <a:off x="7890388" y="5273728"/>
            <a:ext cx="769173" cy="768769"/>
            <a:chOff x="9180430" y="5869754"/>
            <a:chExt cx="930275" cy="930275"/>
          </a:xfrm>
          <a:solidFill>
            <a:srgbClr val="01B0F1"/>
          </a:solidFill>
        </p:grpSpPr>
        <p:sp>
          <p:nvSpPr>
            <p:cNvPr id="22" name="Freeform 243"/>
            <p:cNvSpPr>
              <a:spLocks/>
            </p:cNvSpPr>
            <p:nvPr/>
          </p:nvSpPr>
          <p:spPr bwMode="auto">
            <a:xfrm>
              <a:off x="9515392" y="6214241"/>
              <a:ext cx="254000" cy="236537"/>
            </a:xfrm>
            <a:custGeom>
              <a:avLst/>
              <a:gdLst>
                <a:gd name="T0" fmla="*/ 127 w 202"/>
                <a:gd name="T1" fmla="*/ 3 h 188"/>
                <a:gd name="T2" fmla="*/ 104 w 202"/>
                <a:gd name="T3" fmla="*/ 0 h 188"/>
                <a:gd name="T4" fmla="*/ 12 w 202"/>
                <a:gd name="T5" fmla="*/ 72 h 188"/>
                <a:gd name="T6" fmla="*/ 81 w 202"/>
                <a:gd name="T7" fmla="*/ 186 h 188"/>
                <a:gd name="T8" fmla="*/ 104 w 202"/>
                <a:gd name="T9" fmla="*/ 188 h 188"/>
                <a:gd name="T10" fmla="*/ 104 w 202"/>
                <a:gd name="T11" fmla="*/ 188 h 188"/>
                <a:gd name="T12" fmla="*/ 196 w 202"/>
                <a:gd name="T13" fmla="*/ 117 h 188"/>
                <a:gd name="T14" fmla="*/ 185 w 202"/>
                <a:gd name="T15" fmla="*/ 46 h 188"/>
                <a:gd name="T16" fmla="*/ 127 w 202"/>
                <a:gd name="T17" fmla="*/ 3 h 1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02" h="188">
                  <a:moveTo>
                    <a:pt x="127" y="3"/>
                  </a:moveTo>
                  <a:cubicBezTo>
                    <a:pt x="119" y="1"/>
                    <a:pt x="112" y="0"/>
                    <a:pt x="104" y="0"/>
                  </a:cubicBezTo>
                  <a:cubicBezTo>
                    <a:pt x="60" y="0"/>
                    <a:pt x="23" y="30"/>
                    <a:pt x="12" y="72"/>
                  </a:cubicBezTo>
                  <a:cubicBezTo>
                    <a:pt x="0" y="122"/>
                    <a:pt x="30" y="173"/>
                    <a:pt x="81" y="186"/>
                  </a:cubicBezTo>
                  <a:cubicBezTo>
                    <a:pt x="89" y="188"/>
                    <a:pt x="96" y="188"/>
                    <a:pt x="104" y="188"/>
                  </a:cubicBezTo>
                  <a:cubicBezTo>
                    <a:pt x="104" y="188"/>
                    <a:pt x="104" y="188"/>
                    <a:pt x="104" y="188"/>
                  </a:cubicBezTo>
                  <a:cubicBezTo>
                    <a:pt x="147" y="188"/>
                    <a:pt x="185" y="159"/>
                    <a:pt x="196" y="117"/>
                  </a:cubicBezTo>
                  <a:cubicBezTo>
                    <a:pt x="202" y="93"/>
                    <a:pt x="198" y="68"/>
                    <a:pt x="185" y="46"/>
                  </a:cubicBezTo>
                  <a:cubicBezTo>
                    <a:pt x="172" y="24"/>
                    <a:pt x="151" y="9"/>
                    <a:pt x="127" y="3"/>
                  </a:cubicBezTo>
                  <a:close/>
                </a:path>
              </a:pathLst>
            </a:custGeom>
            <a:grpFill/>
            <a:ln>
              <a:noFill/>
            </a:ln>
          </p:spPr>
          <p:txBody>
            <a:bodyPr vert="horz" wrap="square" lIns="91440" tIns="45720" rIns="91440" bIns="45720" numCol="1" anchor="t" anchorCtr="0" compatLnSpc="1">
              <a:prstTxWarp prst="textNoShape">
                <a:avLst/>
              </a:prstTxWarp>
            </a:bodyPr>
            <a:lstStyle/>
            <a:p>
              <a:endParaRPr lang="id-ID">
                <a:latin typeface="Agency FB" panose="020B0503020202020204" pitchFamily="34" charset="0"/>
              </a:endParaRPr>
            </a:p>
          </p:txBody>
        </p:sp>
        <p:sp>
          <p:nvSpPr>
            <p:cNvPr id="23" name="Freeform 244"/>
            <p:cNvSpPr>
              <a:spLocks noEditPoints="1"/>
            </p:cNvSpPr>
            <p:nvPr/>
          </p:nvSpPr>
          <p:spPr bwMode="auto">
            <a:xfrm>
              <a:off x="9180430" y="5869754"/>
              <a:ext cx="930275" cy="930275"/>
            </a:xfrm>
            <a:custGeom>
              <a:avLst/>
              <a:gdLst>
                <a:gd name="T0" fmla="*/ 730 w 738"/>
                <a:gd name="T1" fmla="*/ 444 h 738"/>
                <a:gd name="T2" fmla="*/ 738 w 738"/>
                <a:gd name="T3" fmla="*/ 357 h 738"/>
                <a:gd name="T4" fmla="*/ 646 w 738"/>
                <a:gd name="T5" fmla="*/ 318 h 738"/>
                <a:gd name="T6" fmla="*/ 624 w 738"/>
                <a:gd name="T7" fmla="*/ 249 h 738"/>
                <a:gd name="T8" fmla="*/ 677 w 738"/>
                <a:gd name="T9" fmla="*/ 167 h 738"/>
                <a:gd name="T10" fmla="*/ 621 w 738"/>
                <a:gd name="T11" fmla="*/ 99 h 738"/>
                <a:gd name="T12" fmla="*/ 530 w 738"/>
                <a:gd name="T13" fmla="*/ 137 h 738"/>
                <a:gd name="T14" fmla="*/ 468 w 738"/>
                <a:gd name="T15" fmla="*/ 104 h 738"/>
                <a:gd name="T16" fmla="*/ 447 w 738"/>
                <a:gd name="T17" fmla="*/ 8 h 738"/>
                <a:gd name="T18" fmla="*/ 360 w 738"/>
                <a:gd name="T19" fmla="*/ 0 h 738"/>
                <a:gd name="T20" fmla="*/ 322 w 738"/>
                <a:gd name="T21" fmla="*/ 90 h 738"/>
                <a:gd name="T22" fmla="*/ 252 w 738"/>
                <a:gd name="T23" fmla="*/ 112 h 738"/>
                <a:gd name="T24" fmla="*/ 169 w 738"/>
                <a:gd name="T25" fmla="*/ 58 h 738"/>
                <a:gd name="T26" fmla="*/ 102 w 738"/>
                <a:gd name="T27" fmla="*/ 114 h 738"/>
                <a:gd name="T28" fmla="*/ 139 w 738"/>
                <a:gd name="T29" fmla="*/ 205 h 738"/>
                <a:gd name="T30" fmla="*/ 105 w 738"/>
                <a:gd name="T31" fmla="*/ 270 h 738"/>
                <a:gd name="T32" fmla="*/ 8 w 738"/>
                <a:gd name="T33" fmla="*/ 291 h 738"/>
                <a:gd name="T34" fmla="*/ 0 w 738"/>
                <a:gd name="T35" fmla="*/ 379 h 738"/>
                <a:gd name="T36" fmla="*/ 92 w 738"/>
                <a:gd name="T37" fmla="*/ 417 h 738"/>
                <a:gd name="T38" fmla="*/ 113 w 738"/>
                <a:gd name="T39" fmla="*/ 485 h 738"/>
                <a:gd name="T40" fmla="*/ 59 w 738"/>
                <a:gd name="T41" fmla="*/ 569 h 738"/>
                <a:gd name="T42" fmla="*/ 115 w 738"/>
                <a:gd name="T43" fmla="*/ 637 h 738"/>
                <a:gd name="T44" fmla="*/ 208 w 738"/>
                <a:gd name="T45" fmla="*/ 599 h 738"/>
                <a:gd name="T46" fmla="*/ 269 w 738"/>
                <a:gd name="T47" fmla="*/ 631 h 738"/>
                <a:gd name="T48" fmla="*/ 290 w 738"/>
                <a:gd name="T49" fmla="*/ 729 h 738"/>
                <a:gd name="T50" fmla="*/ 378 w 738"/>
                <a:gd name="T51" fmla="*/ 738 h 738"/>
                <a:gd name="T52" fmla="*/ 417 w 738"/>
                <a:gd name="T53" fmla="*/ 645 h 738"/>
                <a:gd name="T54" fmla="*/ 484 w 738"/>
                <a:gd name="T55" fmla="*/ 625 h 738"/>
                <a:gd name="T56" fmla="*/ 568 w 738"/>
                <a:gd name="T57" fmla="*/ 679 h 738"/>
                <a:gd name="T58" fmla="*/ 636 w 738"/>
                <a:gd name="T59" fmla="*/ 623 h 738"/>
                <a:gd name="T60" fmla="*/ 599 w 738"/>
                <a:gd name="T61" fmla="*/ 531 h 738"/>
                <a:gd name="T62" fmla="*/ 633 w 738"/>
                <a:gd name="T63" fmla="*/ 465 h 738"/>
                <a:gd name="T64" fmla="*/ 730 w 738"/>
                <a:gd name="T65" fmla="*/ 444 h 738"/>
                <a:gd name="T66" fmla="*/ 503 w 738"/>
                <a:gd name="T67" fmla="*/ 401 h 738"/>
                <a:gd name="T68" fmla="*/ 369 w 738"/>
                <a:gd name="T69" fmla="*/ 505 h 738"/>
                <a:gd name="T70" fmla="*/ 369 w 738"/>
                <a:gd name="T71" fmla="*/ 505 h 738"/>
                <a:gd name="T72" fmla="*/ 335 w 738"/>
                <a:gd name="T73" fmla="*/ 502 h 738"/>
                <a:gd name="T74" fmla="*/ 234 w 738"/>
                <a:gd name="T75" fmla="*/ 334 h 738"/>
                <a:gd name="T76" fmla="*/ 369 w 738"/>
                <a:gd name="T77" fmla="*/ 229 h 738"/>
                <a:gd name="T78" fmla="*/ 403 w 738"/>
                <a:gd name="T79" fmla="*/ 233 h 738"/>
                <a:gd name="T80" fmla="*/ 488 w 738"/>
                <a:gd name="T81" fmla="*/ 297 h 738"/>
                <a:gd name="T82" fmla="*/ 503 w 738"/>
                <a:gd name="T83" fmla="*/ 401 h 7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738" h="738">
                  <a:moveTo>
                    <a:pt x="730" y="444"/>
                  </a:moveTo>
                  <a:cubicBezTo>
                    <a:pt x="738" y="357"/>
                    <a:pt x="738" y="357"/>
                    <a:pt x="738" y="357"/>
                  </a:cubicBezTo>
                  <a:cubicBezTo>
                    <a:pt x="646" y="318"/>
                    <a:pt x="646" y="318"/>
                    <a:pt x="646" y="318"/>
                  </a:cubicBezTo>
                  <a:cubicBezTo>
                    <a:pt x="642" y="294"/>
                    <a:pt x="635" y="271"/>
                    <a:pt x="624" y="249"/>
                  </a:cubicBezTo>
                  <a:cubicBezTo>
                    <a:pt x="677" y="167"/>
                    <a:pt x="677" y="167"/>
                    <a:pt x="677" y="167"/>
                  </a:cubicBezTo>
                  <a:cubicBezTo>
                    <a:pt x="621" y="99"/>
                    <a:pt x="621" y="99"/>
                    <a:pt x="621" y="99"/>
                  </a:cubicBezTo>
                  <a:cubicBezTo>
                    <a:pt x="530" y="137"/>
                    <a:pt x="530" y="137"/>
                    <a:pt x="530" y="137"/>
                  </a:cubicBezTo>
                  <a:cubicBezTo>
                    <a:pt x="511" y="124"/>
                    <a:pt x="490" y="113"/>
                    <a:pt x="468" y="104"/>
                  </a:cubicBezTo>
                  <a:cubicBezTo>
                    <a:pt x="447" y="8"/>
                    <a:pt x="447" y="8"/>
                    <a:pt x="447" y="8"/>
                  </a:cubicBezTo>
                  <a:cubicBezTo>
                    <a:pt x="360" y="0"/>
                    <a:pt x="360" y="0"/>
                    <a:pt x="360" y="0"/>
                  </a:cubicBezTo>
                  <a:cubicBezTo>
                    <a:pt x="322" y="90"/>
                    <a:pt x="322" y="90"/>
                    <a:pt x="322" y="90"/>
                  </a:cubicBezTo>
                  <a:cubicBezTo>
                    <a:pt x="298" y="94"/>
                    <a:pt x="274" y="102"/>
                    <a:pt x="252" y="112"/>
                  </a:cubicBezTo>
                  <a:cubicBezTo>
                    <a:pt x="169" y="58"/>
                    <a:pt x="169" y="58"/>
                    <a:pt x="169" y="58"/>
                  </a:cubicBezTo>
                  <a:cubicBezTo>
                    <a:pt x="102" y="114"/>
                    <a:pt x="102" y="114"/>
                    <a:pt x="102" y="114"/>
                  </a:cubicBezTo>
                  <a:cubicBezTo>
                    <a:pt x="139" y="205"/>
                    <a:pt x="139" y="205"/>
                    <a:pt x="139" y="205"/>
                  </a:cubicBezTo>
                  <a:cubicBezTo>
                    <a:pt x="125" y="225"/>
                    <a:pt x="113" y="247"/>
                    <a:pt x="105" y="270"/>
                  </a:cubicBezTo>
                  <a:cubicBezTo>
                    <a:pt x="8" y="291"/>
                    <a:pt x="8" y="291"/>
                    <a:pt x="8" y="291"/>
                  </a:cubicBezTo>
                  <a:cubicBezTo>
                    <a:pt x="0" y="379"/>
                    <a:pt x="0" y="379"/>
                    <a:pt x="0" y="379"/>
                  </a:cubicBezTo>
                  <a:cubicBezTo>
                    <a:pt x="92" y="417"/>
                    <a:pt x="92" y="417"/>
                    <a:pt x="92" y="417"/>
                  </a:cubicBezTo>
                  <a:cubicBezTo>
                    <a:pt x="96" y="441"/>
                    <a:pt x="103" y="464"/>
                    <a:pt x="113" y="485"/>
                  </a:cubicBezTo>
                  <a:cubicBezTo>
                    <a:pt x="59" y="569"/>
                    <a:pt x="59" y="569"/>
                    <a:pt x="59" y="569"/>
                  </a:cubicBezTo>
                  <a:cubicBezTo>
                    <a:pt x="115" y="637"/>
                    <a:pt x="115" y="637"/>
                    <a:pt x="115" y="637"/>
                  </a:cubicBezTo>
                  <a:cubicBezTo>
                    <a:pt x="208" y="599"/>
                    <a:pt x="208" y="599"/>
                    <a:pt x="208" y="599"/>
                  </a:cubicBezTo>
                  <a:cubicBezTo>
                    <a:pt x="226" y="612"/>
                    <a:pt x="247" y="623"/>
                    <a:pt x="269" y="631"/>
                  </a:cubicBezTo>
                  <a:cubicBezTo>
                    <a:pt x="290" y="729"/>
                    <a:pt x="290" y="729"/>
                    <a:pt x="290" y="729"/>
                  </a:cubicBezTo>
                  <a:cubicBezTo>
                    <a:pt x="378" y="738"/>
                    <a:pt x="378" y="738"/>
                    <a:pt x="378" y="738"/>
                  </a:cubicBezTo>
                  <a:cubicBezTo>
                    <a:pt x="417" y="645"/>
                    <a:pt x="417" y="645"/>
                    <a:pt x="417" y="645"/>
                  </a:cubicBezTo>
                  <a:cubicBezTo>
                    <a:pt x="440" y="641"/>
                    <a:pt x="463" y="634"/>
                    <a:pt x="484" y="625"/>
                  </a:cubicBezTo>
                  <a:cubicBezTo>
                    <a:pt x="568" y="679"/>
                    <a:pt x="568" y="679"/>
                    <a:pt x="568" y="679"/>
                  </a:cubicBezTo>
                  <a:cubicBezTo>
                    <a:pt x="636" y="623"/>
                    <a:pt x="636" y="623"/>
                    <a:pt x="636" y="623"/>
                  </a:cubicBezTo>
                  <a:cubicBezTo>
                    <a:pt x="599" y="531"/>
                    <a:pt x="599" y="531"/>
                    <a:pt x="599" y="531"/>
                  </a:cubicBezTo>
                  <a:cubicBezTo>
                    <a:pt x="613" y="511"/>
                    <a:pt x="624" y="489"/>
                    <a:pt x="633" y="465"/>
                  </a:cubicBezTo>
                  <a:lnTo>
                    <a:pt x="730" y="444"/>
                  </a:lnTo>
                  <a:close/>
                  <a:moveTo>
                    <a:pt x="503" y="401"/>
                  </a:moveTo>
                  <a:cubicBezTo>
                    <a:pt x="488" y="463"/>
                    <a:pt x="433" y="505"/>
                    <a:pt x="369" y="505"/>
                  </a:cubicBezTo>
                  <a:cubicBezTo>
                    <a:pt x="369" y="505"/>
                    <a:pt x="369" y="505"/>
                    <a:pt x="369" y="505"/>
                  </a:cubicBezTo>
                  <a:cubicBezTo>
                    <a:pt x="358" y="505"/>
                    <a:pt x="346" y="504"/>
                    <a:pt x="335" y="502"/>
                  </a:cubicBezTo>
                  <a:cubicBezTo>
                    <a:pt x="261" y="483"/>
                    <a:pt x="216" y="408"/>
                    <a:pt x="234" y="334"/>
                  </a:cubicBezTo>
                  <a:cubicBezTo>
                    <a:pt x="250" y="272"/>
                    <a:pt x="305" y="229"/>
                    <a:pt x="369" y="229"/>
                  </a:cubicBezTo>
                  <a:cubicBezTo>
                    <a:pt x="380" y="229"/>
                    <a:pt x="392" y="231"/>
                    <a:pt x="403" y="233"/>
                  </a:cubicBezTo>
                  <a:cubicBezTo>
                    <a:pt x="439" y="242"/>
                    <a:pt x="469" y="265"/>
                    <a:pt x="488" y="297"/>
                  </a:cubicBezTo>
                  <a:cubicBezTo>
                    <a:pt x="507" y="328"/>
                    <a:pt x="512" y="365"/>
                    <a:pt x="503" y="401"/>
                  </a:cubicBezTo>
                  <a:close/>
                </a:path>
              </a:pathLst>
            </a:custGeom>
            <a:grpFill/>
            <a:ln>
              <a:noFill/>
            </a:ln>
          </p:spPr>
          <p:txBody>
            <a:bodyPr vert="horz" wrap="square" lIns="91440" tIns="45720" rIns="91440" bIns="45720" numCol="1" anchor="t" anchorCtr="0" compatLnSpc="1">
              <a:prstTxWarp prst="textNoShape">
                <a:avLst/>
              </a:prstTxWarp>
            </a:bodyPr>
            <a:lstStyle/>
            <a:p>
              <a:endParaRPr lang="id-ID">
                <a:latin typeface="Agency FB" panose="020B0503020202020204" pitchFamily="34" charset="0"/>
              </a:endParaRPr>
            </a:p>
          </p:txBody>
        </p:sp>
      </p:grpSp>
      <p:grpSp>
        <p:nvGrpSpPr>
          <p:cNvPr id="24" name="Group 15"/>
          <p:cNvGrpSpPr/>
          <p:nvPr/>
        </p:nvGrpSpPr>
        <p:grpSpPr>
          <a:xfrm>
            <a:off x="9291097" y="2402549"/>
            <a:ext cx="769173" cy="768769"/>
            <a:chOff x="10874515" y="2395387"/>
            <a:chExt cx="930275" cy="930275"/>
          </a:xfrm>
          <a:solidFill>
            <a:srgbClr val="01B0F1"/>
          </a:solidFill>
        </p:grpSpPr>
        <p:sp>
          <p:nvSpPr>
            <p:cNvPr id="25" name="Freeform 245"/>
            <p:cNvSpPr>
              <a:spLocks/>
            </p:cNvSpPr>
            <p:nvPr/>
          </p:nvSpPr>
          <p:spPr bwMode="auto">
            <a:xfrm>
              <a:off x="11209477" y="2741462"/>
              <a:ext cx="254000" cy="238125"/>
            </a:xfrm>
            <a:custGeom>
              <a:avLst/>
              <a:gdLst>
                <a:gd name="T0" fmla="*/ 128 w 202"/>
                <a:gd name="T1" fmla="*/ 3 h 189"/>
                <a:gd name="T2" fmla="*/ 104 w 202"/>
                <a:gd name="T3" fmla="*/ 0 h 189"/>
                <a:gd name="T4" fmla="*/ 13 w 202"/>
                <a:gd name="T5" fmla="*/ 71 h 189"/>
                <a:gd name="T6" fmla="*/ 82 w 202"/>
                <a:gd name="T7" fmla="*/ 186 h 189"/>
                <a:gd name="T8" fmla="*/ 105 w 202"/>
                <a:gd name="T9" fmla="*/ 189 h 189"/>
                <a:gd name="T10" fmla="*/ 196 w 202"/>
                <a:gd name="T11" fmla="*/ 117 h 189"/>
                <a:gd name="T12" fmla="*/ 186 w 202"/>
                <a:gd name="T13" fmla="*/ 46 h 189"/>
                <a:gd name="T14" fmla="*/ 128 w 202"/>
                <a:gd name="T15" fmla="*/ 3 h 18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02" h="189">
                  <a:moveTo>
                    <a:pt x="128" y="3"/>
                  </a:moveTo>
                  <a:cubicBezTo>
                    <a:pt x="120" y="1"/>
                    <a:pt x="112" y="0"/>
                    <a:pt x="104" y="0"/>
                  </a:cubicBezTo>
                  <a:cubicBezTo>
                    <a:pt x="61" y="0"/>
                    <a:pt x="23" y="29"/>
                    <a:pt x="13" y="71"/>
                  </a:cubicBezTo>
                  <a:cubicBezTo>
                    <a:pt x="0" y="122"/>
                    <a:pt x="31" y="173"/>
                    <a:pt x="82" y="186"/>
                  </a:cubicBezTo>
                  <a:cubicBezTo>
                    <a:pt x="89" y="188"/>
                    <a:pt x="97" y="189"/>
                    <a:pt x="105" y="189"/>
                  </a:cubicBezTo>
                  <a:cubicBezTo>
                    <a:pt x="148" y="189"/>
                    <a:pt x="186" y="160"/>
                    <a:pt x="196" y="117"/>
                  </a:cubicBezTo>
                  <a:cubicBezTo>
                    <a:pt x="202" y="93"/>
                    <a:pt x="199" y="67"/>
                    <a:pt x="186" y="46"/>
                  </a:cubicBezTo>
                  <a:cubicBezTo>
                    <a:pt x="173" y="24"/>
                    <a:pt x="152" y="9"/>
                    <a:pt x="128" y="3"/>
                  </a:cubicBezTo>
                  <a:close/>
                </a:path>
              </a:pathLst>
            </a:custGeom>
            <a:grpFill/>
            <a:ln>
              <a:noFill/>
            </a:ln>
          </p:spPr>
          <p:txBody>
            <a:bodyPr vert="horz" wrap="square" lIns="91440" tIns="45720" rIns="91440" bIns="45720" numCol="1" anchor="t" anchorCtr="0" compatLnSpc="1">
              <a:prstTxWarp prst="textNoShape">
                <a:avLst/>
              </a:prstTxWarp>
            </a:bodyPr>
            <a:lstStyle/>
            <a:p>
              <a:endParaRPr lang="id-ID">
                <a:latin typeface="Agency FB" panose="020B0503020202020204" pitchFamily="34" charset="0"/>
              </a:endParaRPr>
            </a:p>
          </p:txBody>
        </p:sp>
        <p:sp>
          <p:nvSpPr>
            <p:cNvPr id="26" name="Freeform 246"/>
            <p:cNvSpPr>
              <a:spLocks noEditPoints="1"/>
            </p:cNvSpPr>
            <p:nvPr/>
          </p:nvSpPr>
          <p:spPr bwMode="auto">
            <a:xfrm>
              <a:off x="10874515" y="2395387"/>
              <a:ext cx="930275" cy="930275"/>
            </a:xfrm>
            <a:custGeom>
              <a:avLst/>
              <a:gdLst>
                <a:gd name="T0" fmla="*/ 730 w 738"/>
                <a:gd name="T1" fmla="*/ 445 h 738"/>
                <a:gd name="T2" fmla="*/ 738 w 738"/>
                <a:gd name="T3" fmla="*/ 357 h 738"/>
                <a:gd name="T4" fmla="*/ 647 w 738"/>
                <a:gd name="T5" fmla="*/ 319 h 738"/>
                <a:gd name="T6" fmla="*/ 625 w 738"/>
                <a:gd name="T7" fmla="*/ 250 h 738"/>
                <a:gd name="T8" fmla="*/ 678 w 738"/>
                <a:gd name="T9" fmla="*/ 168 h 738"/>
                <a:gd name="T10" fmla="*/ 622 w 738"/>
                <a:gd name="T11" fmla="*/ 100 h 738"/>
                <a:gd name="T12" fmla="*/ 530 w 738"/>
                <a:gd name="T13" fmla="*/ 137 h 738"/>
                <a:gd name="T14" fmla="*/ 469 w 738"/>
                <a:gd name="T15" fmla="*/ 105 h 738"/>
                <a:gd name="T16" fmla="*/ 448 w 738"/>
                <a:gd name="T17" fmla="*/ 9 h 738"/>
                <a:gd name="T18" fmla="*/ 360 w 738"/>
                <a:gd name="T19" fmla="*/ 0 h 738"/>
                <a:gd name="T20" fmla="*/ 322 w 738"/>
                <a:gd name="T21" fmla="*/ 91 h 738"/>
                <a:gd name="T22" fmla="*/ 253 w 738"/>
                <a:gd name="T23" fmla="*/ 112 h 738"/>
                <a:gd name="T24" fmla="*/ 170 w 738"/>
                <a:gd name="T25" fmla="*/ 59 h 738"/>
                <a:gd name="T26" fmla="*/ 102 w 738"/>
                <a:gd name="T27" fmla="*/ 115 h 738"/>
                <a:gd name="T28" fmla="*/ 139 w 738"/>
                <a:gd name="T29" fmla="*/ 206 h 738"/>
                <a:gd name="T30" fmla="*/ 105 w 738"/>
                <a:gd name="T31" fmla="*/ 271 h 738"/>
                <a:gd name="T32" fmla="*/ 8 w 738"/>
                <a:gd name="T33" fmla="*/ 292 h 738"/>
                <a:gd name="T34" fmla="*/ 0 w 738"/>
                <a:gd name="T35" fmla="*/ 379 h 738"/>
                <a:gd name="T36" fmla="*/ 92 w 738"/>
                <a:gd name="T37" fmla="*/ 418 h 738"/>
                <a:gd name="T38" fmla="*/ 113 w 738"/>
                <a:gd name="T39" fmla="*/ 486 h 738"/>
                <a:gd name="T40" fmla="*/ 59 w 738"/>
                <a:gd name="T41" fmla="*/ 570 h 738"/>
                <a:gd name="T42" fmla="*/ 116 w 738"/>
                <a:gd name="T43" fmla="*/ 637 h 738"/>
                <a:gd name="T44" fmla="*/ 208 w 738"/>
                <a:gd name="T45" fmla="*/ 599 h 738"/>
                <a:gd name="T46" fmla="*/ 270 w 738"/>
                <a:gd name="T47" fmla="*/ 632 h 738"/>
                <a:gd name="T48" fmla="*/ 291 w 738"/>
                <a:gd name="T49" fmla="*/ 730 h 738"/>
                <a:gd name="T50" fmla="*/ 379 w 738"/>
                <a:gd name="T51" fmla="*/ 738 h 738"/>
                <a:gd name="T52" fmla="*/ 417 w 738"/>
                <a:gd name="T53" fmla="*/ 646 h 738"/>
                <a:gd name="T54" fmla="*/ 485 w 738"/>
                <a:gd name="T55" fmla="*/ 625 h 738"/>
                <a:gd name="T56" fmla="*/ 569 w 738"/>
                <a:gd name="T57" fmla="*/ 680 h 738"/>
                <a:gd name="T58" fmla="*/ 637 w 738"/>
                <a:gd name="T59" fmla="*/ 623 h 738"/>
                <a:gd name="T60" fmla="*/ 599 w 738"/>
                <a:gd name="T61" fmla="*/ 532 h 738"/>
                <a:gd name="T62" fmla="*/ 634 w 738"/>
                <a:gd name="T63" fmla="*/ 466 h 738"/>
                <a:gd name="T64" fmla="*/ 730 w 738"/>
                <a:gd name="T65" fmla="*/ 445 h 738"/>
                <a:gd name="T66" fmla="*/ 504 w 738"/>
                <a:gd name="T67" fmla="*/ 402 h 738"/>
                <a:gd name="T68" fmla="*/ 370 w 738"/>
                <a:gd name="T69" fmla="*/ 507 h 738"/>
                <a:gd name="T70" fmla="*/ 336 w 738"/>
                <a:gd name="T71" fmla="*/ 503 h 738"/>
                <a:gd name="T72" fmla="*/ 235 w 738"/>
                <a:gd name="T73" fmla="*/ 335 h 738"/>
                <a:gd name="T74" fmla="*/ 369 w 738"/>
                <a:gd name="T75" fmla="*/ 230 h 738"/>
                <a:gd name="T76" fmla="*/ 403 w 738"/>
                <a:gd name="T77" fmla="*/ 234 h 738"/>
                <a:gd name="T78" fmla="*/ 488 w 738"/>
                <a:gd name="T79" fmla="*/ 297 h 738"/>
                <a:gd name="T80" fmla="*/ 504 w 738"/>
                <a:gd name="T81" fmla="*/ 402 h 7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738" h="738">
                  <a:moveTo>
                    <a:pt x="730" y="445"/>
                  </a:moveTo>
                  <a:cubicBezTo>
                    <a:pt x="738" y="357"/>
                    <a:pt x="738" y="357"/>
                    <a:pt x="738" y="357"/>
                  </a:cubicBezTo>
                  <a:cubicBezTo>
                    <a:pt x="647" y="319"/>
                    <a:pt x="647" y="319"/>
                    <a:pt x="647" y="319"/>
                  </a:cubicBezTo>
                  <a:cubicBezTo>
                    <a:pt x="643" y="295"/>
                    <a:pt x="635" y="272"/>
                    <a:pt x="625" y="250"/>
                  </a:cubicBezTo>
                  <a:cubicBezTo>
                    <a:pt x="678" y="168"/>
                    <a:pt x="678" y="168"/>
                    <a:pt x="678" y="168"/>
                  </a:cubicBezTo>
                  <a:cubicBezTo>
                    <a:pt x="622" y="100"/>
                    <a:pt x="622" y="100"/>
                    <a:pt x="622" y="100"/>
                  </a:cubicBezTo>
                  <a:cubicBezTo>
                    <a:pt x="530" y="137"/>
                    <a:pt x="530" y="137"/>
                    <a:pt x="530" y="137"/>
                  </a:cubicBezTo>
                  <a:cubicBezTo>
                    <a:pt x="512" y="124"/>
                    <a:pt x="491" y="113"/>
                    <a:pt x="469" y="105"/>
                  </a:cubicBezTo>
                  <a:cubicBezTo>
                    <a:pt x="448" y="9"/>
                    <a:pt x="448" y="9"/>
                    <a:pt x="448" y="9"/>
                  </a:cubicBezTo>
                  <a:cubicBezTo>
                    <a:pt x="360" y="0"/>
                    <a:pt x="360" y="0"/>
                    <a:pt x="360" y="0"/>
                  </a:cubicBezTo>
                  <a:cubicBezTo>
                    <a:pt x="322" y="91"/>
                    <a:pt x="322" y="91"/>
                    <a:pt x="322" y="91"/>
                  </a:cubicBezTo>
                  <a:cubicBezTo>
                    <a:pt x="298" y="95"/>
                    <a:pt x="275" y="102"/>
                    <a:pt x="253" y="112"/>
                  </a:cubicBezTo>
                  <a:cubicBezTo>
                    <a:pt x="170" y="59"/>
                    <a:pt x="170" y="59"/>
                    <a:pt x="170" y="59"/>
                  </a:cubicBezTo>
                  <a:cubicBezTo>
                    <a:pt x="102" y="115"/>
                    <a:pt x="102" y="115"/>
                    <a:pt x="102" y="115"/>
                  </a:cubicBezTo>
                  <a:cubicBezTo>
                    <a:pt x="139" y="206"/>
                    <a:pt x="139" y="206"/>
                    <a:pt x="139" y="206"/>
                  </a:cubicBezTo>
                  <a:cubicBezTo>
                    <a:pt x="125" y="226"/>
                    <a:pt x="114" y="247"/>
                    <a:pt x="105" y="271"/>
                  </a:cubicBezTo>
                  <a:cubicBezTo>
                    <a:pt x="8" y="292"/>
                    <a:pt x="8" y="292"/>
                    <a:pt x="8" y="292"/>
                  </a:cubicBezTo>
                  <a:cubicBezTo>
                    <a:pt x="0" y="379"/>
                    <a:pt x="0" y="379"/>
                    <a:pt x="0" y="379"/>
                  </a:cubicBezTo>
                  <a:cubicBezTo>
                    <a:pt x="92" y="418"/>
                    <a:pt x="92" y="418"/>
                    <a:pt x="92" y="418"/>
                  </a:cubicBezTo>
                  <a:cubicBezTo>
                    <a:pt x="97" y="441"/>
                    <a:pt x="104" y="464"/>
                    <a:pt x="113" y="486"/>
                  </a:cubicBezTo>
                  <a:cubicBezTo>
                    <a:pt x="59" y="570"/>
                    <a:pt x="59" y="570"/>
                    <a:pt x="59" y="570"/>
                  </a:cubicBezTo>
                  <a:cubicBezTo>
                    <a:pt x="116" y="637"/>
                    <a:pt x="116" y="637"/>
                    <a:pt x="116" y="637"/>
                  </a:cubicBezTo>
                  <a:cubicBezTo>
                    <a:pt x="208" y="599"/>
                    <a:pt x="208" y="599"/>
                    <a:pt x="208" y="599"/>
                  </a:cubicBezTo>
                  <a:cubicBezTo>
                    <a:pt x="227" y="612"/>
                    <a:pt x="248" y="623"/>
                    <a:pt x="270" y="632"/>
                  </a:cubicBezTo>
                  <a:cubicBezTo>
                    <a:pt x="291" y="730"/>
                    <a:pt x="291" y="730"/>
                    <a:pt x="291" y="730"/>
                  </a:cubicBezTo>
                  <a:cubicBezTo>
                    <a:pt x="379" y="738"/>
                    <a:pt x="379" y="738"/>
                    <a:pt x="379" y="738"/>
                  </a:cubicBezTo>
                  <a:cubicBezTo>
                    <a:pt x="417" y="646"/>
                    <a:pt x="417" y="646"/>
                    <a:pt x="417" y="646"/>
                  </a:cubicBezTo>
                  <a:cubicBezTo>
                    <a:pt x="441" y="642"/>
                    <a:pt x="463" y="635"/>
                    <a:pt x="485" y="625"/>
                  </a:cubicBezTo>
                  <a:cubicBezTo>
                    <a:pt x="569" y="680"/>
                    <a:pt x="569" y="680"/>
                    <a:pt x="569" y="680"/>
                  </a:cubicBezTo>
                  <a:cubicBezTo>
                    <a:pt x="637" y="623"/>
                    <a:pt x="637" y="623"/>
                    <a:pt x="637" y="623"/>
                  </a:cubicBezTo>
                  <a:cubicBezTo>
                    <a:pt x="599" y="532"/>
                    <a:pt x="599" y="532"/>
                    <a:pt x="599" y="532"/>
                  </a:cubicBezTo>
                  <a:cubicBezTo>
                    <a:pt x="613" y="512"/>
                    <a:pt x="625" y="490"/>
                    <a:pt x="634" y="466"/>
                  </a:cubicBezTo>
                  <a:lnTo>
                    <a:pt x="730" y="445"/>
                  </a:lnTo>
                  <a:close/>
                  <a:moveTo>
                    <a:pt x="504" y="402"/>
                  </a:moveTo>
                  <a:cubicBezTo>
                    <a:pt x="489" y="464"/>
                    <a:pt x="433" y="507"/>
                    <a:pt x="370" y="507"/>
                  </a:cubicBezTo>
                  <a:cubicBezTo>
                    <a:pt x="358" y="507"/>
                    <a:pt x="347" y="506"/>
                    <a:pt x="336" y="503"/>
                  </a:cubicBezTo>
                  <a:cubicBezTo>
                    <a:pt x="262" y="484"/>
                    <a:pt x="217" y="409"/>
                    <a:pt x="235" y="335"/>
                  </a:cubicBezTo>
                  <a:cubicBezTo>
                    <a:pt x="251" y="273"/>
                    <a:pt x="306" y="230"/>
                    <a:pt x="369" y="230"/>
                  </a:cubicBezTo>
                  <a:cubicBezTo>
                    <a:pt x="381" y="230"/>
                    <a:pt x="392" y="231"/>
                    <a:pt x="403" y="234"/>
                  </a:cubicBezTo>
                  <a:cubicBezTo>
                    <a:pt x="439" y="243"/>
                    <a:pt x="469" y="265"/>
                    <a:pt x="488" y="297"/>
                  </a:cubicBezTo>
                  <a:cubicBezTo>
                    <a:pt x="508" y="329"/>
                    <a:pt x="513" y="366"/>
                    <a:pt x="504" y="402"/>
                  </a:cubicBezTo>
                  <a:close/>
                </a:path>
              </a:pathLst>
            </a:custGeom>
            <a:grpFill/>
            <a:ln>
              <a:noFill/>
            </a:ln>
          </p:spPr>
          <p:txBody>
            <a:bodyPr vert="horz" wrap="square" lIns="91440" tIns="45720" rIns="91440" bIns="45720" numCol="1" anchor="t" anchorCtr="0" compatLnSpc="1">
              <a:prstTxWarp prst="textNoShape">
                <a:avLst/>
              </a:prstTxWarp>
            </a:bodyPr>
            <a:lstStyle/>
            <a:p>
              <a:endParaRPr lang="id-ID">
                <a:latin typeface="Agency FB" panose="020B0503020202020204" pitchFamily="34" charset="0"/>
              </a:endParaRPr>
            </a:p>
          </p:txBody>
        </p:sp>
      </p:grpSp>
      <p:grpSp>
        <p:nvGrpSpPr>
          <p:cNvPr id="27" name="Group 19"/>
          <p:cNvGrpSpPr/>
          <p:nvPr/>
        </p:nvGrpSpPr>
        <p:grpSpPr>
          <a:xfrm>
            <a:off x="6491361" y="2224134"/>
            <a:ext cx="1917682" cy="1916675"/>
            <a:chOff x="7488377" y="2179487"/>
            <a:chExt cx="2319338" cy="2319337"/>
          </a:xfrm>
          <a:solidFill>
            <a:srgbClr val="01B0F1"/>
          </a:solidFill>
        </p:grpSpPr>
        <p:sp>
          <p:nvSpPr>
            <p:cNvPr id="28" name="Freeform 240"/>
            <p:cNvSpPr>
              <a:spLocks noEditPoints="1"/>
            </p:cNvSpPr>
            <p:nvPr/>
          </p:nvSpPr>
          <p:spPr bwMode="auto">
            <a:xfrm>
              <a:off x="7488377" y="2179487"/>
              <a:ext cx="2319338" cy="2319337"/>
            </a:xfrm>
            <a:custGeom>
              <a:avLst/>
              <a:gdLst>
                <a:gd name="T0" fmla="*/ 1840 w 1840"/>
                <a:gd name="T1" fmla="*/ 964 h 1840"/>
                <a:gd name="T2" fmla="*/ 1682 w 1840"/>
                <a:gd name="T3" fmla="*/ 808 h 1840"/>
                <a:gd name="T4" fmla="*/ 1791 w 1840"/>
                <a:gd name="T5" fmla="*/ 614 h 1840"/>
                <a:gd name="T6" fmla="*/ 1578 w 1840"/>
                <a:gd name="T7" fmla="*/ 521 h 1840"/>
                <a:gd name="T8" fmla="*/ 1602 w 1840"/>
                <a:gd name="T9" fmla="*/ 301 h 1840"/>
                <a:gd name="T10" fmla="*/ 1379 w 1840"/>
                <a:gd name="T11" fmla="*/ 303 h 1840"/>
                <a:gd name="T12" fmla="*/ 1318 w 1840"/>
                <a:gd name="T13" fmla="*/ 90 h 1840"/>
                <a:gd name="T14" fmla="*/ 1103 w 1840"/>
                <a:gd name="T15" fmla="*/ 173 h 1840"/>
                <a:gd name="T16" fmla="*/ 964 w 1840"/>
                <a:gd name="T17" fmla="*/ 0 h 1840"/>
                <a:gd name="T18" fmla="*/ 808 w 1840"/>
                <a:gd name="T19" fmla="*/ 159 h 1840"/>
                <a:gd name="T20" fmla="*/ 613 w 1840"/>
                <a:gd name="T21" fmla="*/ 49 h 1840"/>
                <a:gd name="T22" fmla="*/ 521 w 1840"/>
                <a:gd name="T23" fmla="*/ 262 h 1840"/>
                <a:gd name="T24" fmla="*/ 301 w 1840"/>
                <a:gd name="T25" fmla="*/ 239 h 1840"/>
                <a:gd name="T26" fmla="*/ 303 w 1840"/>
                <a:gd name="T27" fmla="*/ 461 h 1840"/>
                <a:gd name="T28" fmla="*/ 89 w 1840"/>
                <a:gd name="T29" fmla="*/ 522 h 1840"/>
                <a:gd name="T30" fmla="*/ 173 w 1840"/>
                <a:gd name="T31" fmla="*/ 737 h 1840"/>
                <a:gd name="T32" fmla="*/ 0 w 1840"/>
                <a:gd name="T33" fmla="*/ 877 h 1840"/>
                <a:gd name="T34" fmla="*/ 159 w 1840"/>
                <a:gd name="T35" fmla="*/ 1032 h 1840"/>
                <a:gd name="T36" fmla="*/ 49 w 1840"/>
                <a:gd name="T37" fmla="*/ 1227 h 1840"/>
                <a:gd name="T38" fmla="*/ 262 w 1840"/>
                <a:gd name="T39" fmla="*/ 1320 h 1840"/>
                <a:gd name="T40" fmla="*/ 239 w 1840"/>
                <a:gd name="T41" fmla="*/ 1540 h 1840"/>
                <a:gd name="T42" fmla="*/ 461 w 1840"/>
                <a:gd name="T43" fmla="*/ 1538 h 1840"/>
                <a:gd name="T44" fmla="*/ 522 w 1840"/>
                <a:gd name="T45" fmla="*/ 1751 h 1840"/>
                <a:gd name="T46" fmla="*/ 737 w 1840"/>
                <a:gd name="T47" fmla="*/ 1668 h 1840"/>
                <a:gd name="T48" fmla="*/ 876 w 1840"/>
                <a:gd name="T49" fmla="*/ 1840 h 1840"/>
                <a:gd name="T50" fmla="*/ 1032 w 1840"/>
                <a:gd name="T51" fmla="*/ 1682 h 1840"/>
                <a:gd name="T52" fmla="*/ 1227 w 1840"/>
                <a:gd name="T53" fmla="*/ 1791 h 1840"/>
                <a:gd name="T54" fmla="*/ 1319 w 1840"/>
                <a:gd name="T55" fmla="*/ 1579 h 1840"/>
                <a:gd name="T56" fmla="*/ 1540 w 1840"/>
                <a:gd name="T57" fmla="*/ 1602 h 1840"/>
                <a:gd name="T58" fmla="*/ 1538 w 1840"/>
                <a:gd name="T59" fmla="*/ 1380 h 1840"/>
                <a:gd name="T60" fmla="*/ 1751 w 1840"/>
                <a:gd name="T61" fmla="*/ 1318 h 1840"/>
                <a:gd name="T62" fmla="*/ 1668 w 1840"/>
                <a:gd name="T63" fmla="*/ 1104 h 1840"/>
                <a:gd name="T64" fmla="*/ 1081 w 1840"/>
                <a:gd name="T65" fmla="*/ 1490 h 1840"/>
                <a:gd name="T66" fmla="*/ 759 w 1840"/>
                <a:gd name="T67" fmla="*/ 351 h 1840"/>
                <a:gd name="T68" fmla="*/ 1081 w 1840"/>
                <a:gd name="T69" fmla="*/ 1490 h 18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840" h="1840">
                  <a:moveTo>
                    <a:pt x="1827" y="1080"/>
                  </a:moveTo>
                  <a:cubicBezTo>
                    <a:pt x="1840" y="964"/>
                    <a:pt x="1840" y="964"/>
                    <a:pt x="1840" y="964"/>
                  </a:cubicBezTo>
                  <a:cubicBezTo>
                    <a:pt x="1690" y="906"/>
                    <a:pt x="1690" y="906"/>
                    <a:pt x="1690" y="906"/>
                  </a:cubicBezTo>
                  <a:cubicBezTo>
                    <a:pt x="1689" y="874"/>
                    <a:pt x="1687" y="841"/>
                    <a:pt x="1682" y="808"/>
                  </a:cubicBezTo>
                  <a:cubicBezTo>
                    <a:pt x="1823" y="726"/>
                    <a:pt x="1823" y="726"/>
                    <a:pt x="1823" y="726"/>
                  </a:cubicBezTo>
                  <a:cubicBezTo>
                    <a:pt x="1791" y="614"/>
                    <a:pt x="1791" y="614"/>
                    <a:pt x="1791" y="614"/>
                  </a:cubicBezTo>
                  <a:cubicBezTo>
                    <a:pt x="1628" y="618"/>
                    <a:pt x="1628" y="618"/>
                    <a:pt x="1628" y="618"/>
                  </a:cubicBezTo>
                  <a:cubicBezTo>
                    <a:pt x="1614" y="584"/>
                    <a:pt x="1597" y="552"/>
                    <a:pt x="1578" y="521"/>
                  </a:cubicBezTo>
                  <a:cubicBezTo>
                    <a:pt x="1675" y="392"/>
                    <a:pt x="1675" y="392"/>
                    <a:pt x="1675" y="392"/>
                  </a:cubicBezTo>
                  <a:cubicBezTo>
                    <a:pt x="1602" y="301"/>
                    <a:pt x="1602" y="301"/>
                    <a:pt x="1602" y="301"/>
                  </a:cubicBezTo>
                  <a:cubicBezTo>
                    <a:pt x="1455" y="366"/>
                    <a:pt x="1455" y="366"/>
                    <a:pt x="1455" y="366"/>
                  </a:cubicBezTo>
                  <a:cubicBezTo>
                    <a:pt x="1431" y="344"/>
                    <a:pt x="1406" y="322"/>
                    <a:pt x="1379" y="303"/>
                  </a:cubicBezTo>
                  <a:cubicBezTo>
                    <a:pt x="1420" y="147"/>
                    <a:pt x="1420" y="147"/>
                    <a:pt x="1420" y="147"/>
                  </a:cubicBezTo>
                  <a:cubicBezTo>
                    <a:pt x="1318" y="90"/>
                    <a:pt x="1318" y="90"/>
                    <a:pt x="1318" y="90"/>
                  </a:cubicBezTo>
                  <a:cubicBezTo>
                    <a:pt x="1206" y="206"/>
                    <a:pt x="1206" y="206"/>
                    <a:pt x="1206" y="206"/>
                  </a:cubicBezTo>
                  <a:cubicBezTo>
                    <a:pt x="1173" y="193"/>
                    <a:pt x="1139" y="181"/>
                    <a:pt x="1103" y="173"/>
                  </a:cubicBezTo>
                  <a:cubicBezTo>
                    <a:pt x="1080" y="13"/>
                    <a:pt x="1080" y="13"/>
                    <a:pt x="1080" y="13"/>
                  </a:cubicBezTo>
                  <a:cubicBezTo>
                    <a:pt x="964" y="0"/>
                    <a:pt x="964" y="0"/>
                    <a:pt x="964" y="0"/>
                  </a:cubicBezTo>
                  <a:cubicBezTo>
                    <a:pt x="906" y="151"/>
                    <a:pt x="906" y="151"/>
                    <a:pt x="906" y="151"/>
                  </a:cubicBezTo>
                  <a:cubicBezTo>
                    <a:pt x="874" y="151"/>
                    <a:pt x="841" y="154"/>
                    <a:pt x="808" y="159"/>
                  </a:cubicBezTo>
                  <a:cubicBezTo>
                    <a:pt x="726" y="17"/>
                    <a:pt x="726" y="17"/>
                    <a:pt x="726" y="17"/>
                  </a:cubicBezTo>
                  <a:cubicBezTo>
                    <a:pt x="613" y="49"/>
                    <a:pt x="613" y="49"/>
                    <a:pt x="613" y="49"/>
                  </a:cubicBezTo>
                  <a:cubicBezTo>
                    <a:pt x="617" y="213"/>
                    <a:pt x="617" y="213"/>
                    <a:pt x="617" y="213"/>
                  </a:cubicBezTo>
                  <a:cubicBezTo>
                    <a:pt x="584" y="227"/>
                    <a:pt x="552" y="244"/>
                    <a:pt x="521" y="262"/>
                  </a:cubicBezTo>
                  <a:cubicBezTo>
                    <a:pt x="392" y="166"/>
                    <a:pt x="392" y="166"/>
                    <a:pt x="392" y="166"/>
                  </a:cubicBezTo>
                  <a:cubicBezTo>
                    <a:pt x="301" y="239"/>
                    <a:pt x="301" y="239"/>
                    <a:pt x="301" y="239"/>
                  </a:cubicBezTo>
                  <a:cubicBezTo>
                    <a:pt x="366" y="386"/>
                    <a:pt x="366" y="386"/>
                    <a:pt x="366" y="386"/>
                  </a:cubicBezTo>
                  <a:cubicBezTo>
                    <a:pt x="343" y="410"/>
                    <a:pt x="322" y="435"/>
                    <a:pt x="303" y="461"/>
                  </a:cubicBezTo>
                  <a:cubicBezTo>
                    <a:pt x="147" y="420"/>
                    <a:pt x="147" y="420"/>
                    <a:pt x="147" y="420"/>
                  </a:cubicBezTo>
                  <a:cubicBezTo>
                    <a:pt x="89" y="522"/>
                    <a:pt x="89" y="522"/>
                    <a:pt x="89" y="522"/>
                  </a:cubicBezTo>
                  <a:cubicBezTo>
                    <a:pt x="206" y="634"/>
                    <a:pt x="206" y="634"/>
                    <a:pt x="206" y="634"/>
                  </a:cubicBezTo>
                  <a:cubicBezTo>
                    <a:pt x="192" y="668"/>
                    <a:pt x="181" y="702"/>
                    <a:pt x="173" y="737"/>
                  </a:cubicBezTo>
                  <a:cubicBezTo>
                    <a:pt x="13" y="760"/>
                    <a:pt x="13" y="760"/>
                    <a:pt x="13" y="760"/>
                  </a:cubicBezTo>
                  <a:cubicBezTo>
                    <a:pt x="0" y="877"/>
                    <a:pt x="0" y="877"/>
                    <a:pt x="0" y="877"/>
                  </a:cubicBezTo>
                  <a:cubicBezTo>
                    <a:pt x="151" y="934"/>
                    <a:pt x="151" y="934"/>
                    <a:pt x="151" y="934"/>
                  </a:cubicBezTo>
                  <a:cubicBezTo>
                    <a:pt x="151" y="967"/>
                    <a:pt x="154" y="1000"/>
                    <a:pt x="159" y="1032"/>
                  </a:cubicBezTo>
                  <a:cubicBezTo>
                    <a:pt x="17" y="1115"/>
                    <a:pt x="17" y="1115"/>
                    <a:pt x="17" y="1115"/>
                  </a:cubicBezTo>
                  <a:cubicBezTo>
                    <a:pt x="49" y="1227"/>
                    <a:pt x="49" y="1227"/>
                    <a:pt x="49" y="1227"/>
                  </a:cubicBezTo>
                  <a:cubicBezTo>
                    <a:pt x="212" y="1223"/>
                    <a:pt x="212" y="1223"/>
                    <a:pt x="212" y="1223"/>
                  </a:cubicBezTo>
                  <a:cubicBezTo>
                    <a:pt x="227" y="1257"/>
                    <a:pt x="243" y="1289"/>
                    <a:pt x="262" y="1320"/>
                  </a:cubicBezTo>
                  <a:cubicBezTo>
                    <a:pt x="166" y="1449"/>
                    <a:pt x="166" y="1449"/>
                    <a:pt x="166" y="1449"/>
                  </a:cubicBezTo>
                  <a:cubicBezTo>
                    <a:pt x="239" y="1540"/>
                    <a:pt x="239" y="1540"/>
                    <a:pt x="239" y="1540"/>
                  </a:cubicBezTo>
                  <a:cubicBezTo>
                    <a:pt x="386" y="1474"/>
                    <a:pt x="386" y="1474"/>
                    <a:pt x="386" y="1474"/>
                  </a:cubicBezTo>
                  <a:cubicBezTo>
                    <a:pt x="410" y="1497"/>
                    <a:pt x="435" y="1518"/>
                    <a:pt x="461" y="1538"/>
                  </a:cubicBezTo>
                  <a:cubicBezTo>
                    <a:pt x="420" y="1694"/>
                    <a:pt x="420" y="1694"/>
                    <a:pt x="420" y="1694"/>
                  </a:cubicBezTo>
                  <a:cubicBezTo>
                    <a:pt x="522" y="1751"/>
                    <a:pt x="522" y="1751"/>
                    <a:pt x="522" y="1751"/>
                  </a:cubicBezTo>
                  <a:cubicBezTo>
                    <a:pt x="634" y="1635"/>
                    <a:pt x="634" y="1635"/>
                    <a:pt x="634" y="1635"/>
                  </a:cubicBezTo>
                  <a:cubicBezTo>
                    <a:pt x="667" y="1648"/>
                    <a:pt x="702" y="1659"/>
                    <a:pt x="737" y="1668"/>
                  </a:cubicBezTo>
                  <a:cubicBezTo>
                    <a:pt x="760" y="1827"/>
                    <a:pt x="760" y="1827"/>
                    <a:pt x="760" y="1827"/>
                  </a:cubicBezTo>
                  <a:cubicBezTo>
                    <a:pt x="876" y="1840"/>
                    <a:pt x="876" y="1840"/>
                    <a:pt x="876" y="1840"/>
                  </a:cubicBezTo>
                  <a:cubicBezTo>
                    <a:pt x="934" y="1690"/>
                    <a:pt x="934" y="1690"/>
                    <a:pt x="934" y="1690"/>
                  </a:cubicBezTo>
                  <a:cubicBezTo>
                    <a:pt x="967" y="1689"/>
                    <a:pt x="1000" y="1687"/>
                    <a:pt x="1032" y="1682"/>
                  </a:cubicBezTo>
                  <a:cubicBezTo>
                    <a:pt x="1114" y="1823"/>
                    <a:pt x="1114" y="1823"/>
                    <a:pt x="1114" y="1823"/>
                  </a:cubicBezTo>
                  <a:cubicBezTo>
                    <a:pt x="1227" y="1791"/>
                    <a:pt x="1227" y="1791"/>
                    <a:pt x="1227" y="1791"/>
                  </a:cubicBezTo>
                  <a:cubicBezTo>
                    <a:pt x="1223" y="1628"/>
                    <a:pt x="1223" y="1628"/>
                    <a:pt x="1223" y="1628"/>
                  </a:cubicBezTo>
                  <a:cubicBezTo>
                    <a:pt x="1256" y="1614"/>
                    <a:pt x="1289" y="1597"/>
                    <a:pt x="1319" y="1579"/>
                  </a:cubicBezTo>
                  <a:cubicBezTo>
                    <a:pt x="1448" y="1675"/>
                    <a:pt x="1448" y="1675"/>
                    <a:pt x="1448" y="1675"/>
                  </a:cubicBezTo>
                  <a:cubicBezTo>
                    <a:pt x="1540" y="1602"/>
                    <a:pt x="1540" y="1602"/>
                    <a:pt x="1540" y="1602"/>
                  </a:cubicBezTo>
                  <a:cubicBezTo>
                    <a:pt x="1474" y="1455"/>
                    <a:pt x="1474" y="1455"/>
                    <a:pt x="1474" y="1455"/>
                  </a:cubicBezTo>
                  <a:cubicBezTo>
                    <a:pt x="1497" y="1431"/>
                    <a:pt x="1518" y="1406"/>
                    <a:pt x="1538" y="1380"/>
                  </a:cubicBezTo>
                  <a:cubicBezTo>
                    <a:pt x="1694" y="1420"/>
                    <a:pt x="1694" y="1420"/>
                    <a:pt x="1694" y="1420"/>
                  </a:cubicBezTo>
                  <a:cubicBezTo>
                    <a:pt x="1751" y="1318"/>
                    <a:pt x="1751" y="1318"/>
                    <a:pt x="1751" y="1318"/>
                  </a:cubicBezTo>
                  <a:cubicBezTo>
                    <a:pt x="1635" y="1207"/>
                    <a:pt x="1635" y="1207"/>
                    <a:pt x="1635" y="1207"/>
                  </a:cubicBezTo>
                  <a:cubicBezTo>
                    <a:pt x="1648" y="1173"/>
                    <a:pt x="1659" y="1139"/>
                    <a:pt x="1668" y="1104"/>
                  </a:cubicBezTo>
                  <a:lnTo>
                    <a:pt x="1827" y="1080"/>
                  </a:lnTo>
                  <a:close/>
                  <a:moveTo>
                    <a:pt x="1081" y="1490"/>
                  </a:moveTo>
                  <a:cubicBezTo>
                    <a:pt x="766" y="1579"/>
                    <a:pt x="439" y="1396"/>
                    <a:pt x="350" y="1081"/>
                  </a:cubicBezTo>
                  <a:cubicBezTo>
                    <a:pt x="262" y="767"/>
                    <a:pt x="445" y="439"/>
                    <a:pt x="759" y="351"/>
                  </a:cubicBezTo>
                  <a:cubicBezTo>
                    <a:pt x="1074" y="262"/>
                    <a:pt x="1401" y="445"/>
                    <a:pt x="1490" y="760"/>
                  </a:cubicBezTo>
                  <a:cubicBezTo>
                    <a:pt x="1579" y="1074"/>
                    <a:pt x="1396" y="1401"/>
                    <a:pt x="1081" y="1490"/>
                  </a:cubicBezTo>
                  <a:close/>
                </a:path>
              </a:pathLst>
            </a:custGeom>
            <a:grpFill/>
            <a:ln>
              <a:noFill/>
            </a:ln>
          </p:spPr>
          <p:txBody>
            <a:bodyPr vert="horz" wrap="square" lIns="91440" tIns="45720" rIns="91440" bIns="45720" numCol="1" anchor="t" anchorCtr="0" compatLnSpc="1">
              <a:prstTxWarp prst="textNoShape">
                <a:avLst/>
              </a:prstTxWarp>
            </a:bodyPr>
            <a:lstStyle/>
            <a:p>
              <a:endParaRPr lang="id-ID">
                <a:latin typeface="Agency FB" panose="020B0503020202020204" pitchFamily="34" charset="0"/>
              </a:endParaRPr>
            </a:p>
          </p:txBody>
        </p:sp>
        <p:sp>
          <p:nvSpPr>
            <p:cNvPr id="29" name="Freeform 247"/>
            <p:cNvSpPr>
              <a:spLocks noEditPoints="1"/>
            </p:cNvSpPr>
            <p:nvPr/>
          </p:nvSpPr>
          <p:spPr bwMode="auto">
            <a:xfrm>
              <a:off x="8332927" y="3025625"/>
              <a:ext cx="630238" cy="628650"/>
            </a:xfrm>
            <a:custGeom>
              <a:avLst/>
              <a:gdLst>
                <a:gd name="T0" fmla="*/ 250 w 500"/>
                <a:gd name="T1" fmla="*/ 499 h 499"/>
                <a:gd name="T2" fmla="*/ 0 w 500"/>
                <a:gd name="T3" fmla="*/ 249 h 499"/>
                <a:gd name="T4" fmla="*/ 250 w 500"/>
                <a:gd name="T5" fmla="*/ 0 h 499"/>
                <a:gd name="T6" fmla="*/ 500 w 500"/>
                <a:gd name="T7" fmla="*/ 249 h 499"/>
                <a:gd name="T8" fmla="*/ 250 w 500"/>
                <a:gd name="T9" fmla="*/ 499 h 499"/>
                <a:gd name="T10" fmla="*/ 250 w 500"/>
                <a:gd name="T11" fmla="*/ 140 h 499"/>
                <a:gd name="T12" fmla="*/ 140 w 500"/>
                <a:gd name="T13" fmla="*/ 249 h 499"/>
                <a:gd name="T14" fmla="*/ 250 w 500"/>
                <a:gd name="T15" fmla="*/ 359 h 499"/>
                <a:gd name="T16" fmla="*/ 360 w 500"/>
                <a:gd name="T17" fmla="*/ 249 h 499"/>
                <a:gd name="T18" fmla="*/ 250 w 500"/>
                <a:gd name="T19" fmla="*/ 140 h 4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00" h="499">
                  <a:moveTo>
                    <a:pt x="250" y="499"/>
                  </a:moveTo>
                  <a:cubicBezTo>
                    <a:pt x="112" y="499"/>
                    <a:pt x="0" y="387"/>
                    <a:pt x="0" y="249"/>
                  </a:cubicBezTo>
                  <a:cubicBezTo>
                    <a:pt x="0" y="112"/>
                    <a:pt x="112" y="0"/>
                    <a:pt x="250" y="0"/>
                  </a:cubicBezTo>
                  <a:cubicBezTo>
                    <a:pt x="388" y="0"/>
                    <a:pt x="500" y="112"/>
                    <a:pt x="500" y="249"/>
                  </a:cubicBezTo>
                  <a:cubicBezTo>
                    <a:pt x="500" y="387"/>
                    <a:pt x="388" y="499"/>
                    <a:pt x="250" y="499"/>
                  </a:cubicBezTo>
                  <a:close/>
                  <a:moveTo>
                    <a:pt x="250" y="140"/>
                  </a:moveTo>
                  <a:cubicBezTo>
                    <a:pt x="190" y="140"/>
                    <a:pt x="140" y="189"/>
                    <a:pt x="140" y="249"/>
                  </a:cubicBezTo>
                  <a:cubicBezTo>
                    <a:pt x="140" y="310"/>
                    <a:pt x="190" y="359"/>
                    <a:pt x="250" y="359"/>
                  </a:cubicBezTo>
                  <a:cubicBezTo>
                    <a:pt x="311" y="359"/>
                    <a:pt x="360" y="310"/>
                    <a:pt x="360" y="249"/>
                  </a:cubicBezTo>
                  <a:cubicBezTo>
                    <a:pt x="360" y="189"/>
                    <a:pt x="311" y="140"/>
                    <a:pt x="250" y="140"/>
                  </a:cubicBezTo>
                  <a:close/>
                </a:path>
              </a:pathLst>
            </a:custGeom>
            <a:grpFill/>
            <a:ln>
              <a:noFill/>
            </a:ln>
          </p:spPr>
          <p:txBody>
            <a:bodyPr vert="horz" wrap="square" lIns="91440" tIns="45720" rIns="91440" bIns="45720" numCol="1" anchor="t" anchorCtr="0" compatLnSpc="1">
              <a:prstTxWarp prst="textNoShape">
                <a:avLst/>
              </a:prstTxWarp>
            </a:bodyPr>
            <a:lstStyle/>
            <a:p>
              <a:endParaRPr lang="id-ID">
                <a:latin typeface="Agency FB" panose="020B0503020202020204" pitchFamily="34" charset="0"/>
              </a:endParaRPr>
            </a:p>
          </p:txBody>
        </p:sp>
      </p:grpSp>
      <p:grpSp>
        <p:nvGrpSpPr>
          <p:cNvPr id="30" name="Group 16"/>
          <p:cNvGrpSpPr/>
          <p:nvPr/>
        </p:nvGrpSpPr>
        <p:grpSpPr>
          <a:xfrm>
            <a:off x="8045457" y="3038819"/>
            <a:ext cx="2205136" cy="2203979"/>
            <a:chOff x="9367977" y="3165325"/>
            <a:chExt cx="2667000" cy="2667000"/>
          </a:xfrm>
          <a:solidFill>
            <a:srgbClr val="076DC1"/>
          </a:solidFill>
        </p:grpSpPr>
        <p:sp>
          <p:nvSpPr>
            <p:cNvPr id="31" name="Freeform 239"/>
            <p:cNvSpPr>
              <a:spLocks noEditPoints="1"/>
            </p:cNvSpPr>
            <p:nvPr/>
          </p:nvSpPr>
          <p:spPr bwMode="auto">
            <a:xfrm>
              <a:off x="9367977" y="3165325"/>
              <a:ext cx="2667000" cy="2667000"/>
            </a:xfrm>
            <a:custGeom>
              <a:avLst/>
              <a:gdLst>
                <a:gd name="T0" fmla="*/ 2116 w 2116"/>
                <a:gd name="T1" fmla="*/ 1052 h 2116"/>
                <a:gd name="T2" fmla="*/ 1925 w 2116"/>
                <a:gd name="T3" fmla="*/ 883 h 2116"/>
                <a:gd name="T4" fmla="*/ 2038 w 2116"/>
                <a:gd name="T5" fmla="*/ 652 h 2116"/>
                <a:gd name="T6" fmla="*/ 1795 w 2116"/>
                <a:gd name="T7" fmla="*/ 570 h 2116"/>
                <a:gd name="T8" fmla="*/ 1802 w 2116"/>
                <a:gd name="T9" fmla="*/ 305 h 2116"/>
                <a:gd name="T10" fmla="*/ 1548 w 2116"/>
                <a:gd name="T11" fmla="*/ 321 h 2116"/>
                <a:gd name="T12" fmla="*/ 1464 w 2116"/>
                <a:gd name="T13" fmla="*/ 80 h 2116"/>
                <a:gd name="T14" fmla="*/ 1234 w 2116"/>
                <a:gd name="T15" fmla="*/ 191 h 2116"/>
                <a:gd name="T16" fmla="*/ 1052 w 2116"/>
                <a:gd name="T17" fmla="*/ 0 h 2116"/>
                <a:gd name="T18" fmla="*/ 884 w 2116"/>
                <a:gd name="T19" fmla="*/ 191 h 2116"/>
                <a:gd name="T20" fmla="*/ 653 w 2116"/>
                <a:gd name="T21" fmla="*/ 78 h 2116"/>
                <a:gd name="T22" fmla="*/ 570 w 2116"/>
                <a:gd name="T23" fmla="*/ 321 h 2116"/>
                <a:gd name="T24" fmla="*/ 305 w 2116"/>
                <a:gd name="T25" fmla="*/ 314 h 2116"/>
                <a:gd name="T26" fmla="*/ 322 w 2116"/>
                <a:gd name="T27" fmla="*/ 568 h 2116"/>
                <a:gd name="T28" fmla="*/ 81 w 2116"/>
                <a:gd name="T29" fmla="*/ 652 h 2116"/>
                <a:gd name="T30" fmla="*/ 192 w 2116"/>
                <a:gd name="T31" fmla="*/ 882 h 2116"/>
                <a:gd name="T32" fmla="*/ 0 w 2116"/>
                <a:gd name="T33" fmla="*/ 1064 h 2116"/>
                <a:gd name="T34" fmla="*/ 191 w 2116"/>
                <a:gd name="T35" fmla="*/ 1233 h 2116"/>
                <a:gd name="T36" fmla="*/ 78 w 2116"/>
                <a:gd name="T37" fmla="*/ 1463 h 2116"/>
                <a:gd name="T38" fmla="*/ 321 w 2116"/>
                <a:gd name="T39" fmla="*/ 1546 h 2116"/>
                <a:gd name="T40" fmla="*/ 314 w 2116"/>
                <a:gd name="T41" fmla="*/ 1811 h 2116"/>
                <a:gd name="T42" fmla="*/ 569 w 2116"/>
                <a:gd name="T43" fmla="*/ 1794 h 2116"/>
                <a:gd name="T44" fmla="*/ 653 w 2116"/>
                <a:gd name="T45" fmla="*/ 2035 h 2116"/>
                <a:gd name="T46" fmla="*/ 882 w 2116"/>
                <a:gd name="T47" fmla="*/ 1925 h 2116"/>
                <a:gd name="T48" fmla="*/ 1064 w 2116"/>
                <a:gd name="T49" fmla="*/ 2116 h 2116"/>
                <a:gd name="T50" fmla="*/ 1233 w 2116"/>
                <a:gd name="T51" fmla="*/ 1925 h 2116"/>
                <a:gd name="T52" fmla="*/ 1464 w 2116"/>
                <a:gd name="T53" fmla="*/ 2038 h 2116"/>
                <a:gd name="T54" fmla="*/ 1546 w 2116"/>
                <a:gd name="T55" fmla="*/ 1795 h 2116"/>
                <a:gd name="T56" fmla="*/ 1811 w 2116"/>
                <a:gd name="T57" fmla="*/ 1802 h 2116"/>
                <a:gd name="T58" fmla="*/ 1795 w 2116"/>
                <a:gd name="T59" fmla="*/ 1547 h 2116"/>
                <a:gd name="T60" fmla="*/ 2036 w 2116"/>
                <a:gd name="T61" fmla="*/ 1463 h 2116"/>
                <a:gd name="T62" fmla="*/ 1925 w 2116"/>
                <a:gd name="T63" fmla="*/ 1234 h 2116"/>
                <a:gd name="T64" fmla="*/ 1358 w 2116"/>
                <a:gd name="T65" fmla="*/ 1669 h 2116"/>
                <a:gd name="T66" fmla="*/ 759 w 2116"/>
                <a:gd name="T67" fmla="*/ 447 h 2116"/>
                <a:gd name="T68" fmla="*/ 1358 w 2116"/>
                <a:gd name="T69" fmla="*/ 1669 h 2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2116" h="2116">
                  <a:moveTo>
                    <a:pt x="1941" y="1111"/>
                  </a:moveTo>
                  <a:cubicBezTo>
                    <a:pt x="2116" y="1052"/>
                    <a:pt x="2116" y="1052"/>
                    <a:pt x="2116" y="1052"/>
                  </a:cubicBezTo>
                  <a:cubicBezTo>
                    <a:pt x="2107" y="917"/>
                    <a:pt x="2107" y="917"/>
                    <a:pt x="2107" y="917"/>
                  </a:cubicBezTo>
                  <a:cubicBezTo>
                    <a:pt x="1925" y="883"/>
                    <a:pt x="1925" y="883"/>
                    <a:pt x="1925" y="883"/>
                  </a:cubicBezTo>
                  <a:cubicBezTo>
                    <a:pt x="1918" y="847"/>
                    <a:pt x="1908" y="810"/>
                    <a:pt x="1896" y="774"/>
                  </a:cubicBezTo>
                  <a:cubicBezTo>
                    <a:pt x="2038" y="652"/>
                    <a:pt x="2038" y="652"/>
                    <a:pt x="2038" y="652"/>
                  </a:cubicBezTo>
                  <a:cubicBezTo>
                    <a:pt x="1979" y="532"/>
                    <a:pt x="1979" y="532"/>
                    <a:pt x="1979" y="532"/>
                  </a:cubicBezTo>
                  <a:cubicBezTo>
                    <a:pt x="1795" y="570"/>
                    <a:pt x="1795" y="570"/>
                    <a:pt x="1795" y="570"/>
                  </a:cubicBezTo>
                  <a:cubicBezTo>
                    <a:pt x="1772" y="535"/>
                    <a:pt x="1747" y="502"/>
                    <a:pt x="1720" y="471"/>
                  </a:cubicBezTo>
                  <a:cubicBezTo>
                    <a:pt x="1802" y="305"/>
                    <a:pt x="1802" y="305"/>
                    <a:pt x="1802" y="305"/>
                  </a:cubicBezTo>
                  <a:cubicBezTo>
                    <a:pt x="1700" y="217"/>
                    <a:pt x="1700" y="217"/>
                    <a:pt x="1700" y="217"/>
                  </a:cubicBezTo>
                  <a:cubicBezTo>
                    <a:pt x="1548" y="321"/>
                    <a:pt x="1548" y="321"/>
                    <a:pt x="1548" y="321"/>
                  </a:cubicBezTo>
                  <a:cubicBezTo>
                    <a:pt x="1516" y="301"/>
                    <a:pt x="1483" y="282"/>
                    <a:pt x="1450" y="265"/>
                  </a:cubicBezTo>
                  <a:cubicBezTo>
                    <a:pt x="1464" y="80"/>
                    <a:pt x="1464" y="80"/>
                    <a:pt x="1464" y="80"/>
                  </a:cubicBezTo>
                  <a:cubicBezTo>
                    <a:pt x="1336" y="37"/>
                    <a:pt x="1336" y="37"/>
                    <a:pt x="1336" y="37"/>
                  </a:cubicBezTo>
                  <a:cubicBezTo>
                    <a:pt x="1234" y="191"/>
                    <a:pt x="1234" y="191"/>
                    <a:pt x="1234" y="191"/>
                  </a:cubicBezTo>
                  <a:cubicBezTo>
                    <a:pt x="1194" y="183"/>
                    <a:pt x="1152" y="178"/>
                    <a:pt x="1111" y="175"/>
                  </a:cubicBezTo>
                  <a:cubicBezTo>
                    <a:pt x="1052" y="0"/>
                    <a:pt x="1052" y="0"/>
                    <a:pt x="1052" y="0"/>
                  </a:cubicBezTo>
                  <a:cubicBezTo>
                    <a:pt x="918" y="9"/>
                    <a:pt x="918" y="9"/>
                    <a:pt x="918" y="9"/>
                  </a:cubicBezTo>
                  <a:cubicBezTo>
                    <a:pt x="884" y="191"/>
                    <a:pt x="884" y="191"/>
                    <a:pt x="884" y="191"/>
                  </a:cubicBezTo>
                  <a:cubicBezTo>
                    <a:pt x="847" y="198"/>
                    <a:pt x="810" y="208"/>
                    <a:pt x="774" y="220"/>
                  </a:cubicBezTo>
                  <a:cubicBezTo>
                    <a:pt x="653" y="78"/>
                    <a:pt x="653" y="78"/>
                    <a:pt x="653" y="78"/>
                  </a:cubicBezTo>
                  <a:cubicBezTo>
                    <a:pt x="532" y="137"/>
                    <a:pt x="532" y="137"/>
                    <a:pt x="532" y="137"/>
                  </a:cubicBezTo>
                  <a:cubicBezTo>
                    <a:pt x="570" y="321"/>
                    <a:pt x="570" y="321"/>
                    <a:pt x="570" y="321"/>
                  </a:cubicBezTo>
                  <a:cubicBezTo>
                    <a:pt x="535" y="344"/>
                    <a:pt x="502" y="369"/>
                    <a:pt x="471" y="396"/>
                  </a:cubicBezTo>
                  <a:cubicBezTo>
                    <a:pt x="305" y="314"/>
                    <a:pt x="305" y="314"/>
                    <a:pt x="305" y="314"/>
                  </a:cubicBezTo>
                  <a:cubicBezTo>
                    <a:pt x="217" y="416"/>
                    <a:pt x="217" y="416"/>
                    <a:pt x="217" y="416"/>
                  </a:cubicBezTo>
                  <a:cubicBezTo>
                    <a:pt x="322" y="568"/>
                    <a:pt x="322" y="568"/>
                    <a:pt x="322" y="568"/>
                  </a:cubicBezTo>
                  <a:cubicBezTo>
                    <a:pt x="301" y="600"/>
                    <a:pt x="282" y="633"/>
                    <a:pt x="265" y="666"/>
                  </a:cubicBezTo>
                  <a:cubicBezTo>
                    <a:pt x="81" y="652"/>
                    <a:pt x="81" y="652"/>
                    <a:pt x="81" y="652"/>
                  </a:cubicBezTo>
                  <a:cubicBezTo>
                    <a:pt x="37" y="780"/>
                    <a:pt x="37" y="780"/>
                    <a:pt x="37" y="780"/>
                  </a:cubicBezTo>
                  <a:cubicBezTo>
                    <a:pt x="192" y="882"/>
                    <a:pt x="192" y="882"/>
                    <a:pt x="192" y="882"/>
                  </a:cubicBezTo>
                  <a:cubicBezTo>
                    <a:pt x="183" y="923"/>
                    <a:pt x="178" y="964"/>
                    <a:pt x="175" y="1005"/>
                  </a:cubicBezTo>
                  <a:cubicBezTo>
                    <a:pt x="0" y="1064"/>
                    <a:pt x="0" y="1064"/>
                    <a:pt x="0" y="1064"/>
                  </a:cubicBezTo>
                  <a:cubicBezTo>
                    <a:pt x="9" y="1198"/>
                    <a:pt x="9" y="1198"/>
                    <a:pt x="9" y="1198"/>
                  </a:cubicBezTo>
                  <a:cubicBezTo>
                    <a:pt x="191" y="1233"/>
                    <a:pt x="191" y="1233"/>
                    <a:pt x="191" y="1233"/>
                  </a:cubicBezTo>
                  <a:cubicBezTo>
                    <a:pt x="199" y="1269"/>
                    <a:pt x="208" y="1306"/>
                    <a:pt x="221" y="1342"/>
                  </a:cubicBezTo>
                  <a:cubicBezTo>
                    <a:pt x="78" y="1463"/>
                    <a:pt x="78" y="1463"/>
                    <a:pt x="78" y="1463"/>
                  </a:cubicBezTo>
                  <a:cubicBezTo>
                    <a:pt x="138" y="1584"/>
                    <a:pt x="138" y="1584"/>
                    <a:pt x="138" y="1584"/>
                  </a:cubicBezTo>
                  <a:cubicBezTo>
                    <a:pt x="321" y="1546"/>
                    <a:pt x="321" y="1546"/>
                    <a:pt x="321" y="1546"/>
                  </a:cubicBezTo>
                  <a:cubicBezTo>
                    <a:pt x="344" y="1581"/>
                    <a:pt x="369" y="1614"/>
                    <a:pt x="397" y="1645"/>
                  </a:cubicBezTo>
                  <a:cubicBezTo>
                    <a:pt x="314" y="1811"/>
                    <a:pt x="314" y="1811"/>
                    <a:pt x="314" y="1811"/>
                  </a:cubicBezTo>
                  <a:cubicBezTo>
                    <a:pt x="416" y="1899"/>
                    <a:pt x="416" y="1899"/>
                    <a:pt x="416" y="1899"/>
                  </a:cubicBezTo>
                  <a:cubicBezTo>
                    <a:pt x="569" y="1794"/>
                    <a:pt x="569" y="1794"/>
                    <a:pt x="569" y="1794"/>
                  </a:cubicBezTo>
                  <a:cubicBezTo>
                    <a:pt x="600" y="1815"/>
                    <a:pt x="633" y="1834"/>
                    <a:pt x="667" y="1851"/>
                  </a:cubicBezTo>
                  <a:cubicBezTo>
                    <a:pt x="653" y="2035"/>
                    <a:pt x="653" y="2035"/>
                    <a:pt x="653" y="2035"/>
                  </a:cubicBezTo>
                  <a:cubicBezTo>
                    <a:pt x="780" y="2079"/>
                    <a:pt x="780" y="2079"/>
                    <a:pt x="780" y="2079"/>
                  </a:cubicBezTo>
                  <a:cubicBezTo>
                    <a:pt x="882" y="1925"/>
                    <a:pt x="882" y="1925"/>
                    <a:pt x="882" y="1925"/>
                  </a:cubicBezTo>
                  <a:cubicBezTo>
                    <a:pt x="923" y="1933"/>
                    <a:pt x="964" y="1938"/>
                    <a:pt x="1005" y="1941"/>
                  </a:cubicBezTo>
                  <a:cubicBezTo>
                    <a:pt x="1064" y="2116"/>
                    <a:pt x="1064" y="2116"/>
                    <a:pt x="1064" y="2116"/>
                  </a:cubicBezTo>
                  <a:cubicBezTo>
                    <a:pt x="1199" y="2107"/>
                    <a:pt x="1199" y="2107"/>
                    <a:pt x="1199" y="2107"/>
                  </a:cubicBezTo>
                  <a:cubicBezTo>
                    <a:pt x="1233" y="1925"/>
                    <a:pt x="1233" y="1925"/>
                    <a:pt x="1233" y="1925"/>
                  </a:cubicBezTo>
                  <a:cubicBezTo>
                    <a:pt x="1269" y="1918"/>
                    <a:pt x="1306" y="1908"/>
                    <a:pt x="1342" y="1896"/>
                  </a:cubicBezTo>
                  <a:cubicBezTo>
                    <a:pt x="1464" y="2038"/>
                    <a:pt x="1464" y="2038"/>
                    <a:pt x="1464" y="2038"/>
                  </a:cubicBezTo>
                  <a:cubicBezTo>
                    <a:pt x="1584" y="1979"/>
                    <a:pt x="1584" y="1979"/>
                    <a:pt x="1584" y="1979"/>
                  </a:cubicBezTo>
                  <a:cubicBezTo>
                    <a:pt x="1546" y="1795"/>
                    <a:pt x="1546" y="1795"/>
                    <a:pt x="1546" y="1795"/>
                  </a:cubicBezTo>
                  <a:cubicBezTo>
                    <a:pt x="1581" y="1772"/>
                    <a:pt x="1614" y="1747"/>
                    <a:pt x="1645" y="1719"/>
                  </a:cubicBezTo>
                  <a:cubicBezTo>
                    <a:pt x="1811" y="1802"/>
                    <a:pt x="1811" y="1802"/>
                    <a:pt x="1811" y="1802"/>
                  </a:cubicBezTo>
                  <a:cubicBezTo>
                    <a:pt x="1899" y="1700"/>
                    <a:pt x="1899" y="1700"/>
                    <a:pt x="1899" y="1700"/>
                  </a:cubicBezTo>
                  <a:cubicBezTo>
                    <a:pt x="1795" y="1547"/>
                    <a:pt x="1795" y="1547"/>
                    <a:pt x="1795" y="1547"/>
                  </a:cubicBezTo>
                  <a:cubicBezTo>
                    <a:pt x="1816" y="1516"/>
                    <a:pt x="1834" y="1483"/>
                    <a:pt x="1851" y="1450"/>
                  </a:cubicBezTo>
                  <a:cubicBezTo>
                    <a:pt x="2036" y="1463"/>
                    <a:pt x="2036" y="1463"/>
                    <a:pt x="2036" y="1463"/>
                  </a:cubicBezTo>
                  <a:cubicBezTo>
                    <a:pt x="2079" y="1336"/>
                    <a:pt x="2079" y="1336"/>
                    <a:pt x="2079" y="1336"/>
                  </a:cubicBezTo>
                  <a:cubicBezTo>
                    <a:pt x="1925" y="1234"/>
                    <a:pt x="1925" y="1234"/>
                    <a:pt x="1925" y="1234"/>
                  </a:cubicBezTo>
                  <a:cubicBezTo>
                    <a:pt x="1933" y="1193"/>
                    <a:pt x="1938" y="1152"/>
                    <a:pt x="1941" y="1111"/>
                  </a:cubicBezTo>
                  <a:close/>
                  <a:moveTo>
                    <a:pt x="1358" y="1669"/>
                  </a:moveTo>
                  <a:cubicBezTo>
                    <a:pt x="1020" y="1834"/>
                    <a:pt x="613" y="1695"/>
                    <a:pt x="447" y="1357"/>
                  </a:cubicBezTo>
                  <a:cubicBezTo>
                    <a:pt x="282" y="1020"/>
                    <a:pt x="421" y="613"/>
                    <a:pt x="759" y="447"/>
                  </a:cubicBezTo>
                  <a:cubicBezTo>
                    <a:pt x="1096" y="282"/>
                    <a:pt x="1504" y="421"/>
                    <a:pt x="1669" y="759"/>
                  </a:cubicBezTo>
                  <a:cubicBezTo>
                    <a:pt x="1834" y="1096"/>
                    <a:pt x="1695" y="1503"/>
                    <a:pt x="1358" y="1669"/>
                  </a:cubicBezTo>
                  <a:close/>
                </a:path>
              </a:pathLst>
            </a:custGeom>
            <a:grpFill/>
            <a:ln>
              <a:noFill/>
            </a:ln>
          </p:spPr>
          <p:txBody>
            <a:bodyPr vert="horz" wrap="square" lIns="91440" tIns="45720" rIns="91440" bIns="45720" numCol="1" anchor="t" anchorCtr="0" compatLnSpc="1">
              <a:prstTxWarp prst="textNoShape">
                <a:avLst/>
              </a:prstTxWarp>
            </a:bodyPr>
            <a:lstStyle/>
            <a:p>
              <a:endParaRPr lang="id-ID">
                <a:latin typeface="Agency FB" panose="020B0503020202020204" pitchFamily="34" charset="0"/>
              </a:endParaRPr>
            </a:p>
          </p:txBody>
        </p:sp>
        <p:sp>
          <p:nvSpPr>
            <p:cNvPr id="32" name="Freeform 248"/>
            <p:cNvSpPr>
              <a:spLocks noEditPoints="1"/>
            </p:cNvSpPr>
            <p:nvPr/>
          </p:nvSpPr>
          <p:spPr bwMode="auto">
            <a:xfrm>
              <a:off x="10353815" y="4136875"/>
              <a:ext cx="722313" cy="725487"/>
            </a:xfrm>
            <a:custGeom>
              <a:avLst/>
              <a:gdLst>
                <a:gd name="T0" fmla="*/ 287 w 574"/>
                <a:gd name="T1" fmla="*/ 575 h 575"/>
                <a:gd name="T2" fmla="*/ 0 w 574"/>
                <a:gd name="T3" fmla="*/ 287 h 575"/>
                <a:gd name="T4" fmla="*/ 287 w 574"/>
                <a:gd name="T5" fmla="*/ 0 h 575"/>
                <a:gd name="T6" fmla="*/ 574 w 574"/>
                <a:gd name="T7" fmla="*/ 287 h 575"/>
                <a:gd name="T8" fmla="*/ 287 w 574"/>
                <a:gd name="T9" fmla="*/ 575 h 575"/>
                <a:gd name="T10" fmla="*/ 287 w 574"/>
                <a:gd name="T11" fmla="*/ 160 h 575"/>
                <a:gd name="T12" fmla="*/ 160 w 574"/>
                <a:gd name="T13" fmla="*/ 287 h 575"/>
                <a:gd name="T14" fmla="*/ 287 w 574"/>
                <a:gd name="T15" fmla="*/ 415 h 575"/>
                <a:gd name="T16" fmla="*/ 414 w 574"/>
                <a:gd name="T17" fmla="*/ 287 h 575"/>
                <a:gd name="T18" fmla="*/ 287 w 574"/>
                <a:gd name="T19" fmla="*/ 160 h 5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74" h="575">
                  <a:moveTo>
                    <a:pt x="287" y="575"/>
                  </a:moveTo>
                  <a:cubicBezTo>
                    <a:pt x="129" y="575"/>
                    <a:pt x="0" y="446"/>
                    <a:pt x="0" y="287"/>
                  </a:cubicBezTo>
                  <a:cubicBezTo>
                    <a:pt x="0" y="129"/>
                    <a:pt x="129" y="0"/>
                    <a:pt x="287" y="0"/>
                  </a:cubicBezTo>
                  <a:cubicBezTo>
                    <a:pt x="446" y="0"/>
                    <a:pt x="574" y="129"/>
                    <a:pt x="574" y="287"/>
                  </a:cubicBezTo>
                  <a:cubicBezTo>
                    <a:pt x="574" y="446"/>
                    <a:pt x="446" y="575"/>
                    <a:pt x="287" y="575"/>
                  </a:cubicBezTo>
                  <a:close/>
                  <a:moveTo>
                    <a:pt x="287" y="160"/>
                  </a:moveTo>
                  <a:cubicBezTo>
                    <a:pt x="217" y="160"/>
                    <a:pt x="160" y="217"/>
                    <a:pt x="160" y="287"/>
                  </a:cubicBezTo>
                  <a:cubicBezTo>
                    <a:pt x="160" y="358"/>
                    <a:pt x="217" y="415"/>
                    <a:pt x="287" y="415"/>
                  </a:cubicBezTo>
                  <a:cubicBezTo>
                    <a:pt x="357" y="415"/>
                    <a:pt x="414" y="358"/>
                    <a:pt x="414" y="287"/>
                  </a:cubicBezTo>
                  <a:cubicBezTo>
                    <a:pt x="414" y="217"/>
                    <a:pt x="357" y="160"/>
                    <a:pt x="287" y="160"/>
                  </a:cubicBezTo>
                  <a:close/>
                </a:path>
              </a:pathLst>
            </a:custGeom>
            <a:grpFill/>
            <a:ln>
              <a:noFill/>
            </a:ln>
          </p:spPr>
          <p:txBody>
            <a:bodyPr vert="horz" wrap="square" lIns="91440" tIns="45720" rIns="91440" bIns="45720" numCol="1" anchor="t" anchorCtr="0" compatLnSpc="1">
              <a:prstTxWarp prst="textNoShape">
                <a:avLst/>
              </a:prstTxWarp>
            </a:bodyPr>
            <a:lstStyle/>
            <a:p>
              <a:endParaRPr lang="id-ID">
                <a:latin typeface="Agency FB" panose="020B0503020202020204" pitchFamily="34" charset="0"/>
              </a:endParaRPr>
            </a:p>
          </p:txBody>
        </p:sp>
      </p:grpSp>
      <p:grpSp>
        <p:nvGrpSpPr>
          <p:cNvPr id="33" name="Group 8"/>
          <p:cNvGrpSpPr/>
          <p:nvPr/>
        </p:nvGrpSpPr>
        <p:grpSpPr>
          <a:xfrm>
            <a:off x="8087459" y="1594425"/>
            <a:ext cx="1391337" cy="1390606"/>
            <a:chOff x="9418777" y="1417488"/>
            <a:chExt cx="1682750" cy="1682750"/>
          </a:xfrm>
          <a:solidFill>
            <a:srgbClr val="076DC1"/>
          </a:solidFill>
        </p:grpSpPr>
        <p:sp>
          <p:nvSpPr>
            <p:cNvPr id="34" name="Freeform 241"/>
            <p:cNvSpPr>
              <a:spLocks noEditPoints="1"/>
            </p:cNvSpPr>
            <p:nvPr/>
          </p:nvSpPr>
          <p:spPr bwMode="auto">
            <a:xfrm>
              <a:off x="9418777" y="1417488"/>
              <a:ext cx="1682750" cy="1682750"/>
            </a:xfrm>
            <a:custGeom>
              <a:avLst/>
              <a:gdLst>
                <a:gd name="T0" fmla="*/ 1335 w 1335"/>
                <a:gd name="T1" fmla="*/ 699 h 1335"/>
                <a:gd name="T2" fmla="*/ 1220 w 1335"/>
                <a:gd name="T3" fmla="*/ 586 h 1335"/>
                <a:gd name="T4" fmla="*/ 1300 w 1335"/>
                <a:gd name="T5" fmla="*/ 445 h 1335"/>
                <a:gd name="T6" fmla="*/ 1145 w 1335"/>
                <a:gd name="T7" fmla="*/ 378 h 1335"/>
                <a:gd name="T8" fmla="*/ 1162 w 1335"/>
                <a:gd name="T9" fmla="*/ 218 h 1335"/>
                <a:gd name="T10" fmla="*/ 1001 w 1335"/>
                <a:gd name="T11" fmla="*/ 219 h 1335"/>
                <a:gd name="T12" fmla="*/ 956 w 1335"/>
                <a:gd name="T13" fmla="*/ 65 h 1335"/>
                <a:gd name="T14" fmla="*/ 801 w 1335"/>
                <a:gd name="T15" fmla="*/ 125 h 1335"/>
                <a:gd name="T16" fmla="*/ 699 w 1335"/>
                <a:gd name="T17" fmla="*/ 0 h 1335"/>
                <a:gd name="T18" fmla="*/ 586 w 1335"/>
                <a:gd name="T19" fmla="*/ 115 h 1335"/>
                <a:gd name="T20" fmla="*/ 445 w 1335"/>
                <a:gd name="T21" fmla="*/ 35 h 1335"/>
                <a:gd name="T22" fmla="*/ 378 w 1335"/>
                <a:gd name="T23" fmla="*/ 190 h 1335"/>
                <a:gd name="T24" fmla="*/ 218 w 1335"/>
                <a:gd name="T25" fmla="*/ 173 h 1335"/>
                <a:gd name="T26" fmla="*/ 220 w 1335"/>
                <a:gd name="T27" fmla="*/ 334 h 1335"/>
                <a:gd name="T28" fmla="*/ 65 w 1335"/>
                <a:gd name="T29" fmla="*/ 379 h 1335"/>
                <a:gd name="T30" fmla="*/ 125 w 1335"/>
                <a:gd name="T31" fmla="*/ 535 h 1335"/>
                <a:gd name="T32" fmla="*/ 0 w 1335"/>
                <a:gd name="T33" fmla="*/ 636 h 1335"/>
                <a:gd name="T34" fmla="*/ 115 w 1335"/>
                <a:gd name="T35" fmla="*/ 749 h 1335"/>
                <a:gd name="T36" fmla="*/ 35 w 1335"/>
                <a:gd name="T37" fmla="*/ 890 h 1335"/>
                <a:gd name="T38" fmla="*/ 190 w 1335"/>
                <a:gd name="T39" fmla="*/ 957 h 1335"/>
                <a:gd name="T40" fmla="*/ 173 w 1335"/>
                <a:gd name="T41" fmla="*/ 1117 h 1335"/>
                <a:gd name="T42" fmla="*/ 334 w 1335"/>
                <a:gd name="T43" fmla="*/ 1116 h 1335"/>
                <a:gd name="T44" fmla="*/ 379 w 1335"/>
                <a:gd name="T45" fmla="*/ 1270 h 1335"/>
                <a:gd name="T46" fmla="*/ 535 w 1335"/>
                <a:gd name="T47" fmla="*/ 1210 h 1335"/>
                <a:gd name="T48" fmla="*/ 636 w 1335"/>
                <a:gd name="T49" fmla="*/ 1335 h 1335"/>
                <a:gd name="T50" fmla="*/ 749 w 1335"/>
                <a:gd name="T51" fmla="*/ 1220 h 1335"/>
                <a:gd name="T52" fmla="*/ 890 w 1335"/>
                <a:gd name="T53" fmla="*/ 1299 h 1335"/>
                <a:gd name="T54" fmla="*/ 957 w 1335"/>
                <a:gd name="T55" fmla="*/ 1145 h 1335"/>
                <a:gd name="T56" fmla="*/ 1117 w 1335"/>
                <a:gd name="T57" fmla="*/ 1162 h 1335"/>
                <a:gd name="T58" fmla="*/ 1116 w 1335"/>
                <a:gd name="T59" fmla="*/ 1001 h 1335"/>
                <a:gd name="T60" fmla="*/ 1271 w 1335"/>
                <a:gd name="T61" fmla="*/ 956 h 1335"/>
                <a:gd name="T62" fmla="*/ 1210 w 1335"/>
                <a:gd name="T63" fmla="*/ 801 h 1335"/>
                <a:gd name="T64" fmla="*/ 776 w 1335"/>
                <a:gd name="T65" fmla="*/ 1050 h 1335"/>
                <a:gd name="T66" fmla="*/ 560 w 1335"/>
                <a:gd name="T67" fmla="*/ 286 h 1335"/>
                <a:gd name="T68" fmla="*/ 776 w 1335"/>
                <a:gd name="T69" fmla="*/ 1050 h 13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335" h="1335">
                  <a:moveTo>
                    <a:pt x="1326" y="784"/>
                  </a:moveTo>
                  <a:cubicBezTo>
                    <a:pt x="1335" y="699"/>
                    <a:pt x="1335" y="699"/>
                    <a:pt x="1335" y="699"/>
                  </a:cubicBezTo>
                  <a:cubicBezTo>
                    <a:pt x="1226" y="658"/>
                    <a:pt x="1226" y="658"/>
                    <a:pt x="1226" y="658"/>
                  </a:cubicBezTo>
                  <a:cubicBezTo>
                    <a:pt x="1226" y="634"/>
                    <a:pt x="1224" y="610"/>
                    <a:pt x="1220" y="586"/>
                  </a:cubicBezTo>
                  <a:cubicBezTo>
                    <a:pt x="1323" y="527"/>
                    <a:pt x="1323" y="527"/>
                    <a:pt x="1323" y="527"/>
                  </a:cubicBezTo>
                  <a:cubicBezTo>
                    <a:pt x="1300" y="445"/>
                    <a:pt x="1300" y="445"/>
                    <a:pt x="1300" y="445"/>
                  </a:cubicBezTo>
                  <a:cubicBezTo>
                    <a:pt x="1181" y="448"/>
                    <a:pt x="1181" y="448"/>
                    <a:pt x="1181" y="448"/>
                  </a:cubicBezTo>
                  <a:cubicBezTo>
                    <a:pt x="1171" y="424"/>
                    <a:pt x="1159" y="400"/>
                    <a:pt x="1145" y="378"/>
                  </a:cubicBezTo>
                  <a:cubicBezTo>
                    <a:pt x="1215" y="284"/>
                    <a:pt x="1215" y="284"/>
                    <a:pt x="1215" y="284"/>
                  </a:cubicBezTo>
                  <a:cubicBezTo>
                    <a:pt x="1162" y="218"/>
                    <a:pt x="1162" y="218"/>
                    <a:pt x="1162" y="218"/>
                  </a:cubicBezTo>
                  <a:cubicBezTo>
                    <a:pt x="1055" y="266"/>
                    <a:pt x="1055" y="266"/>
                    <a:pt x="1055" y="266"/>
                  </a:cubicBezTo>
                  <a:cubicBezTo>
                    <a:pt x="1038" y="249"/>
                    <a:pt x="1020" y="234"/>
                    <a:pt x="1001" y="219"/>
                  </a:cubicBezTo>
                  <a:cubicBezTo>
                    <a:pt x="1031" y="106"/>
                    <a:pt x="1031" y="106"/>
                    <a:pt x="1031" y="106"/>
                  </a:cubicBezTo>
                  <a:cubicBezTo>
                    <a:pt x="956" y="65"/>
                    <a:pt x="956" y="65"/>
                    <a:pt x="956" y="65"/>
                  </a:cubicBezTo>
                  <a:cubicBezTo>
                    <a:pt x="875" y="149"/>
                    <a:pt x="875" y="149"/>
                    <a:pt x="875" y="149"/>
                  </a:cubicBezTo>
                  <a:cubicBezTo>
                    <a:pt x="851" y="139"/>
                    <a:pt x="826" y="131"/>
                    <a:pt x="801" y="125"/>
                  </a:cubicBezTo>
                  <a:cubicBezTo>
                    <a:pt x="784" y="9"/>
                    <a:pt x="784" y="9"/>
                    <a:pt x="784" y="9"/>
                  </a:cubicBezTo>
                  <a:cubicBezTo>
                    <a:pt x="699" y="0"/>
                    <a:pt x="699" y="0"/>
                    <a:pt x="699" y="0"/>
                  </a:cubicBezTo>
                  <a:cubicBezTo>
                    <a:pt x="658" y="109"/>
                    <a:pt x="658" y="109"/>
                    <a:pt x="658" y="109"/>
                  </a:cubicBezTo>
                  <a:cubicBezTo>
                    <a:pt x="634" y="109"/>
                    <a:pt x="610" y="111"/>
                    <a:pt x="586" y="115"/>
                  </a:cubicBezTo>
                  <a:cubicBezTo>
                    <a:pt x="527" y="12"/>
                    <a:pt x="527" y="12"/>
                    <a:pt x="527" y="12"/>
                  </a:cubicBezTo>
                  <a:cubicBezTo>
                    <a:pt x="445" y="35"/>
                    <a:pt x="445" y="35"/>
                    <a:pt x="445" y="35"/>
                  </a:cubicBezTo>
                  <a:cubicBezTo>
                    <a:pt x="448" y="154"/>
                    <a:pt x="448" y="154"/>
                    <a:pt x="448" y="154"/>
                  </a:cubicBezTo>
                  <a:cubicBezTo>
                    <a:pt x="424" y="164"/>
                    <a:pt x="400" y="176"/>
                    <a:pt x="378" y="190"/>
                  </a:cubicBezTo>
                  <a:cubicBezTo>
                    <a:pt x="284" y="120"/>
                    <a:pt x="284" y="120"/>
                    <a:pt x="284" y="120"/>
                  </a:cubicBezTo>
                  <a:cubicBezTo>
                    <a:pt x="218" y="173"/>
                    <a:pt x="218" y="173"/>
                    <a:pt x="218" y="173"/>
                  </a:cubicBezTo>
                  <a:cubicBezTo>
                    <a:pt x="266" y="280"/>
                    <a:pt x="266" y="280"/>
                    <a:pt x="266" y="280"/>
                  </a:cubicBezTo>
                  <a:cubicBezTo>
                    <a:pt x="249" y="297"/>
                    <a:pt x="234" y="315"/>
                    <a:pt x="220" y="334"/>
                  </a:cubicBezTo>
                  <a:cubicBezTo>
                    <a:pt x="106" y="305"/>
                    <a:pt x="106" y="305"/>
                    <a:pt x="106" y="305"/>
                  </a:cubicBezTo>
                  <a:cubicBezTo>
                    <a:pt x="65" y="379"/>
                    <a:pt x="65" y="379"/>
                    <a:pt x="65" y="379"/>
                  </a:cubicBezTo>
                  <a:cubicBezTo>
                    <a:pt x="149" y="460"/>
                    <a:pt x="149" y="460"/>
                    <a:pt x="149" y="460"/>
                  </a:cubicBezTo>
                  <a:cubicBezTo>
                    <a:pt x="139" y="484"/>
                    <a:pt x="131" y="509"/>
                    <a:pt x="125" y="535"/>
                  </a:cubicBezTo>
                  <a:cubicBezTo>
                    <a:pt x="9" y="551"/>
                    <a:pt x="9" y="551"/>
                    <a:pt x="9" y="551"/>
                  </a:cubicBezTo>
                  <a:cubicBezTo>
                    <a:pt x="0" y="636"/>
                    <a:pt x="0" y="636"/>
                    <a:pt x="0" y="636"/>
                  </a:cubicBezTo>
                  <a:cubicBezTo>
                    <a:pt x="109" y="678"/>
                    <a:pt x="109" y="678"/>
                    <a:pt x="109" y="678"/>
                  </a:cubicBezTo>
                  <a:cubicBezTo>
                    <a:pt x="110" y="701"/>
                    <a:pt x="111" y="725"/>
                    <a:pt x="115" y="749"/>
                  </a:cubicBezTo>
                  <a:cubicBezTo>
                    <a:pt x="12" y="809"/>
                    <a:pt x="12" y="809"/>
                    <a:pt x="12" y="809"/>
                  </a:cubicBezTo>
                  <a:cubicBezTo>
                    <a:pt x="35" y="890"/>
                    <a:pt x="35" y="890"/>
                    <a:pt x="35" y="890"/>
                  </a:cubicBezTo>
                  <a:cubicBezTo>
                    <a:pt x="154" y="887"/>
                    <a:pt x="154" y="887"/>
                    <a:pt x="154" y="887"/>
                  </a:cubicBezTo>
                  <a:cubicBezTo>
                    <a:pt x="164" y="912"/>
                    <a:pt x="177" y="935"/>
                    <a:pt x="190" y="957"/>
                  </a:cubicBezTo>
                  <a:cubicBezTo>
                    <a:pt x="120" y="1051"/>
                    <a:pt x="120" y="1051"/>
                    <a:pt x="120" y="1051"/>
                  </a:cubicBezTo>
                  <a:cubicBezTo>
                    <a:pt x="173" y="1117"/>
                    <a:pt x="173" y="1117"/>
                    <a:pt x="173" y="1117"/>
                  </a:cubicBezTo>
                  <a:cubicBezTo>
                    <a:pt x="280" y="1070"/>
                    <a:pt x="280" y="1070"/>
                    <a:pt x="280" y="1070"/>
                  </a:cubicBezTo>
                  <a:cubicBezTo>
                    <a:pt x="297" y="1086"/>
                    <a:pt x="315" y="1102"/>
                    <a:pt x="334" y="1116"/>
                  </a:cubicBezTo>
                  <a:cubicBezTo>
                    <a:pt x="305" y="1229"/>
                    <a:pt x="305" y="1229"/>
                    <a:pt x="305" y="1229"/>
                  </a:cubicBezTo>
                  <a:cubicBezTo>
                    <a:pt x="379" y="1270"/>
                    <a:pt x="379" y="1270"/>
                    <a:pt x="379" y="1270"/>
                  </a:cubicBezTo>
                  <a:cubicBezTo>
                    <a:pt x="460" y="1186"/>
                    <a:pt x="460" y="1186"/>
                    <a:pt x="460" y="1186"/>
                  </a:cubicBezTo>
                  <a:cubicBezTo>
                    <a:pt x="484" y="1196"/>
                    <a:pt x="509" y="1204"/>
                    <a:pt x="535" y="1210"/>
                  </a:cubicBezTo>
                  <a:cubicBezTo>
                    <a:pt x="551" y="1326"/>
                    <a:pt x="551" y="1326"/>
                    <a:pt x="551" y="1326"/>
                  </a:cubicBezTo>
                  <a:cubicBezTo>
                    <a:pt x="636" y="1335"/>
                    <a:pt x="636" y="1335"/>
                    <a:pt x="636" y="1335"/>
                  </a:cubicBezTo>
                  <a:cubicBezTo>
                    <a:pt x="678" y="1226"/>
                    <a:pt x="678" y="1226"/>
                    <a:pt x="678" y="1226"/>
                  </a:cubicBezTo>
                  <a:cubicBezTo>
                    <a:pt x="701" y="1226"/>
                    <a:pt x="725" y="1224"/>
                    <a:pt x="749" y="1220"/>
                  </a:cubicBezTo>
                  <a:cubicBezTo>
                    <a:pt x="808" y="1323"/>
                    <a:pt x="808" y="1323"/>
                    <a:pt x="808" y="1323"/>
                  </a:cubicBezTo>
                  <a:cubicBezTo>
                    <a:pt x="890" y="1299"/>
                    <a:pt x="890" y="1299"/>
                    <a:pt x="890" y="1299"/>
                  </a:cubicBezTo>
                  <a:cubicBezTo>
                    <a:pt x="887" y="1181"/>
                    <a:pt x="887" y="1181"/>
                    <a:pt x="887" y="1181"/>
                  </a:cubicBezTo>
                  <a:cubicBezTo>
                    <a:pt x="912" y="1171"/>
                    <a:pt x="935" y="1159"/>
                    <a:pt x="957" y="1145"/>
                  </a:cubicBezTo>
                  <a:cubicBezTo>
                    <a:pt x="1051" y="1215"/>
                    <a:pt x="1051" y="1215"/>
                    <a:pt x="1051" y="1215"/>
                  </a:cubicBezTo>
                  <a:cubicBezTo>
                    <a:pt x="1117" y="1162"/>
                    <a:pt x="1117" y="1162"/>
                    <a:pt x="1117" y="1162"/>
                  </a:cubicBezTo>
                  <a:cubicBezTo>
                    <a:pt x="1070" y="1055"/>
                    <a:pt x="1070" y="1055"/>
                    <a:pt x="1070" y="1055"/>
                  </a:cubicBezTo>
                  <a:cubicBezTo>
                    <a:pt x="1086" y="1038"/>
                    <a:pt x="1102" y="1020"/>
                    <a:pt x="1116" y="1001"/>
                  </a:cubicBezTo>
                  <a:cubicBezTo>
                    <a:pt x="1229" y="1031"/>
                    <a:pt x="1229" y="1031"/>
                    <a:pt x="1229" y="1031"/>
                  </a:cubicBezTo>
                  <a:cubicBezTo>
                    <a:pt x="1271" y="956"/>
                    <a:pt x="1271" y="956"/>
                    <a:pt x="1271" y="956"/>
                  </a:cubicBezTo>
                  <a:cubicBezTo>
                    <a:pt x="1186" y="875"/>
                    <a:pt x="1186" y="875"/>
                    <a:pt x="1186" y="875"/>
                  </a:cubicBezTo>
                  <a:cubicBezTo>
                    <a:pt x="1196" y="851"/>
                    <a:pt x="1204" y="826"/>
                    <a:pt x="1210" y="801"/>
                  </a:cubicBezTo>
                  <a:lnTo>
                    <a:pt x="1326" y="784"/>
                  </a:lnTo>
                  <a:close/>
                  <a:moveTo>
                    <a:pt x="776" y="1050"/>
                  </a:moveTo>
                  <a:cubicBezTo>
                    <a:pt x="565" y="1109"/>
                    <a:pt x="345" y="986"/>
                    <a:pt x="286" y="775"/>
                  </a:cubicBezTo>
                  <a:cubicBezTo>
                    <a:pt x="226" y="564"/>
                    <a:pt x="349" y="345"/>
                    <a:pt x="560" y="286"/>
                  </a:cubicBezTo>
                  <a:cubicBezTo>
                    <a:pt x="771" y="226"/>
                    <a:pt x="990" y="349"/>
                    <a:pt x="1050" y="560"/>
                  </a:cubicBezTo>
                  <a:cubicBezTo>
                    <a:pt x="1109" y="771"/>
                    <a:pt x="987" y="990"/>
                    <a:pt x="776" y="1050"/>
                  </a:cubicBezTo>
                  <a:close/>
                </a:path>
              </a:pathLst>
            </a:custGeom>
            <a:grpFill/>
            <a:ln>
              <a:noFill/>
            </a:ln>
          </p:spPr>
          <p:txBody>
            <a:bodyPr vert="horz" wrap="square" lIns="91440" tIns="45720" rIns="91440" bIns="45720" numCol="1" anchor="t" anchorCtr="0" compatLnSpc="1">
              <a:prstTxWarp prst="textNoShape">
                <a:avLst/>
              </a:prstTxWarp>
            </a:bodyPr>
            <a:lstStyle/>
            <a:p>
              <a:endParaRPr lang="id-ID">
                <a:latin typeface="Agency FB" panose="020B0503020202020204" pitchFamily="34" charset="0"/>
              </a:endParaRPr>
            </a:p>
          </p:txBody>
        </p:sp>
        <p:sp>
          <p:nvSpPr>
            <p:cNvPr id="35" name="Freeform 249"/>
            <p:cNvSpPr>
              <a:spLocks noEditPoints="1"/>
            </p:cNvSpPr>
            <p:nvPr/>
          </p:nvSpPr>
          <p:spPr bwMode="auto">
            <a:xfrm>
              <a:off x="10033140" y="2033437"/>
              <a:ext cx="457200" cy="457200"/>
            </a:xfrm>
            <a:custGeom>
              <a:avLst/>
              <a:gdLst>
                <a:gd name="T0" fmla="*/ 181 w 363"/>
                <a:gd name="T1" fmla="*/ 363 h 363"/>
                <a:gd name="T2" fmla="*/ 0 w 363"/>
                <a:gd name="T3" fmla="*/ 181 h 363"/>
                <a:gd name="T4" fmla="*/ 181 w 363"/>
                <a:gd name="T5" fmla="*/ 0 h 363"/>
                <a:gd name="T6" fmla="*/ 363 w 363"/>
                <a:gd name="T7" fmla="*/ 181 h 363"/>
                <a:gd name="T8" fmla="*/ 181 w 363"/>
                <a:gd name="T9" fmla="*/ 363 h 363"/>
                <a:gd name="T10" fmla="*/ 181 w 363"/>
                <a:gd name="T11" fmla="*/ 120 h 363"/>
                <a:gd name="T12" fmla="*/ 120 w 363"/>
                <a:gd name="T13" fmla="*/ 181 h 363"/>
                <a:gd name="T14" fmla="*/ 181 w 363"/>
                <a:gd name="T15" fmla="*/ 243 h 363"/>
                <a:gd name="T16" fmla="*/ 243 w 363"/>
                <a:gd name="T17" fmla="*/ 181 h 363"/>
                <a:gd name="T18" fmla="*/ 181 w 363"/>
                <a:gd name="T19" fmla="*/ 120 h 3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63" h="363">
                  <a:moveTo>
                    <a:pt x="181" y="363"/>
                  </a:moveTo>
                  <a:cubicBezTo>
                    <a:pt x="81" y="363"/>
                    <a:pt x="0" y="282"/>
                    <a:pt x="0" y="181"/>
                  </a:cubicBezTo>
                  <a:cubicBezTo>
                    <a:pt x="0" y="81"/>
                    <a:pt x="81" y="0"/>
                    <a:pt x="181" y="0"/>
                  </a:cubicBezTo>
                  <a:cubicBezTo>
                    <a:pt x="281" y="0"/>
                    <a:pt x="363" y="81"/>
                    <a:pt x="363" y="181"/>
                  </a:cubicBezTo>
                  <a:cubicBezTo>
                    <a:pt x="363" y="282"/>
                    <a:pt x="281" y="363"/>
                    <a:pt x="181" y="363"/>
                  </a:cubicBezTo>
                  <a:close/>
                  <a:moveTo>
                    <a:pt x="181" y="120"/>
                  </a:moveTo>
                  <a:cubicBezTo>
                    <a:pt x="147" y="120"/>
                    <a:pt x="120" y="147"/>
                    <a:pt x="120" y="181"/>
                  </a:cubicBezTo>
                  <a:cubicBezTo>
                    <a:pt x="120" y="215"/>
                    <a:pt x="147" y="243"/>
                    <a:pt x="181" y="243"/>
                  </a:cubicBezTo>
                  <a:cubicBezTo>
                    <a:pt x="215" y="243"/>
                    <a:pt x="243" y="215"/>
                    <a:pt x="243" y="181"/>
                  </a:cubicBezTo>
                  <a:cubicBezTo>
                    <a:pt x="243" y="147"/>
                    <a:pt x="215" y="120"/>
                    <a:pt x="181" y="120"/>
                  </a:cubicBezTo>
                  <a:close/>
                </a:path>
              </a:pathLst>
            </a:custGeom>
            <a:grpFill/>
            <a:ln>
              <a:noFill/>
            </a:ln>
          </p:spPr>
          <p:txBody>
            <a:bodyPr vert="horz" wrap="square" lIns="91440" tIns="45720" rIns="91440" bIns="45720" numCol="1" anchor="t" anchorCtr="0" compatLnSpc="1">
              <a:prstTxWarp prst="textNoShape">
                <a:avLst/>
              </a:prstTxWarp>
            </a:bodyPr>
            <a:lstStyle/>
            <a:p>
              <a:endParaRPr lang="id-ID">
                <a:latin typeface="Agency FB" panose="020B0503020202020204" pitchFamily="34" charset="0"/>
              </a:endParaRPr>
            </a:p>
          </p:txBody>
        </p:sp>
      </p:grpSp>
      <p:grpSp>
        <p:nvGrpSpPr>
          <p:cNvPr id="36" name="Group 18"/>
          <p:cNvGrpSpPr/>
          <p:nvPr/>
        </p:nvGrpSpPr>
        <p:grpSpPr>
          <a:xfrm>
            <a:off x="7134343" y="4375080"/>
            <a:ext cx="1182635" cy="1180703"/>
            <a:chOff x="8266030" y="4782316"/>
            <a:chExt cx="1430338" cy="1428750"/>
          </a:xfrm>
          <a:solidFill>
            <a:srgbClr val="076DC1"/>
          </a:solidFill>
        </p:grpSpPr>
        <p:sp>
          <p:nvSpPr>
            <p:cNvPr id="37" name="Freeform 242"/>
            <p:cNvSpPr>
              <a:spLocks noEditPoints="1"/>
            </p:cNvSpPr>
            <p:nvPr/>
          </p:nvSpPr>
          <p:spPr bwMode="auto">
            <a:xfrm>
              <a:off x="8266030" y="4782316"/>
              <a:ext cx="1430338" cy="1428750"/>
            </a:xfrm>
            <a:custGeom>
              <a:avLst/>
              <a:gdLst>
                <a:gd name="T0" fmla="*/ 1013 w 1135"/>
                <a:gd name="T1" fmla="*/ 544 h 1134"/>
                <a:gd name="T2" fmla="*/ 1135 w 1135"/>
                <a:gd name="T3" fmla="*/ 472 h 1134"/>
                <a:gd name="T4" fmla="*/ 1107 w 1135"/>
                <a:gd name="T5" fmla="*/ 367 h 1134"/>
                <a:gd name="T6" fmla="*/ 965 w 1135"/>
                <a:gd name="T7" fmla="*/ 366 h 1134"/>
                <a:gd name="T8" fmla="*/ 866 w 1135"/>
                <a:gd name="T9" fmla="*/ 237 h 1134"/>
                <a:gd name="T10" fmla="*/ 901 w 1135"/>
                <a:gd name="T11" fmla="*/ 99 h 1134"/>
                <a:gd name="T12" fmla="*/ 808 w 1135"/>
                <a:gd name="T13" fmla="*/ 45 h 1134"/>
                <a:gd name="T14" fmla="*/ 706 w 1135"/>
                <a:gd name="T15" fmla="*/ 144 h 1134"/>
                <a:gd name="T16" fmla="*/ 544 w 1135"/>
                <a:gd name="T17" fmla="*/ 123 h 1134"/>
                <a:gd name="T18" fmla="*/ 472 w 1135"/>
                <a:gd name="T19" fmla="*/ 0 h 1134"/>
                <a:gd name="T20" fmla="*/ 367 w 1135"/>
                <a:gd name="T21" fmla="*/ 28 h 1134"/>
                <a:gd name="T22" fmla="*/ 365 w 1135"/>
                <a:gd name="T23" fmla="*/ 170 h 1134"/>
                <a:gd name="T24" fmla="*/ 237 w 1135"/>
                <a:gd name="T25" fmla="*/ 269 h 1134"/>
                <a:gd name="T26" fmla="*/ 99 w 1135"/>
                <a:gd name="T27" fmla="*/ 234 h 1134"/>
                <a:gd name="T28" fmla="*/ 45 w 1135"/>
                <a:gd name="T29" fmla="*/ 327 h 1134"/>
                <a:gd name="T30" fmla="*/ 144 w 1135"/>
                <a:gd name="T31" fmla="*/ 429 h 1134"/>
                <a:gd name="T32" fmla="*/ 123 w 1135"/>
                <a:gd name="T33" fmla="*/ 590 h 1134"/>
                <a:gd name="T34" fmla="*/ 0 w 1135"/>
                <a:gd name="T35" fmla="*/ 663 h 1134"/>
                <a:gd name="T36" fmla="*/ 28 w 1135"/>
                <a:gd name="T37" fmla="*/ 767 h 1134"/>
                <a:gd name="T38" fmla="*/ 171 w 1135"/>
                <a:gd name="T39" fmla="*/ 769 h 1134"/>
                <a:gd name="T40" fmla="*/ 269 w 1135"/>
                <a:gd name="T41" fmla="*/ 898 h 1134"/>
                <a:gd name="T42" fmla="*/ 234 w 1135"/>
                <a:gd name="T43" fmla="*/ 1036 h 1134"/>
                <a:gd name="T44" fmla="*/ 328 w 1135"/>
                <a:gd name="T45" fmla="*/ 1090 h 1134"/>
                <a:gd name="T46" fmla="*/ 429 w 1135"/>
                <a:gd name="T47" fmla="*/ 991 h 1134"/>
                <a:gd name="T48" fmla="*/ 591 w 1135"/>
                <a:gd name="T49" fmla="*/ 1012 h 1134"/>
                <a:gd name="T50" fmla="*/ 664 w 1135"/>
                <a:gd name="T51" fmla="*/ 1134 h 1134"/>
                <a:gd name="T52" fmla="*/ 768 w 1135"/>
                <a:gd name="T53" fmla="*/ 1106 h 1134"/>
                <a:gd name="T54" fmla="*/ 770 w 1135"/>
                <a:gd name="T55" fmla="*/ 964 h 1134"/>
                <a:gd name="T56" fmla="*/ 899 w 1135"/>
                <a:gd name="T57" fmla="*/ 865 h 1134"/>
                <a:gd name="T58" fmla="*/ 1036 w 1135"/>
                <a:gd name="T59" fmla="*/ 900 h 1134"/>
                <a:gd name="T60" fmla="*/ 1090 w 1135"/>
                <a:gd name="T61" fmla="*/ 807 h 1134"/>
                <a:gd name="T62" fmla="*/ 992 w 1135"/>
                <a:gd name="T63" fmla="*/ 705 h 1134"/>
                <a:gd name="T64" fmla="*/ 1013 w 1135"/>
                <a:gd name="T65" fmla="*/ 544 h 1134"/>
                <a:gd name="T66" fmla="*/ 593 w 1135"/>
                <a:gd name="T67" fmla="*/ 879 h 1134"/>
                <a:gd name="T68" fmla="*/ 256 w 1135"/>
                <a:gd name="T69" fmla="*/ 593 h 1134"/>
                <a:gd name="T70" fmla="*/ 543 w 1135"/>
                <a:gd name="T71" fmla="*/ 256 h 1134"/>
                <a:gd name="T72" fmla="*/ 879 w 1135"/>
                <a:gd name="T73" fmla="*/ 542 h 1134"/>
                <a:gd name="T74" fmla="*/ 593 w 1135"/>
                <a:gd name="T75" fmla="*/ 879 h 11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135" h="1134">
                  <a:moveTo>
                    <a:pt x="1013" y="544"/>
                  </a:moveTo>
                  <a:cubicBezTo>
                    <a:pt x="1135" y="472"/>
                    <a:pt x="1135" y="472"/>
                    <a:pt x="1135" y="472"/>
                  </a:cubicBezTo>
                  <a:cubicBezTo>
                    <a:pt x="1107" y="367"/>
                    <a:pt x="1107" y="367"/>
                    <a:pt x="1107" y="367"/>
                  </a:cubicBezTo>
                  <a:cubicBezTo>
                    <a:pt x="965" y="366"/>
                    <a:pt x="965" y="366"/>
                    <a:pt x="965" y="366"/>
                  </a:cubicBezTo>
                  <a:cubicBezTo>
                    <a:pt x="940" y="317"/>
                    <a:pt x="906" y="273"/>
                    <a:pt x="866" y="237"/>
                  </a:cubicBezTo>
                  <a:cubicBezTo>
                    <a:pt x="901" y="99"/>
                    <a:pt x="901" y="99"/>
                    <a:pt x="901" y="99"/>
                  </a:cubicBezTo>
                  <a:cubicBezTo>
                    <a:pt x="808" y="45"/>
                    <a:pt x="808" y="45"/>
                    <a:pt x="808" y="45"/>
                  </a:cubicBezTo>
                  <a:cubicBezTo>
                    <a:pt x="706" y="144"/>
                    <a:pt x="706" y="144"/>
                    <a:pt x="706" y="144"/>
                  </a:cubicBezTo>
                  <a:cubicBezTo>
                    <a:pt x="655" y="127"/>
                    <a:pt x="601" y="120"/>
                    <a:pt x="544" y="123"/>
                  </a:cubicBezTo>
                  <a:cubicBezTo>
                    <a:pt x="472" y="0"/>
                    <a:pt x="472" y="0"/>
                    <a:pt x="472" y="0"/>
                  </a:cubicBezTo>
                  <a:cubicBezTo>
                    <a:pt x="367" y="28"/>
                    <a:pt x="367" y="28"/>
                    <a:pt x="367" y="28"/>
                  </a:cubicBezTo>
                  <a:cubicBezTo>
                    <a:pt x="365" y="170"/>
                    <a:pt x="365" y="170"/>
                    <a:pt x="365" y="170"/>
                  </a:cubicBezTo>
                  <a:cubicBezTo>
                    <a:pt x="317" y="195"/>
                    <a:pt x="273" y="229"/>
                    <a:pt x="237" y="269"/>
                  </a:cubicBezTo>
                  <a:cubicBezTo>
                    <a:pt x="99" y="234"/>
                    <a:pt x="99" y="234"/>
                    <a:pt x="99" y="234"/>
                  </a:cubicBezTo>
                  <a:cubicBezTo>
                    <a:pt x="45" y="327"/>
                    <a:pt x="45" y="327"/>
                    <a:pt x="45" y="327"/>
                  </a:cubicBezTo>
                  <a:cubicBezTo>
                    <a:pt x="144" y="429"/>
                    <a:pt x="144" y="429"/>
                    <a:pt x="144" y="429"/>
                  </a:cubicBezTo>
                  <a:cubicBezTo>
                    <a:pt x="128" y="480"/>
                    <a:pt x="120" y="534"/>
                    <a:pt x="123" y="590"/>
                  </a:cubicBezTo>
                  <a:cubicBezTo>
                    <a:pt x="0" y="663"/>
                    <a:pt x="0" y="663"/>
                    <a:pt x="0" y="663"/>
                  </a:cubicBezTo>
                  <a:cubicBezTo>
                    <a:pt x="28" y="767"/>
                    <a:pt x="28" y="767"/>
                    <a:pt x="28" y="767"/>
                  </a:cubicBezTo>
                  <a:cubicBezTo>
                    <a:pt x="171" y="769"/>
                    <a:pt x="171" y="769"/>
                    <a:pt x="171" y="769"/>
                  </a:cubicBezTo>
                  <a:cubicBezTo>
                    <a:pt x="195" y="818"/>
                    <a:pt x="229" y="862"/>
                    <a:pt x="269" y="898"/>
                  </a:cubicBezTo>
                  <a:cubicBezTo>
                    <a:pt x="234" y="1036"/>
                    <a:pt x="234" y="1036"/>
                    <a:pt x="234" y="1036"/>
                  </a:cubicBezTo>
                  <a:cubicBezTo>
                    <a:pt x="328" y="1090"/>
                    <a:pt x="328" y="1090"/>
                    <a:pt x="328" y="1090"/>
                  </a:cubicBezTo>
                  <a:cubicBezTo>
                    <a:pt x="429" y="991"/>
                    <a:pt x="429" y="991"/>
                    <a:pt x="429" y="991"/>
                  </a:cubicBezTo>
                  <a:cubicBezTo>
                    <a:pt x="480" y="1008"/>
                    <a:pt x="535" y="1015"/>
                    <a:pt x="591" y="1012"/>
                  </a:cubicBezTo>
                  <a:cubicBezTo>
                    <a:pt x="664" y="1134"/>
                    <a:pt x="664" y="1134"/>
                    <a:pt x="664" y="1134"/>
                  </a:cubicBezTo>
                  <a:cubicBezTo>
                    <a:pt x="768" y="1106"/>
                    <a:pt x="768" y="1106"/>
                    <a:pt x="768" y="1106"/>
                  </a:cubicBezTo>
                  <a:cubicBezTo>
                    <a:pt x="770" y="964"/>
                    <a:pt x="770" y="964"/>
                    <a:pt x="770" y="964"/>
                  </a:cubicBezTo>
                  <a:cubicBezTo>
                    <a:pt x="819" y="939"/>
                    <a:pt x="863" y="906"/>
                    <a:pt x="899" y="865"/>
                  </a:cubicBezTo>
                  <a:cubicBezTo>
                    <a:pt x="1036" y="900"/>
                    <a:pt x="1036" y="900"/>
                    <a:pt x="1036" y="900"/>
                  </a:cubicBezTo>
                  <a:cubicBezTo>
                    <a:pt x="1090" y="807"/>
                    <a:pt x="1090" y="807"/>
                    <a:pt x="1090" y="807"/>
                  </a:cubicBezTo>
                  <a:cubicBezTo>
                    <a:pt x="992" y="705"/>
                    <a:pt x="992" y="705"/>
                    <a:pt x="992" y="705"/>
                  </a:cubicBezTo>
                  <a:cubicBezTo>
                    <a:pt x="1008" y="654"/>
                    <a:pt x="1015" y="600"/>
                    <a:pt x="1013" y="544"/>
                  </a:cubicBezTo>
                  <a:close/>
                  <a:moveTo>
                    <a:pt x="593" y="879"/>
                  </a:moveTo>
                  <a:cubicBezTo>
                    <a:pt x="421" y="893"/>
                    <a:pt x="270" y="764"/>
                    <a:pt x="256" y="593"/>
                  </a:cubicBezTo>
                  <a:cubicBezTo>
                    <a:pt x="243" y="421"/>
                    <a:pt x="371" y="270"/>
                    <a:pt x="543" y="256"/>
                  </a:cubicBezTo>
                  <a:cubicBezTo>
                    <a:pt x="714" y="242"/>
                    <a:pt x="865" y="370"/>
                    <a:pt x="879" y="542"/>
                  </a:cubicBezTo>
                  <a:cubicBezTo>
                    <a:pt x="893" y="714"/>
                    <a:pt x="765" y="865"/>
                    <a:pt x="593" y="879"/>
                  </a:cubicBezTo>
                  <a:close/>
                </a:path>
              </a:pathLst>
            </a:custGeom>
            <a:grpFill/>
            <a:ln>
              <a:noFill/>
            </a:ln>
          </p:spPr>
          <p:txBody>
            <a:bodyPr vert="horz" wrap="square" lIns="91440" tIns="45720" rIns="91440" bIns="45720" numCol="1" anchor="t" anchorCtr="0" compatLnSpc="1">
              <a:prstTxWarp prst="textNoShape">
                <a:avLst/>
              </a:prstTxWarp>
            </a:bodyPr>
            <a:lstStyle/>
            <a:p>
              <a:endParaRPr lang="id-ID">
                <a:latin typeface="Agency FB" panose="020B0503020202020204" pitchFamily="34" charset="0"/>
              </a:endParaRPr>
            </a:p>
          </p:txBody>
        </p:sp>
        <p:sp>
          <p:nvSpPr>
            <p:cNvPr id="38" name="Freeform 250"/>
            <p:cNvSpPr>
              <a:spLocks noEditPoints="1"/>
            </p:cNvSpPr>
            <p:nvPr/>
          </p:nvSpPr>
          <p:spPr bwMode="auto">
            <a:xfrm>
              <a:off x="8764505" y="5282379"/>
              <a:ext cx="431800" cy="433387"/>
            </a:xfrm>
            <a:custGeom>
              <a:avLst/>
              <a:gdLst>
                <a:gd name="T0" fmla="*/ 171 w 343"/>
                <a:gd name="T1" fmla="*/ 343 h 343"/>
                <a:gd name="T2" fmla="*/ 0 w 343"/>
                <a:gd name="T3" fmla="*/ 171 h 343"/>
                <a:gd name="T4" fmla="*/ 171 w 343"/>
                <a:gd name="T5" fmla="*/ 0 h 343"/>
                <a:gd name="T6" fmla="*/ 343 w 343"/>
                <a:gd name="T7" fmla="*/ 171 h 343"/>
                <a:gd name="T8" fmla="*/ 171 w 343"/>
                <a:gd name="T9" fmla="*/ 343 h 343"/>
                <a:gd name="T10" fmla="*/ 171 w 343"/>
                <a:gd name="T11" fmla="*/ 100 h 343"/>
                <a:gd name="T12" fmla="*/ 100 w 343"/>
                <a:gd name="T13" fmla="*/ 171 h 343"/>
                <a:gd name="T14" fmla="*/ 171 w 343"/>
                <a:gd name="T15" fmla="*/ 243 h 343"/>
                <a:gd name="T16" fmla="*/ 243 w 343"/>
                <a:gd name="T17" fmla="*/ 171 h 343"/>
                <a:gd name="T18" fmla="*/ 171 w 343"/>
                <a:gd name="T19" fmla="*/ 100 h 3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43" h="343">
                  <a:moveTo>
                    <a:pt x="171" y="343"/>
                  </a:moveTo>
                  <a:cubicBezTo>
                    <a:pt x="77" y="343"/>
                    <a:pt x="0" y="266"/>
                    <a:pt x="0" y="171"/>
                  </a:cubicBezTo>
                  <a:cubicBezTo>
                    <a:pt x="0" y="77"/>
                    <a:pt x="77" y="0"/>
                    <a:pt x="171" y="0"/>
                  </a:cubicBezTo>
                  <a:cubicBezTo>
                    <a:pt x="266" y="0"/>
                    <a:pt x="343" y="77"/>
                    <a:pt x="343" y="171"/>
                  </a:cubicBezTo>
                  <a:cubicBezTo>
                    <a:pt x="343" y="266"/>
                    <a:pt x="266" y="343"/>
                    <a:pt x="171" y="343"/>
                  </a:cubicBezTo>
                  <a:close/>
                  <a:moveTo>
                    <a:pt x="171" y="100"/>
                  </a:moveTo>
                  <a:cubicBezTo>
                    <a:pt x="132" y="100"/>
                    <a:pt x="100" y="132"/>
                    <a:pt x="100" y="171"/>
                  </a:cubicBezTo>
                  <a:cubicBezTo>
                    <a:pt x="100" y="211"/>
                    <a:pt x="132" y="243"/>
                    <a:pt x="171" y="243"/>
                  </a:cubicBezTo>
                  <a:cubicBezTo>
                    <a:pt x="211" y="243"/>
                    <a:pt x="243" y="211"/>
                    <a:pt x="243" y="171"/>
                  </a:cubicBezTo>
                  <a:cubicBezTo>
                    <a:pt x="243" y="132"/>
                    <a:pt x="211" y="100"/>
                    <a:pt x="171" y="100"/>
                  </a:cubicBezTo>
                  <a:close/>
                </a:path>
              </a:pathLst>
            </a:custGeom>
            <a:grpFill/>
            <a:ln>
              <a:noFill/>
            </a:ln>
          </p:spPr>
          <p:txBody>
            <a:bodyPr vert="horz" wrap="square" lIns="91440" tIns="45720" rIns="91440" bIns="45720" numCol="1" anchor="t" anchorCtr="0" compatLnSpc="1">
              <a:prstTxWarp prst="textNoShape">
                <a:avLst/>
              </a:prstTxWarp>
            </a:bodyPr>
            <a:lstStyle/>
            <a:p>
              <a:endParaRPr lang="id-ID">
                <a:latin typeface="Agency FB" panose="020B0503020202020204" pitchFamily="34" charset="0"/>
              </a:endParaRPr>
            </a:p>
          </p:txBody>
        </p:sp>
      </p:grpSp>
      <p:grpSp>
        <p:nvGrpSpPr>
          <p:cNvPr id="39" name="Group 20"/>
          <p:cNvGrpSpPr/>
          <p:nvPr/>
        </p:nvGrpSpPr>
        <p:grpSpPr>
          <a:xfrm flipH="1">
            <a:off x="5608256" y="3828760"/>
            <a:ext cx="1219421" cy="2377363"/>
            <a:chOff x="6598421" y="4121221"/>
            <a:chExt cx="1474828" cy="2876809"/>
          </a:xfrm>
          <a:solidFill>
            <a:srgbClr val="076DC1"/>
          </a:solidFill>
        </p:grpSpPr>
        <p:sp>
          <p:nvSpPr>
            <p:cNvPr id="40" name="Freeform 254"/>
            <p:cNvSpPr>
              <a:spLocks/>
            </p:cNvSpPr>
            <p:nvPr/>
          </p:nvSpPr>
          <p:spPr bwMode="auto">
            <a:xfrm flipH="1">
              <a:off x="7112037" y="4121221"/>
              <a:ext cx="735013" cy="352425"/>
            </a:xfrm>
            <a:custGeom>
              <a:avLst/>
              <a:gdLst>
                <a:gd name="T0" fmla="*/ 630 w 651"/>
                <a:gd name="T1" fmla="*/ 273 h 313"/>
                <a:gd name="T2" fmla="*/ 589 w 651"/>
                <a:gd name="T3" fmla="*/ 273 h 313"/>
                <a:gd name="T4" fmla="*/ 304 w 651"/>
                <a:gd name="T5" fmla="*/ 0 h 313"/>
                <a:gd name="T6" fmla="*/ 19 w 651"/>
                <a:gd name="T7" fmla="*/ 271 h 313"/>
                <a:gd name="T8" fmla="*/ 0 w 651"/>
                <a:gd name="T9" fmla="*/ 292 h 313"/>
                <a:gd name="T10" fmla="*/ 21 w 651"/>
                <a:gd name="T11" fmla="*/ 313 h 313"/>
                <a:gd name="T12" fmla="*/ 630 w 651"/>
                <a:gd name="T13" fmla="*/ 313 h 313"/>
                <a:gd name="T14" fmla="*/ 651 w 651"/>
                <a:gd name="T15" fmla="*/ 293 h 313"/>
                <a:gd name="T16" fmla="*/ 630 w 651"/>
                <a:gd name="T17" fmla="*/ 273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51" h="313">
                  <a:moveTo>
                    <a:pt x="630" y="273"/>
                  </a:moveTo>
                  <a:cubicBezTo>
                    <a:pt x="589" y="273"/>
                    <a:pt x="589" y="273"/>
                    <a:pt x="589" y="273"/>
                  </a:cubicBezTo>
                  <a:cubicBezTo>
                    <a:pt x="578" y="113"/>
                    <a:pt x="454" y="0"/>
                    <a:pt x="304" y="0"/>
                  </a:cubicBezTo>
                  <a:cubicBezTo>
                    <a:pt x="153" y="0"/>
                    <a:pt x="30" y="116"/>
                    <a:pt x="19" y="271"/>
                  </a:cubicBezTo>
                  <a:cubicBezTo>
                    <a:pt x="9" y="272"/>
                    <a:pt x="0" y="281"/>
                    <a:pt x="0" y="292"/>
                  </a:cubicBezTo>
                  <a:cubicBezTo>
                    <a:pt x="0" y="303"/>
                    <a:pt x="10" y="313"/>
                    <a:pt x="21" y="313"/>
                  </a:cubicBezTo>
                  <a:cubicBezTo>
                    <a:pt x="630" y="313"/>
                    <a:pt x="630" y="313"/>
                    <a:pt x="630" y="313"/>
                  </a:cubicBezTo>
                  <a:cubicBezTo>
                    <a:pt x="642" y="313"/>
                    <a:pt x="651" y="304"/>
                    <a:pt x="651" y="293"/>
                  </a:cubicBezTo>
                  <a:cubicBezTo>
                    <a:pt x="651" y="282"/>
                    <a:pt x="642" y="273"/>
                    <a:pt x="630" y="273"/>
                  </a:cubicBezTo>
                  <a:close/>
                </a:path>
              </a:pathLst>
            </a:custGeom>
            <a:grpFill/>
            <a:ln>
              <a:noFill/>
            </a:ln>
          </p:spPr>
          <p:txBody>
            <a:bodyPr vert="horz" wrap="square" lIns="91440" tIns="45720" rIns="91440" bIns="45720" numCol="1" anchor="t" anchorCtr="0" compatLnSpc="1">
              <a:prstTxWarp prst="textNoShape">
                <a:avLst/>
              </a:prstTxWarp>
            </a:bodyPr>
            <a:lstStyle/>
            <a:p>
              <a:endParaRPr lang="id-ID">
                <a:latin typeface="Agency FB" panose="020B0503020202020204" pitchFamily="34" charset="0"/>
              </a:endParaRPr>
            </a:p>
          </p:txBody>
        </p:sp>
        <p:sp>
          <p:nvSpPr>
            <p:cNvPr id="41" name="Freeform 255"/>
            <p:cNvSpPr>
              <a:spLocks/>
            </p:cNvSpPr>
            <p:nvPr/>
          </p:nvSpPr>
          <p:spPr bwMode="auto">
            <a:xfrm flipH="1">
              <a:off x="6598421" y="4170929"/>
              <a:ext cx="1474828" cy="2827101"/>
            </a:xfrm>
            <a:custGeom>
              <a:avLst/>
              <a:gdLst>
                <a:gd name="T0" fmla="*/ 835 w 1488"/>
                <a:gd name="T1" fmla="*/ 717 h 2854"/>
                <a:gd name="T2" fmla="*/ 851 w 1488"/>
                <a:gd name="T3" fmla="*/ 708 h 2854"/>
                <a:gd name="T4" fmla="*/ 1249 w 1488"/>
                <a:gd name="T5" fmla="*/ 68 h 2854"/>
                <a:gd name="T6" fmla="*/ 1417 w 1488"/>
                <a:gd name="T7" fmla="*/ 36 h 2854"/>
                <a:gd name="T8" fmla="*/ 1451 w 1488"/>
                <a:gd name="T9" fmla="*/ 199 h 2854"/>
                <a:gd name="T10" fmla="*/ 890 w 1488"/>
                <a:gd name="T11" fmla="*/ 1074 h 2854"/>
                <a:gd name="T12" fmla="*/ 887 w 1488"/>
                <a:gd name="T13" fmla="*/ 1085 h 2854"/>
                <a:gd name="T14" fmla="*/ 887 w 1488"/>
                <a:gd name="T15" fmla="*/ 1839 h 2854"/>
                <a:gd name="T16" fmla="*/ 887 w 1488"/>
                <a:gd name="T17" fmla="*/ 1906 h 2854"/>
                <a:gd name="T18" fmla="*/ 887 w 1488"/>
                <a:gd name="T19" fmla="*/ 2723 h 2854"/>
                <a:gd name="T20" fmla="*/ 751 w 1488"/>
                <a:gd name="T21" fmla="*/ 2854 h 2854"/>
                <a:gd name="T22" fmla="*/ 749 w 1488"/>
                <a:gd name="T23" fmla="*/ 2854 h 2854"/>
                <a:gd name="T24" fmla="*/ 614 w 1488"/>
                <a:gd name="T25" fmla="*/ 2723 h 2854"/>
                <a:gd name="T26" fmla="*/ 614 w 1488"/>
                <a:gd name="T27" fmla="*/ 1925 h 2854"/>
                <a:gd name="T28" fmla="*/ 595 w 1488"/>
                <a:gd name="T29" fmla="*/ 1906 h 2854"/>
                <a:gd name="T30" fmla="*/ 576 w 1488"/>
                <a:gd name="T31" fmla="*/ 1906 h 2854"/>
                <a:gd name="T32" fmla="*/ 557 w 1488"/>
                <a:gd name="T33" fmla="*/ 1925 h 2854"/>
                <a:gd name="T34" fmla="*/ 557 w 1488"/>
                <a:gd name="T35" fmla="*/ 2723 h 2854"/>
                <a:gd name="T36" fmla="*/ 421 w 1488"/>
                <a:gd name="T37" fmla="*/ 2854 h 2854"/>
                <a:gd name="T38" fmla="*/ 419 w 1488"/>
                <a:gd name="T39" fmla="*/ 2854 h 2854"/>
                <a:gd name="T40" fmla="*/ 283 w 1488"/>
                <a:gd name="T41" fmla="*/ 2723 h 2854"/>
                <a:gd name="T42" fmla="*/ 283 w 1488"/>
                <a:gd name="T43" fmla="*/ 1906 h 2854"/>
                <a:gd name="T44" fmla="*/ 283 w 1488"/>
                <a:gd name="T45" fmla="*/ 1839 h 2854"/>
                <a:gd name="T46" fmla="*/ 283 w 1488"/>
                <a:gd name="T47" fmla="*/ 1103 h 2854"/>
                <a:gd name="T48" fmla="*/ 263 w 1488"/>
                <a:gd name="T49" fmla="*/ 1085 h 2854"/>
                <a:gd name="T50" fmla="*/ 263 w 1488"/>
                <a:gd name="T51" fmla="*/ 1085 h 2854"/>
                <a:gd name="T52" fmla="*/ 246 w 1488"/>
                <a:gd name="T53" fmla="*/ 1103 h 2854"/>
                <a:gd name="T54" fmla="*/ 246 w 1488"/>
                <a:gd name="T55" fmla="*/ 1712 h 2854"/>
                <a:gd name="T56" fmla="*/ 123 w 1488"/>
                <a:gd name="T57" fmla="*/ 1830 h 2854"/>
                <a:gd name="T58" fmla="*/ 0 w 1488"/>
                <a:gd name="T59" fmla="*/ 1712 h 2854"/>
                <a:gd name="T60" fmla="*/ 0 w 1488"/>
                <a:gd name="T61" fmla="*/ 1170 h 2854"/>
                <a:gd name="T62" fmla="*/ 0 w 1488"/>
                <a:gd name="T63" fmla="*/ 1024 h 2854"/>
                <a:gd name="T64" fmla="*/ 0 w 1488"/>
                <a:gd name="T65" fmla="*/ 736 h 2854"/>
                <a:gd name="T66" fmla="*/ 19 w 1488"/>
                <a:gd name="T67" fmla="*/ 717 h 2854"/>
                <a:gd name="T68" fmla="*/ 835 w 1488"/>
                <a:gd name="T69" fmla="*/ 717 h 28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488" h="2854">
                  <a:moveTo>
                    <a:pt x="835" y="717"/>
                  </a:moveTo>
                  <a:cubicBezTo>
                    <a:pt x="841" y="717"/>
                    <a:pt x="847" y="714"/>
                    <a:pt x="851" y="708"/>
                  </a:cubicBezTo>
                  <a:cubicBezTo>
                    <a:pt x="1249" y="68"/>
                    <a:pt x="1249" y="68"/>
                    <a:pt x="1249" y="68"/>
                  </a:cubicBezTo>
                  <a:cubicBezTo>
                    <a:pt x="1286" y="14"/>
                    <a:pt x="1361" y="0"/>
                    <a:pt x="1417" y="36"/>
                  </a:cubicBezTo>
                  <a:cubicBezTo>
                    <a:pt x="1473" y="72"/>
                    <a:pt x="1488" y="145"/>
                    <a:pt x="1451" y="199"/>
                  </a:cubicBezTo>
                  <a:cubicBezTo>
                    <a:pt x="890" y="1074"/>
                    <a:pt x="890" y="1074"/>
                    <a:pt x="890" y="1074"/>
                  </a:cubicBezTo>
                  <a:cubicBezTo>
                    <a:pt x="888" y="1077"/>
                    <a:pt x="887" y="1081"/>
                    <a:pt x="887" y="1085"/>
                  </a:cubicBezTo>
                  <a:cubicBezTo>
                    <a:pt x="887" y="1839"/>
                    <a:pt x="887" y="1839"/>
                    <a:pt x="887" y="1839"/>
                  </a:cubicBezTo>
                  <a:cubicBezTo>
                    <a:pt x="887" y="1906"/>
                    <a:pt x="887" y="1906"/>
                    <a:pt x="887" y="1906"/>
                  </a:cubicBezTo>
                  <a:cubicBezTo>
                    <a:pt x="887" y="2723"/>
                    <a:pt x="887" y="2723"/>
                    <a:pt x="887" y="2723"/>
                  </a:cubicBezTo>
                  <a:cubicBezTo>
                    <a:pt x="887" y="2795"/>
                    <a:pt x="826" y="2854"/>
                    <a:pt x="751" y="2854"/>
                  </a:cubicBezTo>
                  <a:cubicBezTo>
                    <a:pt x="749" y="2854"/>
                    <a:pt x="749" y="2854"/>
                    <a:pt x="749" y="2854"/>
                  </a:cubicBezTo>
                  <a:cubicBezTo>
                    <a:pt x="675" y="2854"/>
                    <a:pt x="614" y="2795"/>
                    <a:pt x="614" y="2723"/>
                  </a:cubicBezTo>
                  <a:cubicBezTo>
                    <a:pt x="614" y="1925"/>
                    <a:pt x="614" y="1925"/>
                    <a:pt x="614" y="1925"/>
                  </a:cubicBezTo>
                  <a:cubicBezTo>
                    <a:pt x="614" y="1914"/>
                    <a:pt x="605" y="1906"/>
                    <a:pt x="595" y="1906"/>
                  </a:cubicBezTo>
                  <a:cubicBezTo>
                    <a:pt x="576" y="1906"/>
                    <a:pt x="576" y="1906"/>
                    <a:pt x="576" y="1906"/>
                  </a:cubicBezTo>
                  <a:cubicBezTo>
                    <a:pt x="565" y="1906"/>
                    <a:pt x="557" y="1914"/>
                    <a:pt x="557" y="1925"/>
                  </a:cubicBezTo>
                  <a:cubicBezTo>
                    <a:pt x="557" y="2723"/>
                    <a:pt x="557" y="2723"/>
                    <a:pt x="557" y="2723"/>
                  </a:cubicBezTo>
                  <a:cubicBezTo>
                    <a:pt x="557" y="2795"/>
                    <a:pt x="495" y="2854"/>
                    <a:pt x="421" y="2854"/>
                  </a:cubicBezTo>
                  <a:cubicBezTo>
                    <a:pt x="419" y="2854"/>
                    <a:pt x="419" y="2854"/>
                    <a:pt x="419" y="2854"/>
                  </a:cubicBezTo>
                  <a:cubicBezTo>
                    <a:pt x="344" y="2854"/>
                    <a:pt x="283" y="2795"/>
                    <a:pt x="283" y="2723"/>
                  </a:cubicBezTo>
                  <a:cubicBezTo>
                    <a:pt x="283" y="1906"/>
                    <a:pt x="283" y="1906"/>
                    <a:pt x="283" y="1906"/>
                  </a:cubicBezTo>
                  <a:cubicBezTo>
                    <a:pt x="283" y="1839"/>
                    <a:pt x="283" y="1839"/>
                    <a:pt x="283" y="1839"/>
                  </a:cubicBezTo>
                  <a:cubicBezTo>
                    <a:pt x="283" y="1103"/>
                    <a:pt x="283" y="1103"/>
                    <a:pt x="283" y="1103"/>
                  </a:cubicBezTo>
                  <a:cubicBezTo>
                    <a:pt x="283" y="1092"/>
                    <a:pt x="274" y="1084"/>
                    <a:pt x="263" y="1085"/>
                  </a:cubicBezTo>
                  <a:cubicBezTo>
                    <a:pt x="263" y="1085"/>
                    <a:pt x="263" y="1085"/>
                    <a:pt x="263" y="1085"/>
                  </a:cubicBezTo>
                  <a:cubicBezTo>
                    <a:pt x="253" y="1086"/>
                    <a:pt x="246" y="1094"/>
                    <a:pt x="246" y="1103"/>
                  </a:cubicBezTo>
                  <a:cubicBezTo>
                    <a:pt x="246" y="1712"/>
                    <a:pt x="246" y="1712"/>
                    <a:pt x="246" y="1712"/>
                  </a:cubicBezTo>
                  <a:cubicBezTo>
                    <a:pt x="246" y="1778"/>
                    <a:pt x="190" y="1830"/>
                    <a:pt x="123" y="1830"/>
                  </a:cubicBezTo>
                  <a:cubicBezTo>
                    <a:pt x="56" y="1830"/>
                    <a:pt x="0" y="1778"/>
                    <a:pt x="0" y="1712"/>
                  </a:cubicBezTo>
                  <a:cubicBezTo>
                    <a:pt x="0" y="1170"/>
                    <a:pt x="0" y="1170"/>
                    <a:pt x="0" y="1170"/>
                  </a:cubicBezTo>
                  <a:cubicBezTo>
                    <a:pt x="0" y="1024"/>
                    <a:pt x="0" y="1024"/>
                    <a:pt x="0" y="1024"/>
                  </a:cubicBezTo>
                  <a:cubicBezTo>
                    <a:pt x="0" y="736"/>
                    <a:pt x="0" y="736"/>
                    <a:pt x="0" y="736"/>
                  </a:cubicBezTo>
                  <a:cubicBezTo>
                    <a:pt x="0" y="726"/>
                    <a:pt x="9" y="717"/>
                    <a:pt x="19" y="717"/>
                  </a:cubicBezTo>
                  <a:lnTo>
                    <a:pt x="835" y="717"/>
                  </a:lnTo>
                  <a:close/>
                </a:path>
              </a:pathLst>
            </a:custGeom>
            <a:grpFill/>
            <a:ln>
              <a:noFill/>
            </a:ln>
          </p:spPr>
          <p:txBody>
            <a:bodyPr vert="horz" wrap="square" lIns="91440" tIns="45720" rIns="91440" bIns="45720" numCol="1" anchor="t" anchorCtr="0" compatLnSpc="1">
              <a:prstTxWarp prst="textNoShape">
                <a:avLst/>
              </a:prstTxWarp>
            </a:bodyPr>
            <a:lstStyle/>
            <a:p>
              <a:endParaRPr lang="id-ID">
                <a:latin typeface="Agency FB" panose="020B0503020202020204" pitchFamily="34" charset="0"/>
              </a:endParaRPr>
            </a:p>
          </p:txBody>
        </p:sp>
        <p:sp>
          <p:nvSpPr>
            <p:cNvPr id="42" name="Freeform 256"/>
            <p:cNvSpPr>
              <a:spLocks/>
            </p:cNvSpPr>
            <p:nvPr/>
          </p:nvSpPr>
          <p:spPr bwMode="auto">
            <a:xfrm flipH="1">
              <a:off x="7195557" y="4513916"/>
              <a:ext cx="604838" cy="327025"/>
            </a:xfrm>
            <a:custGeom>
              <a:avLst/>
              <a:gdLst>
                <a:gd name="T0" fmla="*/ 1 w 535"/>
                <a:gd name="T1" fmla="*/ 0 h 290"/>
                <a:gd name="T2" fmla="*/ 0 w 535"/>
                <a:gd name="T3" fmla="*/ 22 h 290"/>
                <a:gd name="T4" fmla="*/ 267 w 535"/>
                <a:gd name="T5" fmla="*/ 290 h 290"/>
                <a:gd name="T6" fmla="*/ 535 w 535"/>
                <a:gd name="T7" fmla="*/ 22 h 290"/>
                <a:gd name="T8" fmla="*/ 534 w 535"/>
                <a:gd name="T9" fmla="*/ 0 h 290"/>
                <a:gd name="T10" fmla="*/ 1 w 535"/>
                <a:gd name="T11" fmla="*/ 0 h 290"/>
              </a:gdLst>
              <a:ahLst/>
              <a:cxnLst>
                <a:cxn ang="0">
                  <a:pos x="T0" y="T1"/>
                </a:cxn>
                <a:cxn ang="0">
                  <a:pos x="T2" y="T3"/>
                </a:cxn>
                <a:cxn ang="0">
                  <a:pos x="T4" y="T5"/>
                </a:cxn>
                <a:cxn ang="0">
                  <a:pos x="T6" y="T7"/>
                </a:cxn>
                <a:cxn ang="0">
                  <a:pos x="T8" y="T9"/>
                </a:cxn>
                <a:cxn ang="0">
                  <a:pos x="T10" y="T11"/>
                </a:cxn>
              </a:cxnLst>
              <a:rect l="0" t="0" r="r" b="b"/>
              <a:pathLst>
                <a:path w="535" h="290">
                  <a:moveTo>
                    <a:pt x="1" y="0"/>
                  </a:moveTo>
                  <a:cubicBezTo>
                    <a:pt x="0" y="7"/>
                    <a:pt x="0" y="15"/>
                    <a:pt x="0" y="22"/>
                  </a:cubicBezTo>
                  <a:cubicBezTo>
                    <a:pt x="0" y="170"/>
                    <a:pt x="120" y="290"/>
                    <a:pt x="267" y="290"/>
                  </a:cubicBezTo>
                  <a:cubicBezTo>
                    <a:pt x="415" y="290"/>
                    <a:pt x="535" y="170"/>
                    <a:pt x="535" y="22"/>
                  </a:cubicBezTo>
                  <a:cubicBezTo>
                    <a:pt x="535" y="15"/>
                    <a:pt x="534" y="7"/>
                    <a:pt x="534" y="0"/>
                  </a:cubicBezTo>
                  <a:lnTo>
                    <a:pt x="1" y="0"/>
                  </a:lnTo>
                  <a:close/>
                </a:path>
              </a:pathLst>
            </a:custGeom>
            <a:grpFill/>
            <a:ln>
              <a:noFill/>
            </a:ln>
          </p:spPr>
          <p:txBody>
            <a:bodyPr vert="horz" wrap="square" lIns="91440" tIns="45720" rIns="91440" bIns="45720" numCol="1" anchor="t" anchorCtr="0" compatLnSpc="1">
              <a:prstTxWarp prst="textNoShape">
                <a:avLst/>
              </a:prstTxWarp>
            </a:bodyPr>
            <a:lstStyle/>
            <a:p>
              <a:endParaRPr lang="id-ID">
                <a:latin typeface="Agency FB" panose="020B0503020202020204" pitchFamily="34" charset="0"/>
              </a:endParaRPr>
            </a:p>
          </p:txBody>
        </p:sp>
      </p:grpSp>
      <p:sp>
        <p:nvSpPr>
          <p:cNvPr id="43" name="TextBox 42"/>
          <p:cNvSpPr txBox="1"/>
          <p:nvPr/>
        </p:nvSpPr>
        <p:spPr>
          <a:xfrm>
            <a:off x="2041110" y="2693326"/>
            <a:ext cx="3211888" cy="1553631"/>
          </a:xfrm>
          <a:prstGeom prst="rect">
            <a:avLst/>
          </a:prstGeom>
          <a:noFill/>
        </p:spPr>
        <p:txBody>
          <a:bodyPr wrap="square" lIns="75566" tIns="37783" rIns="75566" bIns="37783" rtlCol="0">
            <a:spAutoFit/>
          </a:bodyPr>
          <a:lstStyle/>
          <a:p>
            <a:pPr algn="just">
              <a:lnSpc>
                <a:spcPct val="150000"/>
              </a:lnSpc>
            </a:pPr>
            <a:r>
              <a:rPr lang="zh-CN" altLang="en-US" sz="1600" dirty="0">
                <a:solidFill>
                  <a:schemeClr val="bg1">
                    <a:lumMod val="50000"/>
                  </a:schemeClr>
                </a:solidFill>
                <a:latin typeface="微软雅黑" panose="020B0503020204020204" pitchFamily="34" charset="-122"/>
                <a:ea typeface="微软雅黑" panose="020B0503020204020204" pitchFamily="34" charset="-122"/>
              </a:rPr>
              <a:t>此处添加详细文本描述，建议与标题相关并符合整体语言风格，语言描述尽量简洁生动。</a:t>
            </a:r>
            <a:r>
              <a:rPr lang="id-ID" sz="1600" b="1" dirty="0">
                <a:solidFill>
                  <a:schemeClr val="bg1">
                    <a:lumMod val="50000"/>
                  </a:schemeClr>
                </a:solidFill>
                <a:latin typeface="微软雅黑" panose="020B0503020204020204" pitchFamily="34" charset="-122"/>
                <a:ea typeface="微软雅黑" panose="020B0503020204020204" pitchFamily="34" charset="-122"/>
              </a:rPr>
              <a:t> </a:t>
            </a:r>
            <a:r>
              <a:rPr lang="zh-CN" altLang="en-US" sz="1600" dirty="0">
                <a:solidFill>
                  <a:schemeClr val="bg1">
                    <a:lumMod val="50000"/>
                  </a:schemeClr>
                </a:solidFill>
                <a:latin typeface="微软雅黑" panose="020B0503020204020204" pitchFamily="34" charset="-122"/>
                <a:ea typeface="微软雅黑" panose="020B0503020204020204" pitchFamily="34" charset="-122"/>
              </a:rPr>
              <a:t>此处添加详细文本描述，建议与标题相关</a:t>
            </a:r>
            <a:endParaRPr lang="id-ID" sz="16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44" name="TextBox 43"/>
          <p:cNvSpPr txBox="1"/>
          <p:nvPr/>
        </p:nvSpPr>
        <p:spPr>
          <a:xfrm>
            <a:off x="2006180" y="1793359"/>
            <a:ext cx="1986443" cy="1091967"/>
          </a:xfrm>
          <a:prstGeom prst="rect">
            <a:avLst/>
          </a:prstGeom>
          <a:noFill/>
        </p:spPr>
        <p:txBody>
          <a:bodyPr wrap="none" lIns="75566" tIns="37783" rIns="75566" bIns="37783" rtlCol="0">
            <a:spAutoFit/>
          </a:bodyPr>
          <a:lstStyle/>
          <a:p>
            <a:r>
              <a:rPr lang="en-US" sz="6600" b="1" dirty="0" smtClean="0">
                <a:solidFill>
                  <a:schemeClr val="bg1">
                    <a:lumMod val="50000"/>
                  </a:schemeClr>
                </a:solidFill>
                <a:latin typeface="微软雅黑" panose="020B0503020204020204" pitchFamily="34" charset="-122"/>
                <a:ea typeface="微软雅黑" panose="020B0503020204020204" pitchFamily="34" charset="-122"/>
              </a:rPr>
              <a:t>96</a:t>
            </a:r>
            <a:r>
              <a:rPr lang="id-ID" sz="6600" b="1" dirty="0" smtClean="0">
                <a:solidFill>
                  <a:schemeClr val="bg1">
                    <a:lumMod val="50000"/>
                  </a:schemeClr>
                </a:solidFill>
                <a:latin typeface="微软雅黑" panose="020B0503020204020204" pitchFamily="34" charset="-122"/>
                <a:ea typeface="微软雅黑" panose="020B0503020204020204" pitchFamily="34" charset="-122"/>
              </a:rPr>
              <a:t>%</a:t>
            </a:r>
            <a:endParaRPr lang="id-ID" sz="6600" b="1" dirty="0">
              <a:solidFill>
                <a:schemeClr val="bg1">
                  <a:lumMod val="50000"/>
                </a:schemeClr>
              </a:solidFill>
              <a:latin typeface="微软雅黑" panose="020B0503020204020204" pitchFamily="34" charset="-122"/>
              <a:ea typeface="微软雅黑" panose="020B0503020204020204" pitchFamily="34" charset="-122"/>
            </a:endParaRPr>
          </a:p>
        </p:txBody>
      </p:sp>
      <p:cxnSp>
        <p:nvCxnSpPr>
          <p:cNvPr id="45" name="Straight Connector 560"/>
          <p:cNvCxnSpPr/>
          <p:nvPr/>
        </p:nvCxnSpPr>
        <p:spPr>
          <a:xfrm>
            <a:off x="1951115" y="4548609"/>
            <a:ext cx="3391874" cy="0"/>
          </a:xfrm>
          <a:prstGeom prst="line">
            <a:avLst/>
          </a:prstGeom>
          <a:ln>
            <a:solidFill>
              <a:schemeClr val="bg1">
                <a:lumMod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46" name="Straight Connector 561"/>
          <p:cNvCxnSpPr/>
          <p:nvPr/>
        </p:nvCxnSpPr>
        <p:spPr>
          <a:xfrm>
            <a:off x="5454243" y="2363388"/>
            <a:ext cx="0" cy="3102103"/>
          </a:xfrm>
          <a:prstGeom prst="line">
            <a:avLst/>
          </a:prstGeom>
          <a:ln>
            <a:solidFill>
              <a:schemeClr val="bg1">
                <a:lumMod val="50000"/>
              </a:schemeClr>
            </a:solidFill>
            <a:prstDash val="dash"/>
            <a:headEnd type="oval"/>
            <a:tailEnd type="oval"/>
          </a:ln>
        </p:spPr>
        <p:style>
          <a:lnRef idx="1">
            <a:schemeClr val="accent1"/>
          </a:lnRef>
          <a:fillRef idx="0">
            <a:schemeClr val="accent1"/>
          </a:fillRef>
          <a:effectRef idx="0">
            <a:schemeClr val="accent1"/>
          </a:effectRef>
          <a:fontRef idx="minor">
            <a:schemeClr val="tx1"/>
          </a:fontRef>
        </p:style>
      </p:cxnSp>
      <p:sp>
        <p:nvSpPr>
          <p:cNvPr id="47" name="TextBox 46"/>
          <p:cNvSpPr txBox="1"/>
          <p:nvPr/>
        </p:nvSpPr>
        <p:spPr>
          <a:xfrm>
            <a:off x="2032605" y="4752701"/>
            <a:ext cx="3205613" cy="1189766"/>
          </a:xfrm>
          <a:prstGeom prst="rect">
            <a:avLst/>
          </a:prstGeom>
          <a:noFill/>
        </p:spPr>
        <p:txBody>
          <a:bodyPr wrap="square" lIns="80979" tIns="40490" rIns="80979" bIns="40490" rtlCol="0">
            <a:spAutoFit/>
          </a:bodyPr>
          <a:lstStyle/>
          <a:p>
            <a:pPr>
              <a:lnSpc>
                <a:spcPct val="150000"/>
              </a:lnSpc>
            </a:pPr>
            <a:r>
              <a:rPr lang="zh-CN" altLang="en-US" sz="1600" dirty="0">
                <a:solidFill>
                  <a:schemeClr val="bg1">
                    <a:lumMod val="50000"/>
                  </a:schemeClr>
                </a:solidFill>
                <a:latin typeface="微软雅黑" panose="020B0503020204020204" pitchFamily="34" charset="-122"/>
                <a:ea typeface="微软雅黑" panose="020B0503020204020204" pitchFamily="34" charset="-122"/>
              </a:rPr>
              <a:t>此处添加详细文本描述，建议与标题相关并符合整体语言风格，语言描述尽量简洁生动。</a:t>
            </a:r>
            <a:endParaRPr lang="en-US" sz="1600" b="1" dirty="0">
              <a:solidFill>
                <a:schemeClr val="bg1">
                  <a:lumMod val="50000"/>
                </a:schemeClr>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3245065861"/>
      </p:ext>
    </p:extLst>
  </p:cSld>
  <p:clrMapOvr>
    <a:masterClrMapping/>
  </p:clrMapOvr>
  <p:transition spd="slow" advClick="0" advTm="1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wipe(left)">
                                      <p:cBhvr>
                                        <p:cTn id="7" dur="500"/>
                                        <p:tgtEl>
                                          <p:spTgt spid="16"/>
                                        </p:tgtEl>
                                      </p:cBhvr>
                                    </p:animEffect>
                                  </p:childTnLst>
                                </p:cTn>
                              </p:par>
                              <p:par>
                                <p:cTn id="8" presetID="22" presetClass="entr" presetSubtype="8" fill="hold" nodeType="withEffect">
                                  <p:stCondLst>
                                    <p:cond delay="0"/>
                                  </p:stCondLst>
                                  <p:childTnLst>
                                    <p:set>
                                      <p:cBhvr>
                                        <p:cTn id="9" dur="1" fill="hold">
                                          <p:stCondLst>
                                            <p:cond delay="0"/>
                                          </p:stCondLst>
                                        </p:cTn>
                                        <p:tgtEl>
                                          <p:spTgt spid="10"/>
                                        </p:tgtEl>
                                        <p:attrNameLst>
                                          <p:attrName>style.visibility</p:attrName>
                                        </p:attrNameLst>
                                      </p:cBhvr>
                                      <p:to>
                                        <p:strVal val="visible"/>
                                      </p:to>
                                    </p:set>
                                    <p:animEffect transition="in" filter="wipe(left)">
                                      <p:cBhvr>
                                        <p:cTn id="10" dur="500"/>
                                        <p:tgtEl>
                                          <p:spTgt spid="10"/>
                                        </p:tgtEl>
                                      </p:cBhvr>
                                    </p:animEffect>
                                  </p:childTnLst>
                                </p:cTn>
                              </p:par>
                            </p:childTnLst>
                          </p:cTn>
                        </p:par>
                        <p:par>
                          <p:cTn id="11" fill="hold">
                            <p:stCondLst>
                              <p:cond delay="500"/>
                            </p:stCondLst>
                            <p:childTnLst>
                              <p:par>
                                <p:cTn id="12" presetID="41" presetClass="entr" presetSubtype="0" fill="hold" grpId="0" nodeType="afterEffect">
                                  <p:stCondLst>
                                    <p:cond delay="0"/>
                                  </p:stCondLst>
                                  <p:iterate type="lt">
                                    <p:tmPct val="10000"/>
                                  </p:iterate>
                                  <p:childTnLst>
                                    <p:set>
                                      <p:cBhvr>
                                        <p:cTn id="13" dur="1" fill="hold">
                                          <p:stCondLst>
                                            <p:cond delay="0"/>
                                          </p:stCondLst>
                                        </p:cTn>
                                        <p:tgtEl>
                                          <p:spTgt spid="9"/>
                                        </p:tgtEl>
                                        <p:attrNameLst>
                                          <p:attrName>style.visibility</p:attrName>
                                        </p:attrNameLst>
                                      </p:cBhvr>
                                      <p:to>
                                        <p:strVal val="visible"/>
                                      </p:to>
                                    </p:set>
                                    <p:anim calcmode="lin" valueType="num">
                                      <p:cBhvr>
                                        <p:cTn id="14" dur="400" fill="hold"/>
                                        <p:tgtEl>
                                          <p:spTgt spid="9"/>
                                        </p:tgtEl>
                                        <p:attrNameLst>
                                          <p:attrName>ppt_x</p:attrName>
                                        </p:attrNameLst>
                                      </p:cBhvr>
                                      <p:tavLst>
                                        <p:tav tm="0">
                                          <p:val>
                                            <p:strVal val="#ppt_x"/>
                                          </p:val>
                                        </p:tav>
                                        <p:tav tm="50000">
                                          <p:val>
                                            <p:strVal val="#ppt_x+.1"/>
                                          </p:val>
                                        </p:tav>
                                        <p:tav tm="100000">
                                          <p:val>
                                            <p:strVal val="#ppt_x"/>
                                          </p:val>
                                        </p:tav>
                                      </p:tavLst>
                                    </p:anim>
                                    <p:anim calcmode="lin" valueType="num">
                                      <p:cBhvr>
                                        <p:cTn id="15" dur="400" fill="hold"/>
                                        <p:tgtEl>
                                          <p:spTgt spid="9"/>
                                        </p:tgtEl>
                                        <p:attrNameLst>
                                          <p:attrName>ppt_y</p:attrName>
                                        </p:attrNameLst>
                                      </p:cBhvr>
                                      <p:tavLst>
                                        <p:tav tm="0">
                                          <p:val>
                                            <p:strVal val="#ppt_y"/>
                                          </p:val>
                                        </p:tav>
                                        <p:tav tm="100000">
                                          <p:val>
                                            <p:strVal val="#ppt_y"/>
                                          </p:val>
                                        </p:tav>
                                      </p:tavLst>
                                    </p:anim>
                                    <p:anim calcmode="lin" valueType="num">
                                      <p:cBhvr>
                                        <p:cTn id="16" dur="400" fill="hold"/>
                                        <p:tgtEl>
                                          <p:spTgt spid="9"/>
                                        </p:tgtEl>
                                        <p:attrNameLst>
                                          <p:attrName>ppt_h</p:attrName>
                                        </p:attrNameLst>
                                      </p:cBhvr>
                                      <p:tavLst>
                                        <p:tav tm="0">
                                          <p:val>
                                            <p:strVal val="#ppt_h/10"/>
                                          </p:val>
                                        </p:tav>
                                        <p:tav tm="50000">
                                          <p:val>
                                            <p:strVal val="#ppt_h+.01"/>
                                          </p:val>
                                        </p:tav>
                                        <p:tav tm="100000">
                                          <p:val>
                                            <p:strVal val="#ppt_h"/>
                                          </p:val>
                                        </p:tav>
                                      </p:tavLst>
                                    </p:anim>
                                    <p:anim calcmode="lin" valueType="num">
                                      <p:cBhvr>
                                        <p:cTn id="17" dur="400" fill="hold"/>
                                        <p:tgtEl>
                                          <p:spTgt spid="9"/>
                                        </p:tgtEl>
                                        <p:attrNameLst>
                                          <p:attrName>ppt_w</p:attrName>
                                        </p:attrNameLst>
                                      </p:cBhvr>
                                      <p:tavLst>
                                        <p:tav tm="0">
                                          <p:val>
                                            <p:strVal val="#ppt_w/10"/>
                                          </p:val>
                                        </p:tav>
                                        <p:tav tm="50000">
                                          <p:val>
                                            <p:strVal val="#ppt_w+.01"/>
                                          </p:val>
                                        </p:tav>
                                        <p:tav tm="100000">
                                          <p:val>
                                            <p:strVal val="#ppt_w"/>
                                          </p:val>
                                        </p:tav>
                                      </p:tavLst>
                                    </p:anim>
                                    <p:animEffect transition="in" filter="fade">
                                      <p:cBhvr>
                                        <p:cTn id="18" dur="400" tmFilter="0,0; .5, 1; 1, 1"/>
                                        <p:tgtEl>
                                          <p:spTgt spid="9"/>
                                        </p:tgtEl>
                                      </p:cBhvr>
                                    </p:animEffect>
                                  </p:childTnLst>
                                </p:cTn>
                              </p:par>
                              <p:par>
                                <p:cTn id="19" presetID="42" presetClass="entr" presetSubtype="0" fill="hold" grpId="0" nodeType="withEffect">
                                  <p:stCondLst>
                                    <p:cond delay="0"/>
                                  </p:stCondLst>
                                  <p:childTnLst>
                                    <p:set>
                                      <p:cBhvr>
                                        <p:cTn id="20" dur="1" fill="hold">
                                          <p:stCondLst>
                                            <p:cond delay="0"/>
                                          </p:stCondLst>
                                        </p:cTn>
                                        <p:tgtEl>
                                          <p:spTgt spid="15"/>
                                        </p:tgtEl>
                                        <p:attrNameLst>
                                          <p:attrName>style.visibility</p:attrName>
                                        </p:attrNameLst>
                                      </p:cBhvr>
                                      <p:to>
                                        <p:strVal val="visible"/>
                                      </p:to>
                                    </p:set>
                                    <p:animEffect transition="in" filter="fade">
                                      <p:cBhvr>
                                        <p:cTn id="21" dur="750"/>
                                        <p:tgtEl>
                                          <p:spTgt spid="15"/>
                                        </p:tgtEl>
                                      </p:cBhvr>
                                    </p:animEffect>
                                    <p:anim calcmode="lin" valueType="num">
                                      <p:cBhvr>
                                        <p:cTn id="22" dur="750" fill="hold"/>
                                        <p:tgtEl>
                                          <p:spTgt spid="15"/>
                                        </p:tgtEl>
                                        <p:attrNameLst>
                                          <p:attrName>ppt_x</p:attrName>
                                        </p:attrNameLst>
                                      </p:cBhvr>
                                      <p:tavLst>
                                        <p:tav tm="0">
                                          <p:val>
                                            <p:strVal val="#ppt_x"/>
                                          </p:val>
                                        </p:tav>
                                        <p:tav tm="100000">
                                          <p:val>
                                            <p:strVal val="#ppt_x"/>
                                          </p:val>
                                        </p:tav>
                                      </p:tavLst>
                                    </p:anim>
                                    <p:anim calcmode="lin" valueType="num">
                                      <p:cBhvr>
                                        <p:cTn id="23" dur="750" fill="hold"/>
                                        <p:tgtEl>
                                          <p:spTgt spid="15"/>
                                        </p:tgtEl>
                                        <p:attrNameLst>
                                          <p:attrName>ppt_y</p:attrName>
                                        </p:attrNameLst>
                                      </p:cBhvr>
                                      <p:tavLst>
                                        <p:tav tm="0">
                                          <p:val>
                                            <p:strVal val="#ppt_y+.1"/>
                                          </p:val>
                                        </p:tav>
                                        <p:tav tm="100000">
                                          <p:val>
                                            <p:strVal val="#ppt_y"/>
                                          </p:val>
                                        </p:tav>
                                      </p:tavLst>
                                    </p:anim>
                                  </p:childTnLst>
                                </p:cTn>
                              </p:par>
                            </p:childTnLst>
                          </p:cTn>
                        </p:par>
                        <p:par>
                          <p:cTn id="24" fill="hold">
                            <p:stCondLst>
                              <p:cond delay="1260"/>
                            </p:stCondLst>
                            <p:childTnLst>
                              <p:par>
                                <p:cTn id="25" presetID="10" presetClass="entr" presetSubtype="0" fill="hold" nodeType="afterEffect">
                                  <p:stCondLst>
                                    <p:cond delay="0"/>
                                  </p:stCondLst>
                                  <p:childTnLst>
                                    <p:set>
                                      <p:cBhvr>
                                        <p:cTn id="26" dur="1" fill="hold">
                                          <p:stCondLst>
                                            <p:cond delay="0"/>
                                          </p:stCondLst>
                                        </p:cTn>
                                        <p:tgtEl>
                                          <p:spTgt spid="46"/>
                                        </p:tgtEl>
                                        <p:attrNameLst>
                                          <p:attrName>style.visibility</p:attrName>
                                        </p:attrNameLst>
                                      </p:cBhvr>
                                      <p:to>
                                        <p:strVal val="visible"/>
                                      </p:to>
                                    </p:set>
                                    <p:animEffect transition="in" filter="fade">
                                      <p:cBhvr>
                                        <p:cTn id="27" dur="500"/>
                                        <p:tgtEl>
                                          <p:spTgt spid="46"/>
                                        </p:tgtEl>
                                      </p:cBhvr>
                                    </p:animEffect>
                                  </p:childTnLst>
                                </p:cTn>
                              </p:par>
                            </p:childTnLst>
                          </p:cTn>
                        </p:par>
                        <p:par>
                          <p:cTn id="28" fill="hold">
                            <p:stCondLst>
                              <p:cond delay="1760"/>
                            </p:stCondLst>
                            <p:childTnLst>
                              <p:par>
                                <p:cTn id="29" presetID="10" presetClass="entr" presetSubtype="0" fill="hold" grpId="0" nodeType="afterEffect">
                                  <p:stCondLst>
                                    <p:cond delay="0"/>
                                  </p:stCondLst>
                                  <p:childTnLst>
                                    <p:set>
                                      <p:cBhvr>
                                        <p:cTn id="30" dur="1" fill="hold">
                                          <p:stCondLst>
                                            <p:cond delay="0"/>
                                          </p:stCondLst>
                                        </p:cTn>
                                        <p:tgtEl>
                                          <p:spTgt spid="44"/>
                                        </p:tgtEl>
                                        <p:attrNameLst>
                                          <p:attrName>style.visibility</p:attrName>
                                        </p:attrNameLst>
                                      </p:cBhvr>
                                      <p:to>
                                        <p:strVal val="visible"/>
                                      </p:to>
                                    </p:set>
                                    <p:animEffect transition="in" filter="fade">
                                      <p:cBhvr>
                                        <p:cTn id="31" dur="500"/>
                                        <p:tgtEl>
                                          <p:spTgt spid="44"/>
                                        </p:tgtEl>
                                      </p:cBhvr>
                                    </p:animEffect>
                                  </p:childTnLst>
                                </p:cTn>
                              </p:par>
                            </p:childTnLst>
                          </p:cTn>
                        </p:par>
                        <p:par>
                          <p:cTn id="32" fill="hold">
                            <p:stCondLst>
                              <p:cond delay="2260"/>
                            </p:stCondLst>
                            <p:childTnLst>
                              <p:par>
                                <p:cTn id="33" presetID="10" presetClass="entr" presetSubtype="0" fill="hold" grpId="0" nodeType="afterEffect">
                                  <p:stCondLst>
                                    <p:cond delay="0"/>
                                  </p:stCondLst>
                                  <p:childTnLst>
                                    <p:set>
                                      <p:cBhvr>
                                        <p:cTn id="34" dur="1" fill="hold">
                                          <p:stCondLst>
                                            <p:cond delay="0"/>
                                          </p:stCondLst>
                                        </p:cTn>
                                        <p:tgtEl>
                                          <p:spTgt spid="43"/>
                                        </p:tgtEl>
                                        <p:attrNameLst>
                                          <p:attrName>style.visibility</p:attrName>
                                        </p:attrNameLst>
                                      </p:cBhvr>
                                      <p:to>
                                        <p:strVal val="visible"/>
                                      </p:to>
                                    </p:set>
                                    <p:animEffect transition="in" filter="fade">
                                      <p:cBhvr>
                                        <p:cTn id="35" dur="500"/>
                                        <p:tgtEl>
                                          <p:spTgt spid="43"/>
                                        </p:tgtEl>
                                      </p:cBhvr>
                                    </p:animEffect>
                                  </p:childTnLst>
                                </p:cTn>
                              </p:par>
                              <p:par>
                                <p:cTn id="36" presetID="10" presetClass="entr" presetSubtype="0" fill="hold" nodeType="withEffect">
                                  <p:stCondLst>
                                    <p:cond delay="0"/>
                                  </p:stCondLst>
                                  <p:childTnLst>
                                    <p:set>
                                      <p:cBhvr>
                                        <p:cTn id="37" dur="1" fill="hold">
                                          <p:stCondLst>
                                            <p:cond delay="0"/>
                                          </p:stCondLst>
                                        </p:cTn>
                                        <p:tgtEl>
                                          <p:spTgt spid="45"/>
                                        </p:tgtEl>
                                        <p:attrNameLst>
                                          <p:attrName>style.visibility</p:attrName>
                                        </p:attrNameLst>
                                      </p:cBhvr>
                                      <p:to>
                                        <p:strVal val="visible"/>
                                      </p:to>
                                    </p:set>
                                    <p:animEffect transition="in" filter="fade">
                                      <p:cBhvr>
                                        <p:cTn id="38" dur="500"/>
                                        <p:tgtEl>
                                          <p:spTgt spid="45"/>
                                        </p:tgtEl>
                                      </p:cBhvr>
                                    </p:animEffect>
                                  </p:childTnLst>
                                </p:cTn>
                              </p:par>
                            </p:childTnLst>
                          </p:cTn>
                        </p:par>
                        <p:par>
                          <p:cTn id="39" fill="hold">
                            <p:stCondLst>
                              <p:cond delay="2760"/>
                            </p:stCondLst>
                            <p:childTnLst>
                              <p:par>
                                <p:cTn id="40" presetID="37" presetClass="entr" presetSubtype="0" fill="hold" nodeType="afterEffect">
                                  <p:stCondLst>
                                    <p:cond delay="0"/>
                                  </p:stCondLst>
                                  <p:childTnLst>
                                    <p:set>
                                      <p:cBhvr>
                                        <p:cTn id="41" dur="1" fill="hold">
                                          <p:stCondLst>
                                            <p:cond delay="0"/>
                                          </p:stCondLst>
                                        </p:cTn>
                                        <p:tgtEl>
                                          <p:spTgt spid="39"/>
                                        </p:tgtEl>
                                        <p:attrNameLst>
                                          <p:attrName>style.visibility</p:attrName>
                                        </p:attrNameLst>
                                      </p:cBhvr>
                                      <p:to>
                                        <p:strVal val="visible"/>
                                      </p:to>
                                    </p:set>
                                    <p:animEffect transition="in" filter="fade">
                                      <p:cBhvr>
                                        <p:cTn id="42" dur="1000"/>
                                        <p:tgtEl>
                                          <p:spTgt spid="39"/>
                                        </p:tgtEl>
                                      </p:cBhvr>
                                    </p:animEffect>
                                    <p:anim calcmode="lin" valueType="num">
                                      <p:cBhvr>
                                        <p:cTn id="43" dur="1000" fill="hold"/>
                                        <p:tgtEl>
                                          <p:spTgt spid="39"/>
                                        </p:tgtEl>
                                        <p:attrNameLst>
                                          <p:attrName>ppt_x</p:attrName>
                                        </p:attrNameLst>
                                      </p:cBhvr>
                                      <p:tavLst>
                                        <p:tav tm="0">
                                          <p:val>
                                            <p:strVal val="#ppt_x"/>
                                          </p:val>
                                        </p:tav>
                                        <p:tav tm="100000">
                                          <p:val>
                                            <p:strVal val="#ppt_x"/>
                                          </p:val>
                                        </p:tav>
                                      </p:tavLst>
                                    </p:anim>
                                    <p:anim calcmode="lin" valueType="num">
                                      <p:cBhvr>
                                        <p:cTn id="44" dur="900" decel="100000" fill="hold"/>
                                        <p:tgtEl>
                                          <p:spTgt spid="39"/>
                                        </p:tgtEl>
                                        <p:attrNameLst>
                                          <p:attrName>ppt_y</p:attrName>
                                        </p:attrNameLst>
                                      </p:cBhvr>
                                      <p:tavLst>
                                        <p:tav tm="0">
                                          <p:val>
                                            <p:strVal val="#ppt_y+1"/>
                                          </p:val>
                                        </p:tav>
                                        <p:tav tm="100000">
                                          <p:val>
                                            <p:strVal val="#ppt_y-.03"/>
                                          </p:val>
                                        </p:tav>
                                      </p:tavLst>
                                    </p:anim>
                                    <p:anim calcmode="lin" valueType="num">
                                      <p:cBhvr>
                                        <p:cTn id="45" dur="100" accel="100000" fill="hold">
                                          <p:stCondLst>
                                            <p:cond delay="900"/>
                                          </p:stCondLst>
                                        </p:cTn>
                                        <p:tgtEl>
                                          <p:spTgt spid="39"/>
                                        </p:tgtEl>
                                        <p:attrNameLst>
                                          <p:attrName>ppt_y</p:attrName>
                                        </p:attrNameLst>
                                      </p:cBhvr>
                                      <p:tavLst>
                                        <p:tav tm="0">
                                          <p:val>
                                            <p:strVal val="#ppt_y-.03"/>
                                          </p:val>
                                        </p:tav>
                                        <p:tav tm="100000">
                                          <p:val>
                                            <p:strVal val="#ppt_y"/>
                                          </p:val>
                                        </p:tav>
                                      </p:tavLst>
                                    </p:anim>
                                  </p:childTnLst>
                                </p:cTn>
                              </p:par>
                            </p:childTnLst>
                          </p:cTn>
                        </p:par>
                        <p:par>
                          <p:cTn id="46" fill="hold">
                            <p:stCondLst>
                              <p:cond delay="3760"/>
                            </p:stCondLst>
                            <p:childTnLst>
                              <p:par>
                                <p:cTn id="47" presetID="2" presetClass="entr" presetSubtype="2" fill="hold" nodeType="afterEffect">
                                  <p:stCondLst>
                                    <p:cond delay="100"/>
                                  </p:stCondLst>
                                  <p:childTnLst>
                                    <p:set>
                                      <p:cBhvr>
                                        <p:cTn id="48" dur="1" fill="hold">
                                          <p:stCondLst>
                                            <p:cond delay="0"/>
                                          </p:stCondLst>
                                        </p:cTn>
                                        <p:tgtEl>
                                          <p:spTgt spid="27"/>
                                        </p:tgtEl>
                                        <p:attrNameLst>
                                          <p:attrName>style.visibility</p:attrName>
                                        </p:attrNameLst>
                                      </p:cBhvr>
                                      <p:to>
                                        <p:strVal val="visible"/>
                                      </p:to>
                                    </p:set>
                                    <p:anim calcmode="lin" valueType="num">
                                      <p:cBhvr additive="base">
                                        <p:cTn id="49" dur="500" fill="hold"/>
                                        <p:tgtEl>
                                          <p:spTgt spid="27"/>
                                        </p:tgtEl>
                                        <p:attrNameLst>
                                          <p:attrName>ppt_x</p:attrName>
                                        </p:attrNameLst>
                                      </p:cBhvr>
                                      <p:tavLst>
                                        <p:tav tm="0">
                                          <p:val>
                                            <p:strVal val="1+#ppt_w/2"/>
                                          </p:val>
                                        </p:tav>
                                        <p:tav tm="100000">
                                          <p:val>
                                            <p:strVal val="#ppt_x"/>
                                          </p:val>
                                        </p:tav>
                                      </p:tavLst>
                                    </p:anim>
                                    <p:anim calcmode="lin" valueType="num">
                                      <p:cBhvr additive="base">
                                        <p:cTn id="50" dur="500" fill="hold"/>
                                        <p:tgtEl>
                                          <p:spTgt spid="27"/>
                                        </p:tgtEl>
                                        <p:attrNameLst>
                                          <p:attrName>ppt_y</p:attrName>
                                        </p:attrNameLst>
                                      </p:cBhvr>
                                      <p:tavLst>
                                        <p:tav tm="0">
                                          <p:val>
                                            <p:strVal val="#ppt_y"/>
                                          </p:val>
                                        </p:tav>
                                        <p:tav tm="100000">
                                          <p:val>
                                            <p:strVal val="#ppt_y"/>
                                          </p:val>
                                        </p:tav>
                                      </p:tavLst>
                                    </p:anim>
                                  </p:childTnLst>
                                </p:cTn>
                              </p:par>
                              <p:par>
                                <p:cTn id="51" presetID="2" presetClass="entr" presetSubtype="2" fill="hold" nodeType="withEffect">
                                  <p:stCondLst>
                                    <p:cond delay="200"/>
                                  </p:stCondLst>
                                  <p:childTnLst>
                                    <p:set>
                                      <p:cBhvr>
                                        <p:cTn id="52" dur="1" fill="hold">
                                          <p:stCondLst>
                                            <p:cond delay="0"/>
                                          </p:stCondLst>
                                        </p:cTn>
                                        <p:tgtEl>
                                          <p:spTgt spid="33"/>
                                        </p:tgtEl>
                                        <p:attrNameLst>
                                          <p:attrName>style.visibility</p:attrName>
                                        </p:attrNameLst>
                                      </p:cBhvr>
                                      <p:to>
                                        <p:strVal val="visible"/>
                                      </p:to>
                                    </p:set>
                                    <p:anim calcmode="lin" valueType="num">
                                      <p:cBhvr additive="base">
                                        <p:cTn id="53" dur="500" fill="hold"/>
                                        <p:tgtEl>
                                          <p:spTgt spid="33"/>
                                        </p:tgtEl>
                                        <p:attrNameLst>
                                          <p:attrName>ppt_x</p:attrName>
                                        </p:attrNameLst>
                                      </p:cBhvr>
                                      <p:tavLst>
                                        <p:tav tm="0">
                                          <p:val>
                                            <p:strVal val="1+#ppt_w/2"/>
                                          </p:val>
                                        </p:tav>
                                        <p:tav tm="100000">
                                          <p:val>
                                            <p:strVal val="#ppt_x"/>
                                          </p:val>
                                        </p:tav>
                                      </p:tavLst>
                                    </p:anim>
                                    <p:anim calcmode="lin" valueType="num">
                                      <p:cBhvr additive="base">
                                        <p:cTn id="54" dur="500" fill="hold"/>
                                        <p:tgtEl>
                                          <p:spTgt spid="33"/>
                                        </p:tgtEl>
                                        <p:attrNameLst>
                                          <p:attrName>ppt_y</p:attrName>
                                        </p:attrNameLst>
                                      </p:cBhvr>
                                      <p:tavLst>
                                        <p:tav tm="0">
                                          <p:val>
                                            <p:strVal val="#ppt_y"/>
                                          </p:val>
                                        </p:tav>
                                        <p:tav tm="100000">
                                          <p:val>
                                            <p:strVal val="#ppt_y"/>
                                          </p:val>
                                        </p:tav>
                                      </p:tavLst>
                                    </p:anim>
                                  </p:childTnLst>
                                </p:cTn>
                              </p:par>
                              <p:par>
                                <p:cTn id="55" presetID="2" presetClass="entr" presetSubtype="2" fill="hold" nodeType="withEffect">
                                  <p:stCondLst>
                                    <p:cond delay="300"/>
                                  </p:stCondLst>
                                  <p:childTnLst>
                                    <p:set>
                                      <p:cBhvr>
                                        <p:cTn id="56" dur="1" fill="hold">
                                          <p:stCondLst>
                                            <p:cond delay="0"/>
                                          </p:stCondLst>
                                        </p:cTn>
                                        <p:tgtEl>
                                          <p:spTgt spid="24"/>
                                        </p:tgtEl>
                                        <p:attrNameLst>
                                          <p:attrName>style.visibility</p:attrName>
                                        </p:attrNameLst>
                                      </p:cBhvr>
                                      <p:to>
                                        <p:strVal val="visible"/>
                                      </p:to>
                                    </p:set>
                                    <p:anim calcmode="lin" valueType="num">
                                      <p:cBhvr additive="base">
                                        <p:cTn id="57" dur="500" fill="hold"/>
                                        <p:tgtEl>
                                          <p:spTgt spid="24"/>
                                        </p:tgtEl>
                                        <p:attrNameLst>
                                          <p:attrName>ppt_x</p:attrName>
                                        </p:attrNameLst>
                                      </p:cBhvr>
                                      <p:tavLst>
                                        <p:tav tm="0">
                                          <p:val>
                                            <p:strVal val="1+#ppt_w/2"/>
                                          </p:val>
                                        </p:tav>
                                        <p:tav tm="100000">
                                          <p:val>
                                            <p:strVal val="#ppt_x"/>
                                          </p:val>
                                        </p:tav>
                                      </p:tavLst>
                                    </p:anim>
                                    <p:anim calcmode="lin" valueType="num">
                                      <p:cBhvr additive="base">
                                        <p:cTn id="58" dur="500" fill="hold"/>
                                        <p:tgtEl>
                                          <p:spTgt spid="24"/>
                                        </p:tgtEl>
                                        <p:attrNameLst>
                                          <p:attrName>ppt_y</p:attrName>
                                        </p:attrNameLst>
                                      </p:cBhvr>
                                      <p:tavLst>
                                        <p:tav tm="0">
                                          <p:val>
                                            <p:strVal val="#ppt_y"/>
                                          </p:val>
                                        </p:tav>
                                        <p:tav tm="100000">
                                          <p:val>
                                            <p:strVal val="#ppt_y"/>
                                          </p:val>
                                        </p:tav>
                                      </p:tavLst>
                                    </p:anim>
                                  </p:childTnLst>
                                </p:cTn>
                              </p:par>
                              <p:par>
                                <p:cTn id="59" presetID="2" presetClass="entr" presetSubtype="2" fill="hold" nodeType="withEffect">
                                  <p:stCondLst>
                                    <p:cond delay="400"/>
                                  </p:stCondLst>
                                  <p:childTnLst>
                                    <p:set>
                                      <p:cBhvr>
                                        <p:cTn id="60" dur="1" fill="hold">
                                          <p:stCondLst>
                                            <p:cond delay="0"/>
                                          </p:stCondLst>
                                        </p:cTn>
                                        <p:tgtEl>
                                          <p:spTgt spid="30"/>
                                        </p:tgtEl>
                                        <p:attrNameLst>
                                          <p:attrName>style.visibility</p:attrName>
                                        </p:attrNameLst>
                                      </p:cBhvr>
                                      <p:to>
                                        <p:strVal val="visible"/>
                                      </p:to>
                                    </p:set>
                                    <p:anim calcmode="lin" valueType="num">
                                      <p:cBhvr additive="base">
                                        <p:cTn id="61" dur="500" fill="hold"/>
                                        <p:tgtEl>
                                          <p:spTgt spid="30"/>
                                        </p:tgtEl>
                                        <p:attrNameLst>
                                          <p:attrName>ppt_x</p:attrName>
                                        </p:attrNameLst>
                                      </p:cBhvr>
                                      <p:tavLst>
                                        <p:tav tm="0">
                                          <p:val>
                                            <p:strVal val="1+#ppt_w/2"/>
                                          </p:val>
                                        </p:tav>
                                        <p:tav tm="100000">
                                          <p:val>
                                            <p:strVal val="#ppt_x"/>
                                          </p:val>
                                        </p:tav>
                                      </p:tavLst>
                                    </p:anim>
                                    <p:anim calcmode="lin" valueType="num">
                                      <p:cBhvr additive="base">
                                        <p:cTn id="62" dur="500" fill="hold"/>
                                        <p:tgtEl>
                                          <p:spTgt spid="30"/>
                                        </p:tgtEl>
                                        <p:attrNameLst>
                                          <p:attrName>ppt_y</p:attrName>
                                        </p:attrNameLst>
                                      </p:cBhvr>
                                      <p:tavLst>
                                        <p:tav tm="0">
                                          <p:val>
                                            <p:strVal val="#ppt_y"/>
                                          </p:val>
                                        </p:tav>
                                        <p:tav tm="100000">
                                          <p:val>
                                            <p:strVal val="#ppt_y"/>
                                          </p:val>
                                        </p:tav>
                                      </p:tavLst>
                                    </p:anim>
                                  </p:childTnLst>
                                </p:cTn>
                              </p:par>
                              <p:par>
                                <p:cTn id="63" presetID="2" presetClass="entr" presetSubtype="2" fill="hold" nodeType="withEffect">
                                  <p:stCondLst>
                                    <p:cond delay="500"/>
                                  </p:stCondLst>
                                  <p:childTnLst>
                                    <p:set>
                                      <p:cBhvr>
                                        <p:cTn id="64" dur="1" fill="hold">
                                          <p:stCondLst>
                                            <p:cond delay="0"/>
                                          </p:stCondLst>
                                        </p:cTn>
                                        <p:tgtEl>
                                          <p:spTgt spid="36"/>
                                        </p:tgtEl>
                                        <p:attrNameLst>
                                          <p:attrName>style.visibility</p:attrName>
                                        </p:attrNameLst>
                                      </p:cBhvr>
                                      <p:to>
                                        <p:strVal val="visible"/>
                                      </p:to>
                                    </p:set>
                                    <p:anim calcmode="lin" valueType="num">
                                      <p:cBhvr additive="base">
                                        <p:cTn id="65" dur="500" fill="hold"/>
                                        <p:tgtEl>
                                          <p:spTgt spid="36"/>
                                        </p:tgtEl>
                                        <p:attrNameLst>
                                          <p:attrName>ppt_x</p:attrName>
                                        </p:attrNameLst>
                                      </p:cBhvr>
                                      <p:tavLst>
                                        <p:tav tm="0">
                                          <p:val>
                                            <p:strVal val="1+#ppt_w/2"/>
                                          </p:val>
                                        </p:tav>
                                        <p:tav tm="100000">
                                          <p:val>
                                            <p:strVal val="#ppt_x"/>
                                          </p:val>
                                        </p:tav>
                                      </p:tavLst>
                                    </p:anim>
                                    <p:anim calcmode="lin" valueType="num">
                                      <p:cBhvr additive="base">
                                        <p:cTn id="66" dur="500" fill="hold"/>
                                        <p:tgtEl>
                                          <p:spTgt spid="36"/>
                                        </p:tgtEl>
                                        <p:attrNameLst>
                                          <p:attrName>ppt_y</p:attrName>
                                        </p:attrNameLst>
                                      </p:cBhvr>
                                      <p:tavLst>
                                        <p:tav tm="0">
                                          <p:val>
                                            <p:strVal val="#ppt_y"/>
                                          </p:val>
                                        </p:tav>
                                        <p:tav tm="100000">
                                          <p:val>
                                            <p:strVal val="#ppt_y"/>
                                          </p:val>
                                        </p:tav>
                                      </p:tavLst>
                                    </p:anim>
                                  </p:childTnLst>
                                </p:cTn>
                              </p:par>
                              <p:par>
                                <p:cTn id="67" presetID="2" presetClass="entr" presetSubtype="2" fill="hold" nodeType="withEffect">
                                  <p:stCondLst>
                                    <p:cond delay="600"/>
                                  </p:stCondLst>
                                  <p:childTnLst>
                                    <p:set>
                                      <p:cBhvr>
                                        <p:cTn id="68" dur="1" fill="hold">
                                          <p:stCondLst>
                                            <p:cond delay="0"/>
                                          </p:stCondLst>
                                        </p:cTn>
                                        <p:tgtEl>
                                          <p:spTgt spid="21"/>
                                        </p:tgtEl>
                                        <p:attrNameLst>
                                          <p:attrName>style.visibility</p:attrName>
                                        </p:attrNameLst>
                                      </p:cBhvr>
                                      <p:to>
                                        <p:strVal val="visible"/>
                                      </p:to>
                                    </p:set>
                                    <p:anim calcmode="lin" valueType="num">
                                      <p:cBhvr additive="base">
                                        <p:cTn id="69" dur="500" fill="hold"/>
                                        <p:tgtEl>
                                          <p:spTgt spid="21"/>
                                        </p:tgtEl>
                                        <p:attrNameLst>
                                          <p:attrName>ppt_x</p:attrName>
                                        </p:attrNameLst>
                                      </p:cBhvr>
                                      <p:tavLst>
                                        <p:tav tm="0">
                                          <p:val>
                                            <p:strVal val="1+#ppt_w/2"/>
                                          </p:val>
                                        </p:tav>
                                        <p:tav tm="100000">
                                          <p:val>
                                            <p:strVal val="#ppt_x"/>
                                          </p:val>
                                        </p:tav>
                                      </p:tavLst>
                                    </p:anim>
                                    <p:anim calcmode="lin" valueType="num">
                                      <p:cBhvr additive="base">
                                        <p:cTn id="70" dur="500" fill="hold"/>
                                        <p:tgtEl>
                                          <p:spTgt spid="21"/>
                                        </p:tgtEl>
                                        <p:attrNameLst>
                                          <p:attrName>ppt_y</p:attrName>
                                        </p:attrNameLst>
                                      </p:cBhvr>
                                      <p:tavLst>
                                        <p:tav tm="0">
                                          <p:val>
                                            <p:strVal val="#ppt_y"/>
                                          </p:val>
                                        </p:tav>
                                        <p:tav tm="100000">
                                          <p:val>
                                            <p:strVal val="#ppt_y"/>
                                          </p:val>
                                        </p:tav>
                                      </p:tavLst>
                                    </p:anim>
                                  </p:childTnLst>
                                </p:cTn>
                              </p:par>
                              <p:par>
                                <p:cTn id="71" presetID="8" presetClass="emph" presetSubtype="0" fill="hold" nodeType="withEffect">
                                  <p:stCondLst>
                                    <p:cond delay="0"/>
                                  </p:stCondLst>
                                  <p:childTnLst>
                                    <p:animRot by="21600000">
                                      <p:cBhvr>
                                        <p:cTn id="72" dur="2000" fill="hold"/>
                                        <p:tgtEl>
                                          <p:spTgt spid="27"/>
                                        </p:tgtEl>
                                        <p:attrNameLst>
                                          <p:attrName>r</p:attrName>
                                        </p:attrNameLst>
                                      </p:cBhvr>
                                    </p:animRot>
                                  </p:childTnLst>
                                </p:cTn>
                              </p:par>
                              <p:par>
                                <p:cTn id="73" presetID="8" presetClass="emph" presetSubtype="0" fill="hold" nodeType="withEffect">
                                  <p:stCondLst>
                                    <p:cond delay="0"/>
                                  </p:stCondLst>
                                  <p:childTnLst>
                                    <p:animRot by="21600000">
                                      <p:cBhvr>
                                        <p:cTn id="74" dur="2000" fill="hold"/>
                                        <p:tgtEl>
                                          <p:spTgt spid="33"/>
                                        </p:tgtEl>
                                        <p:attrNameLst>
                                          <p:attrName>r</p:attrName>
                                        </p:attrNameLst>
                                      </p:cBhvr>
                                    </p:animRot>
                                  </p:childTnLst>
                                </p:cTn>
                              </p:par>
                              <p:par>
                                <p:cTn id="75" presetID="8" presetClass="emph" presetSubtype="0" fill="hold" nodeType="withEffect">
                                  <p:stCondLst>
                                    <p:cond delay="0"/>
                                  </p:stCondLst>
                                  <p:childTnLst>
                                    <p:animRot by="21600000">
                                      <p:cBhvr>
                                        <p:cTn id="76" dur="2000" fill="hold"/>
                                        <p:tgtEl>
                                          <p:spTgt spid="24"/>
                                        </p:tgtEl>
                                        <p:attrNameLst>
                                          <p:attrName>r</p:attrName>
                                        </p:attrNameLst>
                                      </p:cBhvr>
                                    </p:animRot>
                                  </p:childTnLst>
                                </p:cTn>
                              </p:par>
                              <p:par>
                                <p:cTn id="77" presetID="8" presetClass="emph" presetSubtype="0" fill="hold" nodeType="withEffect">
                                  <p:stCondLst>
                                    <p:cond delay="0"/>
                                  </p:stCondLst>
                                  <p:childTnLst>
                                    <p:animRot by="21600000">
                                      <p:cBhvr>
                                        <p:cTn id="78" dur="2000" fill="hold"/>
                                        <p:tgtEl>
                                          <p:spTgt spid="30"/>
                                        </p:tgtEl>
                                        <p:attrNameLst>
                                          <p:attrName>r</p:attrName>
                                        </p:attrNameLst>
                                      </p:cBhvr>
                                    </p:animRot>
                                  </p:childTnLst>
                                </p:cTn>
                              </p:par>
                              <p:par>
                                <p:cTn id="79" presetID="8" presetClass="emph" presetSubtype="0" fill="hold" nodeType="withEffect">
                                  <p:stCondLst>
                                    <p:cond delay="0"/>
                                  </p:stCondLst>
                                  <p:childTnLst>
                                    <p:animRot by="21600000">
                                      <p:cBhvr>
                                        <p:cTn id="80" dur="2000" fill="hold"/>
                                        <p:tgtEl>
                                          <p:spTgt spid="36"/>
                                        </p:tgtEl>
                                        <p:attrNameLst>
                                          <p:attrName>r</p:attrName>
                                        </p:attrNameLst>
                                      </p:cBhvr>
                                    </p:animRot>
                                  </p:childTnLst>
                                </p:cTn>
                              </p:par>
                              <p:par>
                                <p:cTn id="81" presetID="8" presetClass="emph" presetSubtype="0" fill="hold" nodeType="withEffect">
                                  <p:stCondLst>
                                    <p:cond delay="0"/>
                                  </p:stCondLst>
                                  <p:childTnLst>
                                    <p:animRot by="21600000">
                                      <p:cBhvr>
                                        <p:cTn id="82" dur="2000" fill="hold"/>
                                        <p:tgtEl>
                                          <p:spTgt spid="21"/>
                                        </p:tgtEl>
                                        <p:attrNameLst>
                                          <p:attrName>r</p:attrName>
                                        </p:attrNameLst>
                                      </p:cBhvr>
                                    </p:animRot>
                                  </p:childTnLst>
                                </p:cTn>
                              </p:par>
                              <p:par>
                                <p:cTn id="83" presetID="10" presetClass="entr" presetSubtype="0" fill="hold" grpId="0" nodeType="withEffect">
                                  <p:stCondLst>
                                    <p:cond delay="0"/>
                                  </p:stCondLst>
                                  <p:childTnLst>
                                    <p:set>
                                      <p:cBhvr>
                                        <p:cTn id="84" dur="1" fill="hold">
                                          <p:stCondLst>
                                            <p:cond delay="0"/>
                                          </p:stCondLst>
                                        </p:cTn>
                                        <p:tgtEl>
                                          <p:spTgt spid="47"/>
                                        </p:tgtEl>
                                        <p:attrNameLst>
                                          <p:attrName>style.visibility</p:attrName>
                                        </p:attrNameLst>
                                      </p:cBhvr>
                                      <p:to>
                                        <p:strVal val="visible"/>
                                      </p:to>
                                    </p:set>
                                    <p:animEffect transition="in" filter="fade">
                                      <p:cBhvr>
                                        <p:cTn id="85" dur="500"/>
                                        <p:tgtEl>
                                          <p:spTgt spid="4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5" grpId="0"/>
      <p:bldP spid="43" grpId="0"/>
      <p:bldP spid="44" grpId="0"/>
      <p:bldP spid="47"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文本框 5"/>
          <p:cNvSpPr txBox="1"/>
          <p:nvPr/>
        </p:nvSpPr>
        <p:spPr>
          <a:xfrm>
            <a:off x="957842" y="263724"/>
            <a:ext cx="4680957" cy="584775"/>
          </a:xfrm>
          <a:prstGeom prst="rect">
            <a:avLst/>
          </a:prstGeom>
          <a:noFill/>
        </p:spPr>
        <p:txBody>
          <a:bodyPr wrap="square" rtlCol="0">
            <a:spAutoFit/>
          </a:bodyPr>
          <a:lstStyle>
            <a:defPPr>
              <a:defRPr lang="zh-CN"/>
            </a:defPPr>
            <a:lvl1pPr>
              <a:defRPr sz="4000">
                <a:solidFill>
                  <a:schemeClr val="accent1">
                    <a:lumMod val="50000"/>
                  </a:schemeClr>
                </a:solidFill>
                <a:latin typeface="微软雅黑" pitchFamily="34" charset="-122"/>
                <a:ea typeface="微软雅黑" pitchFamily="34" charset="-122"/>
              </a:defRPr>
            </a:lvl1pPr>
          </a:lstStyle>
          <a:p>
            <a:r>
              <a:rPr lang="en-US" altLang="zh-CN" sz="3200" dirty="0">
                <a:solidFill>
                  <a:schemeClr val="bg1">
                    <a:lumMod val="50000"/>
                  </a:schemeClr>
                </a:solidFill>
              </a:rPr>
              <a:t>03.</a:t>
            </a:r>
            <a:r>
              <a:rPr lang="zh-CN" altLang="en-US" sz="3200" dirty="0">
                <a:solidFill>
                  <a:schemeClr val="bg1">
                    <a:lumMod val="50000"/>
                  </a:schemeClr>
                </a:solidFill>
              </a:rPr>
              <a:t>完成项目一</a:t>
            </a:r>
            <a:endParaRPr lang="zh-CN" altLang="zh-CN" sz="3200" dirty="0">
              <a:solidFill>
                <a:schemeClr val="bg1">
                  <a:lumMod val="50000"/>
                </a:schemeClr>
              </a:solidFill>
            </a:endParaRPr>
          </a:p>
        </p:txBody>
      </p:sp>
      <p:grpSp>
        <p:nvGrpSpPr>
          <p:cNvPr id="10" name="组合 9"/>
          <p:cNvGrpSpPr/>
          <p:nvPr/>
        </p:nvGrpSpPr>
        <p:grpSpPr>
          <a:xfrm>
            <a:off x="0" y="231838"/>
            <a:ext cx="759125" cy="693420"/>
            <a:chOff x="0" y="532828"/>
            <a:chExt cx="759125" cy="568897"/>
          </a:xfrm>
          <a:solidFill>
            <a:srgbClr val="076DC1"/>
          </a:solidFill>
        </p:grpSpPr>
        <p:sp>
          <p:nvSpPr>
            <p:cNvPr id="11" name="矩形 10"/>
            <p:cNvSpPr/>
            <p:nvPr/>
          </p:nvSpPr>
          <p:spPr>
            <a:xfrm>
              <a:off x="0" y="532828"/>
              <a:ext cx="238791" cy="568897"/>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矩形 11"/>
            <p:cNvSpPr/>
            <p:nvPr/>
          </p:nvSpPr>
          <p:spPr>
            <a:xfrm>
              <a:off x="341410" y="532828"/>
              <a:ext cx="107228" cy="568897"/>
            </a:xfrm>
            <a:prstGeom prst="rect">
              <a:avLst/>
            </a:prstGeom>
            <a:solidFill>
              <a:srgbClr val="01B0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矩形 12"/>
            <p:cNvSpPr/>
            <p:nvPr/>
          </p:nvSpPr>
          <p:spPr>
            <a:xfrm>
              <a:off x="551257" y="532828"/>
              <a:ext cx="67464" cy="568897"/>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矩形 13"/>
            <p:cNvSpPr/>
            <p:nvPr/>
          </p:nvSpPr>
          <p:spPr>
            <a:xfrm>
              <a:off x="721341" y="532828"/>
              <a:ext cx="37784" cy="568897"/>
            </a:xfrm>
            <a:prstGeom prst="rect">
              <a:avLst/>
            </a:prstGeom>
            <a:solidFill>
              <a:srgbClr val="01B0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5" name="TextBox 14"/>
          <p:cNvSpPr txBox="1"/>
          <p:nvPr/>
        </p:nvSpPr>
        <p:spPr>
          <a:xfrm>
            <a:off x="9059265" y="385644"/>
            <a:ext cx="3131147" cy="369332"/>
          </a:xfrm>
          <a:prstGeom prst="rect">
            <a:avLst/>
          </a:prstGeom>
          <a:noFill/>
        </p:spPr>
        <p:txBody>
          <a:bodyPr wrap="square" rtlCol="0">
            <a:spAutoFit/>
          </a:bodyPr>
          <a:lstStyle/>
          <a:p>
            <a:r>
              <a:rPr lang="en-US" altLang="zh-CN" dirty="0">
                <a:solidFill>
                  <a:schemeClr val="bg1">
                    <a:lumMod val="50000"/>
                  </a:schemeClr>
                </a:solidFill>
                <a:latin typeface="微软雅黑" pitchFamily="34" charset="-122"/>
                <a:ea typeface="微软雅黑" pitchFamily="34" charset="-122"/>
              </a:rPr>
              <a:t>LOGO     </a:t>
            </a:r>
            <a:r>
              <a:rPr lang="zh-CN" altLang="en-US" dirty="0">
                <a:solidFill>
                  <a:schemeClr val="bg1">
                    <a:lumMod val="50000"/>
                  </a:schemeClr>
                </a:solidFill>
                <a:latin typeface="微软雅黑" pitchFamily="34" charset="-122"/>
                <a:ea typeface="微软雅黑" pitchFamily="34" charset="-122"/>
              </a:rPr>
              <a:t>添加您的公司名称</a:t>
            </a:r>
          </a:p>
        </p:txBody>
      </p:sp>
      <p:grpSp>
        <p:nvGrpSpPr>
          <p:cNvPr id="16" name="组合 15"/>
          <p:cNvGrpSpPr/>
          <p:nvPr/>
        </p:nvGrpSpPr>
        <p:grpSpPr>
          <a:xfrm>
            <a:off x="0" y="922175"/>
            <a:ext cx="12190413" cy="45719"/>
            <a:chOff x="0" y="532828"/>
            <a:chExt cx="759125" cy="568897"/>
          </a:xfrm>
          <a:solidFill>
            <a:srgbClr val="076DC1"/>
          </a:solidFill>
        </p:grpSpPr>
        <p:sp>
          <p:nvSpPr>
            <p:cNvPr id="17" name="矩形 16"/>
            <p:cNvSpPr/>
            <p:nvPr/>
          </p:nvSpPr>
          <p:spPr>
            <a:xfrm>
              <a:off x="0" y="532828"/>
              <a:ext cx="238791" cy="568897"/>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矩形 17"/>
            <p:cNvSpPr/>
            <p:nvPr/>
          </p:nvSpPr>
          <p:spPr>
            <a:xfrm>
              <a:off x="238791" y="532828"/>
              <a:ext cx="209847" cy="568897"/>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矩形 18"/>
            <p:cNvSpPr/>
            <p:nvPr/>
          </p:nvSpPr>
          <p:spPr>
            <a:xfrm>
              <a:off x="448638" y="532828"/>
              <a:ext cx="170083" cy="568897"/>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矩形 19"/>
            <p:cNvSpPr/>
            <p:nvPr/>
          </p:nvSpPr>
          <p:spPr>
            <a:xfrm>
              <a:off x="616871" y="532828"/>
              <a:ext cx="142254" cy="568897"/>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1" name="组合 20"/>
          <p:cNvGrpSpPr/>
          <p:nvPr/>
        </p:nvGrpSpPr>
        <p:grpSpPr>
          <a:xfrm>
            <a:off x="4281510" y="2712172"/>
            <a:ext cx="2158360" cy="2202622"/>
            <a:chOff x="4091509" y="2726388"/>
            <a:chExt cx="2158360" cy="2202623"/>
          </a:xfrm>
        </p:grpSpPr>
        <p:sp>
          <p:nvSpPr>
            <p:cNvPr id="22" name="Oval 49"/>
            <p:cNvSpPr>
              <a:spLocks noChangeArrowheads="1"/>
            </p:cNvSpPr>
            <p:nvPr/>
          </p:nvSpPr>
          <p:spPr bwMode="auto">
            <a:xfrm>
              <a:off x="4420932" y="4751480"/>
              <a:ext cx="1499516" cy="177531"/>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3" name="Oval 50"/>
            <p:cNvSpPr>
              <a:spLocks noChangeArrowheads="1"/>
            </p:cNvSpPr>
            <p:nvPr/>
          </p:nvSpPr>
          <p:spPr bwMode="auto">
            <a:xfrm>
              <a:off x="4440183" y="4751480"/>
              <a:ext cx="1461011" cy="177531"/>
            </a:xfrm>
            <a:prstGeom prst="ellipse">
              <a:avLst/>
            </a:prstGeom>
            <a:solidFill>
              <a:srgbClr val="FCFBF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4" name="Oval 51"/>
            <p:cNvSpPr>
              <a:spLocks noChangeArrowheads="1"/>
            </p:cNvSpPr>
            <p:nvPr/>
          </p:nvSpPr>
          <p:spPr bwMode="auto">
            <a:xfrm>
              <a:off x="4459435" y="4757674"/>
              <a:ext cx="1422507" cy="165145"/>
            </a:xfrm>
            <a:prstGeom prst="ellipse">
              <a:avLst/>
            </a:prstGeom>
            <a:solidFill>
              <a:srgbClr val="FAFAF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5" name="Oval 52"/>
            <p:cNvSpPr>
              <a:spLocks noChangeArrowheads="1"/>
            </p:cNvSpPr>
            <p:nvPr/>
          </p:nvSpPr>
          <p:spPr bwMode="auto">
            <a:xfrm>
              <a:off x="4478686" y="4757674"/>
              <a:ext cx="1381864" cy="165145"/>
            </a:xfrm>
            <a:prstGeom prst="ellipse">
              <a:avLst/>
            </a:prstGeom>
            <a:solidFill>
              <a:srgbClr val="F7F7F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6" name="Oval 53"/>
            <p:cNvSpPr>
              <a:spLocks noChangeArrowheads="1"/>
            </p:cNvSpPr>
            <p:nvPr/>
          </p:nvSpPr>
          <p:spPr bwMode="auto">
            <a:xfrm>
              <a:off x="4506495" y="4757674"/>
              <a:ext cx="1334804" cy="158953"/>
            </a:xfrm>
            <a:prstGeom prst="ellipse">
              <a:avLst/>
            </a:prstGeom>
            <a:solidFill>
              <a:srgbClr val="F5F6F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7" name="Oval 54"/>
            <p:cNvSpPr>
              <a:spLocks noChangeArrowheads="1"/>
            </p:cNvSpPr>
            <p:nvPr/>
          </p:nvSpPr>
          <p:spPr bwMode="auto">
            <a:xfrm>
              <a:off x="4525746" y="4763866"/>
              <a:ext cx="1289882" cy="152759"/>
            </a:xfrm>
            <a:prstGeom prst="ellipse">
              <a:avLst/>
            </a:prstGeom>
            <a:solidFill>
              <a:srgbClr val="F2F5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8" name="Oval 55"/>
            <p:cNvSpPr>
              <a:spLocks noChangeArrowheads="1"/>
            </p:cNvSpPr>
            <p:nvPr/>
          </p:nvSpPr>
          <p:spPr bwMode="auto">
            <a:xfrm>
              <a:off x="4545000" y="4763866"/>
              <a:ext cx="1251379" cy="152759"/>
            </a:xfrm>
            <a:prstGeom prst="ellipse">
              <a:avLst/>
            </a:prstGeom>
            <a:solidFill>
              <a:srgbClr val="F2F2E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9" name="Oval 56"/>
            <p:cNvSpPr>
              <a:spLocks noChangeArrowheads="1"/>
            </p:cNvSpPr>
            <p:nvPr/>
          </p:nvSpPr>
          <p:spPr bwMode="auto">
            <a:xfrm>
              <a:off x="4564251" y="4770059"/>
              <a:ext cx="1210735" cy="140374"/>
            </a:xfrm>
            <a:prstGeom prst="ellipse">
              <a:avLst/>
            </a:prstGeom>
            <a:solidFill>
              <a:srgbClr val="F0F0E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0" name="Oval 57"/>
            <p:cNvSpPr>
              <a:spLocks noChangeArrowheads="1"/>
            </p:cNvSpPr>
            <p:nvPr/>
          </p:nvSpPr>
          <p:spPr bwMode="auto">
            <a:xfrm>
              <a:off x="4583504" y="4770059"/>
              <a:ext cx="1172230" cy="140374"/>
            </a:xfrm>
            <a:prstGeom prst="ellipse">
              <a:avLst/>
            </a:prstGeom>
            <a:solidFill>
              <a:srgbClr val="EDEFE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1" name="Oval 58"/>
            <p:cNvSpPr>
              <a:spLocks noChangeArrowheads="1"/>
            </p:cNvSpPr>
            <p:nvPr/>
          </p:nvSpPr>
          <p:spPr bwMode="auto">
            <a:xfrm>
              <a:off x="4604895" y="4770059"/>
              <a:ext cx="1131588" cy="140374"/>
            </a:xfrm>
            <a:prstGeom prst="ellipse">
              <a:avLst/>
            </a:prstGeom>
            <a:solidFill>
              <a:srgbClr val="EBEEE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2" name="Oval 59"/>
            <p:cNvSpPr>
              <a:spLocks noChangeArrowheads="1"/>
            </p:cNvSpPr>
            <p:nvPr/>
          </p:nvSpPr>
          <p:spPr bwMode="auto">
            <a:xfrm>
              <a:off x="4624146" y="4776252"/>
              <a:ext cx="1093085" cy="127988"/>
            </a:xfrm>
            <a:prstGeom prst="ellipse">
              <a:avLst/>
            </a:prstGeom>
            <a:solidFill>
              <a:srgbClr val="E8EAE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3" name="Oval 60"/>
            <p:cNvSpPr>
              <a:spLocks noChangeArrowheads="1"/>
            </p:cNvSpPr>
            <p:nvPr/>
          </p:nvSpPr>
          <p:spPr bwMode="auto">
            <a:xfrm>
              <a:off x="4643398" y="4776252"/>
              <a:ext cx="1052441" cy="127988"/>
            </a:xfrm>
            <a:prstGeom prst="ellipse">
              <a:avLst/>
            </a:prstGeom>
            <a:solidFill>
              <a:srgbClr val="E6E9E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4" name="Oval 61"/>
            <p:cNvSpPr>
              <a:spLocks noChangeArrowheads="1"/>
            </p:cNvSpPr>
            <p:nvPr/>
          </p:nvSpPr>
          <p:spPr bwMode="auto">
            <a:xfrm>
              <a:off x="4662649" y="4782445"/>
              <a:ext cx="1013938" cy="115601"/>
            </a:xfrm>
            <a:prstGeom prst="ellipse">
              <a:avLst/>
            </a:prstGeom>
            <a:solidFill>
              <a:srgbClr val="E3E6E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5" name="Oval 62"/>
            <p:cNvSpPr>
              <a:spLocks noChangeArrowheads="1"/>
            </p:cNvSpPr>
            <p:nvPr/>
          </p:nvSpPr>
          <p:spPr bwMode="auto">
            <a:xfrm>
              <a:off x="4684041" y="4782445"/>
              <a:ext cx="973295" cy="115601"/>
            </a:xfrm>
            <a:prstGeom prst="ellipse">
              <a:avLst/>
            </a:prstGeom>
            <a:solidFill>
              <a:srgbClr val="E0E5E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6" name="Oval 63"/>
            <p:cNvSpPr>
              <a:spLocks noChangeArrowheads="1"/>
            </p:cNvSpPr>
            <p:nvPr/>
          </p:nvSpPr>
          <p:spPr bwMode="auto">
            <a:xfrm>
              <a:off x="4709710" y="4782445"/>
              <a:ext cx="928372" cy="115601"/>
            </a:xfrm>
            <a:prstGeom prst="ellipse">
              <a:avLst/>
            </a:prstGeom>
            <a:solidFill>
              <a:srgbClr val="DEE2D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7" name="Oval 64"/>
            <p:cNvSpPr>
              <a:spLocks noChangeArrowheads="1"/>
            </p:cNvSpPr>
            <p:nvPr/>
          </p:nvSpPr>
          <p:spPr bwMode="auto">
            <a:xfrm>
              <a:off x="4728963" y="4788637"/>
              <a:ext cx="881312" cy="103215"/>
            </a:xfrm>
            <a:prstGeom prst="ellipse">
              <a:avLst/>
            </a:prstGeom>
            <a:solidFill>
              <a:srgbClr val="DBE0D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8" name="Oval 65"/>
            <p:cNvSpPr>
              <a:spLocks noChangeArrowheads="1"/>
            </p:cNvSpPr>
            <p:nvPr/>
          </p:nvSpPr>
          <p:spPr bwMode="auto">
            <a:xfrm>
              <a:off x="4748214" y="4788637"/>
              <a:ext cx="842809" cy="103215"/>
            </a:xfrm>
            <a:prstGeom prst="ellipse">
              <a:avLst/>
            </a:prstGeom>
            <a:solidFill>
              <a:srgbClr val="D9DED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9" name="Oval 66"/>
            <p:cNvSpPr>
              <a:spLocks noChangeArrowheads="1"/>
            </p:cNvSpPr>
            <p:nvPr/>
          </p:nvSpPr>
          <p:spPr bwMode="auto">
            <a:xfrm>
              <a:off x="4769606" y="4788637"/>
              <a:ext cx="802167" cy="97023"/>
            </a:xfrm>
            <a:prstGeom prst="ellipse">
              <a:avLst/>
            </a:prstGeom>
            <a:solidFill>
              <a:srgbClr val="D8DED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0" name="Oval 67"/>
            <p:cNvSpPr>
              <a:spLocks noChangeArrowheads="1"/>
            </p:cNvSpPr>
            <p:nvPr/>
          </p:nvSpPr>
          <p:spPr bwMode="auto">
            <a:xfrm>
              <a:off x="4788858" y="4796895"/>
              <a:ext cx="763662" cy="88767"/>
            </a:xfrm>
            <a:prstGeom prst="ellipse">
              <a:avLst/>
            </a:prstGeom>
            <a:solidFill>
              <a:srgbClr val="D5DAD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1" name="Oval 68"/>
            <p:cNvSpPr>
              <a:spLocks noChangeArrowheads="1"/>
            </p:cNvSpPr>
            <p:nvPr/>
          </p:nvSpPr>
          <p:spPr bwMode="auto">
            <a:xfrm>
              <a:off x="4808109" y="4796895"/>
              <a:ext cx="723018" cy="88767"/>
            </a:xfrm>
            <a:prstGeom prst="ellipse">
              <a:avLst/>
            </a:prstGeom>
            <a:solidFill>
              <a:srgbClr val="D3D9D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2" name="Oval 69"/>
            <p:cNvSpPr>
              <a:spLocks noChangeArrowheads="1"/>
            </p:cNvSpPr>
            <p:nvPr/>
          </p:nvSpPr>
          <p:spPr bwMode="auto">
            <a:xfrm>
              <a:off x="4827362" y="4803088"/>
              <a:ext cx="684515" cy="76380"/>
            </a:xfrm>
            <a:prstGeom prst="ellipse">
              <a:avLst/>
            </a:prstGeom>
            <a:solidFill>
              <a:srgbClr val="D1D8D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3" name="Oval 70"/>
            <p:cNvSpPr>
              <a:spLocks noChangeArrowheads="1"/>
            </p:cNvSpPr>
            <p:nvPr/>
          </p:nvSpPr>
          <p:spPr bwMode="auto">
            <a:xfrm>
              <a:off x="4848753" y="4803088"/>
              <a:ext cx="643872" cy="76380"/>
            </a:xfrm>
            <a:prstGeom prst="ellipse">
              <a:avLst/>
            </a:prstGeom>
            <a:solidFill>
              <a:srgbClr val="CFD6C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4" name="Freeform 71"/>
            <p:cNvSpPr>
              <a:spLocks/>
            </p:cNvSpPr>
            <p:nvPr/>
          </p:nvSpPr>
          <p:spPr bwMode="auto">
            <a:xfrm>
              <a:off x="4091509" y="2726388"/>
              <a:ext cx="2158360" cy="2089085"/>
            </a:xfrm>
            <a:custGeom>
              <a:avLst/>
              <a:gdLst>
                <a:gd name="T0" fmla="*/ 0 w 328"/>
                <a:gd name="T1" fmla="*/ 164 h 329"/>
                <a:gd name="T2" fmla="*/ 0 w 328"/>
                <a:gd name="T3" fmla="*/ 164 h 329"/>
                <a:gd name="T4" fmla="*/ 164 w 328"/>
                <a:gd name="T5" fmla="*/ 0 h 329"/>
                <a:gd name="T6" fmla="*/ 328 w 328"/>
                <a:gd name="T7" fmla="*/ 0 h 329"/>
                <a:gd name="T8" fmla="*/ 328 w 328"/>
                <a:gd name="T9" fmla="*/ 164 h 329"/>
                <a:gd name="T10" fmla="*/ 164 w 328"/>
                <a:gd name="T11" fmla="*/ 329 h 329"/>
                <a:gd name="T12" fmla="*/ 164 w 328"/>
                <a:gd name="T13" fmla="*/ 329 h 329"/>
                <a:gd name="T14" fmla="*/ 0 w 328"/>
                <a:gd name="T15" fmla="*/ 164 h 32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28" h="329">
                  <a:moveTo>
                    <a:pt x="0" y="164"/>
                  </a:moveTo>
                  <a:cubicBezTo>
                    <a:pt x="0" y="164"/>
                    <a:pt x="0" y="164"/>
                    <a:pt x="0" y="164"/>
                  </a:cubicBezTo>
                  <a:cubicBezTo>
                    <a:pt x="0" y="74"/>
                    <a:pt x="74" y="0"/>
                    <a:pt x="164" y="0"/>
                  </a:cubicBezTo>
                  <a:cubicBezTo>
                    <a:pt x="328" y="0"/>
                    <a:pt x="328" y="0"/>
                    <a:pt x="328" y="0"/>
                  </a:cubicBezTo>
                  <a:cubicBezTo>
                    <a:pt x="328" y="164"/>
                    <a:pt x="328" y="164"/>
                    <a:pt x="328" y="164"/>
                  </a:cubicBezTo>
                  <a:cubicBezTo>
                    <a:pt x="328" y="255"/>
                    <a:pt x="254" y="329"/>
                    <a:pt x="164" y="329"/>
                  </a:cubicBezTo>
                  <a:cubicBezTo>
                    <a:pt x="164" y="329"/>
                    <a:pt x="164" y="329"/>
                    <a:pt x="164" y="329"/>
                  </a:cubicBezTo>
                  <a:cubicBezTo>
                    <a:pt x="74" y="329"/>
                    <a:pt x="0" y="255"/>
                    <a:pt x="0" y="164"/>
                  </a:cubicBezTo>
                  <a:close/>
                </a:path>
              </a:pathLst>
            </a:custGeom>
            <a:solidFill>
              <a:srgbClr val="076DC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45" name="TextBox 44"/>
            <p:cNvSpPr txBox="1"/>
            <p:nvPr/>
          </p:nvSpPr>
          <p:spPr>
            <a:xfrm>
              <a:off x="4754632" y="3266298"/>
              <a:ext cx="1480262" cy="923330"/>
            </a:xfrm>
            <a:prstGeom prst="rect">
              <a:avLst/>
            </a:prstGeom>
            <a:noFill/>
          </p:spPr>
          <p:txBody>
            <a:bodyPr wrap="square" rtlCol="0">
              <a:spAutoFit/>
            </a:bodyPr>
            <a:lstStyle/>
            <a:p>
              <a:r>
                <a:rPr lang="en-US" altLang="zh-CN" sz="5400" b="1" dirty="0">
                  <a:solidFill>
                    <a:schemeClr val="bg1"/>
                  </a:solidFill>
                </a:rPr>
                <a:t>39%</a:t>
              </a:r>
              <a:endParaRPr lang="zh-CN" altLang="en-US" sz="5400" b="1" dirty="0">
                <a:solidFill>
                  <a:schemeClr val="bg1"/>
                </a:solidFill>
              </a:endParaRPr>
            </a:p>
          </p:txBody>
        </p:sp>
        <p:sp>
          <p:nvSpPr>
            <p:cNvPr id="46" name="TextBox 45"/>
            <p:cNvSpPr txBox="1"/>
            <p:nvPr/>
          </p:nvSpPr>
          <p:spPr>
            <a:xfrm>
              <a:off x="4669067" y="2953673"/>
              <a:ext cx="1565827" cy="276999"/>
            </a:xfrm>
            <a:prstGeom prst="rect">
              <a:avLst/>
            </a:prstGeom>
            <a:noFill/>
          </p:spPr>
          <p:txBody>
            <a:bodyPr wrap="square" rtlCol="0">
              <a:spAutoFit/>
            </a:bodyPr>
            <a:lstStyle/>
            <a:p>
              <a:r>
                <a:rPr lang="zh-CN" altLang="en-US" sz="1200" dirty="0">
                  <a:solidFill>
                    <a:schemeClr val="bg1"/>
                  </a:solidFill>
                  <a:latin typeface="微软雅黑" panose="020B0503020204020204" pitchFamily="34" charset="-122"/>
                  <a:ea typeface="微软雅黑" panose="020B0503020204020204" pitchFamily="34" charset="-122"/>
                </a:rPr>
                <a:t>单击此处添加文本</a:t>
              </a:r>
            </a:p>
          </p:txBody>
        </p:sp>
      </p:grpSp>
      <p:grpSp>
        <p:nvGrpSpPr>
          <p:cNvPr id="47" name="组合 46"/>
          <p:cNvGrpSpPr/>
          <p:nvPr/>
        </p:nvGrpSpPr>
        <p:grpSpPr>
          <a:xfrm>
            <a:off x="2627982" y="2712172"/>
            <a:ext cx="2166918" cy="2202622"/>
            <a:chOff x="2437978" y="2726388"/>
            <a:chExt cx="2166917" cy="2202623"/>
          </a:xfrm>
        </p:grpSpPr>
        <p:sp>
          <p:nvSpPr>
            <p:cNvPr id="48" name="Oval 27"/>
            <p:cNvSpPr>
              <a:spLocks noChangeArrowheads="1"/>
            </p:cNvSpPr>
            <p:nvPr/>
          </p:nvSpPr>
          <p:spPr bwMode="auto">
            <a:xfrm>
              <a:off x="2773819" y="4751480"/>
              <a:ext cx="1495237" cy="177531"/>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9" name="Oval 28"/>
            <p:cNvSpPr>
              <a:spLocks noChangeArrowheads="1"/>
            </p:cNvSpPr>
            <p:nvPr/>
          </p:nvSpPr>
          <p:spPr bwMode="auto">
            <a:xfrm>
              <a:off x="2795210" y="4751480"/>
              <a:ext cx="1454593" cy="177531"/>
            </a:xfrm>
            <a:prstGeom prst="ellipse">
              <a:avLst/>
            </a:prstGeom>
            <a:solidFill>
              <a:srgbClr val="FCFBF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0" name="Oval 29"/>
            <p:cNvSpPr>
              <a:spLocks noChangeArrowheads="1"/>
            </p:cNvSpPr>
            <p:nvPr/>
          </p:nvSpPr>
          <p:spPr bwMode="auto">
            <a:xfrm>
              <a:off x="2814461" y="4757674"/>
              <a:ext cx="1413951" cy="165145"/>
            </a:xfrm>
            <a:prstGeom prst="ellipse">
              <a:avLst/>
            </a:prstGeom>
            <a:solidFill>
              <a:srgbClr val="FAFAF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1" name="Oval 30"/>
            <p:cNvSpPr>
              <a:spLocks noChangeArrowheads="1"/>
            </p:cNvSpPr>
            <p:nvPr/>
          </p:nvSpPr>
          <p:spPr bwMode="auto">
            <a:xfrm>
              <a:off x="2833714" y="4757674"/>
              <a:ext cx="1375447" cy="165145"/>
            </a:xfrm>
            <a:prstGeom prst="ellipse">
              <a:avLst/>
            </a:prstGeom>
            <a:solidFill>
              <a:srgbClr val="F7F7F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2" name="Oval 31"/>
            <p:cNvSpPr>
              <a:spLocks noChangeArrowheads="1"/>
            </p:cNvSpPr>
            <p:nvPr/>
          </p:nvSpPr>
          <p:spPr bwMode="auto">
            <a:xfrm>
              <a:off x="2852965" y="4757674"/>
              <a:ext cx="1336942" cy="158953"/>
            </a:xfrm>
            <a:prstGeom prst="ellipse">
              <a:avLst/>
            </a:prstGeom>
            <a:solidFill>
              <a:srgbClr val="F5F6F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3" name="Oval 32"/>
            <p:cNvSpPr>
              <a:spLocks noChangeArrowheads="1"/>
            </p:cNvSpPr>
            <p:nvPr/>
          </p:nvSpPr>
          <p:spPr bwMode="auto">
            <a:xfrm>
              <a:off x="2874356" y="4763866"/>
              <a:ext cx="1296299" cy="152759"/>
            </a:xfrm>
            <a:prstGeom prst="ellipse">
              <a:avLst/>
            </a:prstGeom>
            <a:solidFill>
              <a:srgbClr val="F2F5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4" name="Oval 33"/>
            <p:cNvSpPr>
              <a:spLocks noChangeArrowheads="1"/>
            </p:cNvSpPr>
            <p:nvPr/>
          </p:nvSpPr>
          <p:spPr bwMode="auto">
            <a:xfrm>
              <a:off x="2893608" y="4763866"/>
              <a:ext cx="1255656" cy="152759"/>
            </a:xfrm>
            <a:prstGeom prst="ellipse">
              <a:avLst/>
            </a:prstGeom>
            <a:solidFill>
              <a:srgbClr val="F2F2E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5" name="Oval 34"/>
            <p:cNvSpPr>
              <a:spLocks noChangeArrowheads="1"/>
            </p:cNvSpPr>
            <p:nvPr/>
          </p:nvSpPr>
          <p:spPr bwMode="auto">
            <a:xfrm>
              <a:off x="2912859" y="4770059"/>
              <a:ext cx="1217153" cy="140374"/>
            </a:xfrm>
            <a:prstGeom prst="ellipse">
              <a:avLst/>
            </a:prstGeom>
            <a:solidFill>
              <a:srgbClr val="F0F0E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6" name="Oval 35"/>
            <p:cNvSpPr>
              <a:spLocks noChangeArrowheads="1"/>
            </p:cNvSpPr>
            <p:nvPr/>
          </p:nvSpPr>
          <p:spPr bwMode="auto">
            <a:xfrm>
              <a:off x="2932113" y="4770059"/>
              <a:ext cx="1178648" cy="140374"/>
            </a:xfrm>
            <a:prstGeom prst="ellipse">
              <a:avLst/>
            </a:prstGeom>
            <a:solidFill>
              <a:srgbClr val="EDEFE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7" name="Oval 36"/>
            <p:cNvSpPr>
              <a:spLocks noChangeArrowheads="1"/>
            </p:cNvSpPr>
            <p:nvPr/>
          </p:nvSpPr>
          <p:spPr bwMode="auto">
            <a:xfrm>
              <a:off x="2951364" y="4770059"/>
              <a:ext cx="1133727" cy="140374"/>
            </a:xfrm>
            <a:prstGeom prst="ellipse">
              <a:avLst/>
            </a:prstGeom>
            <a:solidFill>
              <a:srgbClr val="EBEEE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8" name="Oval 37"/>
            <p:cNvSpPr>
              <a:spLocks noChangeArrowheads="1"/>
            </p:cNvSpPr>
            <p:nvPr/>
          </p:nvSpPr>
          <p:spPr bwMode="auto">
            <a:xfrm>
              <a:off x="2979173" y="4776252"/>
              <a:ext cx="1084528" cy="127988"/>
            </a:xfrm>
            <a:prstGeom prst="ellipse">
              <a:avLst/>
            </a:prstGeom>
            <a:solidFill>
              <a:srgbClr val="E8EAE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9" name="Oval 38"/>
            <p:cNvSpPr>
              <a:spLocks noChangeArrowheads="1"/>
            </p:cNvSpPr>
            <p:nvPr/>
          </p:nvSpPr>
          <p:spPr bwMode="auto">
            <a:xfrm>
              <a:off x="2998424" y="4776252"/>
              <a:ext cx="1046024" cy="127988"/>
            </a:xfrm>
            <a:prstGeom prst="ellipse">
              <a:avLst/>
            </a:prstGeom>
            <a:solidFill>
              <a:srgbClr val="E6E9E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0" name="Oval 39"/>
            <p:cNvSpPr>
              <a:spLocks noChangeArrowheads="1"/>
            </p:cNvSpPr>
            <p:nvPr/>
          </p:nvSpPr>
          <p:spPr bwMode="auto">
            <a:xfrm>
              <a:off x="3017677" y="4782445"/>
              <a:ext cx="1007521" cy="115601"/>
            </a:xfrm>
            <a:prstGeom prst="ellipse">
              <a:avLst/>
            </a:prstGeom>
            <a:solidFill>
              <a:srgbClr val="E3E6E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1" name="Oval 40"/>
            <p:cNvSpPr>
              <a:spLocks noChangeArrowheads="1"/>
            </p:cNvSpPr>
            <p:nvPr/>
          </p:nvSpPr>
          <p:spPr bwMode="auto">
            <a:xfrm>
              <a:off x="3036928" y="4782445"/>
              <a:ext cx="969016" cy="115601"/>
            </a:xfrm>
            <a:prstGeom prst="ellipse">
              <a:avLst/>
            </a:prstGeom>
            <a:solidFill>
              <a:srgbClr val="E0E5E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2" name="Oval 41"/>
            <p:cNvSpPr>
              <a:spLocks noChangeArrowheads="1"/>
            </p:cNvSpPr>
            <p:nvPr/>
          </p:nvSpPr>
          <p:spPr bwMode="auto">
            <a:xfrm>
              <a:off x="3058319" y="4782445"/>
              <a:ext cx="926234" cy="115601"/>
            </a:xfrm>
            <a:prstGeom prst="ellipse">
              <a:avLst/>
            </a:prstGeom>
            <a:solidFill>
              <a:srgbClr val="DEE2D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3" name="Oval 42"/>
            <p:cNvSpPr>
              <a:spLocks noChangeArrowheads="1"/>
            </p:cNvSpPr>
            <p:nvPr/>
          </p:nvSpPr>
          <p:spPr bwMode="auto">
            <a:xfrm>
              <a:off x="3077571" y="4788637"/>
              <a:ext cx="887730" cy="103215"/>
            </a:xfrm>
            <a:prstGeom prst="ellipse">
              <a:avLst/>
            </a:prstGeom>
            <a:solidFill>
              <a:srgbClr val="DBE0D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4" name="Oval 43"/>
            <p:cNvSpPr>
              <a:spLocks noChangeArrowheads="1"/>
            </p:cNvSpPr>
            <p:nvPr/>
          </p:nvSpPr>
          <p:spPr bwMode="auto">
            <a:xfrm>
              <a:off x="3096822" y="4788637"/>
              <a:ext cx="849227" cy="103215"/>
            </a:xfrm>
            <a:prstGeom prst="ellipse">
              <a:avLst/>
            </a:prstGeom>
            <a:solidFill>
              <a:srgbClr val="D9DED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5" name="Oval 44"/>
            <p:cNvSpPr>
              <a:spLocks noChangeArrowheads="1"/>
            </p:cNvSpPr>
            <p:nvPr/>
          </p:nvSpPr>
          <p:spPr bwMode="auto">
            <a:xfrm>
              <a:off x="3116076" y="4788637"/>
              <a:ext cx="810722" cy="97023"/>
            </a:xfrm>
            <a:prstGeom prst="ellipse">
              <a:avLst/>
            </a:prstGeom>
            <a:solidFill>
              <a:srgbClr val="D8DED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6" name="Oval 45"/>
            <p:cNvSpPr>
              <a:spLocks noChangeArrowheads="1"/>
            </p:cNvSpPr>
            <p:nvPr/>
          </p:nvSpPr>
          <p:spPr bwMode="auto">
            <a:xfrm>
              <a:off x="3137466" y="4796895"/>
              <a:ext cx="770078" cy="88767"/>
            </a:xfrm>
            <a:prstGeom prst="ellipse">
              <a:avLst/>
            </a:prstGeom>
            <a:solidFill>
              <a:srgbClr val="D5DAD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7" name="Oval 46"/>
            <p:cNvSpPr>
              <a:spLocks noChangeArrowheads="1"/>
            </p:cNvSpPr>
            <p:nvPr/>
          </p:nvSpPr>
          <p:spPr bwMode="auto">
            <a:xfrm>
              <a:off x="3156719" y="4796895"/>
              <a:ext cx="723018" cy="88767"/>
            </a:xfrm>
            <a:prstGeom prst="ellipse">
              <a:avLst/>
            </a:prstGeom>
            <a:solidFill>
              <a:srgbClr val="D3D9D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8" name="Oval 47"/>
            <p:cNvSpPr>
              <a:spLocks noChangeArrowheads="1"/>
            </p:cNvSpPr>
            <p:nvPr/>
          </p:nvSpPr>
          <p:spPr bwMode="auto">
            <a:xfrm>
              <a:off x="3175971" y="4803088"/>
              <a:ext cx="684515" cy="76380"/>
            </a:xfrm>
            <a:prstGeom prst="ellipse">
              <a:avLst/>
            </a:prstGeom>
            <a:solidFill>
              <a:srgbClr val="D1D8D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9" name="Oval 48"/>
            <p:cNvSpPr>
              <a:spLocks noChangeArrowheads="1"/>
            </p:cNvSpPr>
            <p:nvPr/>
          </p:nvSpPr>
          <p:spPr bwMode="auto">
            <a:xfrm>
              <a:off x="3201640" y="4803088"/>
              <a:ext cx="639593" cy="76380"/>
            </a:xfrm>
            <a:prstGeom prst="ellipse">
              <a:avLst/>
            </a:prstGeom>
            <a:solidFill>
              <a:srgbClr val="CFD6C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0" name="Freeform 72"/>
            <p:cNvSpPr>
              <a:spLocks/>
            </p:cNvSpPr>
            <p:nvPr/>
          </p:nvSpPr>
          <p:spPr bwMode="auto">
            <a:xfrm>
              <a:off x="2437978" y="2726388"/>
              <a:ext cx="2166917" cy="2089085"/>
            </a:xfrm>
            <a:custGeom>
              <a:avLst/>
              <a:gdLst>
                <a:gd name="T0" fmla="*/ 0 w 329"/>
                <a:gd name="T1" fmla="*/ 164 h 329"/>
                <a:gd name="T2" fmla="*/ 0 w 329"/>
                <a:gd name="T3" fmla="*/ 164 h 329"/>
                <a:gd name="T4" fmla="*/ 164 w 329"/>
                <a:gd name="T5" fmla="*/ 0 h 329"/>
                <a:gd name="T6" fmla="*/ 329 w 329"/>
                <a:gd name="T7" fmla="*/ 0 h 329"/>
                <a:gd name="T8" fmla="*/ 329 w 329"/>
                <a:gd name="T9" fmla="*/ 164 h 329"/>
                <a:gd name="T10" fmla="*/ 164 w 329"/>
                <a:gd name="T11" fmla="*/ 329 h 329"/>
                <a:gd name="T12" fmla="*/ 164 w 329"/>
                <a:gd name="T13" fmla="*/ 329 h 329"/>
                <a:gd name="T14" fmla="*/ 0 w 329"/>
                <a:gd name="T15" fmla="*/ 164 h 32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29" h="329">
                  <a:moveTo>
                    <a:pt x="0" y="164"/>
                  </a:moveTo>
                  <a:cubicBezTo>
                    <a:pt x="0" y="164"/>
                    <a:pt x="0" y="164"/>
                    <a:pt x="0" y="164"/>
                  </a:cubicBezTo>
                  <a:cubicBezTo>
                    <a:pt x="0" y="74"/>
                    <a:pt x="74" y="0"/>
                    <a:pt x="164" y="0"/>
                  </a:cubicBezTo>
                  <a:cubicBezTo>
                    <a:pt x="329" y="0"/>
                    <a:pt x="329" y="0"/>
                    <a:pt x="329" y="0"/>
                  </a:cubicBezTo>
                  <a:cubicBezTo>
                    <a:pt x="329" y="164"/>
                    <a:pt x="329" y="164"/>
                    <a:pt x="329" y="164"/>
                  </a:cubicBezTo>
                  <a:cubicBezTo>
                    <a:pt x="329" y="255"/>
                    <a:pt x="255" y="329"/>
                    <a:pt x="164" y="329"/>
                  </a:cubicBezTo>
                  <a:cubicBezTo>
                    <a:pt x="164" y="329"/>
                    <a:pt x="164" y="329"/>
                    <a:pt x="164" y="329"/>
                  </a:cubicBezTo>
                  <a:cubicBezTo>
                    <a:pt x="74" y="329"/>
                    <a:pt x="0" y="255"/>
                    <a:pt x="0" y="164"/>
                  </a:cubicBezTo>
                  <a:close/>
                </a:path>
              </a:pathLst>
            </a:custGeom>
            <a:solidFill>
              <a:srgbClr val="01B0F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71" name="TextBox 70"/>
            <p:cNvSpPr txBox="1"/>
            <p:nvPr/>
          </p:nvSpPr>
          <p:spPr>
            <a:xfrm>
              <a:off x="3009118" y="3266298"/>
              <a:ext cx="1480262" cy="923330"/>
            </a:xfrm>
            <a:prstGeom prst="rect">
              <a:avLst/>
            </a:prstGeom>
            <a:noFill/>
          </p:spPr>
          <p:txBody>
            <a:bodyPr wrap="square" rtlCol="0">
              <a:spAutoFit/>
            </a:bodyPr>
            <a:lstStyle/>
            <a:p>
              <a:r>
                <a:rPr lang="en-US" altLang="zh-CN" sz="5400" b="1" dirty="0">
                  <a:solidFill>
                    <a:schemeClr val="bg1"/>
                  </a:solidFill>
                </a:rPr>
                <a:t>34%</a:t>
              </a:r>
              <a:endParaRPr lang="zh-CN" altLang="en-US" sz="5400" b="1" dirty="0">
                <a:solidFill>
                  <a:schemeClr val="bg1"/>
                </a:solidFill>
              </a:endParaRPr>
            </a:p>
          </p:txBody>
        </p:sp>
        <p:sp>
          <p:nvSpPr>
            <p:cNvPr id="72" name="TextBox 71"/>
            <p:cNvSpPr txBox="1"/>
            <p:nvPr/>
          </p:nvSpPr>
          <p:spPr>
            <a:xfrm>
              <a:off x="2954942" y="2953673"/>
              <a:ext cx="1565826" cy="276999"/>
            </a:xfrm>
            <a:prstGeom prst="rect">
              <a:avLst/>
            </a:prstGeom>
            <a:noFill/>
          </p:spPr>
          <p:txBody>
            <a:bodyPr wrap="square" rtlCol="0">
              <a:spAutoFit/>
            </a:bodyPr>
            <a:lstStyle/>
            <a:p>
              <a:r>
                <a:rPr lang="zh-CN" altLang="en-US" sz="1200" dirty="0">
                  <a:solidFill>
                    <a:schemeClr val="bg1"/>
                  </a:solidFill>
                  <a:latin typeface="微软雅黑" panose="020B0503020204020204" pitchFamily="34" charset="-122"/>
                  <a:ea typeface="微软雅黑" panose="020B0503020204020204" pitchFamily="34" charset="-122"/>
                </a:rPr>
                <a:t>单击此处添加文本</a:t>
              </a:r>
            </a:p>
          </p:txBody>
        </p:sp>
      </p:grpSp>
      <p:grpSp>
        <p:nvGrpSpPr>
          <p:cNvPr id="73" name="组合 72"/>
          <p:cNvGrpSpPr/>
          <p:nvPr/>
        </p:nvGrpSpPr>
        <p:grpSpPr>
          <a:xfrm>
            <a:off x="884606" y="2712172"/>
            <a:ext cx="2158360" cy="2202622"/>
            <a:chOff x="694606" y="2726388"/>
            <a:chExt cx="2158360" cy="2202623"/>
          </a:xfrm>
        </p:grpSpPr>
        <p:sp>
          <p:nvSpPr>
            <p:cNvPr id="74" name="Oval 5"/>
            <p:cNvSpPr>
              <a:spLocks noChangeArrowheads="1"/>
            </p:cNvSpPr>
            <p:nvPr/>
          </p:nvSpPr>
          <p:spPr bwMode="auto">
            <a:xfrm>
              <a:off x="1024029" y="4751480"/>
              <a:ext cx="1499516" cy="177531"/>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5" name="Oval 6"/>
            <p:cNvSpPr>
              <a:spLocks noChangeArrowheads="1"/>
            </p:cNvSpPr>
            <p:nvPr/>
          </p:nvSpPr>
          <p:spPr bwMode="auto">
            <a:xfrm>
              <a:off x="1043280" y="4751480"/>
              <a:ext cx="1461011" cy="177531"/>
            </a:xfrm>
            <a:prstGeom prst="ellipse">
              <a:avLst/>
            </a:prstGeom>
            <a:solidFill>
              <a:srgbClr val="FCFBF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6" name="Oval 7"/>
            <p:cNvSpPr>
              <a:spLocks noChangeArrowheads="1"/>
            </p:cNvSpPr>
            <p:nvPr/>
          </p:nvSpPr>
          <p:spPr bwMode="auto">
            <a:xfrm>
              <a:off x="1062532" y="4757674"/>
              <a:ext cx="1422507" cy="165145"/>
            </a:xfrm>
            <a:prstGeom prst="ellipse">
              <a:avLst/>
            </a:prstGeom>
            <a:solidFill>
              <a:srgbClr val="FAFAF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7" name="Oval 8"/>
            <p:cNvSpPr>
              <a:spLocks noChangeArrowheads="1"/>
            </p:cNvSpPr>
            <p:nvPr/>
          </p:nvSpPr>
          <p:spPr bwMode="auto">
            <a:xfrm>
              <a:off x="1083924" y="4757674"/>
              <a:ext cx="1381864" cy="165145"/>
            </a:xfrm>
            <a:prstGeom prst="ellipse">
              <a:avLst/>
            </a:prstGeom>
            <a:solidFill>
              <a:srgbClr val="F7F7F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8" name="Oval 9"/>
            <p:cNvSpPr>
              <a:spLocks noChangeArrowheads="1"/>
            </p:cNvSpPr>
            <p:nvPr/>
          </p:nvSpPr>
          <p:spPr bwMode="auto">
            <a:xfrm>
              <a:off x="1103175" y="4757674"/>
              <a:ext cx="1343359" cy="158953"/>
            </a:xfrm>
            <a:prstGeom prst="ellipse">
              <a:avLst/>
            </a:prstGeom>
            <a:solidFill>
              <a:srgbClr val="F5F6F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9" name="Oval 10"/>
            <p:cNvSpPr>
              <a:spLocks noChangeArrowheads="1"/>
            </p:cNvSpPr>
            <p:nvPr/>
          </p:nvSpPr>
          <p:spPr bwMode="auto">
            <a:xfrm>
              <a:off x="1128844" y="4763866"/>
              <a:ext cx="1289882" cy="152759"/>
            </a:xfrm>
            <a:prstGeom prst="ellipse">
              <a:avLst/>
            </a:prstGeom>
            <a:solidFill>
              <a:srgbClr val="F2F5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0" name="Oval 11"/>
            <p:cNvSpPr>
              <a:spLocks noChangeArrowheads="1"/>
            </p:cNvSpPr>
            <p:nvPr/>
          </p:nvSpPr>
          <p:spPr bwMode="auto">
            <a:xfrm>
              <a:off x="1148097" y="4763866"/>
              <a:ext cx="1251379" cy="152759"/>
            </a:xfrm>
            <a:prstGeom prst="ellipse">
              <a:avLst/>
            </a:prstGeom>
            <a:solidFill>
              <a:srgbClr val="F2F2E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1" name="Oval 12"/>
            <p:cNvSpPr>
              <a:spLocks noChangeArrowheads="1"/>
            </p:cNvSpPr>
            <p:nvPr/>
          </p:nvSpPr>
          <p:spPr bwMode="auto">
            <a:xfrm>
              <a:off x="1169489" y="4770059"/>
              <a:ext cx="1210735" cy="140374"/>
            </a:xfrm>
            <a:prstGeom prst="ellipse">
              <a:avLst/>
            </a:prstGeom>
            <a:solidFill>
              <a:srgbClr val="F0F0E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2" name="Oval 13"/>
            <p:cNvSpPr>
              <a:spLocks noChangeArrowheads="1"/>
            </p:cNvSpPr>
            <p:nvPr/>
          </p:nvSpPr>
          <p:spPr bwMode="auto">
            <a:xfrm>
              <a:off x="1188740" y="4770059"/>
              <a:ext cx="1172230" cy="140374"/>
            </a:xfrm>
            <a:prstGeom prst="ellipse">
              <a:avLst/>
            </a:prstGeom>
            <a:solidFill>
              <a:srgbClr val="EDEFE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3" name="Oval 14"/>
            <p:cNvSpPr>
              <a:spLocks noChangeArrowheads="1"/>
            </p:cNvSpPr>
            <p:nvPr/>
          </p:nvSpPr>
          <p:spPr bwMode="auto">
            <a:xfrm>
              <a:off x="1207992" y="4770059"/>
              <a:ext cx="1131588" cy="140374"/>
            </a:xfrm>
            <a:prstGeom prst="ellipse">
              <a:avLst/>
            </a:prstGeom>
            <a:solidFill>
              <a:srgbClr val="EBEEE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4" name="Oval 15"/>
            <p:cNvSpPr>
              <a:spLocks noChangeArrowheads="1"/>
            </p:cNvSpPr>
            <p:nvPr/>
          </p:nvSpPr>
          <p:spPr bwMode="auto">
            <a:xfrm>
              <a:off x="1227243" y="4776252"/>
              <a:ext cx="1093085" cy="127988"/>
            </a:xfrm>
            <a:prstGeom prst="ellipse">
              <a:avLst/>
            </a:prstGeom>
            <a:solidFill>
              <a:srgbClr val="E8EAE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5" name="Oval 17"/>
            <p:cNvSpPr>
              <a:spLocks noChangeArrowheads="1"/>
            </p:cNvSpPr>
            <p:nvPr/>
          </p:nvSpPr>
          <p:spPr bwMode="auto">
            <a:xfrm>
              <a:off x="1267887" y="4782445"/>
              <a:ext cx="1013938" cy="115601"/>
            </a:xfrm>
            <a:prstGeom prst="ellipse">
              <a:avLst/>
            </a:prstGeom>
            <a:solidFill>
              <a:srgbClr val="E3E6E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6" name="Oval 18"/>
            <p:cNvSpPr>
              <a:spLocks noChangeArrowheads="1"/>
            </p:cNvSpPr>
            <p:nvPr/>
          </p:nvSpPr>
          <p:spPr bwMode="auto">
            <a:xfrm>
              <a:off x="1287138" y="4782445"/>
              <a:ext cx="973295" cy="115601"/>
            </a:xfrm>
            <a:prstGeom prst="ellipse">
              <a:avLst/>
            </a:prstGeom>
            <a:solidFill>
              <a:srgbClr val="E0E5E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7" name="Oval 19"/>
            <p:cNvSpPr>
              <a:spLocks noChangeArrowheads="1"/>
            </p:cNvSpPr>
            <p:nvPr/>
          </p:nvSpPr>
          <p:spPr bwMode="auto">
            <a:xfrm>
              <a:off x="1306390" y="4782445"/>
              <a:ext cx="934790" cy="115601"/>
            </a:xfrm>
            <a:prstGeom prst="ellipse">
              <a:avLst/>
            </a:prstGeom>
            <a:solidFill>
              <a:srgbClr val="DEE2D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8" name="Oval 20"/>
            <p:cNvSpPr>
              <a:spLocks noChangeArrowheads="1"/>
            </p:cNvSpPr>
            <p:nvPr/>
          </p:nvSpPr>
          <p:spPr bwMode="auto">
            <a:xfrm>
              <a:off x="1334198" y="4788637"/>
              <a:ext cx="881312" cy="103215"/>
            </a:xfrm>
            <a:prstGeom prst="ellipse">
              <a:avLst/>
            </a:prstGeom>
            <a:solidFill>
              <a:srgbClr val="DBE0D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9" name="Oval 21"/>
            <p:cNvSpPr>
              <a:spLocks noChangeArrowheads="1"/>
            </p:cNvSpPr>
            <p:nvPr/>
          </p:nvSpPr>
          <p:spPr bwMode="auto">
            <a:xfrm>
              <a:off x="1353452" y="4788637"/>
              <a:ext cx="842809" cy="103215"/>
            </a:xfrm>
            <a:prstGeom prst="ellipse">
              <a:avLst/>
            </a:prstGeom>
            <a:solidFill>
              <a:srgbClr val="D9DED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0" name="Oval 23"/>
            <p:cNvSpPr>
              <a:spLocks noChangeArrowheads="1"/>
            </p:cNvSpPr>
            <p:nvPr/>
          </p:nvSpPr>
          <p:spPr bwMode="auto">
            <a:xfrm>
              <a:off x="1391955" y="4796895"/>
              <a:ext cx="763662" cy="88767"/>
            </a:xfrm>
            <a:prstGeom prst="ellipse">
              <a:avLst/>
            </a:prstGeom>
            <a:solidFill>
              <a:srgbClr val="D5DAD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1" name="Oval 24"/>
            <p:cNvSpPr>
              <a:spLocks noChangeArrowheads="1"/>
            </p:cNvSpPr>
            <p:nvPr/>
          </p:nvSpPr>
          <p:spPr bwMode="auto">
            <a:xfrm>
              <a:off x="1411206" y="4796895"/>
              <a:ext cx="725158" cy="88767"/>
            </a:xfrm>
            <a:prstGeom prst="ellipse">
              <a:avLst/>
            </a:prstGeom>
            <a:solidFill>
              <a:srgbClr val="D3D9D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2" name="Oval 25"/>
            <p:cNvSpPr>
              <a:spLocks noChangeArrowheads="1"/>
            </p:cNvSpPr>
            <p:nvPr/>
          </p:nvSpPr>
          <p:spPr bwMode="auto">
            <a:xfrm>
              <a:off x="1432597" y="4803088"/>
              <a:ext cx="684515" cy="76380"/>
            </a:xfrm>
            <a:prstGeom prst="ellipse">
              <a:avLst/>
            </a:prstGeom>
            <a:solidFill>
              <a:srgbClr val="D1D8D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nvGrpSpPr>
            <p:cNvPr id="93" name="组合 92"/>
            <p:cNvGrpSpPr/>
            <p:nvPr/>
          </p:nvGrpSpPr>
          <p:grpSpPr>
            <a:xfrm>
              <a:off x="694606" y="2726388"/>
              <a:ext cx="2158360" cy="2177852"/>
              <a:chOff x="694606" y="2726388"/>
              <a:chExt cx="2158360" cy="2177852"/>
            </a:xfrm>
          </p:grpSpPr>
          <p:sp>
            <p:nvSpPr>
              <p:cNvPr id="94" name="Oval 16"/>
              <p:cNvSpPr>
                <a:spLocks noChangeArrowheads="1"/>
              </p:cNvSpPr>
              <p:nvPr/>
            </p:nvSpPr>
            <p:spPr bwMode="auto">
              <a:xfrm>
                <a:off x="1248634" y="4776252"/>
                <a:ext cx="1052441" cy="127988"/>
              </a:xfrm>
              <a:prstGeom prst="ellipse">
                <a:avLst/>
              </a:prstGeom>
              <a:solidFill>
                <a:srgbClr val="E6E9E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5" name="Oval 22"/>
              <p:cNvSpPr>
                <a:spLocks noChangeArrowheads="1"/>
              </p:cNvSpPr>
              <p:nvPr/>
            </p:nvSpPr>
            <p:spPr bwMode="auto">
              <a:xfrm>
                <a:off x="1372703" y="4788637"/>
                <a:ext cx="802167" cy="97023"/>
              </a:xfrm>
              <a:prstGeom prst="ellipse">
                <a:avLst/>
              </a:prstGeom>
              <a:solidFill>
                <a:srgbClr val="D8DED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nvGrpSpPr>
              <p:cNvPr id="96" name="组合 95"/>
              <p:cNvGrpSpPr/>
              <p:nvPr/>
            </p:nvGrpSpPr>
            <p:grpSpPr>
              <a:xfrm>
                <a:off x="694606" y="2726388"/>
                <a:ext cx="2158360" cy="2153080"/>
                <a:chOff x="694606" y="2726388"/>
                <a:chExt cx="2158360" cy="2153080"/>
              </a:xfrm>
            </p:grpSpPr>
            <p:sp>
              <p:nvSpPr>
                <p:cNvPr id="97" name="Oval 26"/>
                <p:cNvSpPr>
                  <a:spLocks noChangeArrowheads="1"/>
                </p:cNvSpPr>
                <p:nvPr/>
              </p:nvSpPr>
              <p:spPr bwMode="auto">
                <a:xfrm>
                  <a:off x="1451850" y="4803088"/>
                  <a:ext cx="643872" cy="76380"/>
                </a:xfrm>
                <a:prstGeom prst="ellipse">
                  <a:avLst/>
                </a:prstGeom>
                <a:solidFill>
                  <a:srgbClr val="CFD6C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8" name="Freeform 73"/>
                <p:cNvSpPr>
                  <a:spLocks/>
                </p:cNvSpPr>
                <p:nvPr/>
              </p:nvSpPr>
              <p:spPr bwMode="auto">
                <a:xfrm>
                  <a:off x="694606" y="2726388"/>
                  <a:ext cx="2158360" cy="2089085"/>
                </a:xfrm>
                <a:custGeom>
                  <a:avLst/>
                  <a:gdLst>
                    <a:gd name="T0" fmla="*/ 0 w 328"/>
                    <a:gd name="T1" fmla="*/ 164 h 329"/>
                    <a:gd name="T2" fmla="*/ 0 w 328"/>
                    <a:gd name="T3" fmla="*/ 164 h 329"/>
                    <a:gd name="T4" fmla="*/ 164 w 328"/>
                    <a:gd name="T5" fmla="*/ 0 h 329"/>
                    <a:gd name="T6" fmla="*/ 328 w 328"/>
                    <a:gd name="T7" fmla="*/ 0 h 329"/>
                    <a:gd name="T8" fmla="*/ 328 w 328"/>
                    <a:gd name="T9" fmla="*/ 164 h 329"/>
                    <a:gd name="T10" fmla="*/ 164 w 328"/>
                    <a:gd name="T11" fmla="*/ 329 h 329"/>
                    <a:gd name="T12" fmla="*/ 164 w 328"/>
                    <a:gd name="T13" fmla="*/ 329 h 329"/>
                    <a:gd name="T14" fmla="*/ 0 w 328"/>
                    <a:gd name="T15" fmla="*/ 164 h 32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28" h="329">
                      <a:moveTo>
                        <a:pt x="0" y="164"/>
                      </a:moveTo>
                      <a:cubicBezTo>
                        <a:pt x="0" y="164"/>
                        <a:pt x="0" y="164"/>
                        <a:pt x="0" y="164"/>
                      </a:cubicBezTo>
                      <a:cubicBezTo>
                        <a:pt x="0" y="74"/>
                        <a:pt x="74" y="0"/>
                        <a:pt x="164" y="0"/>
                      </a:cubicBezTo>
                      <a:cubicBezTo>
                        <a:pt x="328" y="0"/>
                        <a:pt x="328" y="0"/>
                        <a:pt x="328" y="0"/>
                      </a:cubicBezTo>
                      <a:cubicBezTo>
                        <a:pt x="328" y="164"/>
                        <a:pt x="328" y="164"/>
                        <a:pt x="328" y="164"/>
                      </a:cubicBezTo>
                      <a:cubicBezTo>
                        <a:pt x="328" y="255"/>
                        <a:pt x="254" y="329"/>
                        <a:pt x="164" y="329"/>
                      </a:cubicBezTo>
                      <a:cubicBezTo>
                        <a:pt x="164" y="329"/>
                        <a:pt x="164" y="329"/>
                        <a:pt x="164" y="329"/>
                      </a:cubicBezTo>
                      <a:cubicBezTo>
                        <a:pt x="74" y="329"/>
                        <a:pt x="0" y="255"/>
                        <a:pt x="0" y="164"/>
                      </a:cubicBezTo>
                      <a:close/>
                    </a:path>
                  </a:pathLst>
                </a:custGeom>
                <a:solidFill>
                  <a:srgbClr val="076DC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99" name="TextBox 98"/>
                <p:cNvSpPr txBox="1"/>
                <p:nvPr/>
              </p:nvSpPr>
              <p:spPr>
                <a:xfrm>
                  <a:off x="1128843" y="3266298"/>
                  <a:ext cx="1480262" cy="923330"/>
                </a:xfrm>
                <a:prstGeom prst="rect">
                  <a:avLst/>
                </a:prstGeom>
                <a:noFill/>
              </p:spPr>
              <p:txBody>
                <a:bodyPr wrap="square" rtlCol="0">
                  <a:spAutoFit/>
                </a:bodyPr>
                <a:lstStyle/>
                <a:p>
                  <a:r>
                    <a:rPr lang="en-US" altLang="zh-CN" sz="5400" b="1" dirty="0">
                      <a:solidFill>
                        <a:schemeClr val="bg1"/>
                      </a:solidFill>
                    </a:rPr>
                    <a:t>27%</a:t>
                  </a:r>
                  <a:endParaRPr lang="zh-CN" altLang="en-US" sz="5400" b="1" dirty="0">
                    <a:solidFill>
                      <a:schemeClr val="bg1"/>
                    </a:solidFill>
                  </a:endParaRPr>
                </a:p>
              </p:txBody>
            </p:sp>
            <p:sp>
              <p:nvSpPr>
                <p:cNvPr id="100" name="TextBox 99"/>
                <p:cNvSpPr txBox="1"/>
                <p:nvPr/>
              </p:nvSpPr>
              <p:spPr>
                <a:xfrm>
                  <a:off x="1132420" y="2953675"/>
                  <a:ext cx="1565827" cy="276999"/>
                </a:xfrm>
                <a:prstGeom prst="rect">
                  <a:avLst/>
                </a:prstGeom>
                <a:noFill/>
              </p:spPr>
              <p:txBody>
                <a:bodyPr wrap="square" rtlCol="0">
                  <a:spAutoFit/>
                </a:bodyPr>
                <a:lstStyle/>
                <a:p>
                  <a:r>
                    <a:rPr lang="zh-CN" altLang="en-US" sz="1200" dirty="0">
                      <a:solidFill>
                        <a:schemeClr val="bg1"/>
                      </a:solidFill>
                      <a:latin typeface="微软雅黑" panose="020B0503020204020204" pitchFamily="34" charset="-122"/>
                      <a:ea typeface="微软雅黑" panose="020B0503020204020204" pitchFamily="34" charset="-122"/>
                    </a:rPr>
                    <a:t>单击此处添加文本</a:t>
                  </a:r>
                </a:p>
              </p:txBody>
            </p:sp>
          </p:grpSp>
        </p:grpSp>
      </p:grpSp>
      <p:sp>
        <p:nvSpPr>
          <p:cNvPr id="101" name="矩形 1"/>
          <p:cNvSpPr>
            <a:spLocks noChangeArrowheads="1"/>
          </p:cNvSpPr>
          <p:nvPr/>
        </p:nvSpPr>
        <p:spPr bwMode="auto">
          <a:xfrm>
            <a:off x="7148182" y="2479472"/>
            <a:ext cx="4465620" cy="3032532"/>
          </a:xfrm>
          <a:prstGeom prst="rect">
            <a:avLst/>
          </a:prstGeom>
          <a:noFill/>
          <a:ln w="9525">
            <a:noFill/>
            <a:prstDash val="sysDash"/>
            <a:miter lim="800000"/>
            <a:headEnd/>
            <a:tailEnd/>
          </a:ln>
          <a:extLst>
            <a:ext uri="{909E8E84-426E-40DD-AFC4-6F175D3DCCD1}">
              <a14:hiddenFill xmlns:a14="http://schemas.microsoft.com/office/drawing/2010/main">
                <a:solidFill>
                  <a:srgbClr val="FFFFFF"/>
                </a:solidFill>
              </a14:hiddenFill>
            </a:ext>
          </a:extLst>
        </p:spPr>
        <p:txBody>
          <a:bodyPr wrap="square" lIns="122843" tIns="61422" rIns="122843" bIns="61422">
            <a:spAutoFit/>
          </a:bodyPr>
          <a:lstStyle/>
          <a:p>
            <a:pPr algn="just">
              <a:lnSpc>
                <a:spcPct val="150000"/>
              </a:lnSpc>
            </a:pPr>
            <a:r>
              <a:rPr lang="zh-CN" altLang="en-US" sz="1800" dirty="0">
                <a:solidFill>
                  <a:schemeClr val="bg1">
                    <a:lumMod val="50000"/>
                  </a:schemeClr>
                </a:solidFill>
                <a:latin typeface="微软雅黑" pitchFamily="34" charset="-122"/>
                <a:ea typeface="微软雅黑" pitchFamily="34" charset="-122"/>
              </a:rPr>
              <a:t>点击增加文本内容    点击增加文本内容</a:t>
            </a:r>
            <a:endParaRPr lang="en-US" altLang="zh-CN" sz="1800" dirty="0">
              <a:solidFill>
                <a:schemeClr val="bg1">
                  <a:lumMod val="50000"/>
                </a:schemeClr>
              </a:solidFill>
              <a:latin typeface="微软雅黑" pitchFamily="34" charset="-122"/>
              <a:ea typeface="微软雅黑" pitchFamily="34" charset="-122"/>
            </a:endParaRPr>
          </a:p>
          <a:p>
            <a:pPr algn="just">
              <a:lnSpc>
                <a:spcPct val="150000"/>
              </a:lnSpc>
            </a:pPr>
            <a:r>
              <a:rPr lang="zh-CN" altLang="en-US" sz="1800" dirty="0">
                <a:solidFill>
                  <a:schemeClr val="bg1">
                    <a:lumMod val="50000"/>
                  </a:schemeClr>
                </a:solidFill>
                <a:latin typeface="微软雅黑" pitchFamily="34" charset="-122"/>
                <a:ea typeface="微软雅黑" pitchFamily="34" charset="-122"/>
              </a:rPr>
              <a:t>点击增加文本内容    点击增加文本内容</a:t>
            </a:r>
            <a:endParaRPr lang="zh-CN" altLang="zh-CN" sz="1800" dirty="0">
              <a:solidFill>
                <a:schemeClr val="bg1">
                  <a:lumMod val="50000"/>
                </a:schemeClr>
              </a:solidFill>
              <a:latin typeface="微软雅黑" pitchFamily="34" charset="-122"/>
              <a:ea typeface="微软雅黑" pitchFamily="34" charset="-122"/>
            </a:endParaRPr>
          </a:p>
          <a:p>
            <a:pPr algn="just">
              <a:lnSpc>
                <a:spcPct val="150000"/>
              </a:lnSpc>
            </a:pPr>
            <a:r>
              <a:rPr lang="zh-CN" altLang="en-US" sz="1800" dirty="0">
                <a:solidFill>
                  <a:schemeClr val="bg1">
                    <a:lumMod val="50000"/>
                  </a:schemeClr>
                </a:solidFill>
                <a:latin typeface="微软雅黑" pitchFamily="34" charset="-122"/>
                <a:ea typeface="微软雅黑" pitchFamily="34" charset="-122"/>
              </a:rPr>
              <a:t>点击增加文本内容    点击增加文本内容</a:t>
            </a:r>
            <a:endParaRPr lang="zh-CN" altLang="zh-CN" sz="1800" dirty="0">
              <a:solidFill>
                <a:schemeClr val="bg1">
                  <a:lumMod val="50000"/>
                </a:schemeClr>
              </a:solidFill>
              <a:latin typeface="微软雅黑" pitchFamily="34" charset="-122"/>
              <a:ea typeface="微软雅黑" pitchFamily="34" charset="-122"/>
            </a:endParaRPr>
          </a:p>
          <a:p>
            <a:pPr algn="just">
              <a:lnSpc>
                <a:spcPct val="150000"/>
              </a:lnSpc>
            </a:pPr>
            <a:r>
              <a:rPr lang="zh-CN" altLang="en-US" sz="1800" dirty="0">
                <a:solidFill>
                  <a:schemeClr val="bg1">
                    <a:lumMod val="50000"/>
                  </a:schemeClr>
                </a:solidFill>
                <a:latin typeface="微软雅黑" pitchFamily="34" charset="-122"/>
                <a:ea typeface="微软雅黑" pitchFamily="34" charset="-122"/>
              </a:rPr>
              <a:t>点击增加文本内容    点击增加文本内容</a:t>
            </a:r>
            <a:endParaRPr lang="zh-CN" altLang="zh-CN" sz="1800" dirty="0">
              <a:solidFill>
                <a:schemeClr val="bg1">
                  <a:lumMod val="50000"/>
                </a:schemeClr>
              </a:solidFill>
              <a:latin typeface="微软雅黑" pitchFamily="34" charset="-122"/>
              <a:ea typeface="微软雅黑" pitchFamily="34" charset="-122"/>
            </a:endParaRPr>
          </a:p>
          <a:p>
            <a:pPr algn="just">
              <a:lnSpc>
                <a:spcPct val="150000"/>
              </a:lnSpc>
            </a:pPr>
            <a:r>
              <a:rPr lang="zh-CN" altLang="en-US" sz="1800" dirty="0">
                <a:solidFill>
                  <a:schemeClr val="bg1">
                    <a:lumMod val="50000"/>
                  </a:schemeClr>
                </a:solidFill>
                <a:latin typeface="微软雅黑" pitchFamily="34" charset="-122"/>
                <a:ea typeface="微软雅黑" pitchFamily="34" charset="-122"/>
              </a:rPr>
              <a:t>点击增加文本内容    点击增加文本内容</a:t>
            </a:r>
            <a:endParaRPr lang="zh-CN" altLang="zh-CN" sz="1800" dirty="0">
              <a:solidFill>
                <a:schemeClr val="bg1">
                  <a:lumMod val="50000"/>
                </a:schemeClr>
              </a:solidFill>
              <a:latin typeface="微软雅黑" pitchFamily="34" charset="-122"/>
              <a:ea typeface="微软雅黑" pitchFamily="34" charset="-122"/>
            </a:endParaRPr>
          </a:p>
          <a:p>
            <a:pPr algn="just">
              <a:lnSpc>
                <a:spcPct val="150000"/>
              </a:lnSpc>
            </a:pPr>
            <a:r>
              <a:rPr lang="zh-CN" altLang="en-US" sz="1800" dirty="0">
                <a:solidFill>
                  <a:schemeClr val="bg1">
                    <a:lumMod val="50000"/>
                  </a:schemeClr>
                </a:solidFill>
                <a:latin typeface="微软雅黑" pitchFamily="34" charset="-122"/>
                <a:ea typeface="微软雅黑" pitchFamily="34" charset="-122"/>
              </a:rPr>
              <a:t>点击增加文本内容    点击增加文本内容</a:t>
            </a:r>
            <a:endParaRPr lang="zh-CN" altLang="zh-CN" sz="1800" dirty="0">
              <a:solidFill>
                <a:schemeClr val="bg1">
                  <a:lumMod val="50000"/>
                </a:schemeClr>
              </a:solidFill>
              <a:latin typeface="微软雅黑" pitchFamily="34" charset="-122"/>
              <a:ea typeface="微软雅黑" pitchFamily="34" charset="-122"/>
            </a:endParaRPr>
          </a:p>
          <a:p>
            <a:pPr algn="just">
              <a:lnSpc>
                <a:spcPct val="150000"/>
              </a:lnSpc>
            </a:pPr>
            <a:endParaRPr lang="zh-CN" altLang="zh-CN" sz="1800" dirty="0">
              <a:solidFill>
                <a:schemeClr val="bg1">
                  <a:lumMod val="50000"/>
                </a:schemeClr>
              </a:solidFill>
              <a:latin typeface="微软雅黑" pitchFamily="34" charset="-122"/>
              <a:ea typeface="微软雅黑" pitchFamily="34" charset="-122"/>
            </a:endParaRPr>
          </a:p>
        </p:txBody>
      </p:sp>
      <p:sp>
        <p:nvSpPr>
          <p:cNvPr id="102" name="L 形 101"/>
          <p:cNvSpPr/>
          <p:nvPr/>
        </p:nvSpPr>
        <p:spPr>
          <a:xfrm rot="5400000">
            <a:off x="7039296" y="2507192"/>
            <a:ext cx="457385" cy="407148"/>
          </a:xfrm>
          <a:prstGeom prst="corner">
            <a:avLst>
              <a:gd name="adj1" fmla="val 25014"/>
              <a:gd name="adj2" fmla="val 23544"/>
            </a:avLst>
          </a:prstGeom>
          <a:solidFill>
            <a:srgbClr val="076DC1"/>
          </a:solidFill>
          <a:ln>
            <a:noFill/>
          </a:ln>
        </p:spPr>
        <p:style>
          <a:lnRef idx="2">
            <a:schemeClr val="accent1">
              <a:shade val="50000"/>
            </a:schemeClr>
          </a:lnRef>
          <a:fillRef idx="1">
            <a:schemeClr val="accent1"/>
          </a:fillRef>
          <a:effectRef idx="0">
            <a:schemeClr val="accent1"/>
          </a:effectRef>
          <a:fontRef idx="minor">
            <a:schemeClr val="lt1"/>
          </a:fontRef>
        </p:style>
        <p:txBody>
          <a:bodyPr lIns="122843" tIns="61422" rIns="122843" bIns="61422" rtlCol="0" anchor="ctr"/>
          <a:lstStyle/>
          <a:p>
            <a:pPr algn="ctr"/>
            <a:endParaRPr lang="zh-CN" altLang="en-US"/>
          </a:p>
        </p:txBody>
      </p:sp>
      <p:sp>
        <p:nvSpPr>
          <p:cNvPr id="103" name="L 形 102"/>
          <p:cNvSpPr/>
          <p:nvPr/>
        </p:nvSpPr>
        <p:spPr>
          <a:xfrm rot="16200000">
            <a:off x="11007005" y="4725652"/>
            <a:ext cx="457385" cy="407148"/>
          </a:xfrm>
          <a:prstGeom prst="corner">
            <a:avLst>
              <a:gd name="adj1" fmla="val 25014"/>
              <a:gd name="adj2" fmla="val 23544"/>
            </a:avLst>
          </a:prstGeom>
          <a:solidFill>
            <a:srgbClr val="076DC1"/>
          </a:solidFill>
          <a:ln>
            <a:noFill/>
          </a:ln>
        </p:spPr>
        <p:style>
          <a:lnRef idx="2">
            <a:schemeClr val="accent1">
              <a:shade val="50000"/>
            </a:schemeClr>
          </a:lnRef>
          <a:fillRef idx="1">
            <a:schemeClr val="accent1"/>
          </a:fillRef>
          <a:effectRef idx="0">
            <a:schemeClr val="accent1"/>
          </a:effectRef>
          <a:fontRef idx="minor">
            <a:schemeClr val="lt1"/>
          </a:fontRef>
        </p:style>
        <p:txBody>
          <a:bodyPr lIns="122843" tIns="61422" rIns="122843" bIns="61422" rtlCol="0" anchor="ctr"/>
          <a:lstStyle/>
          <a:p>
            <a:pPr algn="ctr"/>
            <a:endParaRPr lang="zh-CN" altLang="en-US"/>
          </a:p>
        </p:txBody>
      </p:sp>
    </p:spTree>
    <p:extLst>
      <p:ext uri="{BB962C8B-B14F-4D97-AF65-F5344CB8AC3E}">
        <p14:creationId xmlns:p14="http://schemas.microsoft.com/office/powerpoint/2010/main" val="3644435506"/>
      </p:ext>
    </p:extLst>
  </p:cSld>
  <p:clrMapOvr>
    <a:masterClrMapping/>
  </p:clrMapOvr>
  <p:transition spd="slow" advClick="0" advTm="1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wipe(left)">
                                      <p:cBhvr>
                                        <p:cTn id="7" dur="500"/>
                                        <p:tgtEl>
                                          <p:spTgt spid="16"/>
                                        </p:tgtEl>
                                      </p:cBhvr>
                                    </p:animEffect>
                                  </p:childTnLst>
                                </p:cTn>
                              </p:par>
                              <p:par>
                                <p:cTn id="8" presetID="22" presetClass="entr" presetSubtype="8" fill="hold" nodeType="withEffect">
                                  <p:stCondLst>
                                    <p:cond delay="0"/>
                                  </p:stCondLst>
                                  <p:childTnLst>
                                    <p:set>
                                      <p:cBhvr>
                                        <p:cTn id="9" dur="1" fill="hold">
                                          <p:stCondLst>
                                            <p:cond delay="0"/>
                                          </p:stCondLst>
                                        </p:cTn>
                                        <p:tgtEl>
                                          <p:spTgt spid="10"/>
                                        </p:tgtEl>
                                        <p:attrNameLst>
                                          <p:attrName>style.visibility</p:attrName>
                                        </p:attrNameLst>
                                      </p:cBhvr>
                                      <p:to>
                                        <p:strVal val="visible"/>
                                      </p:to>
                                    </p:set>
                                    <p:animEffect transition="in" filter="wipe(left)">
                                      <p:cBhvr>
                                        <p:cTn id="10" dur="500"/>
                                        <p:tgtEl>
                                          <p:spTgt spid="10"/>
                                        </p:tgtEl>
                                      </p:cBhvr>
                                    </p:animEffect>
                                  </p:childTnLst>
                                </p:cTn>
                              </p:par>
                            </p:childTnLst>
                          </p:cTn>
                        </p:par>
                        <p:par>
                          <p:cTn id="11" fill="hold">
                            <p:stCondLst>
                              <p:cond delay="500"/>
                            </p:stCondLst>
                            <p:childTnLst>
                              <p:par>
                                <p:cTn id="12" presetID="41" presetClass="entr" presetSubtype="0" fill="hold" grpId="0" nodeType="afterEffect">
                                  <p:stCondLst>
                                    <p:cond delay="0"/>
                                  </p:stCondLst>
                                  <p:iterate type="lt">
                                    <p:tmPct val="10000"/>
                                  </p:iterate>
                                  <p:childTnLst>
                                    <p:set>
                                      <p:cBhvr>
                                        <p:cTn id="13" dur="1" fill="hold">
                                          <p:stCondLst>
                                            <p:cond delay="0"/>
                                          </p:stCondLst>
                                        </p:cTn>
                                        <p:tgtEl>
                                          <p:spTgt spid="9"/>
                                        </p:tgtEl>
                                        <p:attrNameLst>
                                          <p:attrName>style.visibility</p:attrName>
                                        </p:attrNameLst>
                                      </p:cBhvr>
                                      <p:to>
                                        <p:strVal val="visible"/>
                                      </p:to>
                                    </p:set>
                                    <p:anim calcmode="lin" valueType="num">
                                      <p:cBhvr>
                                        <p:cTn id="14" dur="400" fill="hold"/>
                                        <p:tgtEl>
                                          <p:spTgt spid="9"/>
                                        </p:tgtEl>
                                        <p:attrNameLst>
                                          <p:attrName>ppt_x</p:attrName>
                                        </p:attrNameLst>
                                      </p:cBhvr>
                                      <p:tavLst>
                                        <p:tav tm="0">
                                          <p:val>
                                            <p:strVal val="#ppt_x"/>
                                          </p:val>
                                        </p:tav>
                                        <p:tav tm="50000">
                                          <p:val>
                                            <p:strVal val="#ppt_x+.1"/>
                                          </p:val>
                                        </p:tav>
                                        <p:tav tm="100000">
                                          <p:val>
                                            <p:strVal val="#ppt_x"/>
                                          </p:val>
                                        </p:tav>
                                      </p:tavLst>
                                    </p:anim>
                                    <p:anim calcmode="lin" valueType="num">
                                      <p:cBhvr>
                                        <p:cTn id="15" dur="400" fill="hold"/>
                                        <p:tgtEl>
                                          <p:spTgt spid="9"/>
                                        </p:tgtEl>
                                        <p:attrNameLst>
                                          <p:attrName>ppt_y</p:attrName>
                                        </p:attrNameLst>
                                      </p:cBhvr>
                                      <p:tavLst>
                                        <p:tav tm="0">
                                          <p:val>
                                            <p:strVal val="#ppt_y"/>
                                          </p:val>
                                        </p:tav>
                                        <p:tav tm="100000">
                                          <p:val>
                                            <p:strVal val="#ppt_y"/>
                                          </p:val>
                                        </p:tav>
                                      </p:tavLst>
                                    </p:anim>
                                    <p:anim calcmode="lin" valueType="num">
                                      <p:cBhvr>
                                        <p:cTn id="16" dur="400" fill="hold"/>
                                        <p:tgtEl>
                                          <p:spTgt spid="9"/>
                                        </p:tgtEl>
                                        <p:attrNameLst>
                                          <p:attrName>ppt_h</p:attrName>
                                        </p:attrNameLst>
                                      </p:cBhvr>
                                      <p:tavLst>
                                        <p:tav tm="0">
                                          <p:val>
                                            <p:strVal val="#ppt_h/10"/>
                                          </p:val>
                                        </p:tav>
                                        <p:tav tm="50000">
                                          <p:val>
                                            <p:strVal val="#ppt_h+.01"/>
                                          </p:val>
                                        </p:tav>
                                        <p:tav tm="100000">
                                          <p:val>
                                            <p:strVal val="#ppt_h"/>
                                          </p:val>
                                        </p:tav>
                                      </p:tavLst>
                                    </p:anim>
                                    <p:anim calcmode="lin" valueType="num">
                                      <p:cBhvr>
                                        <p:cTn id="17" dur="400" fill="hold"/>
                                        <p:tgtEl>
                                          <p:spTgt spid="9"/>
                                        </p:tgtEl>
                                        <p:attrNameLst>
                                          <p:attrName>ppt_w</p:attrName>
                                        </p:attrNameLst>
                                      </p:cBhvr>
                                      <p:tavLst>
                                        <p:tav tm="0">
                                          <p:val>
                                            <p:strVal val="#ppt_w/10"/>
                                          </p:val>
                                        </p:tav>
                                        <p:tav tm="50000">
                                          <p:val>
                                            <p:strVal val="#ppt_w+.01"/>
                                          </p:val>
                                        </p:tav>
                                        <p:tav tm="100000">
                                          <p:val>
                                            <p:strVal val="#ppt_w"/>
                                          </p:val>
                                        </p:tav>
                                      </p:tavLst>
                                    </p:anim>
                                    <p:animEffect transition="in" filter="fade">
                                      <p:cBhvr>
                                        <p:cTn id="18" dur="400" tmFilter="0,0; .5, 1; 1, 1"/>
                                        <p:tgtEl>
                                          <p:spTgt spid="9"/>
                                        </p:tgtEl>
                                      </p:cBhvr>
                                    </p:animEffect>
                                  </p:childTnLst>
                                </p:cTn>
                              </p:par>
                              <p:par>
                                <p:cTn id="19" presetID="42" presetClass="entr" presetSubtype="0" fill="hold" grpId="0" nodeType="withEffect">
                                  <p:stCondLst>
                                    <p:cond delay="0"/>
                                  </p:stCondLst>
                                  <p:childTnLst>
                                    <p:set>
                                      <p:cBhvr>
                                        <p:cTn id="20" dur="1" fill="hold">
                                          <p:stCondLst>
                                            <p:cond delay="0"/>
                                          </p:stCondLst>
                                        </p:cTn>
                                        <p:tgtEl>
                                          <p:spTgt spid="15"/>
                                        </p:tgtEl>
                                        <p:attrNameLst>
                                          <p:attrName>style.visibility</p:attrName>
                                        </p:attrNameLst>
                                      </p:cBhvr>
                                      <p:to>
                                        <p:strVal val="visible"/>
                                      </p:to>
                                    </p:set>
                                    <p:animEffect transition="in" filter="fade">
                                      <p:cBhvr>
                                        <p:cTn id="21" dur="750"/>
                                        <p:tgtEl>
                                          <p:spTgt spid="15"/>
                                        </p:tgtEl>
                                      </p:cBhvr>
                                    </p:animEffect>
                                    <p:anim calcmode="lin" valueType="num">
                                      <p:cBhvr>
                                        <p:cTn id="22" dur="750" fill="hold"/>
                                        <p:tgtEl>
                                          <p:spTgt spid="15"/>
                                        </p:tgtEl>
                                        <p:attrNameLst>
                                          <p:attrName>ppt_x</p:attrName>
                                        </p:attrNameLst>
                                      </p:cBhvr>
                                      <p:tavLst>
                                        <p:tav tm="0">
                                          <p:val>
                                            <p:strVal val="#ppt_x"/>
                                          </p:val>
                                        </p:tav>
                                        <p:tav tm="100000">
                                          <p:val>
                                            <p:strVal val="#ppt_x"/>
                                          </p:val>
                                        </p:tav>
                                      </p:tavLst>
                                    </p:anim>
                                    <p:anim calcmode="lin" valueType="num">
                                      <p:cBhvr>
                                        <p:cTn id="23" dur="750" fill="hold"/>
                                        <p:tgtEl>
                                          <p:spTgt spid="15"/>
                                        </p:tgtEl>
                                        <p:attrNameLst>
                                          <p:attrName>ppt_y</p:attrName>
                                        </p:attrNameLst>
                                      </p:cBhvr>
                                      <p:tavLst>
                                        <p:tav tm="0">
                                          <p:val>
                                            <p:strVal val="#ppt_y+.1"/>
                                          </p:val>
                                        </p:tav>
                                        <p:tav tm="100000">
                                          <p:val>
                                            <p:strVal val="#ppt_y"/>
                                          </p:val>
                                        </p:tav>
                                      </p:tavLst>
                                    </p:anim>
                                  </p:childTnLst>
                                </p:cTn>
                              </p:par>
                            </p:childTnLst>
                          </p:cTn>
                        </p:par>
                        <p:par>
                          <p:cTn id="24" fill="hold">
                            <p:stCondLst>
                              <p:cond delay="1250"/>
                            </p:stCondLst>
                            <p:childTnLst>
                              <p:par>
                                <p:cTn id="25" presetID="2" presetClass="entr" presetSubtype="8" fill="hold" nodeType="afterEffect">
                                  <p:stCondLst>
                                    <p:cond delay="0"/>
                                  </p:stCondLst>
                                  <p:childTnLst>
                                    <p:set>
                                      <p:cBhvr>
                                        <p:cTn id="26" dur="1" fill="hold">
                                          <p:stCondLst>
                                            <p:cond delay="0"/>
                                          </p:stCondLst>
                                        </p:cTn>
                                        <p:tgtEl>
                                          <p:spTgt spid="73"/>
                                        </p:tgtEl>
                                        <p:attrNameLst>
                                          <p:attrName>style.visibility</p:attrName>
                                        </p:attrNameLst>
                                      </p:cBhvr>
                                      <p:to>
                                        <p:strVal val="visible"/>
                                      </p:to>
                                    </p:set>
                                    <p:anim calcmode="lin" valueType="num">
                                      <p:cBhvr additive="base">
                                        <p:cTn id="27" dur="500" fill="hold"/>
                                        <p:tgtEl>
                                          <p:spTgt spid="73"/>
                                        </p:tgtEl>
                                        <p:attrNameLst>
                                          <p:attrName>ppt_x</p:attrName>
                                        </p:attrNameLst>
                                      </p:cBhvr>
                                      <p:tavLst>
                                        <p:tav tm="0">
                                          <p:val>
                                            <p:strVal val="0-#ppt_w/2"/>
                                          </p:val>
                                        </p:tav>
                                        <p:tav tm="100000">
                                          <p:val>
                                            <p:strVal val="#ppt_x"/>
                                          </p:val>
                                        </p:tav>
                                      </p:tavLst>
                                    </p:anim>
                                    <p:anim calcmode="lin" valueType="num">
                                      <p:cBhvr additive="base">
                                        <p:cTn id="28" dur="500" fill="hold"/>
                                        <p:tgtEl>
                                          <p:spTgt spid="73"/>
                                        </p:tgtEl>
                                        <p:attrNameLst>
                                          <p:attrName>ppt_y</p:attrName>
                                        </p:attrNameLst>
                                      </p:cBhvr>
                                      <p:tavLst>
                                        <p:tav tm="0">
                                          <p:val>
                                            <p:strVal val="#ppt_y"/>
                                          </p:val>
                                        </p:tav>
                                        <p:tav tm="100000">
                                          <p:val>
                                            <p:strVal val="#ppt_y"/>
                                          </p:val>
                                        </p:tav>
                                      </p:tavLst>
                                    </p:anim>
                                  </p:childTnLst>
                                </p:cTn>
                              </p:par>
                            </p:childTnLst>
                          </p:cTn>
                        </p:par>
                        <p:par>
                          <p:cTn id="29" fill="hold">
                            <p:stCondLst>
                              <p:cond delay="1750"/>
                            </p:stCondLst>
                            <p:childTnLst>
                              <p:par>
                                <p:cTn id="30" presetID="2" presetClass="entr" presetSubtype="8" fill="hold" nodeType="afterEffect">
                                  <p:stCondLst>
                                    <p:cond delay="0"/>
                                  </p:stCondLst>
                                  <p:childTnLst>
                                    <p:set>
                                      <p:cBhvr>
                                        <p:cTn id="31" dur="1" fill="hold">
                                          <p:stCondLst>
                                            <p:cond delay="0"/>
                                          </p:stCondLst>
                                        </p:cTn>
                                        <p:tgtEl>
                                          <p:spTgt spid="47"/>
                                        </p:tgtEl>
                                        <p:attrNameLst>
                                          <p:attrName>style.visibility</p:attrName>
                                        </p:attrNameLst>
                                      </p:cBhvr>
                                      <p:to>
                                        <p:strVal val="visible"/>
                                      </p:to>
                                    </p:set>
                                    <p:anim calcmode="lin" valueType="num">
                                      <p:cBhvr additive="base">
                                        <p:cTn id="32" dur="500" fill="hold"/>
                                        <p:tgtEl>
                                          <p:spTgt spid="47"/>
                                        </p:tgtEl>
                                        <p:attrNameLst>
                                          <p:attrName>ppt_x</p:attrName>
                                        </p:attrNameLst>
                                      </p:cBhvr>
                                      <p:tavLst>
                                        <p:tav tm="0">
                                          <p:val>
                                            <p:strVal val="0-#ppt_w/2"/>
                                          </p:val>
                                        </p:tav>
                                        <p:tav tm="100000">
                                          <p:val>
                                            <p:strVal val="#ppt_x"/>
                                          </p:val>
                                        </p:tav>
                                      </p:tavLst>
                                    </p:anim>
                                    <p:anim calcmode="lin" valueType="num">
                                      <p:cBhvr additive="base">
                                        <p:cTn id="33" dur="500" fill="hold"/>
                                        <p:tgtEl>
                                          <p:spTgt spid="47"/>
                                        </p:tgtEl>
                                        <p:attrNameLst>
                                          <p:attrName>ppt_y</p:attrName>
                                        </p:attrNameLst>
                                      </p:cBhvr>
                                      <p:tavLst>
                                        <p:tav tm="0">
                                          <p:val>
                                            <p:strVal val="#ppt_y"/>
                                          </p:val>
                                        </p:tav>
                                        <p:tav tm="100000">
                                          <p:val>
                                            <p:strVal val="#ppt_y"/>
                                          </p:val>
                                        </p:tav>
                                      </p:tavLst>
                                    </p:anim>
                                  </p:childTnLst>
                                </p:cTn>
                              </p:par>
                            </p:childTnLst>
                          </p:cTn>
                        </p:par>
                        <p:par>
                          <p:cTn id="34" fill="hold">
                            <p:stCondLst>
                              <p:cond delay="2250"/>
                            </p:stCondLst>
                            <p:childTnLst>
                              <p:par>
                                <p:cTn id="35" presetID="2" presetClass="entr" presetSubtype="8" fill="hold" nodeType="afterEffect">
                                  <p:stCondLst>
                                    <p:cond delay="0"/>
                                  </p:stCondLst>
                                  <p:childTnLst>
                                    <p:set>
                                      <p:cBhvr>
                                        <p:cTn id="36" dur="1" fill="hold">
                                          <p:stCondLst>
                                            <p:cond delay="0"/>
                                          </p:stCondLst>
                                        </p:cTn>
                                        <p:tgtEl>
                                          <p:spTgt spid="21"/>
                                        </p:tgtEl>
                                        <p:attrNameLst>
                                          <p:attrName>style.visibility</p:attrName>
                                        </p:attrNameLst>
                                      </p:cBhvr>
                                      <p:to>
                                        <p:strVal val="visible"/>
                                      </p:to>
                                    </p:set>
                                    <p:anim calcmode="lin" valueType="num">
                                      <p:cBhvr additive="base">
                                        <p:cTn id="37" dur="500" fill="hold"/>
                                        <p:tgtEl>
                                          <p:spTgt spid="21"/>
                                        </p:tgtEl>
                                        <p:attrNameLst>
                                          <p:attrName>ppt_x</p:attrName>
                                        </p:attrNameLst>
                                      </p:cBhvr>
                                      <p:tavLst>
                                        <p:tav tm="0">
                                          <p:val>
                                            <p:strVal val="0-#ppt_w/2"/>
                                          </p:val>
                                        </p:tav>
                                        <p:tav tm="100000">
                                          <p:val>
                                            <p:strVal val="#ppt_x"/>
                                          </p:val>
                                        </p:tav>
                                      </p:tavLst>
                                    </p:anim>
                                    <p:anim calcmode="lin" valueType="num">
                                      <p:cBhvr additive="base">
                                        <p:cTn id="38" dur="500" fill="hold"/>
                                        <p:tgtEl>
                                          <p:spTgt spid="21"/>
                                        </p:tgtEl>
                                        <p:attrNameLst>
                                          <p:attrName>ppt_y</p:attrName>
                                        </p:attrNameLst>
                                      </p:cBhvr>
                                      <p:tavLst>
                                        <p:tav tm="0">
                                          <p:val>
                                            <p:strVal val="#ppt_y"/>
                                          </p:val>
                                        </p:tav>
                                        <p:tav tm="100000">
                                          <p:val>
                                            <p:strVal val="#ppt_y"/>
                                          </p:val>
                                        </p:tav>
                                      </p:tavLst>
                                    </p:anim>
                                  </p:childTnLst>
                                </p:cTn>
                              </p:par>
                            </p:childTnLst>
                          </p:cTn>
                        </p:par>
                        <p:par>
                          <p:cTn id="39" fill="hold">
                            <p:stCondLst>
                              <p:cond delay="2750"/>
                            </p:stCondLst>
                            <p:childTnLst>
                              <p:par>
                                <p:cTn id="40" presetID="53" presetClass="entr" presetSubtype="16" fill="hold" grpId="0" nodeType="afterEffect">
                                  <p:stCondLst>
                                    <p:cond delay="0"/>
                                  </p:stCondLst>
                                  <p:childTnLst>
                                    <p:set>
                                      <p:cBhvr>
                                        <p:cTn id="41" dur="1" fill="hold">
                                          <p:stCondLst>
                                            <p:cond delay="0"/>
                                          </p:stCondLst>
                                        </p:cTn>
                                        <p:tgtEl>
                                          <p:spTgt spid="101"/>
                                        </p:tgtEl>
                                        <p:attrNameLst>
                                          <p:attrName>style.visibility</p:attrName>
                                        </p:attrNameLst>
                                      </p:cBhvr>
                                      <p:to>
                                        <p:strVal val="visible"/>
                                      </p:to>
                                    </p:set>
                                    <p:anim calcmode="lin" valueType="num">
                                      <p:cBhvr>
                                        <p:cTn id="42" dur="500" fill="hold"/>
                                        <p:tgtEl>
                                          <p:spTgt spid="101"/>
                                        </p:tgtEl>
                                        <p:attrNameLst>
                                          <p:attrName>ppt_w</p:attrName>
                                        </p:attrNameLst>
                                      </p:cBhvr>
                                      <p:tavLst>
                                        <p:tav tm="0">
                                          <p:val>
                                            <p:fltVal val="0"/>
                                          </p:val>
                                        </p:tav>
                                        <p:tav tm="100000">
                                          <p:val>
                                            <p:strVal val="#ppt_w"/>
                                          </p:val>
                                        </p:tav>
                                      </p:tavLst>
                                    </p:anim>
                                    <p:anim calcmode="lin" valueType="num">
                                      <p:cBhvr>
                                        <p:cTn id="43" dur="500" fill="hold"/>
                                        <p:tgtEl>
                                          <p:spTgt spid="101"/>
                                        </p:tgtEl>
                                        <p:attrNameLst>
                                          <p:attrName>ppt_h</p:attrName>
                                        </p:attrNameLst>
                                      </p:cBhvr>
                                      <p:tavLst>
                                        <p:tav tm="0">
                                          <p:val>
                                            <p:fltVal val="0"/>
                                          </p:val>
                                        </p:tav>
                                        <p:tav tm="100000">
                                          <p:val>
                                            <p:strVal val="#ppt_h"/>
                                          </p:val>
                                        </p:tav>
                                      </p:tavLst>
                                    </p:anim>
                                    <p:animEffect transition="in" filter="fade">
                                      <p:cBhvr>
                                        <p:cTn id="44" dur="500"/>
                                        <p:tgtEl>
                                          <p:spTgt spid="101"/>
                                        </p:tgtEl>
                                      </p:cBhvr>
                                    </p:animEffect>
                                  </p:childTnLst>
                                </p:cTn>
                              </p:par>
                            </p:childTnLst>
                          </p:cTn>
                        </p:par>
                        <p:par>
                          <p:cTn id="45" fill="hold">
                            <p:stCondLst>
                              <p:cond delay="3250"/>
                            </p:stCondLst>
                            <p:childTnLst>
                              <p:par>
                                <p:cTn id="46" presetID="2" presetClass="entr" presetSubtype="9" fill="hold" grpId="0" nodeType="afterEffect">
                                  <p:stCondLst>
                                    <p:cond delay="0"/>
                                  </p:stCondLst>
                                  <p:childTnLst>
                                    <p:set>
                                      <p:cBhvr>
                                        <p:cTn id="47" dur="1" fill="hold">
                                          <p:stCondLst>
                                            <p:cond delay="0"/>
                                          </p:stCondLst>
                                        </p:cTn>
                                        <p:tgtEl>
                                          <p:spTgt spid="102"/>
                                        </p:tgtEl>
                                        <p:attrNameLst>
                                          <p:attrName>style.visibility</p:attrName>
                                        </p:attrNameLst>
                                      </p:cBhvr>
                                      <p:to>
                                        <p:strVal val="visible"/>
                                      </p:to>
                                    </p:set>
                                    <p:anim calcmode="lin" valueType="num">
                                      <p:cBhvr additive="base">
                                        <p:cTn id="48" dur="500" fill="hold"/>
                                        <p:tgtEl>
                                          <p:spTgt spid="102"/>
                                        </p:tgtEl>
                                        <p:attrNameLst>
                                          <p:attrName>ppt_x</p:attrName>
                                        </p:attrNameLst>
                                      </p:cBhvr>
                                      <p:tavLst>
                                        <p:tav tm="0">
                                          <p:val>
                                            <p:strVal val="0-#ppt_w/2"/>
                                          </p:val>
                                        </p:tav>
                                        <p:tav tm="100000">
                                          <p:val>
                                            <p:strVal val="#ppt_x"/>
                                          </p:val>
                                        </p:tav>
                                      </p:tavLst>
                                    </p:anim>
                                    <p:anim calcmode="lin" valueType="num">
                                      <p:cBhvr additive="base">
                                        <p:cTn id="49" dur="500" fill="hold"/>
                                        <p:tgtEl>
                                          <p:spTgt spid="102"/>
                                        </p:tgtEl>
                                        <p:attrNameLst>
                                          <p:attrName>ppt_y</p:attrName>
                                        </p:attrNameLst>
                                      </p:cBhvr>
                                      <p:tavLst>
                                        <p:tav tm="0">
                                          <p:val>
                                            <p:strVal val="0-#ppt_h/2"/>
                                          </p:val>
                                        </p:tav>
                                        <p:tav tm="100000">
                                          <p:val>
                                            <p:strVal val="#ppt_y"/>
                                          </p:val>
                                        </p:tav>
                                      </p:tavLst>
                                    </p:anim>
                                  </p:childTnLst>
                                </p:cTn>
                              </p:par>
                            </p:childTnLst>
                          </p:cTn>
                        </p:par>
                        <p:par>
                          <p:cTn id="50" fill="hold">
                            <p:stCondLst>
                              <p:cond delay="3750"/>
                            </p:stCondLst>
                            <p:childTnLst>
                              <p:par>
                                <p:cTn id="51" presetID="2" presetClass="entr" presetSubtype="6" fill="hold" grpId="0" nodeType="afterEffect">
                                  <p:stCondLst>
                                    <p:cond delay="0"/>
                                  </p:stCondLst>
                                  <p:childTnLst>
                                    <p:set>
                                      <p:cBhvr>
                                        <p:cTn id="52" dur="1" fill="hold">
                                          <p:stCondLst>
                                            <p:cond delay="0"/>
                                          </p:stCondLst>
                                        </p:cTn>
                                        <p:tgtEl>
                                          <p:spTgt spid="103"/>
                                        </p:tgtEl>
                                        <p:attrNameLst>
                                          <p:attrName>style.visibility</p:attrName>
                                        </p:attrNameLst>
                                      </p:cBhvr>
                                      <p:to>
                                        <p:strVal val="visible"/>
                                      </p:to>
                                    </p:set>
                                    <p:anim calcmode="lin" valueType="num">
                                      <p:cBhvr additive="base">
                                        <p:cTn id="53" dur="500" fill="hold"/>
                                        <p:tgtEl>
                                          <p:spTgt spid="103"/>
                                        </p:tgtEl>
                                        <p:attrNameLst>
                                          <p:attrName>ppt_x</p:attrName>
                                        </p:attrNameLst>
                                      </p:cBhvr>
                                      <p:tavLst>
                                        <p:tav tm="0">
                                          <p:val>
                                            <p:strVal val="1+#ppt_w/2"/>
                                          </p:val>
                                        </p:tav>
                                        <p:tav tm="100000">
                                          <p:val>
                                            <p:strVal val="#ppt_x"/>
                                          </p:val>
                                        </p:tav>
                                      </p:tavLst>
                                    </p:anim>
                                    <p:anim calcmode="lin" valueType="num">
                                      <p:cBhvr additive="base">
                                        <p:cTn id="54" dur="500" fill="hold"/>
                                        <p:tgtEl>
                                          <p:spTgt spid="10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5" grpId="0"/>
      <p:bldP spid="101" grpId="0"/>
      <p:bldP spid="102" grpId="0" animBg="1"/>
      <p:bldP spid="103"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文本框 5"/>
          <p:cNvSpPr txBox="1"/>
          <p:nvPr/>
        </p:nvSpPr>
        <p:spPr>
          <a:xfrm>
            <a:off x="957842" y="263724"/>
            <a:ext cx="4680957" cy="584775"/>
          </a:xfrm>
          <a:prstGeom prst="rect">
            <a:avLst/>
          </a:prstGeom>
          <a:noFill/>
        </p:spPr>
        <p:txBody>
          <a:bodyPr wrap="square" rtlCol="0">
            <a:spAutoFit/>
          </a:bodyPr>
          <a:lstStyle>
            <a:defPPr>
              <a:defRPr lang="zh-CN"/>
            </a:defPPr>
            <a:lvl1pPr>
              <a:defRPr sz="4000">
                <a:solidFill>
                  <a:schemeClr val="accent1">
                    <a:lumMod val="50000"/>
                  </a:schemeClr>
                </a:solidFill>
                <a:latin typeface="微软雅黑" pitchFamily="34" charset="-122"/>
                <a:ea typeface="微软雅黑" pitchFamily="34" charset="-122"/>
              </a:defRPr>
            </a:lvl1pPr>
          </a:lstStyle>
          <a:p>
            <a:r>
              <a:rPr lang="en-US" altLang="zh-CN" sz="3200" dirty="0">
                <a:solidFill>
                  <a:schemeClr val="bg1">
                    <a:lumMod val="50000"/>
                  </a:schemeClr>
                </a:solidFill>
              </a:rPr>
              <a:t>04.</a:t>
            </a:r>
            <a:r>
              <a:rPr lang="zh-CN" altLang="en-US" sz="3200" dirty="0">
                <a:solidFill>
                  <a:schemeClr val="bg1">
                    <a:lumMod val="50000"/>
                  </a:schemeClr>
                </a:solidFill>
              </a:rPr>
              <a:t>完成项目二</a:t>
            </a:r>
            <a:endParaRPr lang="zh-CN" altLang="zh-CN" sz="3200" dirty="0">
              <a:solidFill>
                <a:schemeClr val="bg1">
                  <a:lumMod val="50000"/>
                </a:schemeClr>
              </a:solidFill>
            </a:endParaRPr>
          </a:p>
        </p:txBody>
      </p:sp>
      <p:grpSp>
        <p:nvGrpSpPr>
          <p:cNvPr id="10" name="组合 9"/>
          <p:cNvGrpSpPr/>
          <p:nvPr/>
        </p:nvGrpSpPr>
        <p:grpSpPr>
          <a:xfrm>
            <a:off x="0" y="231838"/>
            <a:ext cx="759125" cy="693420"/>
            <a:chOff x="0" y="532828"/>
            <a:chExt cx="759125" cy="568897"/>
          </a:xfrm>
          <a:solidFill>
            <a:srgbClr val="076DC1"/>
          </a:solidFill>
        </p:grpSpPr>
        <p:sp>
          <p:nvSpPr>
            <p:cNvPr id="11" name="矩形 10"/>
            <p:cNvSpPr/>
            <p:nvPr/>
          </p:nvSpPr>
          <p:spPr>
            <a:xfrm>
              <a:off x="0" y="532828"/>
              <a:ext cx="238791" cy="568897"/>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矩形 11"/>
            <p:cNvSpPr/>
            <p:nvPr/>
          </p:nvSpPr>
          <p:spPr>
            <a:xfrm>
              <a:off x="341410" y="532828"/>
              <a:ext cx="107228" cy="568897"/>
            </a:xfrm>
            <a:prstGeom prst="rect">
              <a:avLst/>
            </a:prstGeom>
            <a:solidFill>
              <a:srgbClr val="01B0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矩形 12"/>
            <p:cNvSpPr/>
            <p:nvPr/>
          </p:nvSpPr>
          <p:spPr>
            <a:xfrm>
              <a:off x="551257" y="532828"/>
              <a:ext cx="67464" cy="568897"/>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矩形 13"/>
            <p:cNvSpPr/>
            <p:nvPr/>
          </p:nvSpPr>
          <p:spPr>
            <a:xfrm>
              <a:off x="721341" y="532828"/>
              <a:ext cx="37784" cy="568897"/>
            </a:xfrm>
            <a:prstGeom prst="rect">
              <a:avLst/>
            </a:prstGeom>
            <a:solidFill>
              <a:srgbClr val="01B0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5" name="TextBox 14"/>
          <p:cNvSpPr txBox="1"/>
          <p:nvPr/>
        </p:nvSpPr>
        <p:spPr>
          <a:xfrm>
            <a:off x="9059265" y="385644"/>
            <a:ext cx="3131147" cy="369332"/>
          </a:xfrm>
          <a:prstGeom prst="rect">
            <a:avLst/>
          </a:prstGeom>
          <a:noFill/>
        </p:spPr>
        <p:txBody>
          <a:bodyPr wrap="square" rtlCol="0">
            <a:spAutoFit/>
          </a:bodyPr>
          <a:lstStyle/>
          <a:p>
            <a:r>
              <a:rPr lang="en-US" altLang="zh-CN" dirty="0">
                <a:solidFill>
                  <a:schemeClr val="bg1">
                    <a:lumMod val="50000"/>
                  </a:schemeClr>
                </a:solidFill>
                <a:latin typeface="微软雅黑" pitchFamily="34" charset="-122"/>
                <a:ea typeface="微软雅黑" pitchFamily="34" charset="-122"/>
              </a:rPr>
              <a:t>LOGO     </a:t>
            </a:r>
            <a:r>
              <a:rPr lang="zh-CN" altLang="en-US" dirty="0">
                <a:solidFill>
                  <a:schemeClr val="bg1">
                    <a:lumMod val="50000"/>
                  </a:schemeClr>
                </a:solidFill>
                <a:latin typeface="微软雅黑" pitchFamily="34" charset="-122"/>
                <a:ea typeface="微软雅黑" pitchFamily="34" charset="-122"/>
              </a:rPr>
              <a:t>添加您的公司名称</a:t>
            </a:r>
          </a:p>
        </p:txBody>
      </p:sp>
      <p:grpSp>
        <p:nvGrpSpPr>
          <p:cNvPr id="16" name="组合 15"/>
          <p:cNvGrpSpPr/>
          <p:nvPr/>
        </p:nvGrpSpPr>
        <p:grpSpPr>
          <a:xfrm>
            <a:off x="0" y="922175"/>
            <a:ext cx="12190413" cy="45719"/>
            <a:chOff x="0" y="532828"/>
            <a:chExt cx="759125" cy="568897"/>
          </a:xfrm>
          <a:solidFill>
            <a:srgbClr val="076DC1"/>
          </a:solidFill>
        </p:grpSpPr>
        <p:sp>
          <p:nvSpPr>
            <p:cNvPr id="17" name="矩形 16"/>
            <p:cNvSpPr/>
            <p:nvPr/>
          </p:nvSpPr>
          <p:spPr>
            <a:xfrm>
              <a:off x="0" y="532828"/>
              <a:ext cx="238791" cy="568897"/>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矩形 17"/>
            <p:cNvSpPr/>
            <p:nvPr/>
          </p:nvSpPr>
          <p:spPr>
            <a:xfrm>
              <a:off x="238791" y="532828"/>
              <a:ext cx="209847" cy="568897"/>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矩形 18"/>
            <p:cNvSpPr/>
            <p:nvPr/>
          </p:nvSpPr>
          <p:spPr>
            <a:xfrm>
              <a:off x="448638" y="532828"/>
              <a:ext cx="170083" cy="568897"/>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矩形 19"/>
            <p:cNvSpPr/>
            <p:nvPr/>
          </p:nvSpPr>
          <p:spPr>
            <a:xfrm>
              <a:off x="616871" y="532828"/>
              <a:ext cx="142254" cy="568897"/>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1" name="圆角矩形 20"/>
          <p:cNvSpPr/>
          <p:nvPr/>
        </p:nvSpPr>
        <p:spPr>
          <a:xfrm>
            <a:off x="502881" y="1886281"/>
            <a:ext cx="11239146" cy="1861226"/>
          </a:xfrm>
          <a:prstGeom prst="roundRect">
            <a:avLst>
              <a:gd name="adj" fmla="val 0"/>
            </a:avLst>
          </a:prstGeom>
          <a:noFill/>
          <a:ln w="317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lIns="133438" tIns="66719" rIns="133438" bIns="66719" rtlCol="0" anchor="ctr"/>
          <a:lstStyle/>
          <a:p>
            <a:pPr algn="ctr"/>
            <a:endParaRPr lang="zh-CN" altLang="en-US"/>
          </a:p>
        </p:txBody>
      </p:sp>
      <p:sp>
        <p:nvSpPr>
          <p:cNvPr id="22" name="TextBox 21"/>
          <p:cNvSpPr txBox="1"/>
          <p:nvPr/>
        </p:nvSpPr>
        <p:spPr>
          <a:xfrm>
            <a:off x="958013" y="2210981"/>
            <a:ext cx="10328882" cy="1329595"/>
          </a:xfrm>
          <a:prstGeom prst="rect">
            <a:avLst/>
          </a:prstGeom>
          <a:noFill/>
        </p:spPr>
        <p:txBody>
          <a:bodyPr wrap="square" lIns="0" tIns="0" rIns="0" bIns="0" rtlCol="0">
            <a:spAutoFit/>
          </a:bodyPr>
          <a:lstStyle/>
          <a:p>
            <a:pPr algn="just">
              <a:lnSpc>
                <a:spcPct val="120000"/>
              </a:lnSpc>
            </a:pPr>
            <a:r>
              <a:rPr lang="zh-CN" altLang="en-US" sz="1800" dirty="0">
                <a:solidFill>
                  <a:schemeClr val="bg1">
                    <a:lumMod val="50000"/>
                  </a:schemeClr>
                </a:solidFill>
                <a:latin typeface="微软雅黑" pitchFamily="34" charset="-122"/>
                <a:ea typeface="微软雅黑" pitchFamily="34" charset="-122"/>
              </a:rPr>
              <a:t>写内容</a:t>
            </a:r>
            <a:r>
              <a:rPr lang="en-US" altLang="zh-CN" sz="1800" dirty="0">
                <a:solidFill>
                  <a:schemeClr val="bg1">
                    <a:lumMod val="50000"/>
                  </a:schemeClr>
                </a:solidFill>
                <a:latin typeface="微软雅黑" pitchFamily="34" charset="-122"/>
                <a:ea typeface="微软雅黑" pitchFamily="34" charset="-122"/>
              </a:rPr>
              <a:t>……</a:t>
            </a:r>
            <a:r>
              <a:rPr lang="zh-CN" altLang="en-US" sz="1800" dirty="0">
                <a:solidFill>
                  <a:schemeClr val="bg1">
                    <a:lumMod val="50000"/>
                  </a:schemeClr>
                </a:solidFill>
                <a:latin typeface="微软雅黑" pitchFamily="34" charset="-122"/>
                <a:ea typeface="微软雅黑" pitchFamily="34" charset="-122"/>
              </a:rPr>
              <a:t>点击输入本栏的具体文字，简明扼要的说明分项内容，此为概念图解，请根据您的具体内容酌情修改。写内容</a:t>
            </a:r>
            <a:r>
              <a:rPr lang="en-US" altLang="zh-CN" sz="1800" dirty="0">
                <a:solidFill>
                  <a:schemeClr val="bg1">
                    <a:lumMod val="50000"/>
                  </a:schemeClr>
                </a:solidFill>
                <a:latin typeface="微软雅黑" pitchFamily="34" charset="-122"/>
                <a:ea typeface="微软雅黑" pitchFamily="34" charset="-122"/>
              </a:rPr>
              <a:t>……</a:t>
            </a:r>
            <a:r>
              <a:rPr lang="zh-CN" altLang="en-US" sz="1800" dirty="0">
                <a:solidFill>
                  <a:schemeClr val="bg1">
                    <a:lumMod val="50000"/>
                  </a:schemeClr>
                </a:solidFill>
                <a:latin typeface="微软雅黑" pitchFamily="34" charset="-122"/>
                <a:ea typeface="微软雅黑" pitchFamily="34" charset="-122"/>
              </a:rPr>
              <a:t>点击输入本栏的具体文字，简明扼要的说明分项内容，此为概念图解，请根据您的具体内容酌情修改。写内容</a:t>
            </a:r>
            <a:r>
              <a:rPr lang="en-US" altLang="zh-CN" sz="1800" dirty="0">
                <a:solidFill>
                  <a:schemeClr val="bg1">
                    <a:lumMod val="50000"/>
                  </a:schemeClr>
                </a:solidFill>
                <a:latin typeface="微软雅黑" pitchFamily="34" charset="-122"/>
                <a:ea typeface="微软雅黑" pitchFamily="34" charset="-122"/>
              </a:rPr>
              <a:t>……</a:t>
            </a:r>
            <a:r>
              <a:rPr lang="zh-CN" altLang="en-US" sz="1800" dirty="0">
                <a:solidFill>
                  <a:schemeClr val="bg1">
                    <a:lumMod val="50000"/>
                  </a:schemeClr>
                </a:solidFill>
                <a:latin typeface="微软雅黑" pitchFamily="34" charset="-122"/>
                <a:ea typeface="微软雅黑" pitchFamily="34" charset="-122"/>
              </a:rPr>
              <a:t>点击输入本栏的具体文字，简明扼要的说明分项内容，此为概念图解，请根据您的具体内容酌情修改。</a:t>
            </a:r>
            <a:endParaRPr lang="en-US" altLang="zh-CN" sz="1800" dirty="0">
              <a:solidFill>
                <a:schemeClr val="bg1">
                  <a:lumMod val="50000"/>
                </a:schemeClr>
              </a:solidFill>
              <a:latin typeface="微软雅黑" pitchFamily="34" charset="-122"/>
              <a:ea typeface="微软雅黑" pitchFamily="34" charset="-122"/>
            </a:endParaRPr>
          </a:p>
        </p:txBody>
      </p:sp>
      <p:sp>
        <p:nvSpPr>
          <p:cNvPr id="23" name="Freeform 5"/>
          <p:cNvSpPr>
            <a:spLocks/>
          </p:cNvSpPr>
          <p:nvPr/>
        </p:nvSpPr>
        <p:spPr bwMode="auto">
          <a:xfrm>
            <a:off x="3724853" y="4227672"/>
            <a:ext cx="2246073" cy="1765149"/>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rgbClr val="01B0F1"/>
          </a:solidFill>
          <a:ln w="9525" cap="flat">
            <a:noFill/>
            <a:prstDash val="solid"/>
            <a:miter lim="800000"/>
            <a:headEnd/>
            <a:tailEn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extLst/>
        </p:spPr>
        <p:txBody>
          <a:bodyPr vert="horz" wrap="square" lIns="133438" tIns="66719" rIns="133438" bIns="66719" numCol="1" anchor="t" anchorCtr="0" compatLnSpc="1">
            <a:prstTxWarp prst="textNoShape">
              <a:avLst/>
            </a:prstTxWarp>
          </a:bodyPr>
          <a:lstStyle/>
          <a:p>
            <a:endParaRPr lang="zh-CN" altLang="en-US">
              <a:solidFill>
                <a:schemeClr val="bg1"/>
              </a:solidFill>
            </a:endParaRPr>
          </a:p>
        </p:txBody>
      </p:sp>
      <p:sp>
        <p:nvSpPr>
          <p:cNvPr id="24" name="TextBox 23"/>
          <p:cNvSpPr txBox="1"/>
          <p:nvPr/>
        </p:nvSpPr>
        <p:spPr>
          <a:xfrm>
            <a:off x="4081290" y="4737264"/>
            <a:ext cx="1482659" cy="800219"/>
          </a:xfrm>
          <a:prstGeom prst="rect">
            <a:avLst/>
          </a:prstGeom>
          <a:noFill/>
        </p:spPr>
        <p:txBody>
          <a:bodyPr wrap="square" lIns="0" tIns="0" rIns="0" bIns="0" rtlCol="0">
            <a:spAutoFit/>
          </a:bodyPr>
          <a:lstStyle>
            <a:defPPr>
              <a:defRPr lang="zh-CN"/>
            </a:defPPr>
            <a:lvl1pPr>
              <a:defRPr sz="2200">
                <a:solidFill>
                  <a:schemeClr val="bg1"/>
                </a:solidFill>
                <a:latin typeface="微软雅黑" pitchFamily="34" charset="-122"/>
                <a:ea typeface="微软雅黑" pitchFamily="34" charset="-122"/>
              </a:defRPr>
            </a:lvl1pPr>
          </a:lstStyle>
          <a:p>
            <a:pPr algn="ctr"/>
            <a:r>
              <a:rPr lang="zh-CN" altLang="en-US" sz="2600" b="1" dirty="0"/>
              <a:t>添加</a:t>
            </a:r>
            <a:endParaRPr lang="en-US" altLang="zh-CN" sz="2600" b="1" dirty="0"/>
          </a:p>
          <a:p>
            <a:pPr algn="ctr"/>
            <a:r>
              <a:rPr lang="zh-CN" altLang="en-US" sz="2600" b="1" dirty="0"/>
              <a:t>关键字</a:t>
            </a:r>
          </a:p>
        </p:txBody>
      </p:sp>
      <p:sp>
        <p:nvSpPr>
          <p:cNvPr id="25" name="Freeform 5"/>
          <p:cNvSpPr>
            <a:spLocks/>
          </p:cNvSpPr>
          <p:nvPr/>
        </p:nvSpPr>
        <p:spPr bwMode="auto">
          <a:xfrm>
            <a:off x="1285898" y="4227672"/>
            <a:ext cx="2246073" cy="1765149"/>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rgbClr val="076DC1"/>
          </a:solidFill>
          <a:ln w="9525" cap="flat">
            <a:noFill/>
            <a:prstDash val="solid"/>
            <a:miter lim="800000"/>
            <a:headEnd/>
            <a:tailEn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extLst/>
        </p:spPr>
        <p:txBody>
          <a:bodyPr vert="horz" wrap="square" lIns="133438" tIns="66719" rIns="133438" bIns="66719" numCol="1" anchor="t" anchorCtr="0" compatLnSpc="1">
            <a:prstTxWarp prst="textNoShape">
              <a:avLst/>
            </a:prstTxWarp>
          </a:bodyPr>
          <a:lstStyle/>
          <a:p>
            <a:endParaRPr lang="zh-CN" altLang="en-US">
              <a:solidFill>
                <a:schemeClr val="bg1"/>
              </a:solidFill>
            </a:endParaRPr>
          </a:p>
        </p:txBody>
      </p:sp>
      <p:sp>
        <p:nvSpPr>
          <p:cNvPr id="26" name="Freeform 5"/>
          <p:cNvSpPr>
            <a:spLocks/>
          </p:cNvSpPr>
          <p:nvPr/>
        </p:nvSpPr>
        <p:spPr bwMode="auto">
          <a:xfrm>
            <a:off x="6163808" y="4227672"/>
            <a:ext cx="2246073" cy="1765149"/>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rgbClr val="076DC1"/>
          </a:solidFill>
          <a:ln w="9525" cap="flat">
            <a:noFill/>
            <a:prstDash val="solid"/>
            <a:miter lim="800000"/>
            <a:headEnd/>
            <a:tailEn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extLst/>
        </p:spPr>
        <p:txBody>
          <a:bodyPr vert="horz" wrap="square" lIns="133438" tIns="66719" rIns="133438" bIns="66719" numCol="1" anchor="t" anchorCtr="0" compatLnSpc="1">
            <a:prstTxWarp prst="textNoShape">
              <a:avLst/>
            </a:prstTxWarp>
          </a:bodyPr>
          <a:lstStyle/>
          <a:p>
            <a:endParaRPr lang="zh-CN" altLang="en-US">
              <a:solidFill>
                <a:schemeClr val="bg1"/>
              </a:solidFill>
            </a:endParaRPr>
          </a:p>
        </p:txBody>
      </p:sp>
      <p:sp>
        <p:nvSpPr>
          <p:cNvPr id="27" name="Freeform 5"/>
          <p:cNvSpPr>
            <a:spLocks/>
          </p:cNvSpPr>
          <p:nvPr/>
        </p:nvSpPr>
        <p:spPr bwMode="auto">
          <a:xfrm>
            <a:off x="8602763" y="4227672"/>
            <a:ext cx="2246073" cy="1765149"/>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rgbClr val="01B0F1"/>
          </a:solidFill>
          <a:ln w="9525" cap="flat">
            <a:noFill/>
            <a:prstDash val="solid"/>
            <a:miter lim="800000"/>
            <a:headEnd/>
            <a:tailEn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extLst/>
        </p:spPr>
        <p:txBody>
          <a:bodyPr vert="horz" wrap="square" lIns="133438" tIns="66719" rIns="133438" bIns="66719" numCol="1" anchor="t" anchorCtr="0" compatLnSpc="1">
            <a:prstTxWarp prst="textNoShape">
              <a:avLst/>
            </a:prstTxWarp>
          </a:bodyPr>
          <a:lstStyle/>
          <a:p>
            <a:endParaRPr lang="zh-CN" altLang="en-US">
              <a:solidFill>
                <a:schemeClr val="bg1"/>
              </a:solidFill>
            </a:endParaRPr>
          </a:p>
        </p:txBody>
      </p:sp>
      <p:sp>
        <p:nvSpPr>
          <p:cNvPr id="28" name="TextBox 27"/>
          <p:cNvSpPr txBox="1"/>
          <p:nvPr/>
        </p:nvSpPr>
        <p:spPr>
          <a:xfrm>
            <a:off x="1667605" y="4737264"/>
            <a:ext cx="1482659" cy="800219"/>
          </a:xfrm>
          <a:prstGeom prst="rect">
            <a:avLst/>
          </a:prstGeom>
          <a:noFill/>
        </p:spPr>
        <p:txBody>
          <a:bodyPr wrap="square" lIns="0" tIns="0" rIns="0" bIns="0" rtlCol="0">
            <a:spAutoFit/>
          </a:bodyPr>
          <a:lstStyle>
            <a:defPPr>
              <a:defRPr lang="zh-CN"/>
            </a:defPPr>
            <a:lvl1pPr>
              <a:defRPr sz="2200">
                <a:solidFill>
                  <a:schemeClr val="bg1"/>
                </a:solidFill>
                <a:latin typeface="微软雅黑" pitchFamily="34" charset="-122"/>
                <a:ea typeface="微软雅黑" pitchFamily="34" charset="-122"/>
              </a:defRPr>
            </a:lvl1pPr>
          </a:lstStyle>
          <a:p>
            <a:pPr algn="ctr"/>
            <a:r>
              <a:rPr lang="zh-CN" altLang="en-US" sz="2600" b="1" dirty="0"/>
              <a:t>添加</a:t>
            </a:r>
            <a:endParaRPr lang="en-US" altLang="zh-CN" sz="2600" b="1" dirty="0"/>
          </a:p>
          <a:p>
            <a:pPr algn="ctr"/>
            <a:r>
              <a:rPr lang="zh-CN" altLang="en-US" sz="2600" b="1" dirty="0"/>
              <a:t>关键字</a:t>
            </a:r>
          </a:p>
        </p:txBody>
      </p:sp>
      <p:sp>
        <p:nvSpPr>
          <p:cNvPr id="29" name="TextBox 28"/>
          <p:cNvSpPr txBox="1"/>
          <p:nvPr/>
        </p:nvSpPr>
        <p:spPr>
          <a:xfrm>
            <a:off x="6545515" y="4737264"/>
            <a:ext cx="1482659" cy="800219"/>
          </a:xfrm>
          <a:prstGeom prst="rect">
            <a:avLst/>
          </a:prstGeom>
          <a:noFill/>
        </p:spPr>
        <p:txBody>
          <a:bodyPr wrap="square" lIns="0" tIns="0" rIns="0" bIns="0" rtlCol="0">
            <a:spAutoFit/>
          </a:bodyPr>
          <a:lstStyle>
            <a:defPPr>
              <a:defRPr lang="zh-CN"/>
            </a:defPPr>
            <a:lvl1pPr>
              <a:defRPr sz="2200">
                <a:solidFill>
                  <a:schemeClr val="bg1"/>
                </a:solidFill>
                <a:latin typeface="微软雅黑" pitchFamily="34" charset="-122"/>
                <a:ea typeface="微软雅黑" pitchFamily="34" charset="-122"/>
              </a:defRPr>
            </a:lvl1pPr>
          </a:lstStyle>
          <a:p>
            <a:pPr algn="ctr"/>
            <a:r>
              <a:rPr lang="zh-CN" altLang="en-US" sz="2600" b="1" dirty="0"/>
              <a:t>添加</a:t>
            </a:r>
            <a:endParaRPr lang="en-US" altLang="zh-CN" sz="2600" b="1" dirty="0"/>
          </a:p>
          <a:p>
            <a:pPr algn="ctr"/>
            <a:r>
              <a:rPr lang="zh-CN" altLang="en-US" sz="2600" b="1" dirty="0"/>
              <a:t>关键字</a:t>
            </a:r>
          </a:p>
        </p:txBody>
      </p:sp>
      <p:sp>
        <p:nvSpPr>
          <p:cNvPr id="30" name="TextBox 29"/>
          <p:cNvSpPr txBox="1"/>
          <p:nvPr/>
        </p:nvSpPr>
        <p:spPr>
          <a:xfrm>
            <a:off x="8984470" y="4737264"/>
            <a:ext cx="1482659" cy="800219"/>
          </a:xfrm>
          <a:prstGeom prst="rect">
            <a:avLst/>
          </a:prstGeom>
          <a:noFill/>
        </p:spPr>
        <p:txBody>
          <a:bodyPr wrap="square" lIns="0" tIns="0" rIns="0" bIns="0" rtlCol="0">
            <a:spAutoFit/>
          </a:bodyPr>
          <a:lstStyle>
            <a:defPPr>
              <a:defRPr lang="zh-CN"/>
            </a:defPPr>
            <a:lvl1pPr>
              <a:defRPr sz="2200">
                <a:solidFill>
                  <a:schemeClr val="bg1"/>
                </a:solidFill>
                <a:latin typeface="微软雅黑" pitchFamily="34" charset="-122"/>
                <a:ea typeface="微软雅黑" pitchFamily="34" charset="-122"/>
              </a:defRPr>
            </a:lvl1pPr>
          </a:lstStyle>
          <a:p>
            <a:pPr algn="ctr"/>
            <a:r>
              <a:rPr lang="zh-CN" altLang="en-US" sz="2600" b="1" dirty="0"/>
              <a:t>添加</a:t>
            </a:r>
            <a:endParaRPr lang="en-US" altLang="zh-CN" sz="2600" b="1" dirty="0"/>
          </a:p>
          <a:p>
            <a:pPr algn="ctr"/>
            <a:r>
              <a:rPr lang="zh-CN" altLang="en-US" sz="2600" b="1" dirty="0"/>
              <a:t>关键字</a:t>
            </a:r>
          </a:p>
        </p:txBody>
      </p:sp>
    </p:spTree>
    <p:extLst>
      <p:ext uri="{BB962C8B-B14F-4D97-AF65-F5344CB8AC3E}">
        <p14:creationId xmlns:p14="http://schemas.microsoft.com/office/powerpoint/2010/main" val="2484842587"/>
      </p:ext>
    </p:extLst>
  </p:cSld>
  <p:clrMapOvr>
    <a:masterClrMapping/>
  </p:clrMapOvr>
  <p:transition spd="slow" advClick="0" advTm="1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wipe(left)">
                                      <p:cBhvr>
                                        <p:cTn id="7" dur="500"/>
                                        <p:tgtEl>
                                          <p:spTgt spid="16"/>
                                        </p:tgtEl>
                                      </p:cBhvr>
                                    </p:animEffect>
                                  </p:childTnLst>
                                </p:cTn>
                              </p:par>
                              <p:par>
                                <p:cTn id="8" presetID="22" presetClass="entr" presetSubtype="8" fill="hold" nodeType="withEffect">
                                  <p:stCondLst>
                                    <p:cond delay="0"/>
                                  </p:stCondLst>
                                  <p:childTnLst>
                                    <p:set>
                                      <p:cBhvr>
                                        <p:cTn id="9" dur="1" fill="hold">
                                          <p:stCondLst>
                                            <p:cond delay="0"/>
                                          </p:stCondLst>
                                        </p:cTn>
                                        <p:tgtEl>
                                          <p:spTgt spid="10"/>
                                        </p:tgtEl>
                                        <p:attrNameLst>
                                          <p:attrName>style.visibility</p:attrName>
                                        </p:attrNameLst>
                                      </p:cBhvr>
                                      <p:to>
                                        <p:strVal val="visible"/>
                                      </p:to>
                                    </p:set>
                                    <p:animEffect transition="in" filter="wipe(left)">
                                      <p:cBhvr>
                                        <p:cTn id="10" dur="500"/>
                                        <p:tgtEl>
                                          <p:spTgt spid="10"/>
                                        </p:tgtEl>
                                      </p:cBhvr>
                                    </p:animEffect>
                                  </p:childTnLst>
                                </p:cTn>
                              </p:par>
                            </p:childTnLst>
                          </p:cTn>
                        </p:par>
                        <p:par>
                          <p:cTn id="11" fill="hold">
                            <p:stCondLst>
                              <p:cond delay="500"/>
                            </p:stCondLst>
                            <p:childTnLst>
                              <p:par>
                                <p:cTn id="12" presetID="41" presetClass="entr" presetSubtype="0" fill="hold" grpId="0" nodeType="afterEffect">
                                  <p:stCondLst>
                                    <p:cond delay="0"/>
                                  </p:stCondLst>
                                  <p:iterate type="lt">
                                    <p:tmPct val="10000"/>
                                  </p:iterate>
                                  <p:childTnLst>
                                    <p:set>
                                      <p:cBhvr>
                                        <p:cTn id="13" dur="1" fill="hold">
                                          <p:stCondLst>
                                            <p:cond delay="0"/>
                                          </p:stCondLst>
                                        </p:cTn>
                                        <p:tgtEl>
                                          <p:spTgt spid="9"/>
                                        </p:tgtEl>
                                        <p:attrNameLst>
                                          <p:attrName>style.visibility</p:attrName>
                                        </p:attrNameLst>
                                      </p:cBhvr>
                                      <p:to>
                                        <p:strVal val="visible"/>
                                      </p:to>
                                    </p:set>
                                    <p:anim calcmode="lin" valueType="num">
                                      <p:cBhvr>
                                        <p:cTn id="14" dur="400" fill="hold"/>
                                        <p:tgtEl>
                                          <p:spTgt spid="9"/>
                                        </p:tgtEl>
                                        <p:attrNameLst>
                                          <p:attrName>ppt_x</p:attrName>
                                        </p:attrNameLst>
                                      </p:cBhvr>
                                      <p:tavLst>
                                        <p:tav tm="0">
                                          <p:val>
                                            <p:strVal val="#ppt_x"/>
                                          </p:val>
                                        </p:tav>
                                        <p:tav tm="50000">
                                          <p:val>
                                            <p:strVal val="#ppt_x+.1"/>
                                          </p:val>
                                        </p:tav>
                                        <p:tav tm="100000">
                                          <p:val>
                                            <p:strVal val="#ppt_x"/>
                                          </p:val>
                                        </p:tav>
                                      </p:tavLst>
                                    </p:anim>
                                    <p:anim calcmode="lin" valueType="num">
                                      <p:cBhvr>
                                        <p:cTn id="15" dur="400" fill="hold"/>
                                        <p:tgtEl>
                                          <p:spTgt spid="9"/>
                                        </p:tgtEl>
                                        <p:attrNameLst>
                                          <p:attrName>ppt_y</p:attrName>
                                        </p:attrNameLst>
                                      </p:cBhvr>
                                      <p:tavLst>
                                        <p:tav tm="0">
                                          <p:val>
                                            <p:strVal val="#ppt_y"/>
                                          </p:val>
                                        </p:tav>
                                        <p:tav tm="100000">
                                          <p:val>
                                            <p:strVal val="#ppt_y"/>
                                          </p:val>
                                        </p:tav>
                                      </p:tavLst>
                                    </p:anim>
                                    <p:anim calcmode="lin" valueType="num">
                                      <p:cBhvr>
                                        <p:cTn id="16" dur="400" fill="hold"/>
                                        <p:tgtEl>
                                          <p:spTgt spid="9"/>
                                        </p:tgtEl>
                                        <p:attrNameLst>
                                          <p:attrName>ppt_h</p:attrName>
                                        </p:attrNameLst>
                                      </p:cBhvr>
                                      <p:tavLst>
                                        <p:tav tm="0">
                                          <p:val>
                                            <p:strVal val="#ppt_h/10"/>
                                          </p:val>
                                        </p:tav>
                                        <p:tav tm="50000">
                                          <p:val>
                                            <p:strVal val="#ppt_h+.01"/>
                                          </p:val>
                                        </p:tav>
                                        <p:tav tm="100000">
                                          <p:val>
                                            <p:strVal val="#ppt_h"/>
                                          </p:val>
                                        </p:tav>
                                      </p:tavLst>
                                    </p:anim>
                                    <p:anim calcmode="lin" valueType="num">
                                      <p:cBhvr>
                                        <p:cTn id="17" dur="400" fill="hold"/>
                                        <p:tgtEl>
                                          <p:spTgt spid="9"/>
                                        </p:tgtEl>
                                        <p:attrNameLst>
                                          <p:attrName>ppt_w</p:attrName>
                                        </p:attrNameLst>
                                      </p:cBhvr>
                                      <p:tavLst>
                                        <p:tav tm="0">
                                          <p:val>
                                            <p:strVal val="#ppt_w/10"/>
                                          </p:val>
                                        </p:tav>
                                        <p:tav tm="50000">
                                          <p:val>
                                            <p:strVal val="#ppt_w+.01"/>
                                          </p:val>
                                        </p:tav>
                                        <p:tav tm="100000">
                                          <p:val>
                                            <p:strVal val="#ppt_w"/>
                                          </p:val>
                                        </p:tav>
                                      </p:tavLst>
                                    </p:anim>
                                    <p:animEffect transition="in" filter="fade">
                                      <p:cBhvr>
                                        <p:cTn id="18" dur="400" tmFilter="0,0; .5, 1; 1, 1"/>
                                        <p:tgtEl>
                                          <p:spTgt spid="9"/>
                                        </p:tgtEl>
                                      </p:cBhvr>
                                    </p:animEffect>
                                  </p:childTnLst>
                                </p:cTn>
                              </p:par>
                              <p:par>
                                <p:cTn id="19" presetID="42" presetClass="entr" presetSubtype="0" fill="hold" grpId="0" nodeType="withEffect">
                                  <p:stCondLst>
                                    <p:cond delay="0"/>
                                  </p:stCondLst>
                                  <p:childTnLst>
                                    <p:set>
                                      <p:cBhvr>
                                        <p:cTn id="20" dur="1" fill="hold">
                                          <p:stCondLst>
                                            <p:cond delay="0"/>
                                          </p:stCondLst>
                                        </p:cTn>
                                        <p:tgtEl>
                                          <p:spTgt spid="15"/>
                                        </p:tgtEl>
                                        <p:attrNameLst>
                                          <p:attrName>style.visibility</p:attrName>
                                        </p:attrNameLst>
                                      </p:cBhvr>
                                      <p:to>
                                        <p:strVal val="visible"/>
                                      </p:to>
                                    </p:set>
                                    <p:animEffect transition="in" filter="fade">
                                      <p:cBhvr>
                                        <p:cTn id="21" dur="750"/>
                                        <p:tgtEl>
                                          <p:spTgt spid="15"/>
                                        </p:tgtEl>
                                      </p:cBhvr>
                                    </p:animEffect>
                                    <p:anim calcmode="lin" valueType="num">
                                      <p:cBhvr>
                                        <p:cTn id="22" dur="750" fill="hold"/>
                                        <p:tgtEl>
                                          <p:spTgt spid="15"/>
                                        </p:tgtEl>
                                        <p:attrNameLst>
                                          <p:attrName>ppt_x</p:attrName>
                                        </p:attrNameLst>
                                      </p:cBhvr>
                                      <p:tavLst>
                                        <p:tav tm="0">
                                          <p:val>
                                            <p:strVal val="#ppt_x"/>
                                          </p:val>
                                        </p:tav>
                                        <p:tav tm="100000">
                                          <p:val>
                                            <p:strVal val="#ppt_x"/>
                                          </p:val>
                                        </p:tav>
                                      </p:tavLst>
                                    </p:anim>
                                    <p:anim calcmode="lin" valueType="num">
                                      <p:cBhvr>
                                        <p:cTn id="23" dur="750" fill="hold"/>
                                        <p:tgtEl>
                                          <p:spTgt spid="15"/>
                                        </p:tgtEl>
                                        <p:attrNameLst>
                                          <p:attrName>ppt_y</p:attrName>
                                        </p:attrNameLst>
                                      </p:cBhvr>
                                      <p:tavLst>
                                        <p:tav tm="0">
                                          <p:val>
                                            <p:strVal val="#ppt_y+.1"/>
                                          </p:val>
                                        </p:tav>
                                        <p:tav tm="100000">
                                          <p:val>
                                            <p:strVal val="#ppt_y"/>
                                          </p:val>
                                        </p:tav>
                                      </p:tavLst>
                                    </p:anim>
                                  </p:childTnLst>
                                </p:cTn>
                              </p:par>
                            </p:childTnLst>
                          </p:cTn>
                        </p:par>
                        <p:par>
                          <p:cTn id="24" fill="hold">
                            <p:stCondLst>
                              <p:cond delay="1250"/>
                            </p:stCondLst>
                            <p:childTnLst>
                              <p:par>
                                <p:cTn id="25" presetID="22" presetClass="entr" presetSubtype="1" fill="hold" grpId="0" nodeType="afterEffect">
                                  <p:stCondLst>
                                    <p:cond delay="0"/>
                                  </p:stCondLst>
                                  <p:childTnLst>
                                    <p:set>
                                      <p:cBhvr>
                                        <p:cTn id="26" dur="1" fill="hold">
                                          <p:stCondLst>
                                            <p:cond delay="0"/>
                                          </p:stCondLst>
                                        </p:cTn>
                                        <p:tgtEl>
                                          <p:spTgt spid="21"/>
                                        </p:tgtEl>
                                        <p:attrNameLst>
                                          <p:attrName>style.visibility</p:attrName>
                                        </p:attrNameLst>
                                      </p:cBhvr>
                                      <p:to>
                                        <p:strVal val="visible"/>
                                      </p:to>
                                    </p:set>
                                    <p:animEffect transition="in" filter="wipe(up)">
                                      <p:cBhvr>
                                        <p:cTn id="27" dur="500"/>
                                        <p:tgtEl>
                                          <p:spTgt spid="21"/>
                                        </p:tgtEl>
                                      </p:cBhvr>
                                    </p:animEffect>
                                  </p:childTnLst>
                                </p:cTn>
                              </p:par>
                            </p:childTnLst>
                          </p:cTn>
                        </p:par>
                        <p:par>
                          <p:cTn id="28" fill="hold">
                            <p:stCondLst>
                              <p:cond delay="1750"/>
                            </p:stCondLst>
                            <p:childTnLst>
                              <p:par>
                                <p:cTn id="29" presetID="22" presetClass="entr" presetSubtype="1" fill="hold" grpId="0" nodeType="afterEffect">
                                  <p:stCondLst>
                                    <p:cond delay="0"/>
                                  </p:stCondLst>
                                  <p:childTnLst>
                                    <p:set>
                                      <p:cBhvr>
                                        <p:cTn id="30" dur="1" fill="hold">
                                          <p:stCondLst>
                                            <p:cond delay="0"/>
                                          </p:stCondLst>
                                        </p:cTn>
                                        <p:tgtEl>
                                          <p:spTgt spid="22"/>
                                        </p:tgtEl>
                                        <p:attrNameLst>
                                          <p:attrName>style.visibility</p:attrName>
                                        </p:attrNameLst>
                                      </p:cBhvr>
                                      <p:to>
                                        <p:strVal val="visible"/>
                                      </p:to>
                                    </p:set>
                                    <p:animEffect transition="in" filter="wipe(up)">
                                      <p:cBhvr>
                                        <p:cTn id="31" dur="500"/>
                                        <p:tgtEl>
                                          <p:spTgt spid="22"/>
                                        </p:tgtEl>
                                      </p:cBhvr>
                                    </p:animEffect>
                                  </p:childTnLst>
                                </p:cTn>
                              </p:par>
                            </p:childTnLst>
                          </p:cTn>
                        </p:par>
                        <p:par>
                          <p:cTn id="32" fill="hold">
                            <p:stCondLst>
                              <p:cond delay="2250"/>
                            </p:stCondLst>
                            <p:childTnLst>
                              <p:par>
                                <p:cTn id="33" presetID="10" presetClass="entr" presetSubtype="0" fill="hold" grpId="0" nodeType="afterEffect">
                                  <p:stCondLst>
                                    <p:cond delay="0"/>
                                  </p:stCondLst>
                                  <p:childTnLst>
                                    <p:set>
                                      <p:cBhvr>
                                        <p:cTn id="34" dur="1" fill="hold">
                                          <p:stCondLst>
                                            <p:cond delay="0"/>
                                          </p:stCondLst>
                                        </p:cTn>
                                        <p:tgtEl>
                                          <p:spTgt spid="25"/>
                                        </p:tgtEl>
                                        <p:attrNameLst>
                                          <p:attrName>style.visibility</p:attrName>
                                        </p:attrNameLst>
                                      </p:cBhvr>
                                      <p:to>
                                        <p:strVal val="visible"/>
                                      </p:to>
                                    </p:set>
                                    <p:animEffect transition="in" filter="fade">
                                      <p:cBhvr>
                                        <p:cTn id="35" dur="500"/>
                                        <p:tgtEl>
                                          <p:spTgt spid="25"/>
                                        </p:tgtEl>
                                      </p:cBhvr>
                                    </p:animEffect>
                                  </p:childTnLst>
                                </p:cTn>
                              </p:par>
                              <p:par>
                                <p:cTn id="36" presetID="10" presetClass="entr" presetSubtype="0" fill="hold" grpId="0" nodeType="withEffect">
                                  <p:stCondLst>
                                    <p:cond delay="0"/>
                                  </p:stCondLst>
                                  <p:childTnLst>
                                    <p:set>
                                      <p:cBhvr>
                                        <p:cTn id="37" dur="1" fill="hold">
                                          <p:stCondLst>
                                            <p:cond delay="0"/>
                                          </p:stCondLst>
                                        </p:cTn>
                                        <p:tgtEl>
                                          <p:spTgt spid="28"/>
                                        </p:tgtEl>
                                        <p:attrNameLst>
                                          <p:attrName>style.visibility</p:attrName>
                                        </p:attrNameLst>
                                      </p:cBhvr>
                                      <p:to>
                                        <p:strVal val="visible"/>
                                      </p:to>
                                    </p:set>
                                    <p:animEffect transition="in" filter="fade">
                                      <p:cBhvr>
                                        <p:cTn id="38" dur="500"/>
                                        <p:tgtEl>
                                          <p:spTgt spid="28"/>
                                        </p:tgtEl>
                                      </p:cBhvr>
                                    </p:animEffect>
                                  </p:childTnLst>
                                </p:cTn>
                              </p:par>
                              <p:par>
                                <p:cTn id="39" presetID="10" presetClass="entr" presetSubtype="0" fill="hold" grpId="0" nodeType="withEffect">
                                  <p:stCondLst>
                                    <p:cond delay="300"/>
                                  </p:stCondLst>
                                  <p:childTnLst>
                                    <p:set>
                                      <p:cBhvr>
                                        <p:cTn id="40" dur="1" fill="hold">
                                          <p:stCondLst>
                                            <p:cond delay="0"/>
                                          </p:stCondLst>
                                        </p:cTn>
                                        <p:tgtEl>
                                          <p:spTgt spid="23"/>
                                        </p:tgtEl>
                                        <p:attrNameLst>
                                          <p:attrName>style.visibility</p:attrName>
                                        </p:attrNameLst>
                                      </p:cBhvr>
                                      <p:to>
                                        <p:strVal val="visible"/>
                                      </p:to>
                                    </p:set>
                                    <p:animEffect transition="in" filter="fade">
                                      <p:cBhvr>
                                        <p:cTn id="41" dur="500"/>
                                        <p:tgtEl>
                                          <p:spTgt spid="23"/>
                                        </p:tgtEl>
                                      </p:cBhvr>
                                    </p:animEffect>
                                  </p:childTnLst>
                                </p:cTn>
                              </p:par>
                              <p:par>
                                <p:cTn id="42" presetID="10" presetClass="entr" presetSubtype="0" fill="hold" grpId="0" nodeType="withEffect">
                                  <p:stCondLst>
                                    <p:cond delay="300"/>
                                  </p:stCondLst>
                                  <p:childTnLst>
                                    <p:set>
                                      <p:cBhvr>
                                        <p:cTn id="43" dur="1" fill="hold">
                                          <p:stCondLst>
                                            <p:cond delay="0"/>
                                          </p:stCondLst>
                                        </p:cTn>
                                        <p:tgtEl>
                                          <p:spTgt spid="24"/>
                                        </p:tgtEl>
                                        <p:attrNameLst>
                                          <p:attrName>style.visibility</p:attrName>
                                        </p:attrNameLst>
                                      </p:cBhvr>
                                      <p:to>
                                        <p:strVal val="visible"/>
                                      </p:to>
                                    </p:set>
                                    <p:animEffect transition="in" filter="fade">
                                      <p:cBhvr>
                                        <p:cTn id="44" dur="500"/>
                                        <p:tgtEl>
                                          <p:spTgt spid="24"/>
                                        </p:tgtEl>
                                      </p:cBhvr>
                                    </p:animEffect>
                                  </p:childTnLst>
                                </p:cTn>
                              </p:par>
                              <p:par>
                                <p:cTn id="45" presetID="10" presetClass="entr" presetSubtype="0" fill="hold" grpId="0" nodeType="withEffect">
                                  <p:stCondLst>
                                    <p:cond delay="600"/>
                                  </p:stCondLst>
                                  <p:childTnLst>
                                    <p:set>
                                      <p:cBhvr>
                                        <p:cTn id="46" dur="1" fill="hold">
                                          <p:stCondLst>
                                            <p:cond delay="0"/>
                                          </p:stCondLst>
                                        </p:cTn>
                                        <p:tgtEl>
                                          <p:spTgt spid="26"/>
                                        </p:tgtEl>
                                        <p:attrNameLst>
                                          <p:attrName>style.visibility</p:attrName>
                                        </p:attrNameLst>
                                      </p:cBhvr>
                                      <p:to>
                                        <p:strVal val="visible"/>
                                      </p:to>
                                    </p:set>
                                    <p:animEffect transition="in" filter="fade">
                                      <p:cBhvr>
                                        <p:cTn id="47" dur="500"/>
                                        <p:tgtEl>
                                          <p:spTgt spid="26"/>
                                        </p:tgtEl>
                                      </p:cBhvr>
                                    </p:animEffect>
                                  </p:childTnLst>
                                </p:cTn>
                              </p:par>
                              <p:par>
                                <p:cTn id="48" presetID="10" presetClass="entr" presetSubtype="0" fill="hold" grpId="0" nodeType="withEffect">
                                  <p:stCondLst>
                                    <p:cond delay="600"/>
                                  </p:stCondLst>
                                  <p:childTnLst>
                                    <p:set>
                                      <p:cBhvr>
                                        <p:cTn id="49" dur="1" fill="hold">
                                          <p:stCondLst>
                                            <p:cond delay="0"/>
                                          </p:stCondLst>
                                        </p:cTn>
                                        <p:tgtEl>
                                          <p:spTgt spid="29"/>
                                        </p:tgtEl>
                                        <p:attrNameLst>
                                          <p:attrName>style.visibility</p:attrName>
                                        </p:attrNameLst>
                                      </p:cBhvr>
                                      <p:to>
                                        <p:strVal val="visible"/>
                                      </p:to>
                                    </p:set>
                                    <p:animEffect transition="in" filter="fade">
                                      <p:cBhvr>
                                        <p:cTn id="50" dur="500"/>
                                        <p:tgtEl>
                                          <p:spTgt spid="29"/>
                                        </p:tgtEl>
                                      </p:cBhvr>
                                    </p:animEffect>
                                  </p:childTnLst>
                                </p:cTn>
                              </p:par>
                              <p:par>
                                <p:cTn id="51" presetID="10" presetClass="entr" presetSubtype="0" fill="hold" grpId="0" nodeType="withEffect">
                                  <p:stCondLst>
                                    <p:cond delay="900"/>
                                  </p:stCondLst>
                                  <p:childTnLst>
                                    <p:set>
                                      <p:cBhvr>
                                        <p:cTn id="52" dur="1" fill="hold">
                                          <p:stCondLst>
                                            <p:cond delay="0"/>
                                          </p:stCondLst>
                                        </p:cTn>
                                        <p:tgtEl>
                                          <p:spTgt spid="27"/>
                                        </p:tgtEl>
                                        <p:attrNameLst>
                                          <p:attrName>style.visibility</p:attrName>
                                        </p:attrNameLst>
                                      </p:cBhvr>
                                      <p:to>
                                        <p:strVal val="visible"/>
                                      </p:to>
                                    </p:set>
                                    <p:animEffect transition="in" filter="fade">
                                      <p:cBhvr>
                                        <p:cTn id="53" dur="500"/>
                                        <p:tgtEl>
                                          <p:spTgt spid="27"/>
                                        </p:tgtEl>
                                      </p:cBhvr>
                                    </p:animEffect>
                                  </p:childTnLst>
                                </p:cTn>
                              </p:par>
                              <p:par>
                                <p:cTn id="54" presetID="10" presetClass="entr" presetSubtype="0" fill="hold" grpId="0" nodeType="withEffect">
                                  <p:stCondLst>
                                    <p:cond delay="900"/>
                                  </p:stCondLst>
                                  <p:childTnLst>
                                    <p:set>
                                      <p:cBhvr>
                                        <p:cTn id="55" dur="1" fill="hold">
                                          <p:stCondLst>
                                            <p:cond delay="0"/>
                                          </p:stCondLst>
                                        </p:cTn>
                                        <p:tgtEl>
                                          <p:spTgt spid="30"/>
                                        </p:tgtEl>
                                        <p:attrNameLst>
                                          <p:attrName>style.visibility</p:attrName>
                                        </p:attrNameLst>
                                      </p:cBhvr>
                                      <p:to>
                                        <p:strVal val="visible"/>
                                      </p:to>
                                    </p:set>
                                    <p:animEffect transition="in" filter="fade">
                                      <p:cBhvr>
                                        <p:cTn id="56"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5" grpId="0"/>
      <p:bldP spid="21" grpId="0" animBg="1"/>
      <p:bldP spid="22" grpId="0"/>
      <p:bldP spid="23" grpId="0" animBg="1"/>
      <p:bldP spid="24" grpId="0"/>
      <p:bldP spid="25" grpId="0" animBg="1"/>
      <p:bldP spid="26" grpId="0" animBg="1"/>
      <p:bldP spid="27" grpId="0" animBg="1"/>
      <p:bldP spid="28" grpId="0"/>
      <p:bldP spid="29" grpId="0"/>
      <p:bldP spid="30"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图片 11"/>
          <p:cNvPicPr>
            <a:picLocks noChangeAspect="1"/>
          </p:cNvPicPr>
          <p:nvPr/>
        </p:nvPicPr>
        <p:blipFill rotWithShape="1">
          <a:blip r:embed="rId3" cstate="screen">
            <a:extLst>
              <a:ext uri="{BEBA8EAE-BF5A-486C-A8C5-ECC9F3942E4B}">
                <a14:imgProps xmlns:a14="http://schemas.microsoft.com/office/drawing/2010/main">
                  <a14:imgLayer r:embed="rId4">
                    <a14:imgEffect>
                      <a14:brightnessContrast bright="12000"/>
                    </a14:imgEffect>
                  </a14:imgLayer>
                </a14:imgProps>
              </a:ext>
              <a:ext uri="{28A0092B-C50C-407E-A947-70E740481C1C}">
                <a14:useLocalDpi xmlns:a14="http://schemas.microsoft.com/office/drawing/2010/main"/>
              </a:ext>
            </a:extLst>
          </a:blip>
          <a:srcRect/>
          <a:stretch/>
        </p:blipFill>
        <p:spPr>
          <a:xfrm flipH="1">
            <a:off x="0" y="-723900"/>
            <a:ext cx="12192000" cy="6858000"/>
          </a:xfrm>
          <a:prstGeom prst="rect">
            <a:avLst/>
          </a:prstGeom>
        </p:spPr>
      </p:pic>
      <p:grpSp>
        <p:nvGrpSpPr>
          <p:cNvPr id="13" name="组合 12"/>
          <p:cNvGrpSpPr/>
          <p:nvPr/>
        </p:nvGrpSpPr>
        <p:grpSpPr>
          <a:xfrm rot="16200000" flipV="1">
            <a:off x="871166" y="-162757"/>
            <a:ext cx="10429048" cy="17257730"/>
            <a:chOff x="-232228" y="1039199"/>
            <a:chExt cx="3323772" cy="1854970"/>
          </a:xfrm>
        </p:grpSpPr>
        <p:sp>
          <p:nvSpPr>
            <p:cNvPr id="23" name="椭圆 4"/>
            <p:cNvSpPr/>
            <p:nvPr/>
          </p:nvSpPr>
          <p:spPr>
            <a:xfrm>
              <a:off x="-232228" y="1039199"/>
              <a:ext cx="3323772" cy="1854970"/>
            </a:xfrm>
            <a:custGeom>
              <a:avLst/>
              <a:gdLst/>
              <a:ahLst/>
              <a:cxnLst/>
              <a:rect l="l" t="t" r="r" b="b"/>
              <a:pathLst>
                <a:path w="3536950" h="1973943">
                  <a:moveTo>
                    <a:pt x="0" y="0"/>
                  </a:moveTo>
                  <a:lnTo>
                    <a:pt x="2553063" y="0"/>
                  </a:lnTo>
                  <a:lnTo>
                    <a:pt x="2553063" y="157"/>
                  </a:lnTo>
                  <a:cubicBezTo>
                    <a:pt x="3096734" y="1669"/>
                    <a:pt x="3536950" y="442912"/>
                    <a:pt x="3536950" y="986972"/>
                  </a:cubicBezTo>
                  <a:cubicBezTo>
                    <a:pt x="3536950" y="1531033"/>
                    <a:pt x="3096734" y="1972275"/>
                    <a:pt x="2553063" y="1973787"/>
                  </a:cubicBezTo>
                  <a:lnTo>
                    <a:pt x="2553063" y="1973942"/>
                  </a:lnTo>
                  <a:lnTo>
                    <a:pt x="2549999" y="1973942"/>
                  </a:lnTo>
                  <a:cubicBezTo>
                    <a:pt x="2549992" y="1973943"/>
                    <a:pt x="2549986" y="1973943"/>
                    <a:pt x="2549979" y="1973943"/>
                  </a:cubicBezTo>
                  <a:lnTo>
                    <a:pt x="2549959" y="1973942"/>
                  </a:lnTo>
                  <a:lnTo>
                    <a:pt x="0" y="1973942"/>
                  </a:lnTo>
                  <a:close/>
                </a:path>
              </a:pathLst>
            </a:custGeom>
            <a:solidFill>
              <a:srgbClr val="01B0F1">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椭圆 4"/>
            <p:cNvSpPr/>
            <p:nvPr/>
          </p:nvSpPr>
          <p:spPr>
            <a:xfrm>
              <a:off x="-4624" y="1139365"/>
              <a:ext cx="2975428" cy="1660562"/>
            </a:xfrm>
            <a:custGeom>
              <a:avLst/>
              <a:gdLst/>
              <a:ahLst/>
              <a:cxnLst/>
              <a:rect l="l" t="t" r="r" b="b"/>
              <a:pathLst>
                <a:path w="3536950" h="1973943">
                  <a:moveTo>
                    <a:pt x="0" y="0"/>
                  </a:moveTo>
                  <a:lnTo>
                    <a:pt x="2553063" y="0"/>
                  </a:lnTo>
                  <a:lnTo>
                    <a:pt x="2553063" y="157"/>
                  </a:lnTo>
                  <a:cubicBezTo>
                    <a:pt x="3096734" y="1669"/>
                    <a:pt x="3536950" y="442912"/>
                    <a:pt x="3536950" y="986972"/>
                  </a:cubicBezTo>
                  <a:cubicBezTo>
                    <a:pt x="3536950" y="1531033"/>
                    <a:pt x="3096734" y="1972275"/>
                    <a:pt x="2553063" y="1973787"/>
                  </a:cubicBezTo>
                  <a:lnTo>
                    <a:pt x="2553063" y="1973942"/>
                  </a:lnTo>
                  <a:lnTo>
                    <a:pt x="2549999" y="1973942"/>
                  </a:lnTo>
                  <a:cubicBezTo>
                    <a:pt x="2549992" y="1973943"/>
                    <a:pt x="2549986" y="1973943"/>
                    <a:pt x="2549979" y="1973943"/>
                  </a:cubicBezTo>
                  <a:lnTo>
                    <a:pt x="2549959" y="1973942"/>
                  </a:lnTo>
                  <a:lnTo>
                    <a:pt x="0" y="1973942"/>
                  </a:lnTo>
                  <a:close/>
                </a:path>
              </a:pathLst>
            </a:custGeom>
            <a:solidFill>
              <a:srgbClr val="076DC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5" name="组合 24"/>
          <p:cNvGrpSpPr/>
          <p:nvPr/>
        </p:nvGrpSpPr>
        <p:grpSpPr>
          <a:xfrm>
            <a:off x="5425570" y="4056947"/>
            <a:ext cx="1324188" cy="720672"/>
            <a:chOff x="8046865" y="3178903"/>
            <a:chExt cx="1595802" cy="868495"/>
          </a:xfrm>
        </p:grpSpPr>
        <p:sp>
          <p:nvSpPr>
            <p:cNvPr id="26" name="椭圆 25"/>
            <p:cNvSpPr/>
            <p:nvPr/>
          </p:nvSpPr>
          <p:spPr>
            <a:xfrm>
              <a:off x="8389633" y="3178903"/>
              <a:ext cx="868497" cy="86849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TextBox 26"/>
            <p:cNvSpPr txBox="1"/>
            <p:nvPr/>
          </p:nvSpPr>
          <p:spPr>
            <a:xfrm>
              <a:off x="8046865" y="3209514"/>
              <a:ext cx="1595802" cy="778896"/>
            </a:xfrm>
            <a:prstGeom prst="rect">
              <a:avLst/>
            </a:prstGeom>
            <a:noFill/>
          </p:spPr>
          <p:txBody>
            <a:bodyPr wrap="square" lIns="91433" tIns="45716" rIns="91433" bIns="45716" rtlCol="0">
              <a:spAutoFit/>
            </a:bodyPr>
            <a:lstStyle/>
            <a:p>
              <a:pPr algn="ctr"/>
              <a:r>
                <a:rPr lang="en-US" altLang="zh-CN" sz="3600" b="1" dirty="0" smtClean="0">
                  <a:solidFill>
                    <a:srgbClr val="076DC1"/>
                  </a:solidFill>
                  <a:latin typeface="微软雅黑" pitchFamily="34" charset="-122"/>
                  <a:ea typeface="微软雅黑" pitchFamily="34" charset="-122"/>
                </a:rPr>
                <a:t>D</a:t>
              </a:r>
              <a:endParaRPr lang="zh-CN" altLang="en-US" sz="3600" b="1" dirty="0">
                <a:solidFill>
                  <a:srgbClr val="076DC1"/>
                </a:solidFill>
                <a:latin typeface="微软雅黑" pitchFamily="34" charset="-122"/>
                <a:ea typeface="微软雅黑" pitchFamily="34" charset="-122"/>
              </a:endParaRPr>
            </a:p>
          </p:txBody>
        </p:sp>
      </p:grpSp>
      <p:sp>
        <p:nvSpPr>
          <p:cNvPr id="28" name="TextBox 42"/>
          <p:cNvSpPr txBox="1"/>
          <p:nvPr/>
        </p:nvSpPr>
        <p:spPr>
          <a:xfrm>
            <a:off x="3231353" y="4962249"/>
            <a:ext cx="5712622" cy="923330"/>
          </a:xfrm>
          <a:prstGeom prst="rect">
            <a:avLst/>
          </a:prstGeom>
          <a:noFill/>
        </p:spPr>
        <p:txBody>
          <a:bodyPr wrap="square" rtlCol="0">
            <a:spAutoFit/>
          </a:bodyPr>
          <a:lstStyle/>
          <a:p>
            <a:pPr algn="ctr"/>
            <a:r>
              <a:rPr lang="zh-CN" altLang="en-US" sz="5400" b="1" dirty="0" smtClean="0">
                <a:solidFill>
                  <a:schemeClr val="bg1"/>
                </a:solidFill>
                <a:latin typeface="微软雅黑" pitchFamily="34" charset="-122"/>
                <a:ea typeface="微软雅黑" pitchFamily="34" charset="-122"/>
              </a:rPr>
              <a:t>点击加入</a:t>
            </a:r>
            <a:r>
              <a:rPr lang="zh-CN" altLang="en-US" sz="5400" b="1" dirty="0">
                <a:solidFill>
                  <a:schemeClr val="bg1"/>
                </a:solidFill>
                <a:latin typeface="微软雅黑" pitchFamily="34" charset="-122"/>
                <a:ea typeface="微软雅黑" pitchFamily="34" charset="-122"/>
              </a:rPr>
              <a:t>你的标题</a:t>
            </a:r>
          </a:p>
        </p:txBody>
      </p:sp>
      <p:sp>
        <p:nvSpPr>
          <p:cNvPr id="29" name="TextBox 42"/>
          <p:cNvSpPr txBox="1"/>
          <p:nvPr/>
        </p:nvSpPr>
        <p:spPr>
          <a:xfrm>
            <a:off x="4209090" y="5923900"/>
            <a:ext cx="3608060" cy="523220"/>
          </a:xfrm>
          <a:prstGeom prst="rect">
            <a:avLst/>
          </a:prstGeom>
          <a:noFill/>
        </p:spPr>
        <p:txBody>
          <a:bodyPr wrap="square" rtlCol="0">
            <a:spAutoFit/>
          </a:bodyPr>
          <a:lstStyle/>
          <a:p>
            <a:pPr algn="ctr"/>
            <a:r>
              <a:rPr lang="en-US" altLang="zh-CN" sz="2800" dirty="0" smtClean="0">
                <a:solidFill>
                  <a:schemeClr val="bg1"/>
                </a:solidFill>
                <a:latin typeface="微软雅黑" pitchFamily="34" charset="-122"/>
                <a:ea typeface="微软雅黑" pitchFamily="34" charset="-122"/>
              </a:rPr>
              <a:t>【</a:t>
            </a:r>
            <a:r>
              <a:rPr lang="zh-CN" altLang="en-US" sz="2400" dirty="0" smtClean="0">
                <a:solidFill>
                  <a:schemeClr val="bg1"/>
                </a:solidFill>
                <a:latin typeface="微软雅黑" pitchFamily="34" charset="-122"/>
                <a:ea typeface="微软雅黑" pitchFamily="34" charset="-122"/>
              </a:rPr>
              <a:t>点击补充</a:t>
            </a:r>
            <a:r>
              <a:rPr lang="zh-CN" altLang="en-US" sz="2400" dirty="0">
                <a:solidFill>
                  <a:schemeClr val="bg1"/>
                </a:solidFill>
                <a:latin typeface="微软雅黑" pitchFamily="34" charset="-122"/>
                <a:ea typeface="微软雅黑" pitchFamily="34" charset="-122"/>
              </a:rPr>
              <a:t>添加</a:t>
            </a:r>
            <a:r>
              <a:rPr lang="zh-CN" altLang="en-US" sz="2400" dirty="0" smtClean="0">
                <a:solidFill>
                  <a:schemeClr val="bg1"/>
                </a:solidFill>
                <a:latin typeface="微软雅黑" pitchFamily="34" charset="-122"/>
                <a:ea typeface="微软雅黑" pitchFamily="34" charset="-122"/>
              </a:rPr>
              <a:t>内容</a:t>
            </a:r>
            <a:r>
              <a:rPr lang="en-US" altLang="zh-CN" sz="2800" dirty="0" smtClean="0">
                <a:solidFill>
                  <a:schemeClr val="bg1"/>
                </a:solidFill>
                <a:latin typeface="微软雅黑" pitchFamily="34" charset="-122"/>
                <a:ea typeface="微软雅黑" pitchFamily="34" charset="-122"/>
              </a:rPr>
              <a:t>】</a:t>
            </a:r>
            <a:endParaRPr lang="zh-CN" altLang="en-US" sz="3800" dirty="0">
              <a:solidFill>
                <a:schemeClr val="bg1"/>
              </a:solidFill>
              <a:latin typeface="微软雅黑" pitchFamily="34" charset="-122"/>
              <a:ea typeface="微软雅黑" pitchFamily="34" charset="-122"/>
            </a:endParaRPr>
          </a:p>
        </p:txBody>
      </p:sp>
    </p:spTree>
    <p:extLst>
      <p:ext uri="{BB962C8B-B14F-4D97-AF65-F5344CB8AC3E}">
        <p14:creationId xmlns:p14="http://schemas.microsoft.com/office/powerpoint/2010/main" val="3543699301"/>
      </p:ext>
    </p:extLst>
  </p:cSld>
  <p:clrMapOvr>
    <a:masterClrMapping/>
  </p:clrMapOvr>
  <p:transition spd="slow" advClick="0" advTm="1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additive="base">
                                        <p:cTn id="7" dur="500" fill="hold"/>
                                        <p:tgtEl>
                                          <p:spTgt spid="13"/>
                                        </p:tgtEl>
                                        <p:attrNameLst>
                                          <p:attrName>ppt_x</p:attrName>
                                        </p:attrNameLst>
                                      </p:cBhvr>
                                      <p:tavLst>
                                        <p:tav tm="0">
                                          <p:val>
                                            <p:strVal val="#ppt_x"/>
                                          </p:val>
                                        </p:tav>
                                        <p:tav tm="100000">
                                          <p:val>
                                            <p:strVal val="#ppt_x"/>
                                          </p:val>
                                        </p:tav>
                                      </p:tavLst>
                                    </p:anim>
                                    <p:anim calcmode="lin" valueType="num">
                                      <p:cBhvr additive="base">
                                        <p:cTn id="8" dur="500" fill="hold"/>
                                        <p:tgtEl>
                                          <p:spTgt spid="13"/>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42" presetClass="entr" presetSubtype="0" fill="hold" nodeType="afterEffect">
                                  <p:stCondLst>
                                    <p:cond delay="0"/>
                                  </p:stCondLst>
                                  <p:childTnLst>
                                    <p:set>
                                      <p:cBhvr>
                                        <p:cTn id="11" dur="1" fill="hold">
                                          <p:stCondLst>
                                            <p:cond delay="0"/>
                                          </p:stCondLst>
                                        </p:cTn>
                                        <p:tgtEl>
                                          <p:spTgt spid="25"/>
                                        </p:tgtEl>
                                        <p:attrNameLst>
                                          <p:attrName>style.visibility</p:attrName>
                                        </p:attrNameLst>
                                      </p:cBhvr>
                                      <p:to>
                                        <p:strVal val="visible"/>
                                      </p:to>
                                    </p:set>
                                    <p:animEffect transition="in" filter="fade">
                                      <p:cBhvr>
                                        <p:cTn id="12" dur="1000"/>
                                        <p:tgtEl>
                                          <p:spTgt spid="25"/>
                                        </p:tgtEl>
                                      </p:cBhvr>
                                    </p:animEffect>
                                    <p:anim calcmode="lin" valueType="num">
                                      <p:cBhvr>
                                        <p:cTn id="13" dur="1000" fill="hold"/>
                                        <p:tgtEl>
                                          <p:spTgt spid="25"/>
                                        </p:tgtEl>
                                        <p:attrNameLst>
                                          <p:attrName>ppt_x</p:attrName>
                                        </p:attrNameLst>
                                      </p:cBhvr>
                                      <p:tavLst>
                                        <p:tav tm="0">
                                          <p:val>
                                            <p:strVal val="#ppt_x"/>
                                          </p:val>
                                        </p:tav>
                                        <p:tav tm="100000">
                                          <p:val>
                                            <p:strVal val="#ppt_x"/>
                                          </p:val>
                                        </p:tav>
                                      </p:tavLst>
                                    </p:anim>
                                    <p:anim calcmode="lin" valueType="num">
                                      <p:cBhvr>
                                        <p:cTn id="14" dur="1000" fill="hold"/>
                                        <p:tgtEl>
                                          <p:spTgt spid="25"/>
                                        </p:tgtEl>
                                        <p:attrNameLst>
                                          <p:attrName>ppt_y</p:attrName>
                                        </p:attrNameLst>
                                      </p:cBhvr>
                                      <p:tavLst>
                                        <p:tav tm="0">
                                          <p:val>
                                            <p:strVal val="#ppt_y+.1"/>
                                          </p:val>
                                        </p:tav>
                                        <p:tav tm="100000">
                                          <p:val>
                                            <p:strVal val="#ppt_y"/>
                                          </p:val>
                                        </p:tav>
                                      </p:tavLst>
                                    </p:anim>
                                  </p:childTnLst>
                                </p:cTn>
                              </p:par>
                            </p:childTnLst>
                          </p:cTn>
                        </p:par>
                        <p:par>
                          <p:cTn id="15" fill="hold">
                            <p:stCondLst>
                              <p:cond delay="1500"/>
                            </p:stCondLst>
                            <p:childTnLst>
                              <p:par>
                                <p:cTn id="16" presetID="56" presetClass="entr" presetSubtype="0" fill="hold" grpId="0" nodeType="afterEffect">
                                  <p:stCondLst>
                                    <p:cond delay="0"/>
                                  </p:stCondLst>
                                  <p:iterate type="lt">
                                    <p:tmPct val="10000"/>
                                  </p:iterate>
                                  <p:childTnLst>
                                    <p:set>
                                      <p:cBhvr>
                                        <p:cTn id="17" dur="1" fill="hold">
                                          <p:stCondLst>
                                            <p:cond delay="0"/>
                                          </p:stCondLst>
                                        </p:cTn>
                                        <p:tgtEl>
                                          <p:spTgt spid="28"/>
                                        </p:tgtEl>
                                        <p:attrNameLst>
                                          <p:attrName>style.visibility</p:attrName>
                                        </p:attrNameLst>
                                      </p:cBhvr>
                                      <p:to>
                                        <p:strVal val="visible"/>
                                      </p:to>
                                    </p:set>
                                    <p:anim by="(-#ppt_w*2)" calcmode="lin" valueType="num">
                                      <p:cBhvr rctx="PPT">
                                        <p:cTn id="18" dur="250" autoRev="1" fill="hold">
                                          <p:stCondLst>
                                            <p:cond delay="0"/>
                                          </p:stCondLst>
                                        </p:cTn>
                                        <p:tgtEl>
                                          <p:spTgt spid="28"/>
                                        </p:tgtEl>
                                        <p:attrNameLst>
                                          <p:attrName>ppt_w</p:attrName>
                                        </p:attrNameLst>
                                      </p:cBhvr>
                                    </p:anim>
                                    <p:anim by="(#ppt_w*0.50)" calcmode="lin" valueType="num">
                                      <p:cBhvr>
                                        <p:cTn id="19" dur="250" decel="50000" autoRev="1" fill="hold">
                                          <p:stCondLst>
                                            <p:cond delay="0"/>
                                          </p:stCondLst>
                                        </p:cTn>
                                        <p:tgtEl>
                                          <p:spTgt spid="28"/>
                                        </p:tgtEl>
                                        <p:attrNameLst>
                                          <p:attrName>ppt_x</p:attrName>
                                        </p:attrNameLst>
                                      </p:cBhvr>
                                    </p:anim>
                                    <p:anim from="(-#ppt_h/2)" to="(#ppt_y)" calcmode="lin" valueType="num">
                                      <p:cBhvr>
                                        <p:cTn id="20" dur="500" fill="hold">
                                          <p:stCondLst>
                                            <p:cond delay="0"/>
                                          </p:stCondLst>
                                        </p:cTn>
                                        <p:tgtEl>
                                          <p:spTgt spid="28"/>
                                        </p:tgtEl>
                                        <p:attrNameLst>
                                          <p:attrName>ppt_y</p:attrName>
                                        </p:attrNameLst>
                                      </p:cBhvr>
                                    </p:anim>
                                    <p:animRot by="21600000">
                                      <p:cBhvr>
                                        <p:cTn id="21" dur="500" fill="hold">
                                          <p:stCondLst>
                                            <p:cond delay="0"/>
                                          </p:stCondLst>
                                        </p:cTn>
                                        <p:tgtEl>
                                          <p:spTgt spid="28"/>
                                        </p:tgtEl>
                                        <p:attrNameLst>
                                          <p:attrName>r</p:attrName>
                                        </p:attrNameLst>
                                      </p:cBhvr>
                                    </p:animRot>
                                  </p:childTnLst>
                                </p:cTn>
                              </p:par>
                            </p:childTnLst>
                          </p:cTn>
                        </p:par>
                        <p:par>
                          <p:cTn id="22" fill="hold">
                            <p:stCondLst>
                              <p:cond delay="2350"/>
                            </p:stCondLst>
                            <p:childTnLst>
                              <p:par>
                                <p:cTn id="23" presetID="56" presetClass="entr" presetSubtype="0" fill="hold" grpId="0" nodeType="afterEffect">
                                  <p:stCondLst>
                                    <p:cond delay="0"/>
                                  </p:stCondLst>
                                  <p:iterate type="lt">
                                    <p:tmPct val="10000"/>
                                  </p:iterate>
                                  <p:childTnLst>
                                    <p:set>
                                      <p:cBhvr>
                                        <p:cTn id="24" dur="1" fill="hold">
                                          <p:stCondLst>
                                            <p:cond delay="0"/>
                                          </p:stCondLst>
                                        </p:cTn>
                                        <p:tgtEl>
                                          <p:spTgt spid="29"/>
                                        </p:tgtEl>
                                        <p:attrNameLst>
                                          <p:attrName>style.visibility</p:attrName>
                                        </p:attrNameLst>
                                      </p:cBhvr>
                                      <p:to>
                                        <p:strVal val="visible"/>
                                      </p:to>
                                    </p:set>
                                    <p:anim by="(-#ppt_w*2)" calcmode="lin" valueType="num">
                                      <p:cBhvr rctx="PPT">
                                        <p:cTn id="25" dur="250" autoRev="1" fill="hold">
                                          <p:stCondLst>
                                            <p:cond delay="0"/>
                                          </p:stCondLst>
                                        </p:cTn>
                                        <p:tgtEl>
                                          <p:spTgt spid="29"/>
                                        </p:tgtEl>
                                        <p:attrNameLst>
                                          <p:attrName>ppt_w</p:attrName>
                                        </p:attrNameLst>
                                      </p:cBhvr>
                                    </p:anim>
                                    <p:anim by="(#ppt_w*0.50)" calcmode="lin" valueType="num">
                                      <p:cBhvr>
                                        <p:cTn id="26" dur="250" decel="50000" autoRev="1" fill="hold">
                                          <p:stCondLst>
                                            <p:cond delay="0"/>
                                          </p:stCondLst>
                                        </p:cTn>
                                        <p:tgtEl>
                                          <p:spTgt spid="29"/>
                                        </p:tgtEl>
                                        <p:attrNameLst>
                                          <p:attrName>ppt_x</p:attrName>
                                        </p:attrNameLst>
                                      </p:cBhvr>
                                    </p:anim>
                                    <p:anim from="(-#ppt_h/2)" to="(#ppt_y)" calcmode="lin" valueType="num">
                                      <p:cBhvr>
                                        <p:cTn id="27" dur="500" fill="hold">
                                          <p:stCondLst>
                                            <p:cond delay="0"/>
                                          </p:stCondLst>
                                        </p:cTn>
                                        <p:tgtEl>
                                          <p:spTgt spid="29"/>
                                        </p:tgtEl>
                                        <p:attrNameLst>
                                          <p:attrName>ppt_y</p:attrName>
                                        </p:attrNameLst>
                                      </p:cBhvr>
                                    </p:anim>
                                    <p:animRot by="21600000">
                                      <p:cBhvr>
                                        <p:cTn id="28" dur="500" fill="hold">
                                          <p:stCondLst>
                                            <p:cond delay="0"/>
                                          </p:stCondLst>
                                        </p:cTn>
                                        <p:tgtEl>
                                          <p:spTgt spid="29"/>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p:bldP spid="29"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文本框 5"/>
          <p:cNvSpPr txBox="1"/>
          <p:nvPr/>
        </p:nvSpPr>
        <p:spPr>
          <a:xfrm>
            <a:off x="957842" y="263724"/>
            <a:ext cx="4680957" cy="584775"/>
          </a:xfrm>
          <a:prstGeom prst="rect">
            <a:avLst/>
          </a:prstGeom>
          <a:noFill/>
        </p:spPr>
        <p:txBody>
          <a:bodyPr wrap="square" rtlCol="0">
            <a:spAutoFit/>
          </a:bodyPr>
          <a:lstStyle>
            <a:defPPr>
              <a:defRPr lang="zh-CN"/>
            </a:defPPr>
            <a:lvl1pPr>
              <a:defRPr sz="4000">
                <a:solidFill>
                  <a:schemeClr val="accent1">
                    <a:lumMod val="50000"/>
                  </a:schemeClr>
                </a:solidFill>
                <a:latin typeface="微软雅黑" pitchFamily="34" charset="-122"/>
                <a:ea typeface="微软雅黑" pitchFamily="34" charset="-122"/>
              </a:defRPr>
            </a:lvl1pPr>
          </a:lstStyle>
          <a:p>
            <a:r>
              <a:rPr lang="en-US" altLang="zh-CN" sz="3200" dirty="0">
                <a:solidFill>
                  <a:schemeClr val="bg1">
                    <a:lumMod val="50000"/>
                  </a:schemeClr>
                </a:solidFill>
              </a:rPr>
              <a:t>01.</a:t>
            </a:r>
            <a:r>
              <a:rPr lang="zh-CN" altLang="en-US" sz="3200" dirty="0">
                <a:solidFill>
                  <a:schemeClr val="bg1">
                    <a:lumMod val="50000"/>
                  </a:schemeClr>
                </a:solidFill>
              </a:rPr>
              <a:t>工作认知不足</a:t>
            </a:r>
            <a:endParaRPr lang="zh-CN" altLang="zh-CN" sz="3200" dirty="0">
              <a:solidFill>
                <a:schemeClr val="bg1">
                  <a:lumMod val="50000"/>
                </a:schemeClr>
              </a:solidFill>
            </a:endParaRPr>
          </a:p>
        </p:txBody>
      </p:sp>
      <p:grpSp>
        <p:nvGrpSpPr>
          <p:cNvPr id="10" name="组合 9"/>
          <p:cNvGrpSpPr/>
          <p:nvPr/>
        </p:nvGrpSpPr>
        <p:grpSpPr>
          <a:xfrm>
            <a:off x="0" y="231838"/>
            <a:ext cx="759125" cy="693420"/>
            <a:chOff x="0" y="532828"/>
            <a:chExt cx="759125" cy="568897"/>
          </a:xfrm>
          <a:solidFill>
            <a:srgbClr val="076DC1"/>
          </a:solidFill>
        </p:grpSpPr>
        <p:sp>
          <p:nvSpPr>
            <p:cNvPr id="11" name="矩形 10"/>
            <p:cNvSpPr/>
            <p:nvPr/>
          </p:nvSpPr>
          <p:spPr>
            <a:xfrm>
              <a:off x="0" y="532828"/>
              <a:ext cx="238791" cy="568897"/>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矩形 11"/>
            <p:cNvSpPr/>
            <p:nvPr/>
          </p:nvSpPr>
          <p:spPr>
            <a:xfrm>
              <a:off x="341410" y="532828"/>
              <a:ext cx="107228" cy="568897"/>
            </a:xfrm>
            <a:prstGeom prst="rect">
              <a:avLst/>
            </a:prstGeom>
            <a:solidFill>
              <a:srgbClr val="01B0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矩形 12"/>
            <p:cNvSpPr/>
            <p:nvPr/>
          </p:nvSpPr>
          <p:spPr>
            <a:xfrm>
              <a:off x="551257" y="532828"/>
              <a:ext cx="67464" cy="568897"/>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矩形 13"/>
            <p:cNvSpPr/>
            <p:nvPr/>
          </p:nvSpPr>
          <p:spPr>
            <a:xfrm>
              <a:off x="721341" y="532828"/>
              <a:ext cx="37784" cy="568897"/>
            </a:xfrm>
            <a:prstGeom prst="rect">
              <a:avLst/>
            </a:prstGeom>
            <a:solidFill>
              <a:srgbClr val="01B0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5" name="TextBox 14"/>
          <p:cNvSpPr txBox="1"/>
          <p:nvPr/>
        </p:nvSpPr>
        <p:spPr>
          <a:xfrm>
            <a:off x="9059265" y="385644"/>
            <a:ext cx="3131147" cy="369332"/>
          </a:xfrm>
          <a:prstGeom prst="rect">
            <a:avLst/>
          </a:prstGeom>
          <a:noFill/>
        </p:spPr>
        <p:txBody>
          <a:bodyPr wrap="square" rtlCol="0">
            <a:spAutoFit/>
          </a:bodyPr>
          <a:lstStyle/>
          <a:p>
            <a:r>
              <a:rPr lang="en-US" altLang="zh-CN" dirty="0">
                <a:solidFill>
                  <a:schemeClr val="bg1">
                    <a:lumMod val="50000"/>
                  </a:schemeClr>
                </a:solidFill>
                <a:latin typeface="微软雅黑" pitchFamily="34" charset="-122"/>
                <a:ea typeface="微软雅黑" pitchFamily="34" charset="-122"/>
              </a:rPr>
              <a:t>LOGO     </a:t>
            </a:r>
            <a:r>
              <a:rPr lang="zh-CN" altLang="en-US" dirty="0">
                <a:solidFill>
                  <a:schemeClr val="bg1">
                    <a:lumMod val="50000"/>
                  </a:schemeClr>
                </a:solidFill>
                <a:latin typeface="微软雅黑" pitchFamily="34" charset="-122"/>
                <a:ea typeface="微软雅黑" pitchFamily="34" charset="-122"/>
              </a:rPr>
              <a:t>添加您的公司名称</a:t>
            </a:r>
          </a:p>
        </p:txBody>
      </p:sp>
      <p:grpSp>
        <p:nvGrpSpPr>
          <p:cNvPr id="16" name="组合 15"/>
          <p:cNvGrpSpPr/>
          <p:nvPr/>
        </p:nvGrpSpPr>
        <p:grpSpPr>
          <a:xfrm>
            <a:off x="0" y="922175"/>
            <a:ext cx="12190413" cy="45719"/>
            <a:chOff x="0" y="532828"/>
            <a:chExt cx="759125" cy="568897"/>
          </a:xfrm>
          <a:solidFill>
            <a:srgbClr val="076DC1"/>
          </a:solidFill>
        </p:grpSpPr>
        <p:sp>
          <p:nvSpPr>
            <p:cNvPr id="17" name="矩形 16"/>
            <p:cNvSpPr/>
            <p:nvPr/>
          </p:nvSpPr>
          <p:spPr>
            <a:xfrm>
              <a:off x="0" y="532828"/>
              <a:ext cx="238791" cy="568897"/>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矩形 17"/>
            <p:cNvSpPr/>
            <p:nvPr/>
          </p:nvSpPr>
          <p:spPr>
            <a:xfrm>
              <a:off x="238791" y="532828"/>
              <a:ext cx="209847" cy="568897"/>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矩形 18"/>
            <p:cNvSpPr/>
            <p:nvPr/>
          </p:nvSpPr>
          <p:spPr>
            <a:xfrm>
              <a:off x="448638" y="532828"/>
              <a:ext cx="170083" cy="568897"/>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矩形 19"/>
            <p:cNvSpPr/>
            <p:nvPr/>
          </p:nvSpPr>
          <p:spPr>
            <a:xfrm>
              <a:off x="616871" y="532828"/>
              <a:ext cx="142254" cy="568897"/>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1" name="矩形 12"/>
          <p:cNvSpPr/>
          <p:nvPr/>
        </p:nvSpPr>
        <p:spPr>
          <a:xfrm>
            <a:off x="2307556" y="2214569"/>
            <a:ext cx="1714083" cy="1714802"/>
          </a:xfrm>
          <a:custGeom>
            <a:avLst/>
            <a:gdLst/>
            <a:ahLst/>
            <a:cxnLst/>
            <a:rect l="l" t="t" r="r" b="b"/>
            <a:pathLst>
              <a:path w="2305015" h="2305016">
                <a:moveTo>
                  <a:pt x="1116504" y="0"/>
                </a:moveTo>
                <a:lnTo>
                  <a:pt x="1188513" y="0"/>
                </a:lnTo>
                <a:lnTo>
                  <a:pt x="1188513" y="56204"/>
                </a:lnTo>
                <a:cubicBezTo>
                  <a:pt x="1228826" y="56265"/>
                  <a:pt x="1268550" y="59732"/>
                  <a:pt x="1307429" y="66564"/>
                </a:cubicBezTo>
                <a:lnTo>
                  <a:pt x="1317181" y="11258"/>
                </a:lnTo>
                <a:lnTo>
                  <a:pt x="1347579" y="16618"/>
                </a:lnTo>
                <a:lnTo>
                  <a:pt x="1388096" y="23762"/>
                </a:lnTo>
                <a:lnTo>
                  <a:pt x="1378548" y="77912"/>
                </a:lnTo>
                <a:cubicBezTo>
                  <a:pt x="1417923" y="85915"/>
                  <a:pt x="1456476" y="96250"/>
                  <a:pt x="1493927" y="109198"/>
                </a:cubicBezTo>
                <a:lnTo>
                  <a:pt x="1512855" y="57192"/>
                </a:lnTo>
                <a:lnTo>
                  <a:pt x="1512856" y="57192"/>
                </a:lnTo>
                <a:lnTo>
                  <a:pt x="1512857" y="57192"/>
                </a:lnTo>
                <a:lnTo>
                  <a:pt x="1564604" y="76027"/>
                </a:lnTo>
                <a:lnTo>
                  <a:pt x="1580521" y="81820"/>
                </a:lnTo>
                <a:lnTo>
                  <a:pt x="1580522" y="81821"/>
                </a:lnTo>
                <a:lnTo>
                  <a:pt x="1561549" y="133948"/>
                </a:lnTo>
                <a:cubicBezTo>
                  <a:pt x="1599009" y="148154"/>
                  <a:pt x="1635168" y="165067"/>
                  <a:pt x="1670051" y="184087"/>
                </a:cubicBezTo>
                <a:lnTo>
                  <a:pt x="1697580" y="136405"/>
                </a:lnTo>
                <a:lnTo>
                  <a:pt x="1759941" y="172409"/>
                </a:lnTo>
                <a:lnTo>
                  <a:pt x="1759942" y="172410"/>
                </a:lnTo>
                <a:lnTo>
                  <a:pt x="1731926" y="220936"/>
                </a:lnTo>
                <a:cubicBezTo>
                  <a:pt x="1766460" y="241040"/>
                  <a:pt x="1799121" y="263964"/>
                  <a:pt x="1829826" y="289298"/>
                </a:cubicBezTo>
                <a:lnTo>
                  <a:pt x="1865744" y="246493"/>
                </a:lnTo>
                <a:lnTo>
                  <a:pt x="1920906" y="292779"/>
                </a:lnTo>
                <a:lnTo>
                  <a:pt x="1920907" y="292780"/>
                </a:lnTo>
                <a:lnTo>
                  <a:pt x="1884782" y="335832"/>
                </a:lnTo>
                <a:cubicBezTo>
                  <a:pt x="1915274" y="361532"/>
                  <a:pt x="1943485" y="389743"/>
                  <a:pt x="1969185" y="420235"/>
                </a:cubicBezTo>
                <a:lnTo>
                  <a:pt x="2012237" y="384110"/>
                </a:lnTo>
                <a:lnTo>
                  <a:pt x="2054670" y="434681"/>
                </a:lnTo>
                <a:lnTo>
                  <a:pt x="2058522" y="439272"/>
                </a:lnTo>
                <a:lnTo>
                  <a:pt x="2015718" y="475189"/>
                </a:lnTo>
                <a:cubicBezTo>
                  <a:pt x="2041052" y="505895"/>
                  <a:pt x="2063977" y="538556"/>
                  <a:pt x="2084080" y="573090"/>
                </a:cubicBezTo>
                <a:lnTo>
                  <a:pt x="2132606" y="545074"/>
                </a:lnTo>
                <a:lnTo>
                  <a:pt x="2168610" y="607434"/>
                </a:lnTo>
                <a:lnTo>
                  <a:pt x="2120929" y="634963"/>
                </a:lnTo>
                <a:cubicBezTo>
                  <a:pt x="2139949" y="669847"/>
                  <a:pt x="2156862" y="706007"/>
                  <a:pt x="2171069" y="743467"/>
                </a:cubicBezTo>
                <a:lnTo>
                  <a:pt x="2223196" y="724494"/>
                </a:lnTo>
                <a:lnTo>
                  <a:pt x="2244913" y="784161"/>
                </a:lnTo>
                <a:lnTo>
                  <a:pt x="2247824" y="792160"/>
                </a:lnTo>
                <a:lnTo>
                  <a:pt x="2195819" y="811089"/>
                </a:lnTo>
                <a:cubicBezTo>
                  <a:pt x="2208767" y="848539"/>
                  <a:pt x="2219102" y="887093"/>
                  <a:pt x="2227105" y="926468"/>
                </a:cubicBezTo>
                <a:lnTo>
                  <a:pt x="2281253" y="916920"/>
                </a:lnTo>
                <a:lnTo>
                  <a:pt x="2291883" y="977205"/>
                </a:lnTo>
                <a:lnTo>
                  <a:pt x="2293757" y="987835"/>
                </a:lnTo>
                <a:lnTo>
                  <a:pt x="2238453" y="997587"/>
                </a:lnTo>
                <a:cubicBezTo>
                  <a:pt x="2245285" y="1036466"/>
                  <a:pt x="2248752" y="1076191"/>
                  <a:pt x="2248813" y="1116503"/>
                </a:cubicBezTo>
                <a:lnTo>
                  <a:pt x="2305015" y="1116503"/>
                </a:lnTo>
                <a:lnTo>
                  <a:pt x="2305015" y="1188511"/>
                </a:lnTo>
                <a:lnTo>
                  <a:pt x="2305015" y="1188512"/>
                </a:lnTo>
                <a:lnTo>
                  <a:pt x="2248813" y="1188512"/>
                </a:lnTo>
                <a:cubicBezTo>
                  <a:pt x="2248752" y="1228825"/>
                  <a:pt x="2245285" y="1268550"/>
                  <a:pt x="2238454" y="1307429"/>
                </a:cubicBezTo>
                <a:lnTo>
                  <a:pt x="2293758" y="1317181"/>
                </a:lnTo>
                <a:lnTo>
                  <a:pt x="2281254" y="1388096"/>
                </a:lnTo>
                <a:lnTo>
                  <a:pt x="2227105" y="1378548"/>
                </a:lnTo>
                <a:cubicBezTo>
                  <a:pt x="2219102" y="1417923"/>
                  <a:pt x="2208767" y="1456477"/>
                  <a:pt x="2195819" y="1493928"/>
                </a:cubicBezTo>
                <a:lnTo>
                  <a:pt x="2247824" y="1512856"/>
                </a:lnTo>
                <a:lnTo>
                  <a:pt x="2231124" y="1558739"/>
                </a:lnTo>
                <a:lnTo>
                  <a:pt x="2223196" y="1580522"/>
                </a:lnTo>
                <a:lnTo>
                  <a:pt x="2223195" y="1580522"/>
                </a:lnTo>
                <a:lnTo>
                  <a:pt x="2171069" y="1561550"/>
                </a:lnTo>
                <a:cubicBezTo>
                  <a:pt x="2156863" y="1599010"/>
                  <a:pt x="2139950" y="1635169"/>
                  <a:pt x="2120930" y="1670052"/>
                </a:cubicBezTo>
                <a:lnTo>
                  <a:pt x="2168611" y="1697581"/>
                </a:lnTo>
                <a:lnTo>
                  <a:pt x="2161744" y="1709474"/>
                </a:lnTo>
                <a:lnTo>
                  <a:pt x="2132607" y="1759942"/>
                </a:lnTo>
                <a:lnTo>
                  <a:pt x="2084082" y="1731926"/>
                </a:lnTo>
                <a:cubicBezTo>
                  <a:pt x="2063978" y="1766461"/>
                  <a:pt x="2041053" y="1799122"/>
                  <a:pt x="2015719" y="1829828"/>
                </a:cubicBezTo>
                <a:lnTo>
                  <a:pt x="2058523" y="1865745"/>
                </a:lnTo>
                <a:lnTo>
                  <a:pt x="2035310" y="1893409"/>
                </a:lnTo>
                <a:lnTo>
                  <a:pt x="2012237" y="1920907"/>
                </a:lnTo>
                <a:lnTo>
                  <a:pt x="1969186" y="1884783"/>
                </a:lnTo>
                <a:cubicBezTo>
                  <a:pt x="1943485" y="1915275"/>
                  <a:pt x="1915275" y="1943485"/>
                  <a:pt x="1884783" y="1969186"/>
                </a:cubicBezTo>
                <a:lnTo>
                  <a:pt x="1920906" y="2012236"/>
                </a:lnTo>
                <a:lnTo>
                  <a:pt x="1920906" y="2012237"/>
                </a:lnTo>
                <a:lnTo>
                  <a:pt x="1892374" y="2036178"/>
                </a:lnTo>
                <a:lnTo>
                  <a:pt x="1865743" y="2058523"/>
                </a:lnTo>
                <a:lnTo>
                  <a:pt x="1829827" y="2015720"/>
                </a:lnTo>
                <a:cubicBezTo>
                  <a:pt x="1799122" y="2041054"/>
                  <a:pt x="1766461" y="2063978"/>
                  <a:pt x="1731926" y="2084082"/>
                </a:cubicBezTo>
                <a:lnTo>
                  <a:pt x="1759942" y="2132607"/>
                </a:lnTo>
                <a:lnTo>
                  <a:pt x="1697582" y="2168611"/>
                </a:lnTo>
                <a:lnTo>
                  <a:pt x="1670053" y="2120930"/>
                </a:lnTo>
                <a:cubicBezTo>
                  <a:pt x="1635170" y="2139950"/>
                  <a:pt x="1599010" y="2156863"/>
                  <a:pt x="1561549" y="2171070"/>
                </a:cubicBezTo>
                <a:lnTo>
                  <a:pt x="1580522" y="2223197"/>
                </a:lnTo>
                <a:lnTo>
                  <a:pt x="1520855" y="2244914"/>
                </a:lnTo>
                <a:lnTo>
                  <a:pt x="1512856" y="2247825"/>
                </a:lnTo>
                <a:lnTo>
                  <a:pt x="1493928" y="2195820"/>
                </a:lnTo>
                <a:cubicBezTo>
                  <a:pt x="1456477" y="2208768"/>
                  <a:pt x="1417923" y="2219103"/>
                  <a:pt x="1378548" y="2227106"/>
                </a:cubicBezTo>
                <a:lnTo>
                  <a:pt x="1388096" y="2281254"/>
                </a:lnTo>
                <a:lnTo>
                  <a:pt x="1327811" y="2291884"/>
                </a:lnTo>
                <a:lnTo>
                  <a:pt x="1317181" y="2293758"/>
                </a:lnTo>
                <a:lnTo>
                  <a:pt x="1307430" y="2238454"/>
                </a:lnTo>
                <a:cubicBezTo>
                  <a:pt x="1268551" y="2245286"/>
                  <a:pt x="1228826" y="2248753"/>
                  <a:pt x="1188513" y="2248814"/>
                </a:cubicBezTo>
                <a:lnTo>
                  <a:pt x="1188513" y="2305016"/>
                </a:lnTo>
                <a:lnTo>
                  <a:pt x="1116505" y="2305016"/>
                </a:lnTo>
                <a:lnTo>
                  <a:pt x="1116505" y="2305015"/>
                </a:lnTo>
                <a:lnTo>
                  <a:pt x="1116503" y="2305015"/>
                </a:lnTo>
                <a:lnTo>
                  <a:pt x="1116503" y="2248814"/>
                </a:lnTo>
                <a:cubicBezTo>
                  <a:pt x="1076191" y="2248753"/>
                  <a:pt x="1036466" y="2245286"/>
                  <a:pt x="997587" y="2238454"/>
                </a:cubicBezTo>
                <a:lnTo>
                  <a:pt x="987835" y="2293759"/>
                </a:lnTo>
                <a:lnTo>
                  <a:pt x="916920" y="2281255"/>
                </a:lnTo>
                <a:lnTo>
                  <a:pt x="916920" y="2281254"/>
                </a:lnTo>
                <a:lnTo>
                  <a:pt x="916919" y="2281254"/>
                </a:lnTo>
                <a:lnTo>
                  <a:pt x="926467" y="2227106"/>
                </a:lnTo>
                <a:cubicBezTo>
                  <a:pt x="887093" y="2219103"/>
                  <a:pt x="848539" y="2208768"/>
                  <a:pt x="811089" y="2195820"/>
                </a:cubicBezTo>
                <a:lnTo>
                  <a:pt x="792160" y="2247825"/>
                </a:lnTo>
                <a:lnTo>
                  <a:pt x="792159" y="2247825"/>
                </a:lnTo>
                <a:lnTo>
                  <a:pt x="724494" y="2223196"/>
                </a:lnTo>
                <a:lnTo>
                  <a:pt x="743467" y="2171070"/>
                </a:lnTo>
                <a:cubicBezTo>
                  <a:pt x="706007" y="2156863"/>
                  <a:pt x="669847" y="2139950"/>
                  <a:pt x="634964" y="2120930"/>
                </a:cubicBezTo>
                <a:lnTo>
                  <a:pt x="607435" y="2168611"/>
                </a:lnTo>
                <a:lnTo>
                  <a:pt x="545074" y="2132608"/>
                </a:lnTo>
                <a:lnTo>
                  <a:pt x="545074" y="2132607"/>
                </a:lnTo>
                <a:lnTo>
                  <a:pt x="545073" y="2132606"/>
                </a:lnTo>
                <a:lnTo>
                  <a:pt x="573089" y="2084081"/>
                </a:lnTo>
                <a:cubicBezTo>
                  <a:pt x="538555" y="2063977"/>
                  <a:pt x="505894" y="2041053"/>
                  <a:pt x="475189" y="2015719"/>
                </a:cubicBezTo>
                <a:lnTo>
                  <a:pt x="439271" y="2058524"/>
                </a:lnTo>
                <a:lnTo>
                  <a:pt x="401922" y="2027183"/>
                </a:lnTo>
                <a:lnTo>
                  <a:pt x="384109" y="2012237"/>
                </a:lnTo>
                <a:lnTo>
                  <a:pt x="420234" y="1969186"/>
                </a:lnTo>
                <a:cubicBezTo>
                  <a:pt x="389742" y="1943485"/>
                  <a:pt x="361531" y="1915275"/>
                  <a:pt x="335831" y="1884783"/>
                </a:cubicBezTo>
                <a:lnTo>
                  <a:pt x="292780" y="1920907"/>
                </a:lnTo>
                <a:lnTo>
                  <a:pt x="292779" y="1920906"/>
                </a:lnTo>
                <a:lnTo>
                  <a:pt x="292778" y="1920906"/>
                </a:lnTo>
                <a:lnTo>
                  <a:pt x="249590" y="1869435"/>
                </a:lnTo>
                <a:lnTo>
                  <a:pt x="246493" y="1865744"/>
                </a:lnTo>
                <a:lnTo>
                  <a:pt x="289297" y="1829827"/>
                </a:lnTo>
                <a:cubicBezTo>
                  <a:pt x="263963" y="1799122"/>
                  <a:pt x="241039" y="1766461"/>
                  <a:pt x="220935" y="1731926"/>
                </a:cubicBezTo>
                <a:lnTo>
                  <a:pt x="172409" y="1759942"/>
                </a:lnTo>
                <a:lnTo>
                  <a:pt x="136405" y="1697581"/>
                </a:lnTo>
                <a:lnTo>
                  <a:pt x="184086" y="1670052"/>
                </a:lnTo>
                <a:cubicBezTo>
                  <a:pt x="165066" y="1635169"/>
                  <a:pt x="148153" y="1599009"/>
                  <a:pt x="133947" y="1561548"/>
                </a:cubicBezTo>
                <a:lnTo>
                  <a:pt x="81819" y="1580521"/>
                </a:lnTo>
                <a:lnTo>
                  <a:pt x="68990" y="1545273"/>
                </a:lnTo>
                <a:lnTo>
                  <a:pt x="57190" y="1512855"/>
                </a:lnTo>
                <a:lnTo>
                  <a:pt x="109197" y="1493926"/>
                </a:lnTo>
                <a:cubicBezTo>
                  <a:pt x="96249" y="1456476"/>
                  <a:pt x="85914" y="1417922"/>
                  <a:pt x="77911" y="1378548"/>
                </a:cubicBezTo>
                <a:lnTo>
                  <a:pt x="23761" y="1388096"/>
                </a:lnTo>
                <a:lnTo>
                  <a:pt x="21307" y="1374174"/>
                </a:lnTo>
                <a:lnTo>
                  <a:pt x="11257" y="1317181"/>
                </a:lnTo>
                <a:lnTo>
                  <a:pt x="66563" y="1307429"/>
                </a:lnTo>
                <a:cubicBezTo>
                  <a:pt x="59731" y="1268550"/>
                  <a:pt x="56264" y="1228825"/>
                  <a:pt x="56203" y="1188512"/>
                </a:cubicBezTo>
                <a:lnTo>
                  <a:pt x="0" y="1188512"/>
                </a:lnTo>
                <a:lnTo>
                  <a:pt x="0" y="1116503"/>
                </a:lnTo>
                <a:lnTo>
                  <a:pt x="56203" y="1116503"/>
                </a:lnTo>
                <a:cubicBezTo>
                  <a:pt x="56264" y="1076190"/>
                  <a:pt x="59732" y="1036465"/>
                  <a:pt x="66563" y="997586"/>
                </a:cubicBezTo>
                <a:lnTo>
                  <a:pt x="11258" y="987834"/>
                </a:lnTo>
                <a:lnTo>
                  <a:pt x="18836" y="944857"/>
                </a:lnTo>
                <a:lnTo>
                  <a:pt x="23761" y="916920"/>
                </a:lnTo>
                <a:lnTo>
                  <a:pt x="23762" y="916920"/>
                </a:lnTo>
                <a:lnTo>
                  <a:pt x="77912" y="926468"/>
                </a:lnTo>
                <a:cubicBezTo>
                  <a:pt x="85915" y="887093"/>
                  <a:pt x="96250" y="848539"/>
                  <a:pt x="109198" y="811089"/>
                </a:cubicBezTo>
                <a:lnTo>
                  <a:pt x="57191" y="792160"/>
                </a:lnTo>
                <a:lnTo>
                  <a:pt x="81820" y="724495"/>
                </a:lnTo>
                <a:lnTo>
                  <a:pt x="81820" y="724494"/>
                </a:lnTo>
                <a:lnTo>
                  <a:pt x="133948" y="743467"/>
                </a:lnTo>
                <a:cubicBezTo>
                  <a:pt x="148154" y="706007"/>
                  <a:pt x="165067" y="669847"/>
                  <a:pt x="184087" y="634964"/>
                </a:cubicBezTo>
                <a:lnTo>
                  <a:pt x="136405" y="607435"/>
                </a:lnTo>
                <a:lnTo>
                  <a:pt x="172409" y="545074"/>
                </a:lnTo>
                <a:lnTo>
                  <a:pt x="172410" y="545074"/>
                </a:lnTo>
                <a:lnTo>
                  <a:pt x="220936" y="573090"/>
                </a:lnTo>
                <a:cubicBezTo>
                  <a:pt x="241040" y="538556"/>
                  <a:pt x="263964" y="505895"/>
                  <a:pt x="289299" y="475189"/>
                </a:cubicBezTo>
                <a:lnTo>
                  <a:pt x="246494" y="439272"/>
                </a:lnTo>
                <a:lnTo>
                  <a:pt x="246493" y="439271"/>
                </a:lnTo>
                <a:lnTo>
                  <a:pt x="290455" y="386879"/>
                </a:lnTo>
                <a:lnTo>
                  <a:pt x="292779" y="384110"/>
                </a:lnTo>
                <a:lnTo>
                  <a:pt x="292779" y="384109"/>
                </a:lnTo>
                <a:lnTo>
                  <a:pt x="335832" y="420234"/>
                </a:lnTo>
                <a:cubicBezTo>
                  <a:pt x="361532" y="389742"/>
                  <a:pt x="389743" y="361532"/>
                  <a:pt x="420235" y="335832"/>
                </a:cubicBezTo>
                <a:lnTo>
                  <a:pt x="384109" y="292779"/>
                </a:lnTo>
                <a:lnTo>
                  <a:pt x="384110" y="292779"/>
                </a:lnTo>
                <a:lnTo>
                  <a:pt x="439272" y="246494"/>
                </a:lnTo>
                <a:lnTo>
                  <a:pt x="475189" y="289299"/>
                </a:lnTo>
                <a:cubicBezTo>
                  <a:pt x="505895" y="263964"/>
                  <a:pt x="538556" y="241040"/>
                  <a:pt x="573091" y="220936"/>
                </a:cubicBezTo>
                <a:lnTo>
                  <a:pt x="545074" y="172410"/>
                </a:lnTo>
                <a:lnTo>
                  <a:pt x="607435" y="136406"/>
                </a:lnTo>
                <a:lnTo>
                  <a:pt x="634964" y="184088"/>
                </a:lnTo>
                <a:cubicBezTo>
                  <a:pt x="669848" y="165067"/>
                  <a:pt x="706008" y="148154"/>
                  <a:pt x="743468" y="133948"/>
                </a:cubicBezTo>
                <a:lnTo>
                  <a:pt x="724495" y="81820"/>
                </a:lnTo>
                <a:lnTo>
                  <a:pt x="759743" y="68991"/>
                </a:lnTo>
                <a:lnTo>
                  <a:pt x="792161" y="57191"/>
                </a:lnTo>
                <a:lnTo>
                  <a:pt x="811090" y="109198"/>
                </a:lnTo>
                <a:cubicBezTo>
                  <a:pt x="848540" y="96250"/>
                  <a:pt x="887094" y="85915"/>
                  <a:pt x="926468" y="77912"/>
                </a:cubicBezTo>
                <a:lnTo>
                  <a:pt x="916920" y="23762"/>
                </a:lnTo>
                <a:lnTo>
                  <a:pt x="930842" y="21308"/>
                </a:lnTo>
                <a:lnTo>
                  <a:pt x="987835" y="11258"/>
                </a:lnTo>
                <a:lnTo>
                  <a:pt x="997587" y="66564"/>
                </a:lnTo>
                <a:cubicBezTo>
                  <a:pt x="1036466" y="59732"/>
                  <a:pt x="1076191" y="56265"/>
                  <a:pt x="1116503" y="56204"/>
                </a:cubicBezTo>
                <a:lnTo>
                  <a:pt x="1116503" y="1"/>
                </a:lnTo>
                <a:lnTo>
                  <a:pt x="1116504" y="1"/>
                </a:lnTo>
                <a:close/>
              </a:path>
            </a:pathLst>
          </a:custGeom>
          <a:solidFill>
            <a:srgbClr val="076DC1"/>
          </a:solidFill>
          <a:ln w="19050">
            <a:solidFill>
              <a:schemeClr val="bg1"/>
            </a:solidFill>
          </a:ln>
          <a:effectLst>
            <a:outerShdw blurRad="139700" dist="88900" dir="5400000" sx="93000" sy="93000" algn="tr" rotWithShape="0">
              <a:prstClr val="black">
                <a:alpha val="42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33" tIns="45716" rIns="91433" bIns="45716" rtlCol="0" anchor="ctr"/>
          <a:lstStyle/>
          <a:p>
            <a:pPr algn="ctr"/>
            <a:endParaRPr lang="zh-CN" altLang="en-US">
              <a:solidFill>
                <a:srgbClr val="0067B4"/>
              </a:solidFill>
            </a:endParaRPr>
          </a:p>
        </p:txBody>
      </p:sp>
      <p:sp>
        <p:nvSpPr>
          <p:cNvPr id="22" name="矩形 12"/>
          <p:cNvSpPr/>
          <p:nvPr/>
        </p:nvSpPr>
        <p:spPr>
          <a:xfrm>
            <a:off x="3795208" y="3186255"/>
            <a:ext cx="1392799" cy="1393383"/>
          </a:xfrm>
          <a:custGeom>
            <a:avLst/>
            <a:gdLst/>
            <a:ahLst/>
            <a:cxnLst/>
            <a:rect l="l" t="t" r="r" b="b"/>
            <a:pathLst>
              <a:path w="2305015" h="2305016">
                <a:moveTo>
                  <a:pt x="1116504" y="0"/>
                </a:moveTo>
                <a:lnTo>
                  <a:pt x="1188513" y="0"/>
                </a:lnTo>
                <a:lnTo>
                  <a:pt x="1188513" y="56204"/>
                </a:lnTo>
                <a:cubicBezTo>
                  <a:pt x="1228826" y="56265"/>
                  <a:pt x="1268550" y="59732"/>
                  <a:pt x="1307429" y="66564"/>
                </a:cubicBezTo>
                <a:lnTo>
                  <a:pt x="1317181" y="11258"/>
                </a:lnTo>
                <a:lnTo>
                  <a:pt x="1347579" y="16618"/>
                </a:lnTo>
                <a:lnTo>
                  <a:pt x="1388096" y="23762"/>
                </a:lnTo>
                <a:lnTo>
                  <a:pt x="1378548" y="77912"/>
                </a:lnTo>
                <a:cubicBezTo>
                  <a:pt x="1417923" y="85915"/>
                  <a:pt x="1456476" y="96250"/>
                  <a:pt x="1493927" y="109198"/>
                </a:cubicBezTo>
                <a:lnTo>
                  <a:pt x="1512855" y="57192"/>
                </a:lnTo>
                <a:lnTo>
                  <a:pt x="1512856" y="57192"/>
                </a:lnTo>
                <a:lnTo>
                  <a:pt x="1512857" y="57192"/>
                </a:lnTo>
                <a:lnTo>
                  <a:pt x="1564604" y="76027"/>
                </a:lnTo>
                <a:lnTo>
                  <a:pt x="1580521" y="81820"/>
                </a:lnTo>
                <a:lnTo>
                  <a:pt x="1580522" y="81821"/>
                </a:lnTo>
                <a:lnTo>
                  <a:pt x="1561549" y="133948"/>
                </a:lnTo>
                <a:cubicBezTo>
                  <a:pt x="1599009" y="148154"/>
                  <a:pt x="1635168" y="165067"/>
                  <a:pt x="1670051" y="184087"/>
                </a:cubicBezTo>
                <a:lnTo>
                  <a:pt x="1697580" y="136405"/>
                </a:lnTo>
                <a:lnTo>
                  <a:pt x="1759941" y="172409"/>
                </a:lnTo>
                <a:lnTo>
                  <a:pt x="1759942" y="172410"/>
                </a:lnTo>
                <a:lnTo>
                  <a:pt x="1731926" y="220936"/>
                </a:lnTo>
                <a:cubicBezTo>
                  <a:pt x="1766460" y="241040"/>
                  <a:pt x="1799121" y="263964"/>
                  <a:pt x="1829826" y="289298"/>
                </a:cubicBezTo>
                <a:lnTo>
                  <a:pt x="1865744" y="246493"/>
                </a:lnTo>
                <a:lnTo>
                  <a:pt x="1920906" y="292779"/>
                </a:lnTo>
                <a:lnTo>
                  <a:pt x="1920907" y="292780"/>
                </a:lnTo>
                <a:lnTo>
                  <a:pt x="1884782" y="335832"/>
                </a:lnTo>
                <a:cubicBezTo>
                  <a:pt x="1915274" y="361532"/>
                  <a:pt x="1943485" y="389743"/>
                  <a:pt x="1969185" y="420235"/>
                </a:cubicBezTo>
                <a:lnTo>
                  <a:pt x="2012237" y="384110"/>
                </a:lnTo>
                <a:lnTo>
                  <a:pt x="2054670" y="434681"/>
                </a:lnTo>
                <a:lnTo>
                  <a:pt x="2058522" y="439272"/>
                </a:lnTo>
                <a:lnTo>
                  <a:pt x="2015718" y="475189"/>
                </a:lnTo>
                <a:cubicBezTo>
                  <a:pt x="2041052" y="505895"/>
                  <a:pt x="2063977" y="538556"/>
                  <a:pt x="2084080" y="573090"/>
                </a:cubicBezTo>
                <a:lnTo>
                  <a:pt x="2132606" y="545074"/>
                </a:lnTo>
                <a:lnTo>
                  <a:pt x="2168610" y="607434"/>
                </a:lnTo>
                <a:lnTo>
                  <a:pt x="2120929" y="634963"/>
                </a:lnTo>
                <a:cubicBezTo>
                  <a:pt x="2139949" y="669847"/>
                  <a:pt x="2156862" y="706007"/>
                  <a:pt x="2171069" y="743467"/>
                </a:cubicBezTo>
                <a:lnTo>
                  <a:pt x="2223196" y="724494"/>
                </a:lnTo>
                <a:lnTo>
                  <a:pt x="2244913" y="784161"/>
                </a:lnTo>
                <a:lnTo>
                  <a:pt x="2247824" y="792160"/>
                </a:lnTo>
                <a:lnTo>
                  <a:pt x="2195819" y="811089"/>
                </a:lnTo>
                <a:cubicBezTo>
                  <a:pt x="2208767" y="848539"/>
                  <a:pt x="2219102" y="887093"/>
                  <a:pt x="2227105" y="926468"/>
                </a:cubicBezTo>
                <a:lnTo>
                  <a:pt x="2281253" y="916920"/>
                </a:lnTo>
                <a:lnTo>
                  <a:pt x="2291883" y="977205"/>
                </a:lnTo>
                <a:lnTo>
                  <a:pt x="2293757" y="987835"/>
                </a:lnTo>
                <a:lnTo>
                  <a:pt x="2238453" y="997587"/>
                </a:lnTo>
                <a:cubicBezTo>
                  <a:pt x="2245285" y="1036466"/>
                  <a:pt x="2248752" y="1076191"/>
                  <a:pt x="2248813" y="1116503"/>
                </a:cubicBezTo>
                <a:lnTo>
                  <a:pt x="2305015" y="1116503"/>
                </a:lnTo>
                <a:lnTo>
                  <a:pt x="2305015" y="1188511"/>
                </a:lnTo>
                <a:lnTo>
                  <a:pt x="2305015" y="1188512"/>
                </a:lnTo>
                <a:lnTo>
                  <a:pt x="2248813" y="1188512"/>
                </a:lnTo>
                <a:cubicBezTo>
                  <a:pt x="2248752" y="1228825"/>
                  <a:pt x="2245285" y="1268550"/>
                  <a:pt x="2238454" y="1307429"/>
                </a:cubicBezTo>
                <a:lnTo>
                  <a:pt x="2293758" y="1317181"/>
                </a:lnTo>
                <a:lnTo>
                  <a:pt x="2281254" y="1388096"/>
                </a:lnTo>
                <a:lnTo>
                  <a:pt x="2227105" y="1378548"/>
                </a:lnTo>
                <a:cubicBezTo>
                  <a:pt x="2219102" y="1417923"/>
                  <a:pt x="2208767" y="1456477"/>
                  <a:pt x="2195819" y="1493928"/>
                </a:cubicBezTo>
                <a:lnTo>
                  <a:pt x="2247824" y="1512856"/>
                </a:lnTo>
                <a:lnTo>
                  <a:pt x="2231124" y="1558739"/>
                </a:lnTo>
                <a:lnTo>
                  <a:pt x="2223196" y="1580522"/>
                </a:lnTo>
                <a:lnTo>
                  <a:pt x="2223195" y="1580522"/>
                </a:lnTo>
                <a:lnTo>
                  <a:pt x="2171069" y="1561550"/>
                </a:lnTo>
                <a:cubicBezTo>
                  <a:pt x="2156863" y="1599010"/>
                  <a:pt x="2139950" y="1635169"/>
                  <a:pt x="2120930" y="1670052"/>
                </a:cubicBezTo>
                <a:lnTo>
                  <a:pt x="2168611" y="1697581"/>
                </a:lnTo>
                <a:lnTo>
                  <a:pt x="2161744" y="1709474"/>
                </a:lnTo>
                <a:lnTo>
                  <a:pt x="2132607" y="1759942"/>
                </a:lnTo>
                <a:lnTo>
                  <a:pt x="2084082" y="1731926"/>
                </a:lnTo>
                <a:cubicBezTo>
                  <a:pt x="2063978" y="1766461"/>
                  <a:pt x="2041053" y="1799122"/>
                  <a:pt x="2015719" y="1829828"/>
                </a:cubicBezTo>
                <a:lnTo>
                  <a:pt x="2058523" y="1865745"/>
                </a:lnTo>
                <a:lnTo>
                  <a:pt x="2035310" y="1893409"/>
                </a:lnTo>
                <a:lnTo>
                  <a:pt x="2012237" y="1920907"/>
                </a:lnTo>
                <a:lnTo>
                  <a:pt x="1969186" y="1884783"/>
                </a:lnTo>
                <a:cubicBezTo>
                  <a:pt x="1943485" y="1915275"/>
                  <a:pt x="1915275" y="1943485"/>
                  <a:pt x="1884783" y="1969186"/>
                </a:cubicBezTo>
                <a:lnTo>
                  <a:pt x="1920906" y="2012236"/>
                </a:lnTo>
                <a:lnTo>
                  <a:pt x="1920906" y="2012237"/>
                </a:lnTo>
                <a:lnTo>
                  <a:pt x="1892374" y="2036178"/>
                </a:lnTo>
                <a:lnTo>
                  <a:pt x="1865743" y="2058523"/>
                </a:lnTo>
                <a:lnTo>
                  <a:pt x="1829827" y="2015720"/>
                </a:lnTo>
                <a:cubicBezTo>
                  <a:pt x="1799122" y="2041054"/>
                  <a:pt x="1766461" y="2063978"/>
                  <a:pt x="1731926" y="2084082"/>
                </a:cubicBezTo>
                <a:lnTo>
                  <a:pt x="1759942" y="2132607"/>
                </a:lnTo>
                <a:lnTo>
                  <a:pt x="1697582" y="2168611"/>
                </a:lnTo>
                <a:lnTo>
                  <a:pt x="1670053" y="2120930"/>
                </a:lnTo>
                <a:cubicBezTo>
                  <a:pt x="1635170" y="2139950"/>
                  <a:pt x="1599010" y="2156863"/>
                  <a:pt x="1561549" y="2171070"/>
                </a:cubicBezTo>
                <a:lnTo>
                  <a:pt x="1580522" y="2223197"/>
                </a:lnTo>
                <a:lnTo>
                  <a:pt x="1520855" y="2244914"/>
                </a:lnTo>
                <a:lnTo>
                  <a:pt x="1512856" y="2247825"/>
                </a:lnTo>
                <a:lnTo>
                  <a:pt x="1493928" y="2195820"/>
                </a:lnTo>
                <a:cubicBezTo>
                  <a:pt x="1456477" y="2208768"/>
                  <a:pt x="1417923" y="2219103"/>
                  <a:pt x="1378548" y="2227106"/>
                </a:cubicBezTo>
                <a:lnTo>
                  <a:pt x="1388096" y="2281254"/>
                </a:lnTo>
                <a:lnTo>
                  <a:pt x="1327811" y="2291884"/>
                </a:lnTo>
                <a:lnTo>
                  <a:pt x="1317181" y="2293758"/>
                </a:lnTo>
                <a:lnTo>
                  <a:pt x="1307430" y="2238454"/>
                </a:lnTo>
                <a:cubicBezTo>
                  <a:pt x="1268551" y="2245286"/>
                  <a:pt x="1228826" y="2248753"/>
                  <a:pt x="1188513" y="2248814"/>
                </a:cubicBezTo>
                <a:lnTo>
                  <a:pt x="1188513" y="2305016"/>
                </a:lnTo>
                <a:lnTo>
                  <a:pt x="1116505" y="2305016"/>
                </a:lnTo>
                <a:lnTo>
                  <a:pt x="1116505" y="2305015"/>
                </a:lnTo>
                <a:lnTo>
                  <a:pt x="1116503" y="2305015"/>
                </a:lnTo>
                <a:lnTo>
                  <a:pt x="1116503" y="2248814"/>
                </a:lnTo>
                <a:cubicBezTo>
                  <a:pt x="1076191" y="2248753"/>
                  <a:pt x="1036466" y="2245286"/>
                  <a:pt x="997587" y="2238454"/>
                </a:cubicBezTo>
                <a:lnTo>
                  <a:pt x="987835" y="2293759"/>
                </a:lnTo>
                <a:lnTo>
                  <a:pt x="916920" y="2281255"/>
                </a:lnTo>
                <a:lnTo>
                  <a:pt x="916920" y="2281254"/>
                </a:lnTo>
                <a:lnTo>
                  <a:pt x="916919" y="2281254"/>
                </a:lnTo>
                <a:lnTo>
                  <a:pt x="926467" y="2227106"/>
                </a:lnTo>
                <a:cubicBezTo>
                  <a:pt x="887093" y="2219103"/>
                  <a:pt x="848539" y="2208768"/>
                  <a:pt x="811089" y="2195820"/>
                </a:cubicBezTo>
                <a:lnTo>
                  <a:pt x="792160" y="2247825"/>
                </a:lnTo>
                <a:lnTo>
                  <a:pt x="792159" y="2247825"/>
                </a:lnTo>
                <a:lnTo>
                  <a:pt x="724494" y="2223196"/>
                </a:lnTo>
                <a:lnTo>
                  <a:pt x="743467" y="2171070"/>
                </a:lnTo>
                <a:cubicBezTo>
                  <a:pt x="706007" y="2156863"/>
                  <a:pt x="669847" y="2139950"/>
                  <a:pt x="634964" y="2120930"/>
                </a:cubicBezTo>
                <a:lnTo>
                  <a:pt x="607435" y="2168611"/>
                </a:lnTo>
                <a:lnTo>
                  <a:pt x="545074" y="2132608"/>
                </a:lnTo>
                <a:lnTo>
                  <a:pt x="545074" y="2132607"/>
                </a:lnTo>
                <a:lnTo>
                  <a:pt x="545073" y="2132606"/>
                </a:lnTo>
                <a:lnTo>
                  <a:pt x="573089" y="2084081"/>
                </a:lnTo>
                <a:cubicBezTo>
                  <a:pt x="538555" y="2063977"/>
                  <a:pt x="505894" y="2041053"/>
                  <a:pt x="475189" y="2015719"/>
                </a:cubicBezTo>
                <a:lnTo>
                  <a:pt x="439271" y="2058524"/>
                </a:lnTo>
                <a:lnTo>
                  <a:pt x="401922" y="2027183"/>
                </a:lnTo>
                <a:lnTo>
                  <a:pt x="384109" y="2012237"/>
                </a:lnTo>
                <a:lnTo>
                  <a:pt x="420234" y="1969186"/>
                </a:lnTo>
                <a:cubicBezTo>
                  <a:pt x="389742" y="1943485"/>
                  <a:pt x="361531" y="1915275"/>
                  <a:pt x="335831" y="1884783"/>
                </a:cubicBezTo>
                <a:lnTo>
                  <a:pt x="292780" y="1920907"/>
                </a:lnTo>
                <a:lnTo>
                  <a:pt x="292779" y="1920906"/>
                </a:lnTo>
                <a:lnTo>
                  <a:pt x="292778" y="1920906"/>
                </a:lnTo>
                <a:lnTo>
                  <a:pt x="249590" y="1869435"/>
                </a:lnTo>
                <a:lnTo>
                  <a:pt x="246493" y="1865744"/>
                </a:lnTo>
                <a:lnTo>
                  <a:pt x="289297" y="1829827"/>
                </a:lnTo>
                <a:cubicBezTo>
                  <a:pt x="263963" y="1799122"/>
                  <a:pt x="241039" y="1766461"/>
                  <a:pt x="220935" y="1731926"/>
                </a:cubicBezTo>
                <a:lnTo>
                  <a:pt x="172409" y="1759942"/>
                </a:lnTo>
                <a:lnTo>
                  <a:pt x="136405" y="1697581"/>
                </a:lnTo>
                <a:lnTo>
                  <a:pt x="184086" y="1670052"/>
                </a:lnTo>
                <a:cubicBezTo>
                  <a:pt x="165066" y="1635169"/>
                  <a:pt x="148153" y="1599009"/>
                  <a:pt x="133947" y="1561548"/>
                </a:cubicBezTo>
                <a:lnTo>
                  <a:pt x="81819" y="1580521"/>
                </a:lnTo>
                <a:lnTo>
                  <a:pt x="68990" y="1545273"/>
                </a:lnTo>
                <a:lnTo>
                  <a:pt x="57190" y="1512855"/>
                </a:lnTo>
                <a:lnTo>
                  <a:pt x="109197" y="1493926"/>
                </a:lnTo>
                <a:cubicBezTo>
                  <a:pt x="96249" y="1456476"/>
                  <a:pt x="85914" y="1417922"/>
                  <a:pt x="77911" y="1378548"/>
                </a:cubicBezTo>
                <a:lnTo>
                  <a:pt x="23761" y="1388096"/>
                </a:lnTo>
                <a:lnTo>
                  <a:pt x="21307" y="1374174"/>
                </a:lnTo>
                <a:lnTo>
                  <a:pt x="11257" y="1317181"/>
                </a:lnTo>
                <a:lnTo>
                  <a:pt x="66563" y="1307429"/>
                </a:lnTo>
                <a:cubicBezTo>
                  <a:pt x="59731" y="1268550"/>
                  <a:pt x="56264" y="1228825"/>
                  <a:pt x="56203" y="1188512"/>
                </a:cubicBezTo>
                <a:lnTo>
                  <a:pt x="0" y="1188512"/>
                </a:lnTo>
                <a:lnTo>
                  <a:pt x="0" y="1116503"/>
                </a:lnTo>
                <a:lnTo>
                  <a:pt x="56203" y="1116503"/>
                </a:lnTo>
                <a:cubicBezTo>
                  <a:pt x="56264" y="1076190"/>
                  <a:pt x="59732" y="1036465"/>
                  <a:pt x="66563" y="997586"/>
                </a:cubicBezTo>
                <a:lnTo>
                  <a:pt x="11258" y="987834"/>
                </a:lnTo>
                <a:lnTo>
                  <a:pt x="18836" y="944857"/>
                </a:lnTo>
                <a:lnTo>
                  <a:pt x="23761" y="916920"/>
                </a:lnTo>
                <a:lnTo>
                  <a:pt x="23762" y="916920"/>
                </a:lnTo>
                <a:lnTo>
                  <a:pt x="77912" y="926468"/>
                </a:lnTo>
                <a:cubicBezTo>
                  <a:pt x="85915" y="887093"/>
                  <a:pt x="96250" y="848539"/>
                  <a:pt x="109198" y="811089"/>
                </a:cubicBezTo>
                <a:lnTo>
                  <a:pt x="57191" y="792160"/>
                </a:lnTo>
                <a:lnTo>
                  <a:pt x="81820" y="724495"/>
                </a:lnTo>
                <a:lnTo>
                  <a:pt x="81820" y="724494"/>
                </a:lnTo>
                <a:lnTo>
                  <a:pt x="133948" y="743467"/>
                </a:lnTo>
                <a:cubicBezTo>
                  <a:pt x="148154" y="706007"/>
                  <a:pt x="165067" y="669847"/>
                  <a:pt x="184087" y="634964"/>
                </a:cubicBezTo>
                <a:lnTo>
                  <a:pt x="136405" y="607435"/>
                </a:lnTo>
                <a:lnTo>
                  <a:pt x="172409" y="545074"/>
                </a:lnTo>
                <a:lnTo>
                  <a:pt x="172410" y="545074"/>
                </a:lnTo>
                <a:lnTo>
                  <a:pt x="220936" y="573090"/>
                </a:lnTo>
                <a:cubicBezTo>
                  <a:pt x="241040" y="538556"/>
                  <a:pt x="263964" y="505895"/>
                  <a:pt x="289299" y="475189"/>
                </a:cubicBezTo>
                <a:lnTo>
                  <a:pt x="246494" y="439272"/>
                </a:lnTo>
                <a:lnTo>
                  <a:pt x="246493" y="439271"/>
                </a:lnTo>
                <a:lnTo>
                  <a:pt x="290455" y="386879"/>
                </a:lnTo>
                <a:lnTo>
                  <a:pt x="292779" y="384110"/>
                </a:lnTo>
                <a:lnTo>
                  <a:pt x="292779" y="384109"/>
                </a:lnTo>
                <a:lnTo>
                  <a:pt x="335832" y="420234"/>
                </a:lnTo>
                <a:cubicBezTo>
                  <a:pt x="361532" y="389742"/>
                  <a:pt x="389743" y="361532"/>
                  <a:pt x="420235" y="335832"/>
                </a:cubicBezTo>
                <a:lnTo>
                  <a:pt x="384109" y="292779"/>
                </a:lnTo>
                <a:lnTo>
                  <a:pt x="384110" y="292779"/>
                </a:lnTo>
                <a:lnTo>
                  <a:pt x="439272" y="246494"/>
                </a:lnTo>
                <a:lnTo>
                  <a:pt x="475189" y="289299"/>
                </a:lnTo>
                <a:cubicBezTo>
                  <a:pt x="505895" y="263964"/>
                  <a:pt x="538556" y="241040"/>
                  <a:pt x="573091" y="220936"/>
                </a:cubicBezTo>
                <a:lnTo>
                  <a:pt x="545074" y="172410"/>
                </a:lnTo>
                <a:lnTo>
                  <a:pt x="607435" y="136406"/>
                </a:lnTo>
                <a:lnTo>
                  <a:pt x="634964" y="184088"/>
                </a:lnTo>
                <a:cubicBezTo>
                  <a:pt x="669848" y="165067"/>
                  <a:pt x="706008" y="148154"/>
                  <a:pt x="743468" y="133948"/>
                </a:cubicBezTo>
                <a:lnTo>
                  <a:pt x="724495" y="81820"/>
                </a:lnTo>
                <a:lnTo>
                  <a:pt x="759743" y="68991"/>
                </a:lnTo>
                <a:lnTo>
                  <a:pt x="792161" y="57191"/>
                </a:lnTo>
                <a:lnTo>
                  <a:pt x="811090" y="109198"/>
                </a:lnTo>
                <a:cubicBezTo>
                  <a:pt x="848540" y="96250"/>
                  <a:pt x="887094" y="85915"/>
                  <a:pt x="926468" y="77912"/>
                </a:cubicBezTo>
                <a:lnTo>
                  <a:pt x="916920" y="23762"/>
                </a:lnTo>
                <a:lnTo>
                  <a:pt x="930842" y="21308"/>
                </a:lnTo>
                <a:lnTo>
                  <a:pt x="987835" y="11258"/>
                </a:lnTo>
                <a:lnTo>
                  <a:pt x="997587" y="66564"/>
                </a:lnTo>
                <a:cubicBezTo>
                  <a:pt x="1036466" y="59732"/>
                  <a:pt x="1076191" y="56265"/>
                  <a:pt x="1116503" y="56204"/>
                </a:cubicBezTo>
                <a:lnTo>
                  <a:pt x="1116503" y="1"/>
                </a:lnTo>
                <a:lnTo>
                  <a:pt x="1116504" y="1"/>
                </a:lnTo>
                <a:close/>
              </a:path>
            </a:pathLst>
          </a:custGeom>
          <a:solidFill>
            <a:srgbClr val="01B0F1"/>
          </a:solidFill>
          <a:ln w="19050">
            <a:solidFill>
              <a:schemeClr val="bg1"/>
            </a:solidFill>
          </a:ln>
          <a:effectLst>
            <a:outerShdw blurRad="139700" dist="88900" dir="5400000" sx="93000" sy="93000" algn="tr" rotWithShape="0">
              <a:prstClr val="black">
                <a:alpha val="42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33" tIns="45716" rIns="91433" bIns="45716" rtlCol="0" anchor="ctr"/>
          <a:lstStyle/>
          <a:p>
            <a:pPr algn="ctr"/>
            <a:endParaRPr lang="zh-CN" altLang="en-US" dirty="0">
              <a:solidFill>
                <a:srgbClr val="0067B4"/>
              </a:solidFill>
            </a:endParaRPr>
          </a:p>
        </p:txBody>
      </p:sp>
      <p:sp>
        <p:nvSpPr>
          <p:cNvPr id="23" name="矩形 12"/>
          <p:cNvSpPr/>
          <p:nvPr/>
        </p:nvSpPr>
        <p:spPr>
          <a:xfrm>
            <a:off x="5132071" y="2710001"/>
            <a:ext cx="1498099" cy="1498726"/>
          </a:xfrm>
          <a:custGeom>
            <a:avLst/>
            <a:gdLst/>
            <a:ahLst/>
            <a:cxnLst/>
            <a:rect l="l" t="t" r="r" b="b"/>
            <a:pathLst>
              <a:path w="2305015" h="2305016">
                <a:moveTo>
                  <a:pt x="1116504" y="0"/>
                </a:moveTo>
                <a:lnTo>
                  <a:pt x="1188513" y="0"/>
                </a:lnTo>
                <a:lnTo>
                  <a:pt x="1188513" y="56204"/>
                </a:lnTo>
                <a:cubicBezTo>
                  <a:pt x="1228826" y="56265"/>
                  <a:pt x="1268550" y="59732"/>
                  <a:pt x="1307429" y="66564"/>
                </a:cubicBezTo>
                <a:lnTo>
                  <a:pt x="1317181" y="11258"/>
                </a:lnTo>
                <a:lnTo>
                  <a:pt x="1347579" y="16618"/>
                </a:lnTo>
                <a:lnTo>
                  <a:pt x="1388096" y="23762"/>
                </a:lnTo>
                <a:lnTo>
                  <a:pt x="1378548" y="77912"/>
                </a:lnTo>
                <a:cubicBezTo>
                  <a:pt x="1417923" y="85915"/>
                  <a:pt x="1456476" y="96250"/>
                  <a:pt x="1493927" y="109198"/>
                </a:cubicBezTo>
                <a:lnTo>
                  <a:pt x="1512855" y="57192"/>
                </a:lnTo>
                <a:lnTo>
                  <a:pt x="1512856" y="57192"/>
                </a:lnTo>
                <a:lnTo>
                  <a:pt x="1512857" y="57192"/>
                </a:lnTo>
                <a:lnTo>
                  <a:pt x="1564604" y="76027"/>
                </a:lnTo>
                <a:lnTo>
                  <a:pt x="1580521" y="81820"/>
                </a:lnTo>
                <a:lnTo>
                  <a:pt x="1580522" y="81821"/>
                </a:lnTo>
                <a:lnTo>
                  <a:pt x="1561549" y="133948"/>
                </a:lnTo>
                <a:cubicBezTo>
                  <a:pt x="1599009" y="148154"/>
                  <a:pt x="1635168" y="165067"/>
                  <a:pt x="1670051" y="184087"/>
                </a:cubicBezTo>
                <a:lnTo>
                  <a:pt x="1697580" y="136405"/>
                </a:lnTo>
                <a:lnTo>
                  <a:pt x="1759941" y="172409"/>
                </a:lnTo>
                <a:lnTo>
                  <a:pt x="1759942" y="172410"/>
                </a:lnTo>
                <a:lnTo>
                  <a:pt x="1731926" y="220936"/>
                </a:lnTo>
                <a:cubicBezTo>
                  <a:pt x="1766460" y="241040"/>
                  <a:pt x="1799121" y="263964"/>
                  <a:pt x="1829826" y="289298"/>
                </a:cubicBezTo>
                <a:lnTo>
                  <a:pt x="1865744" y="246493"/>
                </a:lnTo>
                <a:lnTo>
                  <a:pt x="1920906" y="292779"/>
                </a:lnTo>
                <a:lnTo>
                  <a:pt x="1920907" y="292780"/>
                </a:lnTo>
                <a:lnTo>
                  <a:pt x="1884782" y="335832"/>
                </a:lnTo>
                <a:cubicBezTo>
                  <a:pt x="1915274" y="361532"/>
                  <a:pt x="1943485" y="389743"/>
                  <a:pt x="1969185" y="420235"/>
                </a:cubicBezTo>
                <a:lnTo>
                  <a:pt x="2012237" y="384110"/>
                </a:lnTo>
                <a:lnTo>
                  <a:pt x="2054670" y="434681"/>
                </a:lnTo>
                <a:lnTo>
                  <a:pt x="2058522" y="439272"/>
                </a:lnTo>
                <a:lnTo>
                  <a:pt x="2015718" y="475189"/>
                </a:lnTo>
                <a:cubicBezTo>
                  <a:pt x="2041052" y="505895"/>
                  <a:pt x="2063977" y="538556"/>
                  <a:pt x="2084080" y="573090"/>
                </a:cubicBezTo>
                <a:lnTo>
                  <a:pt x="2132606" y="545074"/>
                </a:lnTo>
                <a:lnTo>
                  <a:pt x="2168610" y="607434"/>
                </a:lnTo>
                <a:lnTo>
                  <a:pt x="2120929" y="634963"/>
                </a:lnTo>
                <a:cubicBezTo>
                  <a:pt x="2139949" y="669847"/>
                  <a:pt x="2156862" y="706007"/>
                  <a:pt x="2171069" y="743467"/>
                </a:cubicBezTo>
                <a:lnTo>
                  <a:pt x="2223196" y="724494"/>
                </a:lnTo>
                <a:lnTo>
                  <a:pt x="2244913" y="784161"/>
                </a:lnTo>
                <a:lnTo>
                  <a:pt x="2247824" y="792160"/>
                </a:lnTo>
                <a:lnTo>
                  <a:pt x="2195819" y="811089"/>
                </a:lnTo>
                <a:cubicBezTo>
                  <a:pt x="2208767" y="848539"/>
                  <a:pt x="2219102" y="887093"/>
                  <a:pt x="2227105" y="926468"/>
                </a:cubicBezTo>
                <a:lnTo>
                  <a:pt x="2281253" y="916920"/>
                </a:lnTo>
                <a:lnTo>
                  <a:pt x="2291883" y="977205"/>
                </a:lnTo>
                <a:lnTo>
                  <a:pt x="2293757" y="987835"/>
                </a:lnTo>
                <a:lnTo>
                  <a:pt x="2238453" y="997587"/>
                </a:lnTo>
                <a:cubicBezTo>
                  <a:pt x="2245285" y="1036466"/>
                  <a:pt x="2248752" y="1076191"/>
                  <a:pt x="2248813" y="1116503"/>
                </a:cubicBezTo>
                <a:lnTo>
                  <a:pt x="2305015" y="1116503"/>
                </a:lnTo>
                <a:lnTo>
                  <a:pt x="2305015" y="1188511"/>
                </a:lnTo>
                <a:lnTo>
                  <a:pt x="2305015" y="1188512"/>
                </a:lnTo>
                <a:lnTo>
                  <a:pt x="2248813" y="1188512"/>
                </a:lnTo>
                <a:cubicBezTo>
                  <a:pt x="2248752" y="1228825"/>
                  <a:pt x="2245285" y="1268550"/>
                  <a:pt x="2238454" y="1307429"/>
                </a:cubicBezTo>
                <a:lnTo>
                  <a:pt x="2293758" y="1317181"/>
                </a:lnTo>
                <a:lnTo>
                  <a:pt x="2281254" y="1388096"/>
                </a:lnTo>
                <a:lnTo>
                  <a:pt x="2227105" y="1378548"/>
                </a:lnTo>
                <a:cubicBezTo>
                  <a:pt x="2219102" y="1417923"/>
                  <a:pt x="2208767" y="1456477"/>
                  <a:pt x="2195819" y="1493928"/>
                </a:cubicBezTo>
                <a:lnTo>
                  <a:pt x="2247824" y="1512856"/>
                </a:lnTo>
                <a:lnTo>
                  <a:pt x="2231124" y="1558739"/>
                </a:lnTo>
                <a:lnTo>
                  <a:pt x="2223196" y="1580522"/>
                </a:lnTo>
                <a:lnTo>
                  <a:pt x="2223195" y="1580522"/>
                </a:lnTo>
                <a:lnTo>
                  <a:pt x="2171069" y="1561550"/>
                </a:lnTo>
                <a:cubicBezTo>
                  <a:pt x="2156863" y="1599010"/>
                  <a:pt x="2139950" y="1635169"/>
                  <a:pt x="2120930" y="1670052"/>
                </a:cubicBezTo>
                <a:lnTo>
                  <a:pt x="2168611" y="1697581"/>
                </a:lnTo>
                <a:lnTo>
                  <a:pt x="2161744" y="1709474"/>
                </a:lnTo>
                <a:lnTo>
                  <a:pt x="2132607" y="1759942"/>
                </a:lnTo>
                <a:lnTo>
                  <a:pt x="2084082" y="1731926"/>
                </a:lnTo>
                <a:cubicBezTo>
                  <a:pt x="2063978" y="1766461"/>
                  <a:pt x="2041053" y="1799122"/>
                  <a:pt x="2015719" y="1829828"/>
                </a:cubicBezTo>
                <a:lnTo>
                  <a:pt x="2058523" y="1865745"/>
                </a:lnTo>
                <a:lnTo>
                  <a:pt x="2035310" y="1893409"/>
                </a:lnTo>
                <a:lnTo>
                  <a:pt x="2012237" y="1920907"/>
                </a:lnTo>
                <a:lnTo>
                  <a:pt x="1969186" y="1884783"/>
                </a:lnTo>
                <a:cubicBezTo>
                  <a:pt x="1943485" y="1915275"/>
                  <a:pt x="1915275" y="1943485"/>
                  <a:pt x="1884783" y="1969186"/>
                </a:cubicBezTo>
                <a:lnTo>
                  <a:pt x="1920906" y="2012236"/>
                </a:lnTo>
                <a:lnTo>
                  <a:pt x="1920906" y="2012237"/>
                </a:lnTo>
                <a:lnTo>
                  <a:pt x="1892374" y="2036178"/>
                </a:lnTo>
                <a:lnTo>
                  <a:pt x="1865743" y="2058523"/>
                </a:lnTo>
                <a:lnTo>
                  <a:pt x="1829827" y="2015720"/>
                </a:lnTo>
                <a:cubicBezTo>
                  <a:pt x="1799122" y="2041054"/>
                  <a:pt x="1766461" y="2063978"/>
                  <a:pt x="1731926" y="2084082"/>
                </a:cubicBezTo>
                <a:lnTo>
                  <a:pt x="1759942" y="2132607"/>
                </a:lnTo>
                <a:lnTo>
                  <a:pt x="1697582" y="2168611"/>
                </a:lnTo>
                <a:lnTo>
                  <a:pt x="1670053" y="2120930"/>
                </a:lnTo>
                <a:cubicBezTo>
                  <a:pt x="1635170" y="2139950"/>
                  <a:pt x="1599010" y="2156863"/>
                  <a:pt x="1561549" y="2171070"/>
                </a:cubicBezTo>
                <a:lnTo>
                  <a:pt x="1580522" y="2223197"/>
                </a:lnTo>
                <a:lnTo>
                  <a:pt x="1520855" y="2244914"/>
                </a:lnTo>
                <a:lnTo>
                  <a:pt x="1512856" y="2247825"/>
                </a:lnTo>
                <a:lnTo>
                  <a:pt x="1493928" y="2195820"/>
                </a:lnTo>
                <a:cubicBezTo>
                  <a:pt x="1456477" y="2208768"/>
                  <a:pt x="1417923" y="2219103"/>
                  <a:pt x="1378548" y="2227106"/>
                </a:cubicBezTo>
                <a:lnTo>
                  <a:pt x="1388096" y="2281254"/>
                </a:lnTo>
                <a:lnTo>
                  <a:pt x="1327811" y="2291884"/>
                </a:lnTo>
                <a:lnTo>
                  <a:pt x="1317181" y="2293758"/>
                </a:lnTo>
                <a:lnTo>
                  <a:pt x="1307430" y="2238454"/>
                </a:lnTo>
                <a:cubicBezTo>
                  <a:pt x="1268551" y="2245286"/>
                  <a:pt x="1228826" y="2248753"/>
                  <a:pt x="1188513" y="2248814"/>
                </a:cubicBezTo>
                <a:lnTo>
                  <a:pt x="1188513" y="2305016"/>
                </a:lnTo>
                <a:lnTo>
                  <a:pt x="1116505" y="2305016"/>
                </a:lnTo>
                <a:lnTo>
                  <a:pt x="1116505" y="2305015"/>
                </a:lnTo>
                <a:lnTo>
                  <a:pt x="1116503" y="2305015"/>
                </a:lnTo>
                <a:lnTo>
                  <a:pt x="1116503" y="2248814"/>
                </a:lnTo>
                <a:cubicBezTo>
                  <a:pt x="1076191" y="2248753"/>
                  <a:pt x="1036466" y="2245286"/>
                  <a:pt x="997587" y="2238454"/>
                </a:cubicBezTo>
                <a:lnTo>
                  <a:pt x="987835" y="2293759"/>
                </a:lnTo>
                <a:lnTo>
                  <a:pt x="916920" y="2281255"/>
                </a:lnTo>
                <a:lnTo>
                  <a:pt x="916920" y="2281254"/>
                </a:lnTo>
                <a:lnTo>
                  <a:pt x="916919" y="2281254"/>
                </a:lnTo>
                <a:lnTo>
                  <a:pt x="926467" y="2227106"/>
                </a:lnTo>
                <a:cubicBezTo>
                  <a:pt x="887093" y="2219103"/>
                  <a:pt x="848539" y="2208768"/>
                  <a:pt x="811089" y="2195820"/>
                </a:cubicBezTo>
                <a:lnTo>
                  <a:pt x="792160" y="2247825"/>
                </a:lnTo>
                <a:lnTo>
                  <a:pt x="792159" y="2247825"/>
                </a:lnTo>
                <a:lnTo>
                  <a:pt x="724494" y="2223196"/>
                </a:lnTo>
                <a:lnTo>
                  <a:pt x="743467" y="2171070"/>
                </a:lnTo>
                <a:cubicBezTo>
                  <a:pt x="706007" y="2156863"/>
                  <a:pt x="669847" y="2139950"/>
                  <a:pt x="634964" y="2120930"/>
                </a:cubicBezTo>
                <a:lnTo>
                  <a:pt x="607435" y="2168611"/>
                </a:lnTo>
                <a:lnTo>
                  <a:pt x="545074" y="2132608"/>
                </a:lnTo>
                <a:lnTo>
                  <a:pt x="545074" y="2132607"/>
                </a:lnTo>
                <a:lnTo>
                  <a:pt x="545073" y="2132606"/>
                </a:lnTo>
                <a:lnTo>
                  <a:pt x="573089" y="2084081"/>
                </a:lnTo>
                <a:cubicBezTo>
                  <a:pt x="538555" y="2063977"/>
                  <a:pt x="505894" y="2041053"/>
                  <a:pt x="475189" y="2015719"/>
                </a:cubicBezTo>
                <a:lnTo>
                  <a:pt x="439271" y="2058524"/>
                </a:lnTo>
                <a:lnTo>
                  <a:pt x="401922" y="2027183"/>
                </a:lnTo>
                <a:lnTo>
                  <a:pt x="384109" y="2012237"/>
                </a:lnTo>
                <a:lnTo>
                  <a:pt x="420234" y="1969186"/>
                </a:lnTo>
                <a:cubicBezTo>
                  <a:pt x="389742" y="1943485"/>
                  <a:pt x="361531" y="1915275"/>
                  <a:pt x="335831" y="1884783"/>
                </a:cubicBezTo>
                <a:lnTo>
                  <a:pt x="292780" y="1920907"/>
                </a:lnTo>
                <a:lnTo>
                  <a:pt x="292779" y="1920906"/>
                </a:lnTo>
                <a:lnTo>
                  <a:pt x="292778" y="1920906"/>
                </a:lnTo>
                <a:lnTo>
                  <a:pt x="249590" y="1869435"/>
                </a:lnTo>
                <a:lnTo>
                  <a:pt x="246493" y="1865744"/>
                </a:lnTo>
                <a:lnTo>
                  <a:pt x="289297" y="1829827"/>
                </a:lnTo>
                <a:cubicBezTo>
                  <a:pt x="263963" y="1799122"/>
                  <a:pt x="241039" y="1766461"/>
                  <a:pt x="220935" y="1731926"/>
                </a:cubicBezTo>
                <a:lnTo>
                  <a:pt x="172409" y="1759942"/>
                </a:lnTo>
                <a:lnTo>
                  <a:pt x="136405" y="1697581"/>
                </a:lnTo>
                <a:lnTo>
                  <a:pt x="184086" y="1670052"/>
                </a:lnTo>
                <a:cubicBezTo>
                  <a:pt x="165066" y="1635169"/>
                  <a:pt x="148153" y="1599009"/>
                  <a:pt x="133947" y="1561548"/>
                </a:cubicBezTo>
                <a:lnTo>
                  <a:pt x="81819" y="1580521"/>
                </a:lnTo>
                <a:lnTo>
                  <a:pt x="68990" y="1545273"/>
                </a:lnTo>
                <a:lnTo>
                  <a:pt x="57190" y="1512855"/>
                </a:lnTo>
                <a:lnTo>
                  <a:pt x="109197" y="1493926"/>
                </a:lnTo>
                <a:cubicBezTo>
                  <a:pt x="96249" y="1456476"/>
                  <a:pt x="85914" y="1417922"/>
                  <a:pt x="77911" y="1378548"/>
                </a:cubicBezTo>
                <a:lnTo>
                  <a:pt x="23761" y="1388096"/>
                </a:lnTo>
                <a:lnTo>
                  <a:pt x="21307" y="1374174"/>
                </a:lnTo>
                <a:lnTo>
                  <a:pt x="11257" y="1317181"/>
                </a:lnTo>
                <a:lnTo>
                  <a:pt x="66563" y="1307429"/>
                </a:lnTo>
                <a:cubicBezTo>
                  <a:pt x="59731" y="1268550"/>
                  <a:pt x="56264" y="1228825"/>
                  <a:pt x="56203" y="1188512"/>
                </a:cubicBezTo>
                <a:lnTo>
                  <a:pt x="0" y="1188512"/>
                </a:lnTo>
                <a:lnTo>
                  <a:pt x="0" y="1116503"/>
                </a:lnTo>
                <a:lnTo>
                  <a:pt x="56203" y="1116503"/>
                </a:lnTo>
                <a:cubicBezTo>
                  <a:pt x="56264" y="1076190"/>
                  <a:pt x="59732" y="1036465"/>
                  <a:pt x="66563" y="997586"/>
                </a:cubicBezTo>
                <a:lnTo>
                  <a:pt x="11258" y="987834"/>
                </a:lnTo>
                <a:lnTo>
                  <a:pt x="18836" y="944857"/>
                </a:lnTo>
                <a:lnTo>
                  <a:pt x="23761" y="916920"/>
                </a:lnTo>
                <a:lnTo>
                  <a:pt x="23762" y="916920"/>
                </a:lnTo>
                <a:lnTo>
                  <a:pt x="77912" y="926468"/>
                </a:lnTo>
                <a:cubicBezTo>
                  <a:pt x="85915" y="887093"/>
                  <a:pt x="96250" y="848539"/>
                  <a:pt x="109198" y="811089"/>
                </a:cubicBezTo>
                <a:lnTo>
                  <a:pt x="57191" y="792160"/>
                </a:lnTo>
                <a:lnTo>
                  <a:pt x="81820" y="724495"/>
                </a:lnTo>
                <a:lnTo>
                  <a:pt x="81820" y="724494"/>
                </a:lnTo>
                <a:lnTo>
                  <a:pt x="133948" y="743467"/>
                </a:lnTo>
                <a:cubicBezTo>
                  <a:pt x="148154" y="706007"/>
                  <a:pt x="165067" y="669847"/>
                  <a:pt x="184087" y="634964"/>
                </a:cubicBezTo>
                <a:lnTo>
                  <a:pt x="136405" y="607435"/>
                </a:lnTo>
                <a:lnTo>
                  <a:pt x="172409" y="545074"/>
                </a:lnTo>
                <a:lnTo>
                  <a:pt x="172410" y="545074"/>
                </a:lnTo>
                <a:lnTo>
                  <a:pt x="220936" y="573090"/>
                </a:lnTo>
                <a:cubicBezTo>
                  <a:pt x="241040" y="538556"/>
                  <a:pt x="263964" y="505895"/>
                  <a:pt x="289299" y="475189"/>
                </a:cubicBezTo>
                <a:lnTo>
                  <a:pt x="246494" y="439272"/>
                </a:lnTo>
                <a:lnTo>
                  <a:pt x="246493" y="439271"/>
                </a:lnTo>
                <a:lnTo>
                  <a:pt x="290455" y="386879"/>
                </a:lnTo>
                <a:lnTo>
                  <a:pt x="292779" y="384110"/>
                </a:lnTo>
                <a:lnTo>
                  <a:pt x="292779" y="384109"/>
                </a:lnTo>
                <a:lnTo>
                  <a:pt x="335832" y="420234"/>
                </a:lnTo>
                <a:cubicBezTo>
                  <a:pt x="361532" y="389742"/>
                  <a:pt x="389743" y="361532"/>
                  <a:pt x="420235" y="335832"/>
                </a:cubicBezTo>
                <a:lnTo>
                  <a:pt x="384109" y="292779"/>
                </a:lnTo>
                <a:lnTo>
                  <a:pt x="384110" y="292779"/>
                </a:lnTo>
                <a:lnTo>
                  <a:pt x="439272" y="246494"/>
                </a:lnTo>
                <a:lnTo>
                  <a:pt x="475189" y="289299"/>
                </a:lnTo>
                <a:cubicBezTo>
                  <a:pt x="505895" y="263964"/>
                  <a:pt x="538556" y="241040"/>
                  <a:pt x="573091" y="220936"/>
                </a:cubicBezTo>
                <a:lnTo>
                  <a:pt x="545074" y="172410"/>
                </a:lnTo>
                <a:lnTo>
                  <a:pt x="607435" y="136406"/>
                </a:lnTo>
                <a:lnTo>
                  <a:pt x="634964" y="184088"/>
                </a:lnTo>
                <a:cubicBezTo>
                  <a:pt x="669848" y="165067"/>
                  <a:pt x="706008" y="148154"/>
                  <a:pt x="743468" y="133948"/>
                </a:cubicBezTo>
                <a:lnTo>
                  <a:pt x="724495" y="81820"/>
                </a:lnTo>
                <a:lnTo>
                  <a:pt x="759743" y="68991"/>
                </a:lnTo>
                <a:lnTo>
                  <a:pt x="792161" y="57191"/>
                </a:lnTo>
                <a:lnTo>
                  <a:pt x="811090" y="109198"/>
                </a:lnTo>
                <a:cubicBezTo>
                  <a:pt x="848540" y="96250"/>
                  <a:pt x="887094" y="85915"/>
                  <a:pt x="926468" y="77912"/>
                </a:cubicBezTo>
                <a:lnTo>
                  <a:pt x="916920" y="23762"/>
                </a:lnTo>
                <a:lnTo>
                  <a:pt x="930842" y="21308"/>
                </a:lnTo>
                <a:lnTo>
                  <a:pt x="987835" y="11258"/>
                </a:lnTo>
                <a:lnTo>
                  <a:pt x="997587" y="66564"/>
                </a:lnTo>
                <a:cubicBezTo>
                  <a:pt x="1036466" y="59732"/>
                  <a:pt x="1076191" y="56265"/>
                  <a:pt x="1116503" y="56204"/>
                </a:cubicBezTo>
                <a:lnTo>
                  <a:pt x="1116503" y="1"/>
                </a:lnTo>
                <a:lnTo>
                  <a:pt x="1116504" y="1"/>
                </a:lnTo>
                <a:close/>
              </a:path>
            </a:pathLst>
          </a:custGeom>
          <a:solidFill>
            <a:srgbClr val="076DC1"/>
          </a:solidFill>
          <a:ln w="19050">
            <a:solidFill>
              <a:schemeClr val="bg1"/>
            </a:solidFill>
          </a:ln>
          <a:effectLst>
            <a:outerShdw blurRad="139700" dist="88900" dir="5400000" sx="93000" sy="93000" algn="tr" rotWithShape="0">
              <a:prstClr val="black">
                <a:alpha val="42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33" tIns="45716" rIns="91433" bIns="45716" rtlCol="0" anchor="ctr"/>
          <a:lstStyle/>
          <a:p>
            <a:pPr algn="ctr"/>
            <a:endParaRPr lang="zh-CN" altLang="en-US" dirty="0">
              <a:solidFill>
                <a:srgbClr val="0067B4"/>
              </a:solidFill>
            </a:endParaRPr>
          </a:p>
        </p:txBody>
      </p:sp>
      <p:sp>
        <p:nvSpPr>
          <p:cNvPr id="24" name="矩形 12"/>
          <p:cNvSpPr/>
          <p:nvPr/>
        </p:nvSpPr>
        <p:spPr>
          <a:xfrm>
            <a:off x="6449326" y="1917547"/>
            <a:ext cx="1584245" cy="1584910"/>
          </a:xfrm>
          <a:custGeom>
            <a:avLst/>
            <a:gdLst/>
            <a:ahLst/>
            <a:cxnLst/>
            <a:rect l="l" t="t" r="r" b="b"/>
            <a:pathLst>
              <a:path w="2305015" h="2305016">
                <a:moveTo>
                  <a:pt x="1116504" y="0"/>
                </a:moveTo>
                <a:lnTo>
                  <a:pt x="1188513" y="0"/>
                </a:lnTo>
                <a:lnTo>
                  <a:pt x="1188513" y="56204"/>
                </a:lnTo>
                <a:cubicBezTo>
                  <a:pt x="1228826" y="56265"/>
                  <a:pt x="1268550" y="59732"/>
                  <a:pt x="1307429" y="66564"/>
                </a:cubicBezTo>
                <a:lnTo>
                  <a:pt x="1317181" y="11258"/>
                </a:lnTo>
                <a:lnTo>
                  <a:pt x="1347579" y="16618"/>
                </a:lnTo>
                <a:lnTo>
                  <a:pt x="1388096" y="23762"/>
                </a:lnTo>
                <a:lnTo>
                  <a:pt x="1378548" y="77912"/>
                </a:lnTo>
                <a:cubicBezTo>
                  <a:pt x="1417923" y="85915"/>
                  <a:pt x="1456476" y="96250"/>
                  <a:pt x="1493927" y="109198"/>
                </a:cubicBezTo>
                <a:lnTo>
                  <a:pt x="1512855" y="57192"/>
                </a:lnTo>
                <a:lnTo>
                  <a:pt x="1512856" y="57192"/>
                </a:lnTo>
                <a:lnTo>
                  <a:pt x="1512857" y="57192"/>
                </a:lnTo>
                <a:lnTo>
                  <a:pt x="1564604" y="76027"/>
                </a:lnTo>
                <a:lnTo>
                  <a:pt x="1580521" y="81820"/>
                </a:lnTo>
                <a:lnTo>
                  <a:pt x="1580522" y="81821"/>
                </a:lnTo>
                <a:lnTo>
                  <a:pt x="1561549" y="133948"/>
                </a:lnTo>
                <a:cubicBezTo>
                  <a:pt x="1599009" y="148154"/>
                  <a:pt x="1635168" y="165067"/>
                  <a:pt x="1670051" y="184087"/>
                </a:cubicBezTo>
                <a:lnTo>
                  <a:pt x="1697580" y="136405"/>
                </a:lnTo>
                <a:lnTo>
                  <a:pt x="1759941" y="172409"/>
                </a:lnTo>
                <a:lnTo>
                  <a:pt x="1759942" y="172410"/>
                </a:lnTo>
                <a:lnTo>
                  <a:pt x="1731926" y="220936"/>
                </a:lnTo>
                <a:cubicBezTo>
                  <a:pt x="1766460" y="241040"/>
                  <a:pt x="1799121" y="263964"/>
                  <a:pt x="1829826" y="289298"/>
                </a:cubicBezTo>
                <a:lnTo>
                  <a:pt x="1865744" y="246493"/>
                </a:lnTo>
                <a:lnTo>
                  <a:pt x="1920906" y="292779"/>
                </a:lnTo>
                <a:lnTo>
                  <a:pt x="1920907" y="292780"/>
                </a:lnTo>
                <a:lnTo>
                  <a:pt x="1884782" y="335832"/>
                </a:lnTo>
                <a:cubicBezTo>
                  <a:pt x="1915274" y="361532"/>
                  <a:pt x="1943485" y="389743"/>
                  <a:pt x="1969185" y="420235"/>
                </a:cubicBezTo>
                <a:lnTo>
                  <a:pt x="2012237" y="384110"/>
                </a:lnTo>
                <a:lnTo>
                  <a:pt x="2054670" y="434681"/>
                </a:lnTo>
                <a:lnTo>
                  <a:pt x="2058522" y="439272"/>
                </a:lnTo>
                <a:lnTo>
                  <a:pt x="2015718" y="475189"/>
                </a:lnTo>
                <a:cubicBezTo>
                  <a:pt x="2041052" y="505895"/>
                  <a:pt x="2063977" y="538556"/>
                  <a:pt x="2084080" y="573090"/>
                </a:cubicBezTo>
                <a:lnTo>
                  <a:pt x="2132606" y="545074"/>
                </a:lnTo>
                <a:lnTo>
                  <a:pt x="2168610" y="607434"/>
                </a:lnTo>
                <a:lnTo>
                  <a:pt x="2120929" y="634963"/>
                </a:lnTo>
                <a:cubicBezTo>
                  <a:pt x="2139949" y="669847"/>
                  <a:pt x="2156862" y="706007"/>
                  <a:pt x="2171069" y="743467"/>
                </a:cubicBezTo>
                <a:lnTo>
                  <a:pt x="2223196" y="724494"/>
                </a:lnTo>
                <a:lnTo>
                  <a:pt x="2244913" y="784161"/>
                </a:lnTo>
                <a:lnTo>
                  <a:pt x="2247824" y="792160"/>
                </a:lnTo>
                <a:lnTo>
                  <a:pt x="2195819" y="811089"/>
                </a:lnTo>
                <a:cubicBezTo>
                  <a:pt x="2208767" y="848539"/>
                  <a:pt x="2219102" y="887093"/>
                  <a:pt x="2227105" y="926468"/>
                </a:cubicBezTo>
                <a:lnTo>
                  <a:pt x="2281253" y="916920"/>
                </a:lnTo>
                <a:lnTo>
                  <a:pt x="2291883" y="977205"/>
                </a:lnTo>
                <a:lnTo>
                  <a:pt x="2293757" y="987835"/>
                </a:lnTo>
                <a:lnTo>
                  <a:pt x="2238453" y="997587"/>
                </a:lnTo>
                <a:cubicBezTo>
                  <a:pt x="2245285" y="1036466"/>
                  <a:pt x="2248752" y="1076191"/>
                  <a:pt x="2248813" y="1116503"/>
                </a:cubicBezTo>
                <a:lnTo>
                  <a:pt x="2305015" y="1116503"/>
                </a:lnTo>
                <a:lnTo>
                  <a:pt x="2305015" y="1188511"/>
                </a:lnTo>
                <a:lnTo>
                  <a:pt x="2305015" y="1188512"/>
                </a:lnTo>
                <a:lnTo>
                  <a:pt x="2248813" y="1188512"/>
                </a:lnTo>
                <a:cubicBezTo>
                  <a:pt x="2248752" y="1228825"/>
                  <a:pt x="2245285" y="1268550"/>
                  <a:pt x="2238454" y="1307429"/>
                </a:cubicBezTo>
                <a:lnTo>
                  <a:pt x="2293758" y="1317181"/>
                </a:lnTo>
                <a:lnTo>
                  <a:pt x="2281254" y="1388096"/>
                </a:lnTo>
                <a:lnTo>
                  <a:pt x="2227105" y="1378548"/>
                </a:lnTo>
                <a:cubicBezTo>
                  <a:pt x="2219102" y="1417923"/>
                  <a:pt x="2208767" y="1456477"/>
                  <a:pt x="2195819" y="1493928"/>
                </a:cubicBezTo>
                <a:lnTo>
                  <a:pt x="2247824" y="1512856"/>
                </a:lnTo>
                <a:lnTo>
                  <a:pt x="2231124" y="1558739"/>
                </a:lnTo>
                <a:lnTo>
                  <a:pt x="2223196" y="1580522"/>
                </a:lnTo>
                <a:lnTo>
                  <a:pt x="2223195" y="1580522"/>
                </a:lnTo>
                <a:lnTo>
                  <a:pt x="2171069" y="1561550"/>
                </a:lnTo>
                <a:cubicBezTo>
                  <a:pt x="2156863" y="1599010"/>
                  <a:pt x="2139950" y="1635169"/>
                  <a:pt x="2120930" y="1670052"/>
                </a:cubicBezTo>
                <a:lnTo>
                  <a:pt x="2168611" y="1697581"/>
                </a:lnTo>
                <a:lnTo>
                  <a:pt x="2161744" y="1709474"/>
                </a:lnTo>
                <a:lnTo>
                  <a:pt x="2132607" y="1759942"/>
                </a:lnTo>
                <a:lnTo>
                  <a:pt x="2084082" y="1731926"/>
                </a:lnTo>
                <a:cubicBezTo>
                  <a:pt x="2063978" y="1766461"/>
                  <a:pt x="2041053" y="1799122"/>
                  <a:pt x="2015719" y="1829828"/>
                </a:cubicBezTo>
                <a:lnTo>
                  <a:pt x="2058523" y="1865745"/>
                </a:lnTo>
                <a:lnTo>
                  <a:pt x="2035310" y="1893409"/>
                </a:lnTo>
                <a:lnTo>
                  <a:pt x="2012237" y="1920907"/>
                </a:lnTo>
                <a:lnTo>
                  <a:pt x="1969186" y="1884783"/>
                </a:lnTo>
                <a:cubicBezTo>
                  <a:pt x="1943485" y="1915275"/>
                  <a:pt x="1915275" y="1943485"/>
                  <a:pt x="1884783" y="1969186"/>
                </a:cubicBezTo>
                <a:lnTo>
                  <a:pt x="1920906" y="2012236"/>
                </a:lnTo>
                <a:lnTo>
                  <a:pt x="1920906" y="2012237"/>
                </a:lnTo>
                <a:lnTo>
                  <a:pt x="1892374" y="2036178"/>
                </a:lnTo>
                <a:lnTo>
                  <a:pt x="1865743" y="2058523"/>
                </a:lnTo>
                <a:lnTo>
                  <a:pt x="1829827" y="2015720"/>
                </a:lnTo>
                <a:cubicBezTo>
                  <a:pt x="1799122" y="2041054"/>
                  <a:pt x="1766461" y="2063978"/>
                  <a:pt x="1731926" y="2084082"/>
                </a:cubicBezTo>
                <a:lnTo>
                  <a:pt x="1759942" y="2132607"/>
                </a:lnTo>
                <a:lnTo>
                  <a:pt x="1697582" y="2168611"/>
                </a:lnTo>
                <a:lnTo>
                  <a:pt x="1670053" y="2120930"/>
                </a:lnTo>
                <a:cubicBezTo>
                  <a:pt x="1635170" y="2139950"/>
                  <a:pt x="1599010" y="2156863"/>
                  <a:pt x="1561549" y="2171070"/>
                </a:cubicBezTo>
                <a:lnTo>
                  <a:pt x="1580522" y="2223197"/>
                </a:lnTo>
                <a:lnTo>
                  <a:pt x="1520855" y="2244914"/>
                </a:lnTo>
                <a:lnTo>
                  <a:pt x="1512856" y="2247825"/>
                </a:lnTo>
                <a:lnTo>
                  <a:pt x="1493928" y="2195820"/>
                </a:lnTo>
                <a:cubicBezTo>
                  <a:pt x="1456477" y="2208768"/>
                  <a:pt x="1417923" y="2219103"/>
                  <a:pt x="1378548" y="2227106"/>
                </a:cubicBezTo>
                <a:lnTo>
                  <a:pt x="1388096" y="2281254"/>
                </a:lnTo>
                <a:lnTo>
                  <a:pt x="1327811" y="2291884"/>
                </a:lnTo>
                <a:lnTo>
                  <a:pt x="1317181" y="2293758"/>
                </a:lnTo>
                <a:lnTo>
                  <a:pt x="1307430" y="2238454"/>
                </a:lnTo>
                <a:cubicBezTo>
                  <a:pt x="1268551" y="2245286"/>
                  <a:pt x="1228826" y="2248753"/>
                  <a:pt x="1188513" y="2248814"/>
                </a:cubicBezTo>
                <a:lnTo>
                  <a:pt x="1188513" y="2305016"/>
                </a:lnTo>
                <a:lnTo>
                  <a:pt x="1116505" y="2305016"/>
                </a:lnTo>
                <a:lnTo>
                  <a:pt x="1116505" y="2305015"/>
                </a:lnTo>
                <a:lnTo>
                  <a:pt x="1116503" y="2305015"/>
                </a:lnTo>
                <a:lnTo>
                  <a:pt x="1116503" y="2248814"/>
                </a:lnTo>
                <a:cubicBezTo>
                  <a:pt x="1076191" y="2248753"/>
                  <a:pt x="1036466" y="2245286"/>
                  <a:pt x="997587" y="2238454"/>
                </a:cubicBezTo>
                <a:lnTo>
                  <a:pt x="987835" y="2293759"/>
                </a:lnTo>
                <a:lnTo>
                  <a:pt x="916920" y="2281255"/>
                </a:lnTo>
                <a:lnTo>
                  <a:pt x="916920" y="2281254"/>
                </a:lnTo>
                <a:lnTo>
                  <a:pt x="916919" y="2281254"/>
                </a:lnTo>
                <a:lnTo>
                  <a:pt x="926467" y="2227106"/>
                </a:lnTo>
                <a:cubicBezTo>
                  <a:pt x="887093" y="2219103"/>
                  <a:pt x="848539" y="2208768"/>
                  <a:pt x="811089" y="2195820"/>
                </a:cubicBezTo>
                <a:lnTo>
                  <a:pt x="792160" y="2247825"/>
                </a:lnTo>
                <a:lnTo>
                  <a:pt x="792159" y="2247825"/>
                </a:lnTo>
                <a:lnTo>
                  <a:pt x="724494" y="2223196"/>
                </a:lnTo>
                <a:lnTo>
                  <a:pt x="743467" y="2171070"/>
                </a:lnTo>
                <a:cubicBezTo>
                  <a:pt x="706007" y="2156863"/>
                  <a:pt x="669847" y="2139950"/>
                  <a:pt x="634964" y="2120930"/>
                </a:cubicBezTo>
                <a:lnTo>
                  <a:pt x="607435" y="2168611"/>
                </a:lnTo>
                <a:lnTo>
                  <a:pt x="545074" y="2132608"/>
                </a:lnTo>
                <a:lnTo>
                  <a:pt x="545074" y="2132607"/>
                </a:lnTo>
                <a:lnTo>
                  <a:pt x="545073" y="2132606"/>
                </a:lnTo>
                <a:lnTo>
                  <a:pt x="573089" y="2084081"/>
                </a:lnTo>
                <a:cubicBezTo>
                  <a:pt x="538555" y="2063977"/>
                  <a:pt x="505894" y="2041053"/>
                  <a:pt x="475189" y="2015719"/>
                </a:cubicBezTo>
                <a:lnTo>
                  <a:pt x="439271" y="2058524"/>
                </a:lnTo>
                <a:lnTo>
                  <a:pt x="401922" y="2027183"/>
                </a:lnTo>
                <a:lnTo>
                  <a:pt x="384109" y="2012237"/>
                </a:lnTo>
                <a:lnTo>
                  <a:pt x="420234" y="1969186"/>
                </a:lnTo>
                <a:cubicBezTo>
                  <a:pt x="389742" y="1943485"/>
                  <a:pt x="361531" y="1915275"/>
                  <a:pt x="335831" y="1884783"/>
                </a:cubicBezTo>
                <a:lnTo>
                  <a:pt x="292780" y="1920907"/>
                </a:lnTo>
                <a:lnTo>
                  <a:pt x="292779" y="1920906"/>
                </a:lnTo>
                <a:lnTo>
                  <a:pt x="292778" y="1920906"/>
                </a:lnTo>
                <a:lnTo>
                  <a:pt x="249590" y="1869435"/>
                </a:lnTo>
                <a:lnTo>
                  <a:pt x="246493" y="1865744"/>
                </a:lnTo>
                <a:lnTo>
                  <a:pt x="289297" y="1829827"/>
                </a:lnTo>
                <a:cubicBezTo>
                  <a:pt x="263963" y="1799122"/>
                  <a:pt x="241039" y="1766461"/>
                  <a:pt x="220935" y="1731926"/>
                </a:cubicBezTo>
                <a:lnTo>
                  <a:pt x="172409" y="1759942"/>
                </a:lnTo>
                <a:lnTo>
                  <a:pt x="136405" y="1697581"/>
                </a:lnTo>
                <a:lnTo>
                  <a:pt x="184086" y="1670052"/>
                </a:lnTo>
                <a:cubicBezTo>
                  <a:pt x="165066" y="1635169"/>
                  <a:pt x="148153" y="1599009"/>
                  <a:pt x="133947" y="1561548"/>
                </a:cubicBezTo>
                <a:lnTo>
                  <a:pt x="81819" y="1580521"/>
                </a:lnTo>
                <a:lnTo>
                  <a:pt x="68990" y="1545273"/>
                </a:lnTo>
                <a:lnTo>
                  <a:pt x="57190" y="1512855"/>
                </a:lnTo>
                <a:lnTo>
                  <a:pt x="109197" y="1493926"/>
                </a:lnTo>
                <a:cubicBezTo>
                  <a:pt x="96249" y="1456476"/>
                  <a:pt x="85914" y="1417922"/>
                  <a:pt x="77911" y="1378548"/>
                </a:cubicBezTo>
                <a:lnTo>
                  <a:pt x="23761" y="1388096"/>
                </a:lnTo>
                <a:lnTo>
                  <a:pt x="21307" y="1374174"/>
                </a:lnTo>
                <a:lnTo>
                  <a:pt x="11257" y="1317181"/>
                </a:lnTo>
                <a:lnTo>
                  <a:pt x="66563" y="1307429"/>
                </a:lnTo>
                <a:cubicBezTo>
                  <a:pt x="59731" y="1268550"/>
                  <a:pt x="56264" y="1228825"/>
                  <a:pt x="56203" y="1188512"/>
                </a:cubicBezTo>
                <a:lnTo>
                  <a:pt x="0" y="1188512"/>
                </a:lnTo>
                <a:lnTo>
                  <a:pt x="0" y="1116503"/>
                </a:lnTo>
                <a:lnTo>
                  <a:pt x="56203" y="1116503"/>
                </a:lnTo>
                <a:cubicBezTo>
                  <a:pt x="56264" y="1076190"/>
                  <a:pt x="59732" y="1036465"/>
                  <a:pt x="66563" y="997586"/>
                </a:cubicBezTo>
                <a:lnTo>
                  <a:pt x="11258" y="987834"/>
                </a:lnTo>
                <a:lnTo>
                  <a:pt x="18836" y="944857"/>
                </a:lnTo>
                <a:lnTo>
                  <a:pt x="23761" y="916920"/>
                </a:lnTo>
                <a:lnTo>
                  <a:pt x="23762" y="916920"/>
                </a:lnTo>
                <a:lnTo>
                  <a:pt x="77912" y="926468"/>
                </a:lnTo>
                <a:cubicBezTo>
                  <a:pt x="85915" y="887093"/>
                  <a:pt x="96250" y="848539"/>
                  <a:pt x="109198" y="811089"/>
                </a:cubicBezTo>
                <a:lnTo>
                  <a:pt x="57191" y="792160"/>
                </a:lnTo>
                <a:lnTo>
                  <a:pt x="81820" y="724495"/>
                </a:lnTo>
                <a:lnTo>
                  <a:pt x="81820" y="724494"/>
                </a:lnTo>
                <a:lnTo>
                  <a:pt x="133948" y="743467"/>
                </a:lnTo>
                <a:cubicBezTo>
                  <a:pt x="148154" y="706007"/>
                  <a:pt x="165067" y="669847"/>
                  <a:pt x="184087" y="634964"/>
                </a:cubicBezTo>
                <a:lnTo>
                  <a:pt x="136405" y="607435"/>
                </a:lnTo>
                <a:lnTo>
                  <a:pt x="172409" y="545074"/>
                </a:lnTo>
                <a:lnTo>
                  <a:pt x="172410" y="545074"/>
                </a:lnTo>
                <a:lnTo>
                  <a:pt x="220936" y="573090"/>
                </a:lnTo>
                <a:cubicBezTo>
                  <a:pt x="241040" y="538556"/>
                  <a:pt x="263964" y="505895"/>
                  <a:pt x="289299" y="475189"/>
                </a:cubicBezTo>
                <a:lnTo>
                  <a:pt x="246494" y="439272"/>
                </a:lnTo>
                <a:lnTo>
                  <a:pt x="246493" y="439271"/>
                </a:lnTo>
                <a:lnTo>
                  <a:pt x="290455" y="386879"/>
                </a:lnTo>
                <a:lnTo>
                  <a:pt x="292779" y="384110"/>
                </a:lnTo>
                <a:lnTo>
                  <a:pt x="292779" y="384109"/>
                </a:lnTo>
                <a:lnTo>
                  <a:pt x="335832" y="420234"/>
                </a:lnTo>
                <a:cubicBezTo>
                  <a:pt x="361532" y="389742"/>
                  <a:pt x="389743" y="361532"/>
                  <a:pt x="420235" y="335832"/>
                </a:cubicBezTo>
                <a:lnTo>
                  <a:pt x="384109" y="292779"/>
                </a:lnTo>
                <a:lnTo>
                  <a:pt x="384110" y="292779"/>
                </a:lnTo>
                <a:lnTo>
                  <a:pt x="439272" y="246494"/>
                </a:lnTo>
                <a:lnTo>
                  <a:pt x="475189" y="289299"/>
                </a:lnTo>
                <a:cubicBezTo>
                  <a:pt x="505895" y="263964"/>
                  <a:pt x="538556" y="241040"/>
                  <a:pt x="573091" y="220936"/>
                </a:cubicBezTo>
                <a:lnTo>
                  <a:pt x="545074" y="172410"/>
                </a:lnTo>
                <a:lnTo>
                  <a:pt x="607435" y="136406"/>
                </a:lnTo>
                <a:lnTo>
                  <a:pt x="634964" y="184088"/>
                </a:lnTo>
                <a:cubicBezTo>
                  <a:pt x="669848" y="165067"/>
                  <a:pt x="706008" y="148154"/>
                  <a:pt x="743468" y="133948"/>
                </a:cubicBezTo>
                <a:lnTo>
                  <a:pt x="724495" y="81820"/>
                </a:lnTo>
                <a:lnTo>
                  <a:pt x="759743" y="68991"/>
                </a:lnTo>
                <a:lnTo>
                  <a:pt x="792161" y="57191"/>
                </a:lnTo>
                <a:lnTo>
                  <a:pt x="811090" y="109198"/>
                </a:lnTo>
                <a:cubicBezTo>
                  <a:pt x="848540" y="96250"/>
                  <a:pt x="887094" y="85915"/>
                  <a:pt x="926468" y="77912"/>
                </a:cubicBezTo>
                <a:lnTo>
                  <a:pt x="916920" y="23762"/>
                </a:lnTo>
                <a:lnTo>
                  <a:pt x="930842" y="21308"/>
                </a:lnTo>
                <a:lnTo>
                  <a:pt x="987835" y="11258"/>
                </a:lnTo>
                <a:lnTo>
                  <a:pt x="997587" y="66564"/>
                </a:lnTo>
                <a:cubicBezTo>
                  <a:pt x="1036466" y="59732"/>
                  <a:pt x="1076191" y="56265"/>
                  <a:pt x="1116503" y="56204"/>
                </a:cubicBezTo>
                <a:lnTo>
                  <a:pt x="1116503" y="1"/>
                </a:lnTo>
                <a:lnTo>
                  <a:pt x="1116504" y="1"/>
                </a:lnTo>
                <a:close/>
              </a:path>
            </a:pathLst>
          </a:custGeom>
          <a:solidFill>
            <a:srgbClr val="01B0F1"/>
          </a:solidFill>
          <a:ln w="19050">
            <a:solidFill>
              <a:schemeClr val="bg1"/>
            </a:solidFill>
          </a:ln>
          <a:effectLst>
            <a:outerShdw blurRad="139700" dist="88900" dir="5400000" sx="93000" sy="93000" algn="tr" rotWithShape="0">
              <a:prstClr val="black">
                <a:alpha val="42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33" tIns="45716" rIns="91433" bIns="45716" rtlCol="0" anchor="ctr"/>
          <a:lstStyle/>
          <a:p>
            <a:pPr algn="ctr"/>
            <a:endParaRPr lang="zh-CN" altLang="en-US">
              <a:solidFill>
                <a:srgbClr val="0067B4"/>
              </a:solidFill>
            </a:endParaRPr>
          </a:p>
        </p:txBody>
      </p:sp>
      <p:sp>
        <p:nvSpPr>
          <p:cNvPr id="25" name="矩形 12"/>
          <p:cNvSpPr/>
          <p:nvPr/>
        </p:nvSpPr>
        <p:spPr>
          <a:xfrm>
            <a:off x="7982198" y="2145585"/>
            <a:ext cx="1932392" cy="1933203"/>
          </a:xfrm>
          <a:custGeom>
            <a:avLst/>
            <a:gdLst/>
            <a:ahLst/>
            <a:cxnLst/>
            <a:rect l="l" t="t" r="r" b="b"/>
            <a:pathLst>
              <a:path w="2305015" h="2305016">
                <a:moveTo>
                  <a:pt x="1116504" y="0"/>
                </a:moveTo>
                <a:lnTo>
                  <a:pt x="1188513" y="0"/>
                </a:lnTo>
                <a:lnTo>
                  <a:pt x="1188513" y="56204"/>
                </a:lnTo>
                <a:cubicBezTo>
                  <a:pt x="1228826" y="56265"/>
                  <a:pt x="1268550" y="59732"/>
                  <a:pt x="1307429" y="66564"/>
                </a:cubicBezTo>
                <a:lnTo>
                  <a:pt x="1317181" y="11258"/>
                </a:lnTo>
                <a:lnTo>
                  <a:pt x="1347579" y="16618"/>
                </a:lnTo>
                <a:lnTo>
                  <a:pt x="1388096" y="23762"/>
                </a:lnTo>
                <a:lnTo>
                  <a:pt x="1378548" y="77912"/>
                </a:lnTo>
                <a:cubicBezTo>
                  <a:pt x="1417923" y="85915"/>
                  <a:pt x="1456476" y="96250"/>
                  <a:pt x="1493927" y="109198"/>
                </a:cubicBezTo>
                <a:lnTo>
                  <a:pt x="1512855" y="57192"/>
                </a:lnTo>
                <a:lnTo>
                  <a:pt x="1512856" y="57192"/>
                </a:lnTo>
                <a:lnTo>
                  <a:pt x="1512857" y="57192"/>
                </a:lnTo>
                <a:lnTo>
                  <a:pt x="1564604" y="76027"/>
                </a:lnTo>
                <a:lnTo>
                  <a:pt x="1580521" y="81820"/>
                </a:lnTo>
                <a:lnTo>
                  <a:pt x="1580522" y="81821"/>
                </a:lnTo>
                <a:lnTo>
                  <a:pt x="1561549" y="133948"/>
                </a:lnTo>
                <a:cubicBezTo>
                  <a:pt x="1599009" y="148154"/>
                  <a:pt x="1635168" y="165067"/>
                  <a:pt x="1670051" y="184087"/>
                </a:cubicBezTo>
                <a:lnTo>
                  <a:pt x="1697580" y="136405"/>
                </a:lnTo>
                <a:lnTo>
                  <a:pt x="1759941" y="172409"/>
                </a:lnTo>
                <a:lnTo>
                  <a:pt x="1759942" y="172410"/>
                </a:lnTo>
                <a:lnTo>
                  <a:pt x="1731926" y="220936"/>
                </a:lnTo>
                <a:cubicBezTo>
                  <a:pt x="1766460" y="241040"/>
                  <a:pt x="1799121" y="263964"/>
                  <a:pt x="1829826" y="289298"/>
                </a:cubicBezTo>
                <a:lnTo>
                  <a:pt x="1865744" y="246493"/>
                </a:lnTo>
                <a:lnTo>
                  <a:pt x="1920906" y="292779"/>
                </a:lnTo>
                <a:lnTo>
                  <a:pt x="1920907" y="292780"/>
                </a:lnTo>
                <a:lnTo>
                  <a:pt x="1884782" y="335832"/>
                </a:lnTo>
                <a:cubicBezTo>
                  <a:pt x="1915274" y="361532"/>
                  <a:pt x="1943485" y="389743"/>
                  <a:pt x="1969185" y="420235"/>
                </a:cubicBezTo>
                <a:lnTo>
                  <a:pt x="2012237" y="384110"/>
                </a:lnTo>
                <a:lnTo>
                  <a:pt x="2054670" y="434681"/>
                </a:lnTo>
                <a:lnTo>
                  <a:pt x="2058522" y="439272"/>
                </a:lnTo>
                <a:lnTo>
                  <a:pt x="2015718" y="475189"/>
                </a:lnTo>
                <a:cubicBezTo>
                  <a:pt x="2041052" y="505895"/>
                  <a:pt x="2063977" y="538556"/>
                  <a:pt x="2084080" y="573090"/>
                </a:cubicBezTo>
                <a:lnTo>
                  <a:pt x="2132606" y="545074"/>
                </a:lnTo>
                <a:lnTo>
                  <a:pt x="2168610" y="607434"/>
                </a:lnTo>
                <a:lnTo>
                  <a:pt x="2120929" y="634963"/>
                </a:lnTo>
                <a:cubicBezTo>
                  <a:pt x="2139949" y="669847"/>
                  <a:pt x="2156862" y="706007"/>
                  <a:pt x="2171069" y="743467"/>
                </a:cubicBezTo>
                <a:lnTo>
                  <a:pt x="2223196" y="724494"/>
                </a:lnTo>
                <a:lnTo>
                  <a:pt x="2244913" y="784161"/>
                </a:lnTo>
                <a:lnTo>
                  <a:pt x="2247824" y="792160"/>
                </a:lnTo>
                <a:lnTo>
                  <a:pt x="2195819" y="811089"/>
                </a:lnTo>
                <a:cubicBezTo>
                  <a:pt x="2208767" y="848539"/>
                  <a:pt x="2219102" y="887093"/>
                  <a:pt x="2227105" y="926468"/>
                </a:cubicBezTo>
                <a:lnTo>
                  <a:pt x="2281253" y="916920"/>
                </a:lnTo>
                <a:lnTo>
                  <a:pt x="2291883" y="977205"/>
                </a:lnTo>
                <a:lnTo>
                  <a:pt x="2293757" y="987835"/>
                </a:lnTo>
                <a:lnTo>
                  <a:pt x="2238453" y="997587"/>
                </a:lnTo>
                <a:cubicBezTo>
                  <a:pt x="2245285" y="1036466"/>
                  <a:pt x="2248752" y="1076191"/>
                  <a:pt x="2248813" y="1116503"/>
                </a:cubicBezTo>
                <a:lnTo>
                  <a:pt x="2305015" y="1116503"/>
                </a:lnTo>
                <a:lnTo>
                  <a:pt x="2305015" y="1188511"/>
                </a:lnTo>
                <a:lnTo>
                  <a:pt x="2305015" y="1188512"/>
                </a:lnTo>
                <a:lnTo>
                  <a:pt x="2248813" y="1188512"/>
                </a:lnTo>
                <a:cubicBezTo>
                  <a:pt x="2248752" y="1228825"/>
                  <a:pt x="2245285" y="1268550"/>
                  <a:pt x="2238454" y="1307429"/>
                </a:cubicBezTo>
                <a:lnTo>
                  <a:pt x="2293758" y="1317181"/>
                </a:lnTo>
                <a:lnTo>
                  <a:pt x="2281254" y="1388096"/>
                </a:lnTo>
                <a:lnTo>
                  <a:pt x="2227105" y="1378548"/>
                </a:lnTo>
                <a:cubicBezTo>
                  <a:pt x="2219102" y="1417923"/>
                  <a:pt x="2208767" y="1456477"/>
                  <a:pt x="2195819" y="1493928"/>
                </a:cubicBezTo>
                <a:lnTo>
                  <a:pt x="2247824" y="1512856"/>
                </a:lnTo>
                <a:lnTo>
                  <a:pt x="2231124" y="1558739"/>
                </a:lnTo>
                <a:lnTo>
                  <a:pt x="2223196" y="1580522"/>
                </a:lnTo>
                <a:lnTo>
                  <a:pt x="2223195" y="1580522"/>
                </a:lnTo>
                <a:lnTo>
                  <a:pt x="2171069" y="1561550"/>
                </a:lnTo>
                <a:cubicBezTo>
                  <a:pt x="2156863" y="1599010"/>
                  <a:pt x="2139950" y="1635169"/>
                  <a:pt x="2120930" y="1670052"/>
                </a:cubicBezTo>
                <a:lnTo>
                  <a:pt x="2168611" y="1697581"/>
                </a:lnTo>
                <a:lnTo>
                  <a:pt x="2161744" y="1709474"/>
                </a:lnTo>
                <a:lnTo>
                  <a:pt x="2132607" y="1759942"/>
                </a:lnTo>
                <a:lnTo>
                  <a:pt x="2084082" y="1731926"/>
                </a:lnTo>
                <a:cubicBezTo>
                  <a:pt x="2063978" y="1766461"/>
                  <a:pt x="2041053" y="1799122"/>
                  <a:pt x="2015719" y="1829828"/>
                </a:cubicBezTo>
                <a:lnTo>
                  <a:pt x="2058523" y="1865745"/>
                </a:lnTo>
                <a:lnTo>
                  <a:pt x="2035310" y="1893409"/>
                </a:lnTo>
                <a:lnTo>
                  <a:pt x="2012237" y="1920907"/>
                </a:lnTo>
                <a:lnTo>
                  <a:pt x="1969186" y="1884783"/>
                </a:lnTo>
                <a:cubicBezTo>
                  <a:pt x="1943485" y="1915275"/>
                  <a:pt x="1915275" y="1943485"/>
                  <a:pt x="1884783" y="1969186"/>
                </a:cubicBezTo>
                <a:lnTo>
                  <a:pt x="1920906" y="2012236"/>
                </a:lnTo>
                <a:lnTo>
                  <a:pt x="1920906" y="2012237"/>
                </a:lnTo>
                <a:lnTo>
                  <a:pt x="1892374" y="2036178"/>
                </a:lnTo>
                <a:lnTo>
                  <a:pt x="1865743" y="2058523"/>
                </a:lnTo>
                <a:lnTo>
                  <a:pt x="1829827" y="2015720"/>
                </a:lnTo>
                <a:cubicBezTo>
                  <a:pt x="1799122" y="2041054"/>
                  <a:pt x="1766461" y="2063978"/>
                  <a:pt x="1731926" y="2084082"/>
                </a:cubicBezTo>
                <a:lnTo>
                  <a:pt x="1759942" y="2132607"/>
                </a:lnTo>
                <a:lnTo>
                  <a:pt x="1697582" y="2168611"/>
                </a:lnTo>
                <a:lnTo>
                  <a:pt x="1670053" y="2120930"/>
                </a:lnTo>
                <a:cubicBezTo>
                  <a:pt x="1635170" y="2139950"/>
                  <a:pt x="1599010" y="2156863"/>
                  <a:pt x="1561549" y="2171070"/>
                </a:cubicBezTo>
                <a:lnTo>
                  <a:pt x="1580522" y="2223197"/>
                </a:lnTo>
                <a:lnTo>
                  <a:pt x="1520855" y="2244914"/>
                </a:lnTo>
                <a:lnTo>
                  <a:pt x="1512856" y="2247825"/>
                </a:lnTo>
                <a:lnTo>
                  <a:pt x="1493928" y="2195820"/>
                </a:lnTo>
                <a:cubicBezTo>
                  <a:pt x="1456477" y="2208768"/>
                  <a:pt x="1417923" y="2219103"/>
                  <a:pt x="1378548" y="2227106"/>
                </a:cubicBezTo>
                <a:lnTo>
                  <a:pt x="1388096" y="2281254"/>
                </a:lnTo>
                <a:lnTo>
                  <a:pt x="1327811" y="2291884"/>
                </a:lnTo>
                <a:lnTo>
                  <a:pt x="1317181" y="2293758"/>
                </a:lnTo>
                <a:lnTo>
                  <a:pt x="1307430" y="2238454"/>
                </a:lnTo>
                <a:cubicBezTo>
                  <a:pt x="1268551" y="2245286"/>
                  <a:pt x="1228826" y="2248753"/>
                  <a:pt x="1188513" y="2248814"/>
                </a:cubicBezTo>
                <a:lnTo>
                  <a:pt x="1188513" y="2305016"/>
                </a:lnTo>
                <a:lnTo>
                  <a:pt x="1116505" y="2305016"/>
                </a:lnTo>
                <a:lnTo>
                  <a:pt x="1116505" y="2305015"/>
                </a:lnTo>
                <a:lnTo>
                  <a:pt x="1116503" y="2305015"/>
                </a:lnTo>
                <a:lnTo>
                  <a:pt x="1116503" y="2248814"/>
                </a:lnTo>
                <a:cubicBezTo>
                  <a:pt x="1076191" y="2248753"/>
                  <a:pt x="1036466" y="2245286"/>
                  <a:pt x="997587" y="2238454"/>
                </a:cubicBezTo>
                <a:lnTo>
                  <a:pt x="987835" y="2293759"/>
                </a:lnTo>
                <a:lnTo>
                  <a:pt x="916920" y="2281255"/>
                </a:lnTo>
                <a:lnTo>
                  <a:pt x="916920" y="2281254"/>
                </a:lnTo>
                <a:lnTo>
                  <a:pt x="916919" y="2281254"/>
                </a:lnTo>
                <a:lnTo>
                  <a:pt x="926467" y="2227106"/>
                </a:lnTo>
                <a:cubicBezTo>
                  <a:pt x="887093" y="2219103"/>
                  <a:pt x="848539" y="2208768"/>
                  <a:pt x="811089" y="2195820"/>
                </a:cubicBezTo>
                <a:lnTo>
                  <a:pt x="792160" y="2247825"/>
                </a:lnTo>
                <a:lnTo>
                  <a:pt x="792159" y="2247825"/>
                </a:lnTo>
                <a:lnTo>
                  <a:pt x="724494" y="2223196"/>
                </a:lnTo>
                <a:lnTo>
                  <a:pt x="743467" y="2171070"/>
                </a:lnTo>
                <a:cubicBezTo>
                  <a:pt x="706007" y="2156863"/>
                  <a:pt x="669847" y="2139950"/>
                  <a:pt x="634964" y="2120930"/>
                </a:cubicBezTo>
                <a:lnTo>
                  <a:pt x="607435" y="2168611"/>
                </a:lnTo>
                <a:lnTo>
                  <a:pt x="545074" y="2132608"/>
                </a:lnTo>
                <a:lnTo>
                  <a:pt x="545074" y="2132607"/>
                </a:lnTo>
                <a:lnTo>
                  <a:pt x="545073" y="2132606"/>
                </a:lnTo>
                <a:lnTo>
                  <a:pt x="573089" y="2084081"/>
                </a:lnTo>
                <a:cubicBezTo>
                  <a:pt x="538555" y="2063977"/>
                  <a:pt x="505894" y="2041053"/>
                  <a:pt x="475189" y="2015719"/>
                </a:cubicBezTo>
                <a:lnTo>
                  <a:pt x="439271" y="2058524"/>
                </a:lnTo>
                <a:lnTo>
                  <a:pt x="401922" y="2027183"/>
                </a:lnTo>
                <a:lnTo>
                  <a:pt x="384109" y="2012237"/>
                </a:lnTo>
                <a:lnTo>
                  <a:pt x="420234" y="1969186"/>
                </a:lnTo>
                <a:cubicBezTo>
                  <a:pt x="389742" y="1943485"/>
                  <a:pt x="361531" y="1915275"/>
                  <a:pt x="335831" y="1884783"/>
                </a:cubicBezTo>
                <a:lnTo>
                  <a:pt x="292780" y="1920907"/>
                </a:lnTo>
                <a:lnTo>
                  <a:pt x="292779" y="1920906"/>
                </a:lnTo>
                <a:lnTo>
                  <a:pt x="292778" y="1920906"/>
                </a:lnTo>
                <a:lnTo>
                  <a:pt x="249590" y="1869435"/>
                </a:lnTo>
                <a:lnTo>
                  <a:pt x="246493" y="1865744"/>
                </a:lnTo>
                <a:lnTo>
                  <a:pt x="289297" y="1829827"/>
                </a:lnTo>
                <a:cubicBezTo>
                  <a:pt x="263963" y="1799122"/>
                  <a:pt x="241039" y="1766461"/>
                  <a:pt x="220935" y="1731926"/>
                </a:cubicBezTo>
                <a:lnTo>
                  <a:pt x="172409" y="1759942"/>
                </a:lnTo>
                <a:lnTo>
                  <a:pt x="136405" y="1697581"/>
                </a:lnTo>
                <a:lnTo>
                  <a:pt x="184086" y="1670052"/>
                </a:lnTo>
                <a:cubicBezTo>
                  <a:pt x="165066" y="1635169"/>
                  <a:pt x="148153" y="1599009"/>
                  <a:pt x="133947" y="1561548"/>
                </a:cubicBezTo>
                <a:lnTo>
                  <a:pt x="81819" y="1580521"/>
                </a:lnTo>
                <a:lnTo>
                  <a:pt x="68990" y="1545273"/>
                </a:lnTo>
                <a:lnTo>
                  <a:pt x="57190" y="1512855"/>
                </a:lnTo>
                <a:lnTo>
                  <a:pt x="109197" y="1493926"/>
                </a:lnTo>
                <a:cubicBezTo>
                  <a:pt x="96249" y="1456476"/>
                  <a:pt x="85914" y="1417922"/>
                  <a:pt x="77911" y="1378548"/>
                </a:cubicBezTo>
                <a:lnTo>
                  <a:pt x="23761" y="1388096"/>
                </a:lnTo>
                <a:lnTo>
                  <a:pt x="21307" y="1374174"/>
                </a:lnTo>
                <a:lnTo>
                  <a:pt x="11257" y="1317181"/>
                </a:lnTo>
                <a:lnTo>
                  <a:pt x="66563" y="1307429"/>
                </a:lnTo>
                <a:cubicBezTo>
                  <a:pt x="59731" y="1268550"/>
                  <a:pt x="56264" y="1228825"/>
                  <a:pt x="56203" y="1188512"/>
                </a:cubicBezTo>
                <a:lnTo>
                  <a:pt x="0" y="1188512"/>
                </a:lnTo>
                <a:lnTo>
                  <a:pt x="0" y="1116503"/>
                </a:lnTo>
                <a:lnTo>
                  <a:pt x="56203" y="1116503"/>
                </a:lnTo>
                <a:cubicBezTo>
                  <a:pt x="56264" y="1076190"/>
                  <a:pt x="59732" y="1036465"/>
                  <a:pt x="66563" y="997586"/>
                </a:cubicBezTo>
                <a:lnTo>
                  <a:pt x="11258" y="987834"/>
                </a:lnTo>
                <a:lnTo>
                  <a:pt x="18836" y="944857"/>
                </a:lnTo>
                <a:lnTo>
                  <a:pt x="23761" y="916920"/>
                </a:lnTo>
                <a:lnTo>
                  <a:pt x="23762" y="916920"/>
                </a:lnTo>
                <a:lnTo>
                  <a:pt x="77912" y="926468"/>
                </a:lnTo>
                <a:cubicBezTo>
                  <a:pt x="85915" y="887093"/>
                  <a:pt x="96250" y="848539"/>
                  <a:pt x="109198" y="811089"/>
                </a:cubicBezTo>
                <a:lnTo>
                  <a:pt x="57191" y="792160"/>
                </a:lnTo>
                <a:lnTo>
                  <a:pt x="81820" y="724495"/>
                </a:lnTo>
                <a:lnTo>
                  <a:pt x="81820" y="724494"/>
                </a:lnTo>
                <a:lnTo>
                  <a:pt x="133948" y="743467"/>
                </a:lnTo>
                <a:cubicBezTo>
                  <a:pt x="148154" y="706007"/>
                  <a:pt x="165067" y="669847"/>
                  <a:pt x="184087" y="634964"/>
                </a:cubicBezTo>
                <a:lnTo>
                  <a:pt x="136405" y="607435"/>
                </a:lnTo>
                <a:lnTo>
                  <a:pt x="172409" y="545074"/>
                </a:lnTo>
                <a:lnTo>
                  <a:pt x="172410" y="545074"/>
                </a:lnTo>
                <a:lnTo>
                  <a:pt x="220936" y="573090"/>
                </a:lnTo>
                <a:cubicBezTo>
                  <a:pt x="241040" y="538556"/>
                  <a:pt x="263964" y="505895"/>
                  <a:pt x="289299" y="475189"/>
                </a:cubicBezTo>
                <a:lnTo>
                  <a:pt x="246494" y="439272"/>
                </a:lnTo>
                <a:lnTo>
                  <a:pt x="246493" y="439271"/>
                </a:lnTo>
                <a:lnTo>
                  <a:pt x="290455" y="386879"/>
                </a:lnTo>
                <a:lnTo>
                  <a:pt x="292779" y="384110"/>
                </a:lnTo>
                <a:lnTo>
                  <a:pt x="292779" y="384109"/>
                </a:lnTo>
                <a:lnTo>
                  <a:pt x="335832" y="420234"/>
                </a:lnTo>
                <a:cubicBezTo>
                  <a:pt x="361532" y="389742"/>
                  <a:pt x="389743" y="361532"/>
                  <a:pt x="420235" y="335832"/>
                </a:cubicBezTo>
                <a:lnTo>
                  <a:pt x="384109" y="292779"/>
                </a:lnTo>
                <a:lnTo>
                  <a:pt x="384110" y="292779"/>
                </a:lnTo>
                <a:lnTo>
                  <a:pt x="439272" y="246494"/>
                </a:lnTo>
                <a:lnTo>
                  <a:pt x="475189" y="289299"/>
                </a:lnTo>
                <a:cubicBezTo>
                  <a:pt x="505895" y="263964"/>
                  <a:pt x="538556" y="241040"/>
                  <a:pt x="573091" y="220936"/>
                </a:cubicBezTo>
                <a:lnTo>
                  <a:pt x="545074" y="172410"/>
                </a:lnTo>
                <a:lnTo>
                  <a:pt x="607435" y="136406"/>
                </a:lnTo>
                <a:lnTo>
                  <a:pt x="634964" y="184088"/>
                </a:lnTo>
                <a:cubicBezTo>
                  <a:pt x="669848" y="165067"/>
                  <a:pt x="706008" y="148154"/>
                  <a:pt x="743468" y="133948"/>
                </a:cubicBezTo>
                <a:lnTo>
                  <a:pt x="724495" y="81820"/>
                </a:lnTo>
                <a:lnTo>
                  <a:pt x="759743" y="68991"/>
                </a:lnTo>
                <a:lnTo>
                  <a:pt x="792161" y="57191"/>
                </a:lnTo>
                <a:lnTo>
                  <a:pt x="811090" y="109198"/>
                </a:lnTo>
                <a:cubicBezTo>
                  <a:pt x="848540" y="96250"/>
                  <a:pt x="887094" y="85915"/>
                  <a:pt x="926468" y="77912"/>
                </a:cubicBezTo>
                <a:lnTo>
                  <a:pt x="916920" y="23762"/>
                </a:lnTo>
                <a:lnTo>
                  <a:pt x="930842" y="21308"/>
                </a:lnTo>
                <a:lnTo>
                  <a:pt x="987835" y="11258"/>
                </a:lnTo>
                <a:lnTo>
                  <a:pt x="997587" y="66564"/>
                </a:lnTo>
                <a:cubicBezTo>
                  <a:pt x="1036466" y="59732"/>
                  <a:pt x="1076191" y="56265"/>
                  <a:pt x="1116503" y="56204"/>
                </a:cubicBezTo>
                <a:lnTo>
                  <a:pt x="1116503" y="1"/>
                </a:lnTo>
                <a:lnTo>
                  <a:pt x="1116504" y="1"/>
                </a:lnTo>
                <a:close/>
              </a:path>
            </a:pathLst>
          </a:custGeom>
          <a:solidFill>
            <a:srgbClr val="076DC1"/>
          </a:solidFill>
          <a:ln w="19050">
            <a:solidFill>
              <a:schemeClr val="bg1"/>
            </a:solidFill>
          </a:ln>
          <a:effectLst>
            <a:outerShdw blurRad="139700" dist="88900" dir="5400000" sx="93000" sy="93000" algn="tr" rotWithShape="0">
              <a:prstClr val="black">
                <a:alpha val="42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33" tIns="45716" rIns="91433" bIns="45716" rtlCol="0" anchor="ctr"/>
          <a:lstStyle/>
          <a:p>
            <a:pPr algn="ctr"/>
            <a:endParaRPr lang="zh-CN" altLang="en-US">
              <a:solidFill>
                <a:srgbClr val="0067B4"/>
              </a:solidFill>
            </a:endParaRPr>
          </a:p>
        </p:txBody>
      </p:sp>
      <p:sp>
        <p:nvSpPr>
          <p:cNvPr id="26" name="TextBox 25"/>
          <p:cNvSpPr txBox="1"/>
          <p:nvPr/>
        </p:nvSpPr>
        <p:spPr>
          <a:xfrm>
            <a:off x="2537744" y="2638570"/>
            <a:ext cx="1307175" cy="769615"/>
          </a:xfrm>
          <a:prstGeom prst="rect">
            <a:avLst/>
          </a:prstGeom>
          <a:noFill/>
        </p:spPr>
        <p:txBody>
          <a:bodyPr wrap="square" lIns="91433" tIns="45716" rIns="91433" bIns="45716" rtlCol="0">
            <a:spAutoFit/>
          </a:bodyPr>
          <a:lstStyle/>
          <a:p>
            <a:pPr algn="ctr"/>
            <a:r>
              <a:rPr lang="zh-CN" altLang="en-US" sz="2200" b="1" dirty="0">
                <a:solidFill>
                  <a:schemeClr val="bg1"/>
                </a:solidFill>
                <a:latin typeface="微软雅黑" pitchFamily="34" charset="-122"/>
                <a:ea typeface="微软雅黑" pitchFamily="34" charset="-122"/>
              </a:rPr>
              <a:t>加入</a:t>
            </a:r>
            <a:endParaRPr lang="en-US" altLang="zh-CN" sz="2200" b="1" dirty="0">
              <a:solidFill>
                <a:schemeClr val="bg1"/>
              </a:solidFill>
              <a:latin typeface="微软雅黑" pitchFamily="34" charset="-122"/>
              <a:ea typeface="微软雅黑" pitchFamily="34" charset="-122"/>
            </a:endParaRPr>
          </a:p>
          <a:p>
            <a:pPr algn="ctr"/>
            <a:r>
              <a:rPr lang="zh-CN" altLang="en-US" sz="2200" b="1" dirty="0">
                <a:solidFill>
                  <a:schemeClr val="bg1"/>
                </a:solidFill>
                <a:latin typeface="微软雅黑" pitchFamily="34" charset="-122"/>
                <a:ea typeface="微软雅黑" pitchFamily="34" charset="-122"/>
              </a:rPr>
              <a:t>文字描述</a:t>
            </a:r>
          </a:p>
        </p:txBody>
      </p:sp>
      <p:sp>
        <p:nvSpPr>
          <p:cNvPr id="27" name="TextBox 26"/>
          <p:cNvSpPr txBox="1"/>
          <p:nvPr/>
        </p:nvSpPr>
        <p:spPr>
          <a:xfrm>
            <a:off x="3824895" y="3466163"/>
            <a:ext cx="1307175" cy="708046"/>
          </a:xfrm>
          <a:prstGeom prst="rect">
            <a:avLst/>
          </a:prstGeom>
          <a:noFill/>
        </p:spPr>
        <p:txBody>
          <a:bodyPr wrap="square" lIns="91433" tIns="45716" rIns="91433" bIns="45716" rtlCol="0">
            <a:spAutoFit/>
          </a:bodyPr>
          <a:lstStyle/>
          <a:p>
            <a:pPr algn="ctr"/>
            <a:r>
              <a:rPr lang="zh-CN" altLang="en-US" sz="2000" b="1" dirty="0">
                <a:solidFill>
                  <a:schemeClr val="bg1"/>
                </a:solidFill>
                <a:latin typeface="微软雅黑" pitchFamily="34" charset="-122"/>
                <a:ea typeface="微软雅黑" pitchFamily="34" charset="-122"/>
              </a:rPr>
              <a:t>加入</a:t>
            </a:r>
            <a:endParaRPr lang="en-US" altLang="zh-CN" sz="2000" b="1" dirty="0">
              <a:solidFill>
                <a:schemeClr val="bg1"/>
              </a:solidFill>
              <a:latin typeface="微软雅黑" pitchFamily="34" charset="-122"/>
              <a:ea typeface="微软雅黑" pitchFamily="34" charset="-122"/>
            </a:endParaRPr>
          </a:p>
          <a:p>
            <a:pPr algn="ctr"/>
            <a:r>
              <a:rPr lang="zh-CN" altLang="en-US" sz="2000" b="1" dirty="0">
                <a:solidFill>
                  <a:schemeClr val="bg1"/>
                </a:solidFill>
                <a:latin typeface="微软雅黑" pitchFamily="34" charset="-122"/>
                <a:ea typeface="微软雅黑" pitchFamily="34" charset="-122"/>
              </a:rPr>
              <a:t>文字描述</a:t>
            </a:r>
          </a:p>
        </p:txBody>
      </p:sp>
      <p:sp>
        <p:nvSpPr>
          <p:cNvPr id="28" name="TextBox 27"/>
          <p:cNvSpPr txBox="1"/>
          <p:nvPr/>
        </p:nvSpPr>
        <p:spPr>
          <a:xfrm>
            <a:off x="5227534" y="3105257"/>
            <a:ext cx="1307175" cy="708046"/>
          </a:xfrm>
          <a:prstGeom prst="rect">
            <a:avLst/>
          </a:prstGeom>
          <a:noFill/>
        </p:spPr>
        <p:txBody>
          <a:bodyPr wrap="square" lIns="91433" tIns="45716" rIns="91433" bIns="45716" rtlCol="0">
            <a:spAutoFit/>
          </a:bodyPr>
          <a:lstStyle/>
          <a:p>
            <a:pPr algn="ctr"/>
            <a:r>
              <a:rPr lang="zh-CN" altLang="en-US" sz="2000" b="1" dirty="0">
                <a:solidFill>
                  <a:schemeClr val="bg1"/>
                </a:solidFill>
                <a:latin typeface="微软雅黑" pitchFamily="34" charset="-122"/>
                <a:ea typeface="微软雅黑" pitchFamily="34" charset="-122"/>
              </a:rPr>
              <a:t>加入</a:t>
            </a:r>
            <a:endParaRPr lang="en-US" altLang="zh-CN" sz="2000" b="1" dirty="0">
              <a:solidFill>
                <a:schemeClr val="bg1"/>
              </a:solidFill>
              <a:latin typeface="微软雅黑" pitchFamily="34" charset="-122"/>
              <a:ea typeface="微软雅黑" pitchFamily="34" charset="-122"/>
            </a:endParaRPr>
          </a:p>
          <a:p>
            <a:pPr algn="ctr"/>
            <a:r>
              <a:rPr lang="zh-CN" altLang="en-US" sz="2000" b="1" dirty="0">
                <a:solidFill>
                  <a:schemeClr val="bg1"/>
                </a:solidFill>
                <a:latin typeface="微软雅黑" pitchFamily="34" charset="-122"/>
                <a:ea typeface="微软雅黑" pitchFamily="34" charset="-122"/>
              </a:rPr>
              <a:t>文字描述</a:t>
            </a:r>
          </a:p>
        </p:txBody>
      </p:sp>
      <p:sp>
        <p:nvSpPr>
          <p:cNvPr id="29" name="TextBox 28"/>
          <p:cNvSpPr txBox="1"/>
          <p:nvPr/>
        </p:nvSpPr>
        <p:spPr>
          <a:xfrm>
            <a:off x="6587861" y="2284461"/>
            <a:ext cx="1307175" cy="708046"/>
          </a:xfrm>
          <a:prstGeom prst="rect">
            <a:avLst/>
          </a:prstGeom>
          <a:noFill/>
        </p:spPr>
        <p:txBody>
          <a:bodyPr wrap="square" lIns="91433" tIns="45716" rIns="91433" bIns="45716" rtlCol="0">
            <a:spAutoFit/>
          </a:bodyPr>
          <a:lstStyle/>
          <a:p>
            <a:pPr algn="ctr"/>
            <a:r>
              <a:rPr lang="zh-CN" altLang="en-US" sz="2000" b="1" dirty="0">
                <a:solidFill>
                  <a:schemeClr val="bg1"/>
                </a:solidFill>
                <a:latin typeface="微软雅黑" pitchFamily="34" charset="-122"/>
                <a:ea typeface="微软雅黑" pitchFamily="34" charset="-122"/>
              </a:rPr>
              <a:t>加入</a:t>
            </a:r>
            <a:endParaRPr lang="en-US" altLang="zh-CN" sz="2000" b="1" dirty="0">
              <a:solidFill>
                <a:schemeClr val="bg1"/>
              </a:solidFill>
              <a:latin typeface="微软雅黑" pitchFamily="34" charset="-122"/>
              <a:ea typeface="微软雅黑" pitchFamily="34" charset="-122"/>
            </a:endParaRPr>
          </a:p>
          <a:p>
            <a:pPr algn="ctr"/>
            <a:r>
              <a:rPr lang="zh-CN" altLang="en-US" sz="2000" b="1" dirty="0">
                <a:solidFill>
                  <a:schemeClr val="bg1"/>
                </a:solidFill>
                <a:latin typeface="微软雅黑" pitchFamily="34" charset="-122"/>
                <a:ea typeface="微软雅黑" pitchFamily="34" charset="-122"/>
              </a:rPr>
              <a:t>文字描述</a:t>
            </a:r>
          </a:p>
        </p:txBody>
      </p:sp>
      <p:sp>
        <p:nvSpPr>
          <p:cNvPr id="30" name="TextBox 29"/>
          <p:cNvSpPr txBox="1"/>
          <p:nvPr/>
        </p:nvSpPr>
        <p:spPr>
          <a:xfrm>
            <a:off x="8279651" y="2632766"/>
            <a:ext cx="1435666" cy="831185"/>
          </a:xfrm>
          <a:prstGeom prst="rect">
            <a:avLst/>
          </a:prstGeom>
          <a:noFill/>
        </p:spPr>
        <p:txBody>
          <a:bodyPr wrap="square" lIns="91433" tIns="45716" rIns="91433" bIns="45716" rtlCol="0">
            <a:spAutoFit/>
          </a:bodyPr>
          <a:lstStyle/>
          <a:p>
            <a:pPr algn="ctr"/>
            <a:r>
              <a:rPr lang="zh-CN" altLang="en-US" sz="2400" b="1" dirty="0">
                <a:solidFill>
                  <a:schemeClr val="bg1"/>
                </a:solidFill>
                <a:latin typeface="微软雅黑" pitchFamily="34" charset="-122"/>
                <a:ea typeface="微软雅黑" pitchFamily="34" charset="-122"/>
              </a:rPr>
              <a:t>加入</a:t>
            </a:r>
            <a:endParaRPr lang="en-US" altLang="zh-CN" sz="2400" b="1" dirty="0">
              <a:solidFill>
                <a:schemeClr val="bg1"/>
              </a:solidFill>
              <a:latin typeface="微软雅黑" pitchFamily="34" charset="-122"/>
              <a:ea typeface="微软雅黑" pitchFamily="34" charset="-122"/>
            </a:endParaRPr>
          </a:p>
          <a:p>
            <a:pPr algn="ctr"/>
            <a:r>
              <a:rPr lang="zh-CN" altLang="en-US" sz="2400" b="1" dirty="0">
                <a:solidFill>
                  <a:schemeClr val="bg1"/>
                </a:solidFill>
                <a:latin typeface="微软雅黑" pitchFamily="34" charset="-122"/>
                <a:ea typeface="微软雅黑" pitchFamily="34" charset="-122"/>
              </a:rPr>
              <a:t>文字描述</a:t>
            </a:r>
          </a:p>
        </p:txBody>
      </p:sp>
      <p:sp>
        <p:nvSpPr>
          <p:cNvPr id="31" name="矩形 30"/>
          <p:cNvSpPr/>
          <p:nvPr/>
        </p:nvSpPr>
        <p:spPr>
          <a:xfrm flipV="1">
            <a:off x="2137" y="4859367"/>
            <a:ext cx="12188276" cy="60969"/>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33" tIns="45716" rIns="91433" bIns="45716" rtlCol="0" anchor="ctr"/>
          <a:lstStyle/>
          <a:p>
            <a:pPr algn="ctr"/>
            <a:endParaRPr lang="zh-CN" altLang="en-US"/>
          </a:p>
        </p:txBody>
      </p:sp>
      <p:sp>
        <p:nvSpPr>
          <p:cNvPr id="32" name="TextBox 504"/>
          <p:cNvSpPr txBox="1"/>
          <p:nvPr/>
        </p:nvSpPr>
        <p:spPr>
          <a:xfrm>
            <a:off x="2068933" y="5102226"/>
            <a:ext cx="8260282" cy="700568"/>
          </a:xfrm>
          <a:prstGeom prst="rect">
            <a:avLst/>
          </a:prstGeom>
          <a:noFill/>
        </p:spPr>
        <p:txBody>
          <a:bodyPr wrap="square" lIns="91433" tIns="45716" rIns="91433" bIns="45716" rtlCol="0">
            <a:spAutoFit/>
          </a:bodyPr>
          <a:lstStyle>
            <a:defPPr>
              <a:defRPr lang="zh-CN"/>
            </a:defPPr>
            <a:lvl1pPr>
              <a:lnSpc>
                <a:spcPct val="130000"/>
              </a:lnSpc>
              <a:defRPr sz="1400">
                <a:solidFill>
                  <a:schemeClr val="tx1">
                    <a:lumMod val="75000"/>
                    <a:lumOff val="25000"/>
                  </a:schemeClr>
                </a:solidFill>
                <a:latin typeface="微软雅黑" pitchFamily="34" charset="-122"/>
                <a:ea typeface="微软雅黑" pitchFamily="34" charset="-122"/>
              </a:defRPr>
            </a:lvl1pPr>
          </a:lstStyle>
          <a:p>
            <a:pPr algn="just">
              <a:lnSpc>
                <a:spcPct val="150000"/>
              </a:lnSpc>
              <a:spcAft>
                <a:spcPts val="1200"/>
              </a:spcAft>
            </a:pPr>
            <a:r>
              <a:rPr lang="zh-CN" altLang="en-US" dirty="0" smtClean="0">
                <a:solidFill>
                  <a:schemeClr val="bg1">
                    <a:lumMod val="50000"/>
                  </a:schemeClr>
                </a:solidFill>
                <a:sym typeface="微软雅黑" pitchFamily="34" charset="-122"/>
              </a:rPr>
              <a:t>右键</a:t>
            </a:r>
            <a:r>
              <a:rPr lang="zh-CN" altLang="en-US" dirty="0">
                <a:solidFill>
                  <a:schemeClr val="bg1">
                    <a:lumMod val="50000"/>
                  </a:schemeClr>
                </a:solidFill>
                <a:sym typeface="微软雅黑" pitchFamily="34" charset="-122"/>
              </a:rPr>
              <a:t>点击图片选择设置图片格式可直接替换图片。</a:t>
            </a:r>
            <a:r>
              <a:rPr lang="zh-CN" altLang="en-US" dirty="0">
                <a:solidFill>
                  <a:schemeClr val="bg1">
                    <a:lumMod val="50000"/>
                  </a:schemeClr>
                </a:solidFill>
              </a:rPr>
              <a:t>您的内容打在这里，或者通过复制您的文本后，在此框中选择</a:t>
            </a:r>
            <a:r>
              <a:rPr lang="zh-CN" altLang="en-US" dirty="0" smtClean="0">
                <a:solidFill>
                  <a:schemeClr val="bg1">
                    <a:lumMod val="50000"/>
                  </a:schemeClr>
                </a:solidFill>
              </a:rPr>
              <a:t>粘贴。</a:t>
            </a:r>
            <a:r>
              <a:rPr lang="zh-CN" altLang="en-US" dirty="0" smtClean="0">
                <a:solidFill>
                  <a:schemeClr val="bg1">
                    <a:lumMod val="50000"/>
                  </a:schemeClr>
                </a:solidFill>
                <a:sym typeface="微软雅黑" pitchFamily="34" charset="-122"/>
              </a:rPr>
              <a:t>在此</a:t>
            </a:r>
            <a:r>
              <a:rPr lang="zh-CN" altLang="en-US" dirty="0">
                <a:solidFill>
                  <a:schemeClr val="bg1">
                    <a:lumMod val="50000"/>
                  </a:schemeClr>
                </a:solidFill>
                <a:sym typeface="微软雅黑" pitchFamily="34" charset="-122"/>
              </a:rPr>
              <a:t>录入上述图表的综合描述</a:t>
            </a:r>
            <a:r>
              <a:rPr lang="zh-CN" altLang="en-US" dirty="0" smtClean="0">
                <a:solidFill>
                  <a:schemeClr val="bg1">
                    <a:lumMod val="50000"/>
                  </a:schemeClr>
                </a:solidFill>
                <a:sym typeface="微软雅黑" pitchFamily="34" charset="-122"/>
              </a:rPr>
              <a:t>说明</a:t>
            </a:r>
            <a:r>
              <a:rPr lang="zh-CN" altLang="en-US" dirty="0">
                <a:solidFill>
                  <a:schemeClr val="bg1">
                    <a:lumMod val="50000"/>
                  </a:schemeClr>
                </a:solidFill>
                <a:sym typeface="微软雅黑" pitchFamily="34" charset="-122"/>
              </a:rPr>
              <a:t>在此录入上述图表的综合描述说明</a:t>
            </a:r>
            <a:r>
              <a:rPr lang="zh-CN" altLang="en-US" dirty="0" smtClean="0">
                <a:solidFill>
                  <a:schemeClr val="bg1">
                    <a:lumMod val="50000"/>
                  </a:schemeClr>
                </a:solidFill>
                <a:sym typeface="微软雅黑" pitchFamily="34" charset="-122"/>
              </a:rPr>
              <a:t>。</a:t>
            </a:r>
            <a:endParaRPr lang="en-US" altLang="zh-CN" dirty="0">
              <a:solidFill>
                <a:schemeClr val="bg1">
                  <a:lumMod val="50000"/>
                </a:schemeClr>
              </a:solidFill>
              <a:sym typeface="微软雅黑" pitchFamily="34" charset="-122"/>
            </a:endParaRPr>
          </a:p>
        </p:txBody>
      </p:sp>
    </p:spTree>
    <p:extLst>
      <p:ext uri="{BB962C8B-B14F-4D97-AF65-F5344CB8AC3E}">
        <p14:creationId xmlns:p14="http://schemas.microsoft.com/office/powerpoint/2010/main" val="2753164588"/>
      </p:ext>
    </p:extLst>
  </p:cSld>
  <p:clrMapOvr>
    <a:masterClrMapping/>
  </p:clrMapOvr>
  <p:transition spd="slow" advClick="0" advTm="1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wipe(left)">
                                      <p:cBhvr>
                                        <p:cTn id="7" dur="500"/>
                                        <p:tgtEl>
                                          <p:spTgt spid="16"/>
                                        </p:tgtEl>
                                      </p:cBhvr>
                                    </p:animEffect>
                                  </p:childTnLst>
                                </p:cTn>
                              </p:par>
                              <p:par>
                                <p:cTn id="8" presetID="22" presetClass="entr" presetSubtype="8" fill="hold" nodeType="withEffect">
                                  <p:stCondLst>
                                    <p:cond delay="0"/>
                                  </p:stCondLst>
                                  <p:childTnLst>
                                    <p:set>
                                      <p:cBhvr>
                                        <p:cTn id="9" dur="1" fill="hold">
                                          <p:stCondLst>
                                            <p:cond delay="0"/>
                                          </p:stCondLst>
                                        </p:cTn>
                                        <p:tgtEl>
                                          <p:spTgt spid="10"/>
                                        </p:tgtEl>
                                        <p:attrNameLst>
                                          <p:attrName>style.visibility</p:attrName>
                                        </p:attrNameLst>
                                      </p:cBhvr>
                                      <p:to>
                                        <p:strVal val="visible"/>
                                      </p:to>
                                    </p:set>
                                    <p:animEffect transition="in" filter="wipe(left)">
                                      <p:cBhvr>
                                        <p:cTn id="10" dur="500"/>
                                        <p:tgtEl>
                                          <p:spTgt spid="10"/>
                                        </p:tgtEl>
                                      </p:cBhvr>
                                    </p:animEffect>
                                  </p:childTnLst>
                                </p:cTn>
                              </p:par>
                            </p:childTnLst>
                          </p:cTn>
                        </p:par>
                        <p:par>
                          <p:cTn id="11" fill="hold">
                            <p:stCondLst>
                              <p:cond delay="500"/>
                            </p:stCondLst>
                            <p:childTnLst>
                              <p:par>
                                <p:cTn id="12" presetID="41" presetClass="entr" presetSubtype="0" fill="hold" grpId="0" nodeType="afterEffect">
                                  <p:stCondLst>
                                    <p:cond delay="0"/>
                                  </p:stCondLst>
                                  <p:iterate type="lt">
                                    <p:tmPct val="10000"/>
                                  </p:iterate>
                                  <p:childTnLst>
                                    <p:set>
                                      <p:cBhvr>
                                        <p:cTn id="13" dur="1" fill="hold">
                                          <p:stCondLst>
                                            <p:cond delay="0"/>
                                          </p:stCondLst>
                                        </p:cTn>
                                        <p:tgtEl>
                                          <p:spTgt spid="9"/>
                                        </p:tgtEl>
                                        <p:attrNameLst>
                                          <p:attrName>style.visibility</p:attrName>
                                        </p:attrNameLst>
                                      </p:cBhvr>
                                      <p:to>
                                        <p:strVal val="visible"/>
                                      </p:to>
                                    </p:set>
                                    <p:anim calcmode="lin" valueType="num">
                                      <p:cBhvr>
                                        <p:cTn id="14" dur="400" fill="hold"/>
                                        <p:tgtEl>
                                          <p:spTgt spid="9"/>
                                        </p:tgtEl>
                                        <p:attrNameLst>
                                          <p:attrName>ppt_x</p:attrName>
                                        </p:attrNameLst>
                                      </p:cBhvr>
                                      <p:tavLst>
                                        <p:tav tm="0">
                                          <p:val>
                                            <p:strVal val="#ppt_x"/>
                                          </p:val>
                                        </p:tav>
                                        <p:tav tm="50000">
                                          <p:val>
                                            <p:strVal val="#ppt_x+.1"/>
                                          </p:val>
                                        </p:tav>
                                        <p:tav tm="100000">
                                          <p:val>
                                            <p:strVal val="#ppt_x"/>
                                          </p:val>
                                        </p:tav>
                                      </p:tavLst>
                                    </p:anim>
                                    <p:anim calcmode="lin" valueType="num">
                                      <p:cBhvr>
                                        <p:cTn id="15" dur="400" fill="hold"/>
                                        <p:tgtEl>
                                          <p:spTgt spid="9"/>
                                        </p:tgtEl>
                                        <p:attrNameLst>
                                          <p:attrName>ppt_y</p:attrName>
                                        </p:attrNameLst>
                                      </p:cBhvr>
                                      <p:tavLst>
                                        <p:tav tm="0">
                                          <p:val>
                                            <p:strVal val="#ppt_y"/>
                                          </p:val>
                                        </p:tav>
                                        <p:tav tm="100000">
                                          <p:val>
                                            <p:strVal val="#ppt_y"/>
                                          </p:val>
                                        </p:tav>
                                      </p:tavLst>
                                    </p:anim>
                                    <p:anim calcmode="lin" valueType="num">
                                      <p:cBhvr>
                                        <p:cTn id="16" dur="400" fill="hold"/>
                                        <p:tgtEl>
                                          <p:spTgt spid="9"/>
                                        </p:tgtEl>
                                        <p:attrNameLst>
                                          <p:attrName>ppt_h</p:attrName>
                                        </p:attrNameLst>
                                      </p:cBhvr>
                                      <p:tavLst>
                                        <p:tav tm="0">
                                          <p:val>
                                            <p:strVal val="#ppt_h/10"/>
                                          </p:val>
                                        </p:tav>
                                        <p:tav tm="50000">
                                          <p:val>
                                            <p:strVal val="#ppt_h+.01"/>
                                          </p:val>
                                        </p:tav>
                                        <p:tav tm="100000">
                                          <p:val>
                                            <p:strVal val="#ppt_h"/>
                                          </p:val>
                                        </p:tav>
                                      </p:tavLst>
                                    </p:anim>
                                    <p:anim calcmode="lin" valueType="num">
                                      <p:cBhvr>
                                        <p:cTn id="17" dur="400" fill="hold"/>
                                        <p:tgtEl>
                                          <p:spTgt spid="9"/>
                                        </p:tgtEl>
                                        <p:attrNameLst>
                                          <p:attrName>ppt_w</p:attrName>
                                        </p:attrNameLst>
                                      </p:cBhvr>
                                      <p:tavLst>
                                        <p:tav tm="0">
                                          <p:val>
                                            <p:strVal val="#ppt_w/10"/>
                                          </p:val>
                                        </p:tav>
                                        <p:tav tm="50000">
                                          <p:val>
                                            <p:strVal val="#ppt_w+.01"/>
                                          </p:val>
                                        </p:tav>
                                        <p:tav tm="100000">
                                          <p:val>
                                            <p:strVal val="#ppt_w"/>
                                          </p:val>
                                        </p:tav>
                                      </p:tavLst>
                                    </p:anim>
                                    <p:animEffect transition="in" filter="fade">
                                      <p:cBhvr>
                                        <p:cTn id="18" dur="400" tmFilter="0,0; .5, 1; 1, 1"/>
                                        <p:tgtEl>
                                          <p:spTgt spid="9"/>
                                        </p:tgtEl>
                                      </p:cBhvr>
                                    </p:animEffect>
                                  </p:childTnLst>
                                </p:cTn>
                              </p:par>
                              <p:par>
                                <p:cTn id="19" presetID="42" presetClass="entr" presetSubtype="0" fill="hold" grpId="0" nodeType="withEffect">
                                  <p:stCondLst>
                                    <p:cond delay="0"/>
                                  </p:stCondLst>
                                  <p:childTnLst>
                                    <p:set>
                                      <p:cBhvr>
                                        <p:cTn id="20" dur="1" fill="hold">
                                          <p:stCondLst>
                                            <p:cond delay="0"/>
                                          </p:stCondLst>
                                        </p:cTn>
                                        <p:tgtEl>
                                          <p:spTgt spid="15"/>
                                        </p:tgtEl>
                                        <p:attrNameLst>
                                          <p:attrName>style.visibility</p:attrName>
                                        </p:attrNameLst>
                                      </p:cBhvr>
                                      <p:to>
                                        <p:strVal val="visible"/>
                                      </p:to>
                                    </p:set>
                                    <p:animEffect transition="in" filter="fade">
                                      <p:cBhvr>
                                        <p:cTn id="21" dur="750"/>
                                        <p:tgtEl>
                                          <p:spTgt spid="15"/>
                                        </p:tgtEl>
                                      </p:cBhvr>
                                    </p:animEffect>
                                    <p:anim calcmode="lin" valueType="num">
                                      <p:cBhvr>
                                        <p:cTn id="22" dur="750" fill="hold"/>
                                        <p:tgtEl>
                                          <p:spTgt spid="15"/>
                                        </p:tgtEl>
                                        <p:attrNameLst>
                                          <p:attrName>ppt_x</p:attrName>
                                        </p:attrNameLst>
                                      </p:cBhvr>
                                      <p:tavLst>
                                        <p:tav tm="0">
                                          <p:val>
                                            <p:strVal val="#ppt_x"/>
                                          </p:val>
                                        </p:tav>
                                        <p:tav tm="100000">
                                          <p:val>
                                            <p:strVal val="#ppt_x"/>
                                          </p:val>
                                        </p:tav>
                                      </p:tavLst>
                                    </p:anim>
                                    <p:anim calcmode="lin" valueType="num">
                                      <p:cBhvr>
                                        <p:cTn id="23" dur="750" fill="hold"/>
                                        <p:tgtEl>
                                          <p:spTgt spid="15"/>
                                        </p:tgtEl>
                                        <p:attrNameLst>
                                          <p:attrName>ppt_y</p:attrName>
                                        </p:attrNameLst>
                                      </p:cBhvr>
                                      <p:tavLst>
                                        <p:tav tm="0">
                                          <p:val>
                                            <p:strVal val="#ppt_y+.1"/>
                                          </p:val>
                                        </p:tav>
                                        <p:tav tm="100000">
                                          <p:val>
                                            <p:strVal val="#ppt_y"/>
                                          </p:val>
                                        </p:tav>
                                      </p:tavLst>
                                    </p:anim>
                                  </p:childTnLst>
                                </p:cTn>
                              </p:par>
                            </p:childTnLst>
                          </p:cTn>
                        </p:par>
                        <p:par>
                          <p:cTn id="24" fill="hold">
                            <p:stCondLst>
                              <p:cond delay="1250"/>
                            </p:stCondLst>
                            <p:childTnLst>
                              <p:par>
                                <p:cTn id="25" presetID="35" presetClass="entr" presetSubtype="0" fill="hold" grpId="0" nodeType="afterEffect">
                                  <p:stCondLst>
                                    <p:cond delay="0"/>
                                  </p:stCondLst>
                                  <p:childTnLst>
                                    <p:set>
                                      <p:cBhvr>
                                        <p:cTn id="26" dur="1" fill="hold">
                                          <p:stCondLst>
                                            <p:cond delay="0"/>
                                          </p:stCondLst>
                                        </p:cTn>
                                        <p:tgtEl>
                                          <p:spTgt spid="21"/>
                                        </p:tgtEl>
                                        <p:attrNameLst>
                                          <p:attrName>style.visibility</p:attrName>
                                        </p:attrNameLst>
                                      </p:cBhvr>
                                      <p:to>
                                        <p:strVal val="visible"/>
                                      </p:to>
                                    </p:set>
                                    <p:animEffect transition="in" filter="fade">
                                      <p:cBhvr>
                                        <p:cTn id="27" dur="1250"/>
                                        <p:tgtEl>
                                          <p:spTgt spid="21"/>
                                        </p:tgtEl>
                                      </p:cBhvr>
                                    </p:animEffect>
                                    <p:anim calcmode="lin" valueType="num">
                                      <p:cBhvr>
                                        <p:cTn id="28" dur="1250" fill="hold"/>
                                        <p:tgtEl>
                                          <p:spTgt spid="21"/>
                                        </p:tgtEl>
                                        <p:attrNameLst>
                                          <p:attrName>style.rotation</p:attrName>
                                        </p:attrNameLst>
                                      </p:cBhvr>
                                      <p:tavLst>
                                        <p:tav tm="0">
                                          <p:val>
                                            <p:fltVal val="720"/>
                                          </p:val>
                                        </p:tav>
                                        <p:tav tm="100000">
                                          <p:val>
                                            <p:fltVal val="0"/>
                                          </p:val>
                                        </p:tav>
                                      </p:tavLst>
                                    </p:anim>
                                    <p:anim calcmode="lin" valueType="num">
                                      <p:cBhvr>
                                        <p:cTn id="29" dur="1250" fill="hold"/>
                                        <p:tgtEl>
                                          <p:spTgt spid="21"/>
                                        </p:tgtEl>
                                        <p:attrNameLst>
                                          <p:attrName>ppt_h</p:attrName>
                                        </p:attrNameLst>
                                      </p:cBhvr>
                                      <p:tavLst>
                                        <p:tav tm="0">
                                          <p:val>
                                            <p:fltVal val="0"/>
                                          </p:val>
                                        </p:tav>
                                        <p:tav tm="100000">
                                          <p:val>
                                            <p:strVal val="#ppt_h"/>
                                          </p:val>
                                        </p:tav>
                                      </p:tavLst>
                                    </p:anim>
                                    <p:anim calcmode="lin" valueType="num">
                                      <p:cBhvr>
                                        <p:cTn id="30" dur="1250" fill="hold"/>
                                        <p:tgtEl>
                                          <p:spTgt spid="21"/>
                                        </p:tgtEl>
                                        <p:attrNameLst>
                                          <p:attrName>ppt_w</p:attrName>
                                        </p:attrNameLst>
                                      </p:cBhvr>
                                      <p:tavLst>
                                        <p:tav tm="0">
                                          <p:val>
                                            <p:fltVal val="0"/>
                                          </p:val>
                                        </p:tav>
                                        <p:tav tm="100000">
                                          <p:val>
                                            <p:strVal val="#ppt_w"/>
                                          </p:val>
                                        </p:tav>
                                      </p:tavLst>
                                    </p:anim>
                                  </p:childTnLst>
                                </p:cTn>
                              </p:par>
                            </p:childTnLst>
                          </p:cTn>
                        </p:par>
                        <p:par>
                          <p:cTn id="31" fill="hold">
                            <p:stCondLst>
                              <p:cond delay="2500"/>
                            </p:stCondLst>
                            <p:childTnLst>
                              <p:par>
                                <p:cTn id="32" presetID="10" presetClass="entr" presetSubtype="0" fill="hold" grpId="0" nodeType="afterEffect">
                                  <p:stCondLst>
                                    <p:cond delay="0"/>
                                  </p:stCondLst>
                                  <p:childTnLst>
                                    <p:set>
                                      <p:cBhvr>
                                        <p:cTn id="33" dur="1" fill="hold">
                                          <p:stCondLst>
                                            <p:cond delay="0"/>
                                          </p:stCondLst>
                                        </p:cTn>
                                        <p:tgtEl>
                                          <p:spTgt spid="26"/>
                                        </p:tgtEl>
                                        <p:attrNameLst>
                                          <p:attrName>style.visibility</p:attrName>
                                        </p:attrNameLst>
                                      </p:cBhvr>
                                      <p:to>
                                        <p:strVal val="visible"/>
                                      </p:to>
                                    </p:set>
                                    <p:animEffect transition="in" filter="fade">
                                      <p:cBhvr>
                                        <p:cTn id="34" dur="500"/>
                                        <p:tgtEl>
                                          <p:spTgt spid="26"/>
                                        </p:tgtEl>
                                      </p:cBhvr>
                                    </p:animEffect>
                                  </p:childTnLst>
                                </p:cTn>
                              </p:par>
                            </p:childTnLst>
                          </p:cTn>
                        </p:par>
                        <p:par>
                          <p:cTn id="35" fill="hold">
                            <p:stCondLst>
                              <p:cond delay="3000"/>
                            </p:stCondLst>
                            <p:childTnLst>
                              <p:par>
                                <p:cTn id="36" presetID="35" presetClass="entr" presetSubtype="0" fill="hold" grpId="0" nodeType="afterEffect">
                                  <p:stCondLst>
                                    <p:cond delay="0"/>
                                  </p:stCondLst>
                                  <p:childTnLst>
                                    <p:set>
                                      <p:cBhvr>
                                        <p:cTn id="37" dur="1" fill="hold">
                                          <p:stCondLst>
                                            <p:cond delay="0"/>
                                          </p:stCondLst>
                                        </p:cTn>
                                        <p:tgtEl>
                                          <p:spTgt spid="22"/>
                                        </p:tgtEl>
                                        <p:attrNameLst>
                                          <p:attrName>style.visibility</p:attrName>
                                        </p:attrNameLst>
                                      </p:cBhvr>
                                      <p:to>
                                        <p:strVal val="visible"/>
                                      </p:to>
                                    </p:set>
                                    <p:animEffect transition="in" filter="fade">
                                      <p:cBhvr>
                                        <p:cTn id="38" dur="1250"/>
                                        <p:tgtEl>
                                          <p:spTgt spid="22"/>
                                        </p:tgtEl>
                                      </p:cBhvr>
                                    </p:animEffect>
                                    <p:anim calcmode="lin" valueType="num">
                                      <p:cBhvr>
                                        <p:cTn id="39" dur="1250" fill="hold"/>
                                        <p:tgtEl>
                                          <p:spTgt spid="22"/>
                                        </p:tgtEl>
                                        <p:attrNameLst>
                                          <p:attrName>style.rotation</p:attrName>
                                        </p:attrNameLst>
                                      </p:cBhvr>
                                      <p:tavLst>
                                        <p:tav tm="0">
                                          <p:val>
                                            <p:fltVal val="720"/>
                                          </p:val>
                                        </p:tav>
                                        <p:tav tm="100000">
                                          <p:val>
                                            <p:fltVal val="0"/>
                                          </p:val>
                                        </p:tav>
                                      </p:tavLst>
                                    </p:anim>
                                    <p:anim calcmode="lin" valueType="num">
                                      <p:cBhvr>
                                        <p:cTn id="40" dur="1250" fill="hold"/>
                                        <p:tgtEl>
                                          <p:spTgt spid="22"/>
                                        </p:tgtEl>
                                        <p:attrNameLst>
                                          <p:attrName>ppt_h</p:attrName>
                                        </p:attrNameLst>
                                      </p:cBhvr>
                                      <p:tavLst>
                                        <p:tav tm="0">
                                          <p:val>
                                            <p:fltVal val="0"/>
                                          </p:val>
                                        </p:tav>
                                        <p:tav tm="100000">
                                          <p:val>
                                            <p:strVal val="#ppt_h"/>
                                          </p:val>
                                        </p:tav>
                                      </p:tavLst>
                                    </p:anim>
                                    <p:anim calcmode="lin" valueType="num">
                                      <p:cBhvr>
                                        <p:cTn id="41" dur="1250" fill="hold"/>
                                        <p:tgtEl>
                                          <p:spTgt spid="22"/>
                                        </p:tgtEl>
                                        <p:attrNameLst>
                                          <p:attrName>ppt_w</p:attrName>
                                        </p:attrNameLst>
                                      </p:cBhvr>
                                      <p:tavLst>
                                        <p:tav tm="0">
                                          <p:val>
                                            <p:fltVal val="0"/>
                                          </p:val>
                                        </p:tav>
                                        <p:tav tm="100000">
                                          <p:val>
                                            <p:strVal val="#ppt_w"/>
                                          </p:val>
                                        </p:tav>
                                      </p:tavLst>
                                    </p:anim>
                                  </p:childTnLst>
                                </p:cTn>
                              </p:par>
                            </p:childTnLst>
                          </p:cTn>
                        </p:par>
                        <p:par>
                          <p:cTn id="42" fill="hold">
                            <p:stCondLst>
                              <p:cond delay="4250"/>
                            </p:stCondLst>
                            <p:childTnLst>
                              <p:par>
                                <p:cTn id="43" presetID="10" presetClass="entr" presetSubtype="0" fill="hold" grpId="0" nodeType="afterEffect">
                                  <p:stCondLst>
                                    <p:cond delay="0"/>
                                  </p:stCondLst>
                                  <p:childTnLst>
                                    <p:set>
                                      <p:cBhvr>
                                        <p:cTn id="44" dur="1" fill="hold">
                                          <p:stCondLst>
                                            <p:cond delay="0"/>
                                          </p:stCondLst>
                                        </p:cTn>
                                        <p:tgtEl>
                                          <p:spTgt spid="27"/>
                                        </p:tgtEl>
                                        <p:attrNameLst>
                                          <p:attrName>style.visibility</p:attrName>
                                        </p:attrNameLst>
                                      </p:cBhvr>
                                      <p:to>
                                        <p:strVal val="visible"/>
                                      </p:to>
                                    </p:set>
                                    <p:animEffect transition="in" filter="fade">
                                      <p:cBhvr>
                                        <p:cTn id="45" dur="500"/>
                                        <p:tgtEl>
                                          <p:spTgt spid="27"/>
                                        </p:tgtEl>
                                      </p:cBhvr>
                                    </p:animEffect>
                                  </p:childTnLst>
                                </p:cTn>
                              </p:par>
                            </p:childTnLst>
                          </p:cTn>
                        </p:par>
                        <p:par>
                          <p:cTn id="46" fill="hold">
                            <p:stCondLst>
                              <p:cond delay="4750"/>
                            </p:stCondLst>
                            <p:childTnLst>
                              <p:par>
                                <p:cTn id="47" presetID="35" presetClass="entr" presetSubtype="0" fill="hold" grpId="0" nodeType="afterEffect">
                                  <p:stCondLst>
                                    <p:cond delay="0"/>
                                  </p:stCondLst>
                                  <p:childTnLst>
                                    <p:set>
                                      <p:cBhvr>
                                        <p:cTn id="48" dur="1" fill="hold">
                                          <p:stCondLst>
                                            <p:cond delay="0"/>
                                          </p:stCondLst>
                                        </p:cTn>
                                        <p:tgtEl>
                                          <p:spTgt spid="23"/>
                                        </p:tgtEl>
                                        <p:attrNameLst>
                                          <p:attrName>style.visibility</p:attrName>
                                        </p:attrNameLst>
                                      </p:cBhvr>
                                      <p:to>
                                        <p:strVal val="visible"/>
                                      </p:to>
                                    </p:set>
                                    <p:animEffect transition="in" filter="fade">
                                      <p:cBhvr>
                                        <p:cTn id="49" dur="1250"/>
                                        <p:tgtEl>
                                          <p:spTgt spid="23"/>
                                        </p:tgtEl>
                                      </p:cBhvr>
                                    </p:animEffect>
                                    <p:anim calcmode="lin" valueType="num">
                                      <p:cBhvr>
                                        <p:cTn id="50" dur="1250" fill="hold"/>
                                        <p:tgtEl>
                                          <p:spTgt spid="23"/>
                                        </p:tgtEl>
                                        <p:attrNameLst>
                                          <p:attrName>style.rotation</p:attrName>
                                        </p:attrNameLst>
                                      </p:cBhvr>
                                      <p:tavLst>
                                        <p:tav tm="0">
                                          <p:val>
                                            <p:fltVal val="720"/>
                                          </p:val>
                                        </p:tav>
                                        <p:tav tm="100000">
                                          <p:val>
                                            <p:fltVal val="0"/>
                                          </p:val>
                                        </p:tav>
                                      </p:tavLst>
                                    </p:anim>
                                    <p:anim calcmode="lin" valueType="num">
                                      <p:cBhvr>
                                        <p:cTn id="51" dur="1250" fill="hold"/>
                                        <p:tgtEl>
                                          <p:spTgt spid="23"/>
                                        </p:tgtEl>
                                        <p:attrNameLst>
                                          <p:attrName>ppt_h</p:attrName>
                                        </p:attrNameLst>
                                      </p:cBhvr>
                                      <p:tavLst>
                                        <p:tav tm="0">
                                          <p:val>
                                            <p:fltVal val="0"/>
                                          </p:val>
                                        </p:tav>
                                        <p:tav tm="100000">
                                          <p:val>
                                            <p:strVal val="#ppt_h"/>
                                          </p:val>
                                        </p:tav>
                                      </p:tavLst>
                                    </p:anim>
                                    <p:anim calcmode="lin" valueType="num">
                                      <p:cBhvr>
                                        <p:cTn id="52" dur="1250" fill="hold"/>
                                        <p:tgtEl>
                                          <p:spTgt spid="23"/>
                                        </p:tgtEl>
                                        <p:attrNameLst>
                                          <p:attrName>ppt_w</p:attrName>
                                        </p:attrNameLst>
                                      </p:cBhvr>
                                      <p:tavLst>
                                        <p:tav tm="0">
                                          <p:val>
                                            <p:fltVal val="0"/>
                                          </p:val>
                                        </p:tav>
                                        <p:tav tm="100000">
                                          <p:val>
                                            <p:strVal val="#ppt_w"/>
                                          </p:val>
                                        </p:tav>
                                      </p:tavLst>
                                    </p:anim>
                                  </p:childTnLst>
                                </p:cTn>
                              </p:par>
                            </p:childTnLst>
                          </p:cTn>
                        </p:par>
                        <p:par>
                          <p:cTn id="53" fill="hold">
                            <p:stCondLst>
                              <p:cond delay="6000"/>
                            </p:stCondLst>
                            <p:childTnLst>
                              <p:par>
                                <p:cTn id="54" presetID="10" presetClass="entr" presetSubtype="0" fill="hold" grpId="0" nodeType="afterEffect">
                                  <p:stCondLst>
                                    <p:cond delay="0"/>
                                  </p:stCondLst>
                                  <p:childTnLst>
                                    <p:set>
                                      <p:cBhvr>
                                        <p:cTn id="55" dur="1" fill="hold">
                                          <p:stCondLst>
                                            <p:cond delay="0"/>
                                          </p:stCondLst>
                                        </p:cTn>
                                        <p:tgtEl>
                                          <p:spTgt spid="28"/>
                                        </p:tgtEl>
                                        <p:attrNameLst>
                                          <p:attrName>style.visibility</p:attrName>
                                        </p:attrNameLst>
                                      </p:cBhvr>
                                      <p:to>
                                        <p:strVal val="visible"/>
                                      </p:to>
                                    </p:set>
                                    <p:animEffect transition="in" filter="fade">
                                      <p:cBhvr>
                                        <p:cTn id="56" dur="500"/>
                                        <p:tgtEl>
                                          <p:spTgt spid="28"/>
                                        </p:tgtEl>
                                      </p:cBhvr>
                                    </p:animEffect>
                                  </p:childTnLst>
                                </p:cTn>
                              </p:par>
                            </p:childTnLst>
                          </p:cTn>
                        </p:par>
                        <p:par>
                          <p:cTn id="57" fill="hold">
                            <p:stCondLst>
                              <p:cond delay="6500"/>
                            </p:stCondLst>
                            <p:childTnLst>
                              <p:par>
                                <p:cTn id="58" presetID="35" presetClass="entr" presetSubtype="0" fill="hold" grpId="0" nodeType="afterEffect">
                                  <p:stCondLst>
                                    <p:cond delay="0"/>
                                  </p:stCondLst>
                                  <p:childTnLst>
                                    <p:set>
                                      <p:cBhvr>
                                        <p:cTn id="59" dur="1" fill="hold">
                                          <p:stCondLst>
                                            <p:cond delay="0"/>
                                          </p:stCondLst>
                                        </p:cTn>
                                        <p:tgtEl>
                                          <p:spTgt spid="24"/>
                                        </p:tgtEl>
                                        <p:attrNameLst>
                                          <p:attrName>style.visibility</p:attrName>
                                        </p:attrNameLst>
                                      </p:cBhvr>
                                      <p:to>
                                        <p:strVal val="visible"/>
                                      </p:to>
                                    </p:set>
                                    <p:animEffect transition="in" filter="fade">
                                      <p:cBhvr>
                                        <p:cTn id="60" dur="1250"/>
                                        <p:tgtEl>
                                          <p:spTgt spid="24"/>
                                        </p:tgtEl>
                                      </p:cBhvr>
                                    </p:animEffect>
                                    <p:anim calcmode="lin" valueType="num">
                                      <p:cBhvr>
                                        <p:cTn id="61" dur="1250" fill="hold"/>
                                        <p:tgtEl>
                                          <p:spTgt spid="24"/>
                                        </p:tgtEl>
                                        <p:attrNameLst>
                                          <p:attrName>style.rotation</p:attrName>
                                        </p:attrNameLst>
                                      </p:cBhvr>
                                      <p:tavLst>
                                        <p:tav tm="0">
                                          <p:val>
                                            <p:fltVal val="720"/>
                                          </p:val>
                                        </p:tav>
                                        <p:tav tm="100000">
                                          <p:val>
                                            <p:fltVal val="0"/>
                                          </p:val>
                                        </p:tav>
                                      </p:tavLst>
                                    </p:anim>
                                    <p:anim calcmode="lin" valueType="num">
                                      <p:cBhvr>
                                        <p:cTn id="62" dur="1250" fill="hold"/>
                                        <p:tgtEl>
                                          <p:spTgt spid="24"/>
                                        </p:tgtEl>
                                        <p:attrNameLst>
                                          <p:attrName>ppt_h</p:attrName>
                                        </p:attrNameLst>
                                      </p:cBhvr>
                                      <p:tavLst>
                                        <p:tav tm="0">
                                          <p:val>
                                            <p:fltVal val="0"/>
                                          </p:val>
                                        </p:tav>
                                        <p:tav tm="100000">
                                          <p:val>
                                            <p:strVal val="#ppt_h"/>
                                          </p:val>
                                        </p:tav>
                                      </p:tavLst>
                                    </p:anim>
                                    <p:anim calcmode="lin" valueType="num">
                                      <p:cBhvr>
                                        <p:cTn id="63" dur="1250" fill="hold"/>
                                        <p:tgtEl>
                                          <p:spTgt spid="24"/>
                                        </p:tgtEl>
                                        <p:attrNameLst>
                                          <p:attrName>ppt_w</p:attrName>
                                        </p:attrNameLst>
                                      </p:cBhvr>
                                      <p:tavLst>
                                        <p:tav tm="0">
                                          <p:val>
                                            <p:fltVal val="0"/>
                                          </p:val>
                                        </p:tav>
                                        <p:tav tm="100000">
                                          <p:val>
                                            <p:strVal val="#ppt_w"/>
                                          </p:val>
                                        </p:tav>
                                      </p:tavLst>
                                    </p:anim>
                                  </p:childTnLst>
                                </p:cTn>
                              </p:par>
                            </p:childTnLst>
                          </p:cTn>
                        </p:par>
                        <p:par>
                          <p:cTn id="64" fill="hold">
                            <p:stCondLst>
                              <p:cond delay="7750"/>
                            </p:stCondLst>
                            <p:childTnLst>
                              <p:par>
                                <p:cTn id="65" presetID="10" presetClass="entr" presetSubtype="0" fill="hold" grpId="0" nodeType="afterEffect">
                                  <p:stCondLst>
                                    <p:cond delay="0"/>
                                  </p:stCondLst>
                                  <p:childTnLst>
                                    <p:set>
                                      <p:cBhvr>
                                        <p:cTn id="66" dur="1" fill="hold">
                                          <p:stCondLst>
                                            <p:cond delay="0"/>
                                          </p:stCondLst>
                                        </p:cTn>
                                        <p:tgtEl>
                                          <p:spTgt spid="29"/>
                                        </p:tgtEl>
                                        <p:attrNameLst>
                                          <p:attrName>style.visibility</p:attrName>
                                        </p:attrNameLst>
                                      </p:cBhvr>
                                      <p:to>
                                        <p:strVal val="visible"/>
                                      </p:to>
                                    </p:set>
                                    <p:animEffect transition="in" filter="fade">
                                      <p:cBhvr>
                                        <p:cTn id="67" dur="500"/>
                                        <p:tgtEl>
                                          <p:spTgt spid="29"/>
                                        </p:tgtEl>
                                      </p:cBhvr>
                                    </p:animEffect>
                                  </p:childTnLst>
                                </p:cTn>
                              </p:par>
                            </p:childTnLst>
                          </p:cTn>
                        </p:par>
                        <p:par>
                          <p:cTn id="68" fill="hold">
                            <p:stCondLst>
                              <p:cond delay="8250"/>
                            </p:stCondLst>
                            <p:childTnLst>
                              <p:par>
                                <p:cTn id="69" presetID="35" presetClass="entr" presetSubtype="0" fill="hold" grpId="0" nodeType="afterEffect">
                                  <p:stCondLst>
                                    <p:cond delay="0"/>
                                  </p:stCondLst>
                                  <p:childTnLst>
                                    <p:set>
                                      <p:cBhvr>
                                        <p:cTn id="70" dur="1" fill="hold">
                                          <p:stCondLst>
                                            <p:cond delay="0"/>
                                          </p:stCondLst>
                                        </p:cTn>
                                        <p:tgtEl>
                                          <p:spTgt spid="25"/>
                                        </p:tgtEl>
                                        <p:attrNameLst>
                                          <p:attrName>style.visibility</p:attrName>
                                        </p:attrNameLst>
                                      </p:cBhvr>
                                      <p:to>
                                        <p:strVal val="visible"/>
                                      </p:to>
                                    </p:set>
                                    <p:animEffect transition="in" filter="fade">
                                      <p:cBhvr>
                                        <p:cTn id="71" dur="1250"/>
                                        <p:tgtEl>
                                          <p:spTgt spid="25"/>
                                        </p:tgtEl>
                                      </p:cBhvr>
                                    </p:animEffect>
                                    <p:anim calcmode="lin" valueType="num">
                                      <p:cBhvr>
                                        <p:cTn id="72" dur="1250" fill="hold"/>
                                        <p:tgtEl>
                                          <p:spTgt spid="25"/>
                                        </p:tgtEl>
                                        <p:attrNameLst>
                                          <p:attrName>style.rotation</p:attrName>
                                        </p:attrNameLst>
                                      </p:cBhvr>
                                      <p:tavLst>
                                        <p:tav tm="0">
                                          <p:val>
                                            <p:fltVal val="720"/>
                                          </p:val>
                                        </p:tav>
                                        <p:tav tm="100000">
                                          <p:val>
                                            <p:fltVal val="0"/>
                                          </p:val>
                                        </p:tav>
                                      </p:tavLst>
                                    </p:anim>
                                    <p:anim calcmode="lin" valueType="num">
                                      <p:cBhvr>
                                        <p:cTn id="73" dur="1250" fill="hold"/>
                                        <p:tgtEl>
                                          <p:spTgt spid="25"/>
                                        </p:tgtEl>
                                        <p:attrNameLst>
                                          <p:attrName>ppt_h</p:attrName>
                                        </p:attrNameLst>
                                      </p:cBhvr>
                                      <p:tavLst>
                                        <p:tav tm="0">
                                          <p:val>
                                            <p:fltVal val="0"/>
                                          </p:val>
                                        </p:tav>
                                        <p:tav tm="100000">
                                          <p:val>
                                            <p:strVal val="#ppt_h"/>
                                          </p:val>
                                        </p:tav>
                                      </p:tavLst>
                                    </p:anim>
                                    <p:anim calcmode="lin" valueType="num">
                                      <p:cBhvr>
                                        <p:cTn id="74" dur="1250" fill="hold"/>
                                        <p:tgtEl>
                                          <p:spTgt spid="25"/>
                                        </p:tgtEl>
                                        <p:attrNameLst>
                                          <p:attrName>ppt_w</p:attrName>
                                        </p:attrNameLst>
                                      </p:cBhvr>
                                      <p:tavLst>
                                        <p:tav tm="0">
                                          <p:val>
                                            <p:fltVal val="0"/>
                                          </p:val>
                                        </p:tav>
                                        <p:tav tm="100000">
                                          <p:val>
                                            <p:strVal val="#ppt_w"/>
                                          </p:val>
                                        </p:tav>
                                      </p:tavLst>
                                    </p:anim>
                                  </p:childTnLst>
                                </p:cTn>
                              </p:par>
                            </p:childTnLst>
                          </p:cTn>
                        </p:par>
                        <p:par>
                          <p:cTn id="75" fill="hold">
                            <p:stCondLst>
                              <p:cond delay="9500"/>
                            </p:stCondLst>
                            <p:childTnLst>
                              <p:par>
                                <p:cTn id="76" presetID="10" presetClass="entr" presetSubtype="0" fill="hold" grpId="0" nodeType="afterEffect">
                                  <p:stCondLst>
                                    <p:cond delay="0"/>
                                  </p:stCondLst>
                                  <p:childTnLst>
                                    <p:set>
                                      <p:cBhvr>
                                        <p:cTn id="77" dur="1" fill="hold">
                                          <p:stCondLst>
                                            <p:cond delay="0"/>
                                          </p:stCondLst>
                                        </p:cTn>
                                        <p:tgtEl>
                                          <p:spTgt spid="30"/>
                                        </p:tgtEl>
                                        <p:attrNameLst>
                                          <p:attrName>style.visibility</p:attrName>
                                        </p:attrNameLst>
                                      </p:cBhvr>
                                      <p:to>
                                        <p:strVal val="visible"/>
                                      </p:to>
                                    </p:set>
                                    <p:animEffect transition="in" filter="fade">
                                      <p:cBhvr>
                                        <p:cTn id="78" dur="500"/>
                                        <p:tgtEl>
                                          <p:spTgt spid="30"/>
                                        </p:tgtEl>
                                      </p:cBhvr>
                                    </p:animEffect>
                                  </p:childTnLst>
                                </p:cTn>
                              </p:par>
                            </p:childTnLst>
                          </p:cTn>
                        </p:par>
                        <p:par>
                          <p:cTn id="79" fill="hold">
                            <p:stCondLst>
                              <p:cond delay="10000"/>
                            </p:stCondLst>
                            <p:childTnLst>
                              <p:par>
                                <p:cTn id="80" presetID="22" presetClass="entr" presetSubtype="8" fill="hold" grpId="0" nodeType="afterEffect">
                                  <p:stCondLst>
                                    <p:cond delay="0"/>
                                  </p:stCondLst>
                                  <p:childTnLst>
                                    <p:set>
                                      <p:cBhvr>
                                        <p:cTn id="81" dur="1" fill="hold">
                                          <p:stCondLst>
                                            <p:cond delay="0"/>
                                          </p:stCondLst>
                                        </p:cTn>
                                        <p:tgtEl>
                                          <p:spTgt spid="31"/>
                                        </p:tgtEl>
                                        <p:attrNameLst>
                                          <p:attrName>style.visibility</p:attrName>
                                        </p:attrNameLst>
                                      </p:cBhvr>
                                      <p:to>
                                        <p:strVal val="visible"/>
                                      </p:to>
                                    </p:set>
                                    <p:animEffect transition="in" filter="wipe(left)">
                                      <p:cBhvr>
                                        <p:cTn id="82" dur="500"/>
                                        <p:tgtEl>
                                          <p:spTgt spid="31"/>
                                        </p:tgtEl>
                                      </p:cBhvr>
                                    </p:animEffect>
                                  </p:childTnLst>
                                </p:cTn>
                              </p:par>
                            </p:childTnLst>
                          </p:cTn>
                        </p:par>
                        <p:par>
                          <p:cTn id="83" fill="hold">
                            <p:stCondLst>
                              <p:cond delay="10500"/>
                            </p:stCondLst>
                            <p:childTnLst>
                              <p:par>
                                <p:cTn id="84" presetID="10" presetClass="entr" presetSubtype="0" fill="hold" grpId="0" nodeType="afterEffect">
                                  <p:stCondLst>
                                    <p:cond delay="0"/>
                                  </p:stCondLst>
                                  <p:childTnLst>
                                    <p:set>
                                      <p:cBhvr>
                                        <p:cTn id="85" dur="1" fill="hold">
                                          <p:stCondLst>
                                            <p:cond delay="0"/>
                                          </p:stCondLst>
                                        </p:cTn>
                                        <p:tgtEl>
                                          <p:spTgt spid="32"/>
                                        </p:tgtEl>
                                        <p:attrNameLst>
                                          <p:attrName>style.visibility</p:attrName>
                                        </p:attrNameLst>
                                      </p:cBhvr>
                                      <p:to>
                                        <p:strVal val="visible"/>
                                      </p:to>
                                    </p:set>
                                    <p:animEffect transition="in" filter="fade">
                                      <p:cBhvr>
                                        <p:cTn id="86" dur="5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5" grpId="0"/>
      <p:bldP spid="21" grpId="0" animBg="1"/>
      <p:bldP spid="22" grpId="0" animBg="1"/>
      <p:bldP spid="23" grpId="0" animBg="1"/>
      <p:bldP spid="24" grpId="0" animBg="1"/>
      <p:bldP spid="25" grpId="0" animBg="1"/>
      <p:bldP spid="26" grpId="0"/>
      <p:bldP spid="27" grpId="0"/>
      <p:bldP spid="28" grpId="0"/>
      <p:bldP spid="29" grpId="0"/>
      <p:bldP spid="30" grpId="0"/>
      <p:bldP spid="31" grpId="0" animBg="1"/>
      <p:bldP spid="32"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文本框 5"/>
          <p:cNvSpPr txBox="1"/>
          <p:nvPr/>
        </p:nvSpPr>
        <p:spPr>
          <a:xfrm>
            <a:off x="957842" y="263724"/>
            <a:ext cx="4680957" cy="584775"/>
          </a:xfrm>
          <a:prstGeom prst="rect">
            <a:avLst/>
          </a:prstGeom>
          <a:noFill/>
        </p:spPr>
        <p:txBody>
          <a:bodyPr wrap="square" rtlCol="0">
            <a:spAutoFit/>
          </a:bodyPr>
          <a:lstStyle>
            <a:defPPr>
              <a:defRPr lang="zh-CN"/>
            </a:defPPr>
            <a:lvl1pPr>
              <a:defRPr sz="4000">
                <a:solidFill>
                  <a:schemeClr val="accent1">
                    <a:lumMod val="50000"/>
                  </a:schemeClr>
                </a:solidFill>
                <a:latin typeface="微软雅黑" pitchFamily="34" charset="-122"/>
                <a:ea typeface="微软雅黑" pitchFamily="34" charset="-122"/>
              </a:defRPr>
            </a:lvl1pPr>
          </a:lstStyle>
          <a:p>
            <a:r>
              <a:rPr lang="en-US" altLang="zh-CN" sz="3200" dirty="0">
                <a:solidFill>
                  <a:schemeClr val="bg1">
                    <a:lumMod val="50000"/>
                  </a:schemeClr>
                </a:solidFill>
              </a:rPr>
              <a:t>02.</a:t>
            </a:r>
            <a:r>
              <a:rPr lang="zh-CN" altLang="en-US" sz="3200" dirty="0">
                <a:solidFill>
                  <a:schemeClr val="bg1">
                    <a:lumMod val="50000"/>
                  </a:schemeClr>
                </a:solidFill>
              </a:rPr>
              <a:t>管理上的不足</a:t>
            </a:r>
            <a:endParaRPr lang="zh-CN" altLang="zh-CN" sz="3200" dirty="0">
              <a:solidFill>
                <a:schemeClr val="bg1">
                  <a:lumMod val="50000"/>
                </a:schemeClr>
              </a:solidFill>
            </a:endParaRPr>
          </a:p>
        </p:txBody>
      </p:sp>
      <p:grpSp>
        <p:nvGrpSpPr>
          <p:cNvPr id="10" name="组合 9"/>
          <p:cNvGrpSpPr/>
          <p:nvPr/>
        </p:nvGrpSpPr>
        <p:grpSpPr>
          <a:xfrm>
            <a:off x="0" y="231838"/>
            <a:ext cx="759125" cy="693420"/>
            <a:chOff x="0" y="532828"/>
            <a:chExt cx="759125" cy="568897"/>
          </a:xfrm>
          <a:solidFill>
            <a:srgbClr val="076DC1"/>
          </a:solidFill>
        </p:grpSpPr>
        <p:sp>
          <p:nvSpPr>
            <p:cNvPr id="11" name="矩形 10"/>
            <p:cNvSpPr/>
            <p:nvPr/>
          </p:nvSpPr>
          <p:spPr>
            <a:xfrm>
              <a:off x="0" y="532828"/>
              <a:ext cx="238791" cy="568897"/>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矩形 11"/>
            <p:cNvSpPr/>
            <p:nvPr/>
          </p:nvSpPr>
          <p:spPr>
            <a:xfrm>
              <a:off x="341410" y="532828"/>
              <a:ext cx="107228" cy="568897"/>
            </a:xfrm>
            <a:prstGeom prst="rect">
              <a:avLst/>
            </a:prstGeom>
            <a:solidFill>
              <a:srgbClr val="01B0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矩形 12"/>
            <p:cNvSpPr/>
            <p:nvPr/>
          </p:nvSpPr>
          <p:spPr>
            <a:xfrm>
              <a:off x="551257" y="532828"/>
              <a:ext cx="67464" cy="568897"/>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矩形 13"/>
            <p:cNvSpPr/>
            <p:nvPr/>
          </p:nvSpPr>
          <p:spPr>
            <a:xfrm>
              <a:off x="721341" y="532828"/>
              <a:ext cx="37784" cy="568897"/>
            </a:xfrm>
            <a:prstGeom prst="rect">
              <a:avLst/>
            </a:prstGeom>
            <a:solidFill>
              <a:srgbClr val="01B0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5" name="TextBox 14"/>
          <p:cNvSpPr txBox="1"/>
          <p:nvPr/>
        </p:nvSpPr>
        <p:spPr>
          <a:xfrm>
            <a:off x="9059265" y="385644"/>
            <a:ext cx="3131147" cy="369332"/>
          </a:xfrm>
          <a:prstGeom prst="rect">
            <a:avLst/>
          </a:prstGeom>
          <a:noFill/>
        </p:spPr>
        <p:txBody>
          <a:bodyPr wrap="square" rtlCol="0">
            <a:spAutoFit/>
          </a:bodyPr>
          <a:lstStyle/>
          <a:p>
            <a:r>
              <a:rPr lang="en-US" altLang="zh-CN" dirty="0">
                <a:solidFill>
                  <a:schemeClr val="bg1">
                    <a:lumMod val="50000"/>
                  </a:schemeClr>
                </a:solidFill>
                <a:latin typeface="微软雅黑" pitchFamily="34" charset="-122"/>
                <a:ea typeface="微软雅黑" pitchFamily="34" charset="-122"/>
              </a:rPr>
              <a:t>LOGO     </a:t>
            </a:r>
            <a:r>
              <a:rPr lang="zh-CN" altLang="en-US" dirty="0">
                <a:solidFill>
                  <a:schemeClr val="bg1">
                    <a:lumMod val="50000"/>
                  </a:schemeClr>
                </a:solidFill>
                <a:latin typeface="微软雅黑" pitchFamily="34" charset="-122"/>
                <a:ea typeface="微软雅黑" pitchFamily="34" charset="-122"/>
              </a:rPr>
              <a:t>添加您的公司名称</a:t>
            </a:r>
          </a:p>
        </p:txBody>
      </p:sp>
      <p:grpSp>
        <p:nvGrpSpPr>
          <p:cNvPr id="16" name="组合 15"/>
          <p:cNvGrpSpPr/>
          <p:nvPr/>
        </p:nvGrpSpPr>
        <p:grpSpPr>
          <a:xfrm>
            <a:off x="0" y="922175"/>
            <a:ext cx="12190413" cy="45719"/>
            <a:chOff x="0" y="532828"/>
            <a:chExt cx="759125" cy="568897"/>
          </a:xfrm>
          <a:solidFill>
            <a:srgbClr val="076DC1"/>
          </a:solidFill>
        </p:grpSpPr>
        <p:sp>
          <p:nvSpPr>
            <p:cNvPr id="17" name="矩形 16"/>
            <p:cNvSpPr/>
            <p:nvPr/>
          </p:nvSpPr>
          <p:spPr>
            <a:xfrm>
              <a:off x="0" y="532828"/>
              <a:ext cx="238791" cy="568897"/>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矩形 17"/>
            <p:cNvSpPr/>
            <p:nvPr/>
          </p:nvSpPr>
          <p:spPr>
            <a:xfrm>
              <a:off x="238791" y="532828"/>
              <a:ext cx="209847" cy="568897"/>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矩形 18"/>
            <p:cNvSpPr/>
            <p:nvPr/>
          </p:nvSpPr>
          <p:spPr>
            <a:xfrm>
              <a:off x="448638" y="532828"/>
              <a:ext cx="170083" cy="568897"/>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矩形 19"/>
            <p:cNvSpPr/>
            <p:nvPr/>
          </p:nvSpPr>
          <p:spPr>
            <a:xfrm>
              <a:off x="616871" y="532828"/>
              <a:ext cx="142254" cy="568897"/>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1" name="椭圆 20"/>
          <p:cNvSpPr/>
          <p:nvPr/>
        </p:nvSpPr>
        <p:spPr>
          <a:xfrm>
            <a:off x="1625600" y="2425700"/>
            <a:ext cx="1600200" cy="1600200"/>
          </a:xfrm>
          <a:prstGeom prst="ellipse">
            <a:avLst/>
          </a:prstGeom>
          <a:noFill/>
          <a:ln w="19050">
            <a:solidFill>
              <a:srgbClr val="076DC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chemeClr val="bg1">
                  <a:lumMod val="50000"/>
                </a:schemeClr>
              </a:solidFill>
            </a:endParaRPr>
          </a:p>
        </p:txBody>
      </p:sp>
      <p:sp>
        <p:nvSpPr>
          <p:cNvPr id="22" name="矩形 21"/>
          <p:cNvSpPr/>
          <p:nvPr/>
        </p:nvSpPr>
        <p:spPr>
          <a:xfrm>
            <a:off x="1968500" y="3771900"/>
            <a:ext cx="914400" cy="330200"/>
          </a:xfrm>
          <a:prstGeom prst="rect">
            <a:avLst/>
          </a:prstGeom>
          <a:solidFill>
            <a:srgbClr val="076DC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US" altLang="zh-CN" dirty="0">
                <a:solidFill>
                  <a:schemeClr val="bg1"/>
                </a:solidFill>
              </a:rPr>
              <a:t>TEXT</a:t>
            </a:r>
            <a:endParaRPr lang="zh-CN" altLang="en-US" dirty="0">
              <a:solidFill>
                <a:schemeClr val="bg1"/>
              </a:solidFill>
            </a:endParaRPr>
          </a:p>
        </p:txBody>
      </p:sp>
      <p:sp>
        <p:nvSpPr>
          <p:cNvPr id="23" name="椭圆 22"/>
          <p:cNvSpPr/>
          <p:nvPr/>
        </p:nvSpPr>
        <p:spPr>
          <a:xfrm>
            <a:off x="4064000" y="2425700"/>
            <a:ext cx="1600200" cy="1600200"/>
          </a:xfrm>
          <a:prstGeom prst="ellipse">
            <a:avLst/>
          </a:prstGeom>
          <a:noFill/>
          <a:ln w="19050">
            <a:solidFill>
              <a:srgbClr val="01B0F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chemeClr val="bg1">
                  <a:lumMod val="50000"/>
                </a:schemeClr>
              </a:solidFill>
            </a:endParaRPr>
          </a:p>
        </p:txBody>
      </p:sp>
      <p:sp>
        <p:nvSpPr>
          <p:cNvPr id="24" name="矩形 23"/>
          <p:cNvSpPr/>
          <p:nvPr/>
        </p:nvSpPr>
        <p:spPr>
          <a:xfrm>
            <a:off x="4406900" y="3771900"/>
            <a:ext cx="914400" cy="330200"/>
          </a:xfrm>
          <a:prstGeom prst="rect">
            <a:avLst/>
          </a:prstGeom>
          <a:solidFill>
            <a:srgbClr val="01B0F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US" altLang="zh-CN" dirty="0">
                <a:solidFill>
                  <a:schemeClr val="bg1"/>
                </a:solidFill>
              </a:rPr>
              <a:t>TEXT</a:t>
            </a:r>
            <a:endParaRPr lang="zh-CN" altLang="en-US" dirty="0">
              <a:solidFill>
                <a:schemeClr val="bg1"/>
              </a:solidFill>
            </a:endParaRPr>
          </a:p>
        </p:txBody>
      </p:sp>
      <p:sp>
        <p:nvSpPr>
          <p:cNvPr id="25" name="椭圆 24"/>
          <p:cNvSpPr/>
          <p:nvPr/>
        </p:nvSpPr>
        <p:spPr>
          <a:xfrm>
            <a:off x="6502400" y="2425700"/>
            <a:ext cx="1600200" cy="1600200"/>
          </a:xfrm>
          <a:prstGeom prst="ellipse">
            <a:avLst/>
          </a:prstGeom>
          <a:noFill/>
          <a:ln w="19050">
            <a:solidFill>
              <a:srgbClr val="076DC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chemeClr val="bg1">
                  <a:lumMod val="50000"/>
                </a:schemeClr>
              </a:solidFill>
            </a:endParaRPr>
          </a:p>
        </p:txBody>
      </p:sp>
      <p:sp>
        <p:nvSpPr>
          <p:cNvPr id="26" name="矩形 25"/>
          <p:cNvSpPr/>
          <p:nvPr/>
        </p:nvSpPr>
        <p:spPr>
          <a:xfrm>
            <a:off x="6845300" y="3771900"/>
            <a:ext cx="914400" cy="330200"/>
          </a:xfrm>
          <a:prstGeom prst="rect">
            <a:avLst/>
          </a:prstGeom>
          <a:solidFill>
            <a:srgbClr val="076DC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US" altLang="zh-CN" dirty="0">
                <a:solidFill>
                  <a:schemeClr val="bg1"/>
                </a:solidFill>
              </a:rPr>
              <a:t>TEXT</a:t>
            </a:r>
            <a:endParaRPr lang="zh-CN" altLang="en-US" dirty="0">
              <a:solidFill>
                <a:schemeClr val="bg1"/>
              </a:solidFill>
            </a:endParaRPr>
          </a:p>
        </p:txBody>
      </p:sp>
      <p:sp>
        <p:nvSpPr>
          <p:cNvPr id="27" name="椭圆 26"/>
          <p:cNvSpPr/>
          <p:nvPr/>
        </p:nvSpPr>
        <p:spPr>
          <a:xfrm>
            <a:off x="8940800" y="2425700"/>
            <a:ext cx="1600200" cy="1600200"/>
          </a:xfrm>
          <a:prstGeom prst="ellipse">
            <a:avLst/>
          </a:prstGeom>
          <a:noFill/>
          <a:ln w="19050">
            <a:solidFill>
              <a:srgbClr val="01B0F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chemeClr val="bg1">
                  <a:lumMod val="50000"/>
                </a:schemeClr>
              </a:solidFill>
            </a:endParaRPr>
          </a:p>
        </p:txBody>
      </p:sp>
      <p:sp>
        <p:nvSpPr>
          <p:cNvPr id="28" name="矩形 27"/>
          <p:cNvSpPr/>
          <p:nvPr/>
        </p:nvSpPr>
        <p:spPr>
          <a:xfrm>
            <a:off x="9283700" y="3771900"/>
            <a:ext cx="914400" cy="330200"/>
          </a:xfrm>
          <a:prstGeom prst="rect">
            <a:avLst/>
          </a:prstGeom>
          <a:solidFill>
            <a:srgbClr val="01B0F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US" altLang="zh-CN" dirty="0">
                <a:solidFill>
                  <a:schemeClr val="bg1"/>
                </a:solidFill>
              </a:rPr>
              <a:t>TEXT</a:t>
            </a:r>
            <a:endParaRPr lang="zh-CN" altLang="en-US" dirty="0">
              <a:solidFill>
                <a:schemeClr val="bg1"/>
              </a:solidFill>
            </a:endParaRPr>
          </a:p>
        </p:txBody>
      </p:sp>
      <p:sp>
        <p:nvSpPr>
          <p:cNvPr id="29" name="矩形 17"/>
          <p:cNvSpPr>
            <a:spLocks noChangeArrowheads="1"/>
          </p:cNvSpPr>
          <p:nvPr/>
        </p:nvSpPr>
        <p:spPr bwMode="auto">
          <a:xfrm>
            <a:off x="1403350" y="4371975"/>
            <a:ext cx="2043113" cy="160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eaLnBrk="1" hangingPunct="1">
              <a:buFont typeface="Arial" pitchFamily="34" charset="0"/>
              <a:buNone/>
            </a:pPr>
            <a:r>
              <a:rPr lang="zh-CN" altLang="en-US" sz="1400">
                <a:solidFill>
                  <a:schemeClr val="bg1">
                    <a:lumMod val="50000"/>
                  </a:schemeClr>
                </a:solidFill>
                <a:latin typeface="Calibri Light" pitchFamily="34" charset="0"/>
              </a:rPr>
              <a:t>Vestibulum ante ipsum primis in faucibus orci luctus et ultrices posuere cubilia Curae; Donec velit neque, auctor sit amet aliquam vel, ullamcorper sit amet ligula. </a:t>
            </a:r>
          </a:p>
        </p:txBody>
      </p:sp>
      <p:sp>
        <p:nvSpPr>
          <p:cNvPr id="30" name="矩形 29"/>
          <p:cNvSpPr>
            <a:spLocks noChangeArrowheads="1"/>
          </p:cNvSpPr>
          <p:nvPr/>
        </p:nvSpPr>
        <p:spPr bwMode="auto">
          <a:xfrm>
            <a:off x="3841750" y="4371975"/>
            <a:ext cx="2043113" cy="160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eaLnBrk="1" hangingPunct="1">
              <a:buFont typeface="Arial" pitchFamily="34" charset="0"/>
              <a:buNone/>
            </a:pPr>
            <a:r>
              <a:rPr lang="zh-CN" altLang="en-US" sz="1400">
                <a:solidFill>
                  <a:schemeClr val="bg1">
                    <a:lumMod val="50000"/>
                  </a:schemeClr>
                </a:solidFill>
                <a:latin typeface="Calibri Light" pitchFamily="34" charset="0"/>
              </a:rPr>
              <a:t>Vestibulum ante ipsum primis in faucibus orci luctus et ultrices posuere cubilia Curae; Donec velit neque, auctor sit amet aliquam vel, ullamcorper sit amet ligula. </a:t>
            </a:r>
          </a:p>
        </p:txBody>
      </p:sp>
      <p:sp>
        <p:nvSpPr>
          <p:cNvPr id="31" name="矩形 17"/>
          <p:cNvSpPr>
            <a:spLocks noChangeArrowheads="1"/>
          </p:cNvSpPr>
          <p:nvPr/>
        </p:nvSpPr>
        <p:spPr bwMode="auto">
          <a:xfrm>
            <a:off x="6280150" y="4371975"/>
            <a:ext cx="2043113" cy="160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eaLnBrk="1" hangingPunct="1">
              <a:buFont typeface="Arial" pitchFamily="34" charset="0"/>
              <a:buNone/>
            </a:pPr>
            <a:r>
              <a:rPr lang="zh-CN" altLang="en-US" sz="1400">
                <a:solidFill>
                  <a:schemeClr val="bg1">
                    <a:lumMod val="50000"/>
                  </a:schemeClr>
                </a:solidFill>
                <a:latin typeface="Calibri Light" pitchFamily="34" charset="0"/>
              </a:rPr>
              <a:t>Vestibulum ante ipsum primis in faucibus orci luctus et ultrices posuere cubilia Curae; Donec velit neque, auctor sit amet aliquam vel, ullamcorper sit amet ligula. </a:t>
            </a:r>
          </a:p>
        </p:txBody>
      </p:sp>
      <p:sp>
        <p:nvSpPr>
          <p:cNvPr id="32" name="矩形 17"/>
          <p:cNvSpPr>
            <a:spLocks noChangeArrowheads="1"/>
          </p:cNvSpPr>
          <p:nvPr/>
        </p:nvSpPr>
        <p:spPr bwMode="auto">
          <a:xfrm>
            <a:off x="8718550" y="4371975"/>
            <a:ext cx="2043113" cy="160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eaLnBrk="1" hangingPunct="1">
              <a:buFont typeface="Arial" pitchFamily="34" charset="0"/>
              <a:buNone/>
            </a:pPr>
            <a:r>
              <a:rPr lang="zh-CN" altLang="en-US" sz="1400">
                <a:solidFill>
                  <a:schemeClr val="bg1">
                    <a:lumMod val="50000"/>
                  </a:schemeClr>
                </a:solidFill>
                <a:latin typeface="Calibri Light" pitchFamily="34" charset="0"/>
              </a:rPr>
              <a:t>Vestibulum ante ipsum primis in faucibus orci luctus et ultrices posuere cubilia Curae; Donec velit neque, auctor sit amet aliquam vel, ullamcorper sit amet ligula. </a:t>
            </a:r>
          </a:p>
        </p:txBody>
      </p:sp>
      <p:grpSp>
        <p:nvGrpSpPr>
          <p:cNvPr id="33" name="Group 4"/>
          <p:cNvGrpSpPr>
            <a:grpSpLocks noChangeAspect="1"/>
          </p:cNvGrpSpPr>
          <p:nvPr/>
        </p:nvGrpSpPr>
        <p:grpSpPr bwMode="auto">
          <a:xfrm>
            <a:off x="2066973" y="2759755"/>
            <a:ext cx="723177" cy="764267"/>
            <a:chOff x="1834" y="425"/>
            <a:chExt cx="704" cy="744"/>
          </a:xfrm>
          <a:solidFill>
            <a:srgbClr val="076DC1"/>
          </a:solidFill>
        </p:grpSpPr>
        <p:sp>
          <p:nvSpPr>
            <p:cNvPr id="34" name="Oval 5"/>
            <p:cNvSpPr>
              <a:spLocks noChangeArrowheads="1"/>
            </p:cNvSpPr>
            <p:nvPr/>
          </p:nvSpPr>
          <p:spPr bwMode="auto">
            <a:xfrm>
              <a:off x="1862" y="425"/>
              <a:ext cx="158" cy="157"/>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a:solidFill>
                  <a:schemeClr val="bg1">
                    <a:lumMod val="50000"/>
                  </a:schemeClr>
                </a:solidFill>
                <a:latin typeface="+mn-lt"/>
                <a:ea typeface="+mn-ea"/>
              </a:endParaRPr>
            </a:p>
          </p:txBody>
        </p:sp>
        <p:sp>
          <p:nvSpPr>
            <p:cNvPr id="35" name="Oval 6"/>
            <p:cNvSpPr>
              <a:spLocks noChangeArrowheads="1"/>
            </p:cNvSpPr>
            <p:nvPr/>
          </p:nvSpPr>
          <p:spPr bwMode="auto">
            <a:xfrm>
              <a:off x="2352" y="425"/>
              <a:ext cx="157" cy="157"/>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a:solidFill>
                  <a:schemeClr val="bg1">
                    <a:lumMod val="50000"/>
                  </a:schemeClr>
                </a:solidFill>
                <a:latin typeface="+mn-lt"/>
                <a:ea typeface="+mn-ea"/>
              </a:endParaRPr>
            </a:p>
          </p:txBody>
        </p:sp>
        <p:sp>
          <p:nvSpPr>
            <p:cNvPr id="36" name="Oval 7"/>
            <p:cNvSpPr>
              <a:spLocks noChangeArrowheads="1"/>
            </p:cNvSpPr>
            <p:nvPr/>
          </p:nvSpPr>
          <p:spPr bwMode="auto">
            <a:xfrm>
              <a:off x="2352" y="845"/>
              <a:ext cx="157" cy="157"/>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a:solidFill>
                  <a:schemeClr val="bg1">
                    <a:lumMod val="50000"/>
                  </a:schemeClr>
                </a:solidFill>
                <a:latin typeface="+mn-lt"/>
                <a:ea typeface="+mn-ea"/>
              </a:endParaRPr>
            </a:p>
          </p:txBody>
        </p:sp>
        <p:sp>
          <p:nvSpPr>
            <p:cNvPr id="37" name="Oval 8"/>
            <p:cNvSpPr>
              <a:spLocks noChangeArrowheads="1"/>
            </p:cNvSpPr>
            <p:nvPr/>
          </p:nvSpPr>
          <p:spPr bwMode="auto">
            <a:xfrm>
              <a:off x="1862" y="845"/>
              <a:ext cx="158" cy="157"/>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a:solidFill>
                  <a:schemeClr val="bg1">
                    <a:lumMod val="50000"/>
                  </a:schemeClr>
                </a:solidFill>
                <a:latin typeface="+mn-lt"/>
                <a:ea typeface="+mn-ea"/>
              </a:endParaRPr>
            </a:p>
          </p:txBody>
        </p:sp>
        <p:sp>
          <p:nvSpPr>
            <p:cNvPr id="38" name="Freeform 9"/>
            <p:cNvSpPr>
              <a:spLocks/>
            </p:cNvSpPr>
            <p:nvPr/>
          </p:nvSpPr>
          <p:spPr bwMode="auto">
            <a:xfrm>
              <a:off x="1834" y="592"/>
              <a:ext cx="704" cy="577"/>
            </a:xfrm>
            <a:custGeom>
              <a:avLst/>
              <a:gdLst>
                <a:gd name="T0" fmla="*/ 295 w 295"/>
                <a:gd name="T1" fmla="*/ 42 h 242"/>
                <a:gd name="T2" fmla="*/ 250 w 295"/>
                <a:gd name="T3" fmla="*/ 0 h 242"/>
                <a:gd name="T4" fmla="*/ 206 w 295"/>
                <a:gd name="T5" fmla="*/ 42 h 242"/>
                <a:gd name="T6" fmla="*/ 206 w 295"/>
                <a:gd name="T7" fmla="*/ 58 h 242"/>
                <a:gd name="T8" fmla="*/ 180 w 295"/>
                <a:gd name="T9" fmla="*/ 86 h 242"/>
                <a:gd name="T10" fmla="*/ 116 w 295"/>
                <a:gd name="T11" fmla="*/ 86 h 242"/>
                <a:gd name="T12" fmla="*/ 89 w 295"/>
                <a:gd name="T13" fmla="*/ 57 h 242"/>
                <a:gd name="T14" fmla="*/ 89 w 295"/>
                <a:gd name="T15" fmla="*/ 42 h 242"/>
                <a:gd name="T16" fmla="*/ 44 w 295"/>
                <a:gd name="T17" fmla="*/ 0 h 242"/>
                <a:gd name="T18" fmla="*/ 0 w 295"/>
                <a:gd name="T19" fmla="*/ 42 h 242"/>
                <a:gd name="T20" fmla="*/ 0 w 295"/>
                <a:gd name="T21" fmla="*/ 66 h 242"/>
                <a:gd name="T22" fmla="*/ 80 w 295"/>
                <a:gd name="T23" fmla="*/ 66 h 242"/>
                <a:gd name="T24" fmla="*/ 101 w 295"/>
                <a:gd name="T25" fmla="*/ 90 h 242"/>
                <a:gd name="T26" fmla="*/ 101 w 295"/>
                <a:gd name="T27" fmla="*/ 141 h 242"/>
                <a:gd name="T28" fmla="*/ 76 w 295"/>
                <a:gd name="T29" fmla="*/ 188 h 242"/>
                <a:gd name="T30" fmla="*/ 45 w 295"/>
                <a:gd name="T31" fmla="*/ 175 h 242"/>
                <a:gd name="T32" fmla="*/ 0 w 295"/>
                <a:gd name="T33" fmla="*/ 218 h 242"/>
                <a:gd name="T34" fmla="*/ 0 w 295"/>
                <a:gd name="T35" fmla="*/ 242 h 242"/>
                <a:gd name="T36" fmla="*/ 89 w 295"/>
                <a:gd name="T37" fmla="*/ 242 h 242"/>
                <a:gd name="T38" fmla="*/ 89 w 295"/>
                <a:gd name="T39" fmla="*/ 218 h 242"/>
                <a:gd name="T40" fmla="*/ 84 w 295"/>
                <a:gd name="T41" fmla="*/ 199 h 242"/>
                <a:gd name="T42" fmla="*/ 115 w 295"/>
                <a:gd name="T43" fmla="*/ 144 h 242"/>
                <a:gd name="T44" fmla="*/ 180 w 295"/>
                <a:gd name="T45" fmla="*/ 144 h 242"/>
                <a:gd name="T46" fmla="*/ 211 w 295"/>
                <a:gd name="T47" fmla="*/ 198 h 242"/>
                <a:gd name="T48" fmla="*/ 206 w 295"/>
                <a:gd name="T49" fmla="*/ 218 h 242"/>
                <a:gd name="T50" fmla="*/ 206 w 295"/>
                <a:gd name="T51" fmla="*/ 242 h 242"/>
                <a:gd name="T52" fmla="*/ 295 w 295"/>
                <a:gd name="T53" fmla="*/ 242 h 242"/>
                <a:gd name="T54" fmla="*/ 295 w 295"/>
                <a:gd name="T55" fmla="*/ 218 h 242"/>
                <a:gd name="T56" fmla="*/ 250 w 295"/>
                <a:gd name="T57" fmla="*/ 175 h 242"/>
                <a:gd name="T58" fmla="*/ 219 w 295"/>
                <a:gd name="T59" fmla="*/ 187 h 242"/>
                <a:gd name="T60" fmla="*/ 191 w 295"/>
                <a:gd name="T61" fmla="*/ 136 h 242"/>
                <a:gd name="T62" fmla="*/ 191 w 295"/>
                <a:gd name="T63" fmla="*/ 92 h 242"/>
                <a:gd name="T64" fmla="*/ 216 w 295"/>
                <a:gd name="T65" fmla="*/ 66 h 242"/>
                <a:gd name="T66" fmla="*/ 295 w 295"/>
                <a:gd name="T67" fmla="*/ 66 h 242"/>
                <a:gd name="T68" fmla="*/ 295 w 295"/>
                <a:gd name="T69" fmla="*/ 42 h 2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295" h="242">
                  <a:moveTo>
                    <a:pt x="295" y="42"/>
                  </a:moveTo>
                  <a:cubicBezTo>
                    <a:pt x="295" y="19"/>
                    <a:pt x="275" y="0"/>
                    <a:pt x="250" y="0"/>
                  </a:cubicBezTo>
                  <a:cubicBezTo>
                    <a:pt x="226" y="0"/>
                    <a:pt x="206" y="19"/>
                    <a:pt x="206" y="42"/>
                  </a:cubicBezTo>
                  <a:cubicBezTo>
                    <a:pt x="206" y="58"/>
                    <a:pt x="206" y="58"/>
                    <a:pt x="206" y="58"/>
                  </a:cubicBezTo>
                  <a:cubicBezTo>
                    <a:pt x="180" y="86"/>
                    <a:pt x="180" y="86"/>
                    <a:pt x="180" y="86"/>
                  </a:cubicBezTo>
                  <a:cubicBezTo>
                    <a:pt x="116" y="86"/>
                    <a:pt x="116" y="86"/>
                    <a:pt x="116" y="86"/>
                  </a:cubicBezTo>
                  <a:cubicBezTo>
                    <a:pt x="89" y="57"/>
                    <a:pt x="89" y="57"/>
                    <a:pt x="89" y="57"/>
                  </a:cubicBezTo>
                  <a:cubicBezTo>
                    <a:pt x="89" y="42"/>
                    <a:pt x="89" y="42"/>
                    <a:pt x="89" y="42"/>
                  </a:cubicBezTo>
                  <a:cubicBezTo>
                    <a:pt x="89" y="19"/>
                    <a:pt x="69" y="0"/>
                    <a:pt x="44" y="0"/>
                  </a:cubicBezTo>
                  <a:cubicBezTo>
                    <a:pt x="20" y="0"/>
                    <a:pt x="0" y="19"/>
                    <a:pt x="0" y="42"/>
                  </a:cubicBezTo>
                  <a:cubicBezTo>
                    <a:pt x="0" y="66"/>
                    <a:pt x="0" y="66"/>
                    <a:pt x="0" y="66"/>
                  </a:cubicBezTo>
                  <a:cubicBezTo>
                    <a:pt x="80" y="66"/>
                    <a:pt x="80" y="66"/>
                    <a:pt x="80" y="66"/>
                  </a:cubicBezTo>
                  <a:cubicBezTo>
                    <a:pt x="101" y="90"/>
                    <a:pt x="101" y="90"/>
                    <a:pt x="101" y="90"/>
                  </a:cubicBezTo>
                  <a:cubicBezTo>
                    <a:pt x="101" y="141"/>
                    <a:pt x="101" y="141"/>
                    <a:pt x="101" y="141"/>
                  </a:cubicBezTo>
                  <a:cubicBezTo>
                    <a:pt x="76" y="188"/>
                    <a:pt x="76" y="188"/>
                    <a:pt x="76" y="188"/>
                  </a:cubicBezTo>
                  <a:cubicBezTo>
                    <a:pt x="68" y="180"/>
                    <a:pt x="57" y="175"/>
                    <a:pt x="45" y="175"/>
                  </a:cubicBezTo>
                  <a:cubicBezTo>
                    <a:pt x="20" y="175"/>
                    <a:pt x="0" y="194"/>
                    <a:pt x="0" y="218"/>
                  </a:cubicBezTo>
                  <a:cubicBezTo>
                    <a:pt x="0" y="242"/>
                    <a:pt x="0" y="242"/>
                    <a:pt x="0" y="242"/>
                  </a:cubicBezTo>
                  <a:cubicBezTo>
                    <a:pt x="89" y="242"/>
                    <a:pt x="89" y="242"/>
                    <a:pt x="89" y="242"/>
                  </a:cubicBezTo>
                  <a:cubicBezTo>
                    <a:pt x="89" y="218"/>
                    <a:pt x="89" y="218"/>
                    <a:pt x="89" y="218"/>
                  </a:cubicBezTo>
                  <a:cubicBezTo>
                    <a:pt x="89" y="211"/>
                    <a:pt x="87" y="205"/>
                    <a:pt x="84" y="199"/>
                  </a:cubicBezTo>
                  <a:cubicBezTo>
                    <a:pt x="115" y="144"/>
                    <a:pt x="115" y="144"/>
                    <a:pt x="115" y="144"/>
                  </a:cubicBezTo>
                  <a:cubicBezTo>
                    <a:pt x="180" y="144"/>
                    <a:pt x="180" y="144"/>
                    <a:pt x="180" y="144"/>
                  </a:cubicBezTo>
                  <a:cubicBezTo>
                    <a:pt x="211" y="198"/>
                    <a:pt x="211" y="198"/>
                    <a:pt x="211" y="198"/>
                  </a:cubicBezTo>
                  <a:cubicBezTo>
                    <a:pt x="208" y="204"/>
                    <a:pt x="206" y="211"/>
                    <a:pt x="206" y="218"/>
                  </a:cubicBezTo>
                  <a:cubicBezTo>
                    <a:pt x="206" y="242"/>
                    <a:pt x="206" y="242"/>
                    <a:pt x="206" y="242"/>
                  </a:cubicBezTo>
                  <a:cubicBezTo>
                    <a:pt x="295" y="242"/>
                    <a:pt x="295" y="242"/>
                    <a:pt x="295" y="242"/>
                  </a:cubicBezTo>
                  <a:cubicBezTo>
                    <a:pt x="295" y="218"/>
                    <a:pt x="295" y="218"/>
                    <a:pt x="295" y="218"/>
                  </a:cubicBezTo>
                  <a:cubicBezTo>
                    <a:pt x="295" y="194"/>
                    <a:pt x="275" y="175"/>
                    <a:pt x="250" y="175"/>
                  </a:cubicBezTo>
                  <a:cubicBezTo>
                    <a:pt x="238" y="175"/>
                    <a:pt x="228" y="180"/>
                    <a:pt x="219" y="187"/>
                  </a:cubicBezTo>
                  <a:cubicBezTo>
                    <a:pt x="191" y="136"/>
                    <a:pt x="191" y="136"/>
                    <a:pt x="191" y="136"/>
                  </a:cubicBezTo>
                  <a:cubicBezTo>
                    <a:pt x="191" y="92"/>
                    <a:pt x="191" y="92"/>
                    <a:pt x="191" y="92"/>
                  </a:cubicBezTo>
                  <a:cubicBezTo>
                    <a:pt x="216" y="66"/>
                    <a:pt x="216" y="66"/>
                    <a:pt x="216" y="66"/>
                  </a:cubicBezTo>
                  <a:cubicBezTo>
                    <a:pt x="295" y="66"/>
                    <a:pt x="295" y="66"/>
                    <a:pt x="295" y="66"/>
                  </a:cubicBezTo>
                  <a:cubicBezTo>
                    <a:pt x="295" y="42"/>
                    <a:pt x="295" y="42"/>
                    <a:pt x="295" y="4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a:solidFill>
                  <a:schemeClr val="bg1">
                    <a:lumMod val="50000"/>
                  </a:schemeClr>
                </a:solidFill>
                <a:latin typeface="+mn-lt"/>
                <a:ea typeface="+mn-ea"/>
              </a:endParaRPr>
            </a:p>
          </p:txBody>
        </p:sp>
      </p:grpSp>
      <p:grpSp>
        <p:nvGrpSpPr>
          <p:cNvPr id="39" name="Group 12"/>
          <p:cNvGrpSpPr>
            <a:grpSpLocks noChangeAspect="1"/>
          </p:cNvGrpSpPr>
          <p:nvPr/>
        </p:nvGrpSpPr>
        <p:grpSpPr bwMode="auto">
          <a:xfrm>
            <a:off x="4422709" y="2753494"/>
            <a:ext cx="882782" cy="776788"/>
            <a:chOff x="3551" y="1900"/>
            <a:chExt cx="583" cy="513"/>
          </a:xfrm>
          <a:solidFill>
            <a:srgbClr val="01B0F1"/>
          </a:solidFill>
        </p:grpSpPr>
        <p:sp>
          <p:nvSpPr>
            <p:cNvPr id="40" name="Freeform 13"/>
            <p:cNvSpPr>
              <a:spLocks noEditPoints="1"/>
            </p:cNvSpPr>
            <p:nvPr/>
          </p:nvSpPr>
          <p:spPr bwMode="auto">
            <a:xfrm>
              <a:off x="3551" y="1900"/>
              <a:ext cx="583" cy="513"/>
            </a:xfrm>
            <a:custGeom>
              <a:avLst/>
              <a:gdLst>
                <a:gd name="T0" fmla="*/ 28 w 244"/>
                <a:gd name="T1" fmla="*/ 107 h 214"/>
                <a:gd name="T2" fmla="*/ 38 w 244"/>
                <a:gd name="T3" fmla="*/ 99 h 214"/>
                <a:gd name="T4" fmla="*/ 38 w 244"/>
                <a:gd name="T5" fmla="*/ 198 h 214"/>
                <a:gd name="T6" fmla="*/ 54 w 244"/>
                <a:gd name="T7" fmla="*/ 214 h 214"/>
                <a:gd name="T8" fmla="*/ 190 w 244"/>
                <a:gd name="T9" fmla="*/ 214 h 214"/>
                <a:gd name="T10" fmla="*/ 206 w 244"/>
                <a:gd name="T11" fmla="*/ 198 h 214"/>
                <a:gd name="T12" fmla="*/ 206 w 244"/>
                <a:gd name="T13" fmla="*/ 98 h 214"/>
                <a:gd name="T14" fmla="*/ 217 w 244"/>
                <a:gd name="T15" fmla="*/ 107 h 214"/>
                <a:gd name="T16" fmla="*/ 226 w 244"/>
                <a:gd name="T17" fmla="*/ 110 h 214"/>
                <a:gd name="T18" fmla="*/ 239 w 244"/>
                <a:gd name="T19" fmla="*/ 103 h 214"/>
                <a:gd name="T20" fmla="*/ 236 w 244"/>
                <a:gd name="T21" fmla="*/ 81 h 214"/>
                <a:gd name="T22" fmla="*/ 131 w 244"/>
                <a:gd name="T23" fmla="*/ 4 h 214"/>
                <a:gd name="T24" fmla="*/ 112 w 244"/>
                <a:gd name="T25" fmla="*/ 4 h 214"/>
                <a:gd name="T26" fmla="*/ 9 w 244"/>
                <a:gd name="T27" fmla="*/ 81 h 214"/>
                <a:gd name="T28" fmla="*/ 5 w 244"/>
                <a:gd name="T29" fmla="*/ 103 h 214"/>
                <a:gd name="T30" fmla="*/ 28 w 244"/>
                <a:gd name="T31" fmla="*/ 107 h 214"/>
                <a:gd name="T32" fmla="*/ 122 w 244"/>
                <a:gd name="T33" fmla="*/ 37 h 214"/>
                <a:gd name="T34" fmla="*/ 174 w 244"/>
                <a:gd name="T35" fmla="*/ 75 h 214"/>
                <a:gd name="T36" fmla="*/ 174 w 244"/>
                <a:gd name="T37" fmla="*/ 78 h 214"/>
                <a:gd name="T38" fmla="*/ 174 w 244"/>
                <a:gd name="T39" fmla="*/ 182 h 214"/>
                <a:gd name="T40" fmla="*/ 70 w 244"/>
                <a:gd name="T41" fmla="*/ 182 h 214"/>
                <a:gd name="T42" fmla="*/ 70 w 244"/>
                <a:gd name="T43" fmla="*/ 78 h 214"/>
                <a:gd name="T44" fmla="*/ 69 w 244"/>
                <a:gd name="T45" fmla="*/ 76 h 214"/>
                <a:gd name="T46" fmla="*/ 122 w 244"/>
                <a:gd name="T47" fmla="*/ 37 h 2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244" h="214">
                  <a:moveTo>
                    <a:pt x="28" y="107"/>
                  </a:moveTo>
                  <a:cubicBezTo>
                    <a:pt x="38" y="99"/>
                    <a:pt x="38" y="99"/>
                    <a:pt x="38" y="99"/>
                  </a:cubicBezTo>
                  <a:cubicBezTo>
                    <a:pt x="38" y="198"/>
                    <a:pt x="38" y="198"/>
                    <a:pt x="38" y="198"/>
                  </a:cubicBezTo>
                  <a:cubicBezTo>
                    <a:pt x="38" y="207"/>
                    <a:pt x="45" y="214"/>
                    <a:pt x="54" y="214"/>
                  </a:cubicBezTo>
                  <a:cubicBezTo>
                    <a:pt x="190" y="214"/>
                    <a:pt x="190" y="214"/>
                    <a:pt x="190" y="214"/>
                  </a:cubicBezTo>
                  <a:cubicBezTo>
                    <a:pt x="199" y="214"/>
                    <a:pt x="206" y="207"/>
                    <a:pt x="206" y="198"/>
                  </a:cubicBezTo>
                  <a:cubicBezTo>
                    <a:pt x="206" y="98"/>
                    <a:pt x="206" y="98"/>
                    <a:pt x="206" y="98"/>
                  </a:cubicBezTo>
                  <a:cubicBezTo>
                    <a:pt x="217" y="107"/>
                    <a:pt x="217" y="107"/>
                    <a:pt x="217" y="107"/>
                  </a:cubicBezTo>
                  <a:cubicBezTo>
                    <a:pt x="220" y="109"/>
                    <a:pt x="223" y="110"/>
                    <a:pt x="226" y="110"/>
                  </a:cubicBezTo>
                  <a:cubicBezTo>
                    <a:pt x="231" y="110"/>
                    <a:pt x="236" y="108"/>
                    <a:pt x="239" y="103"/>
                  </a:cubicBezTo>
                  <a:cubicBezTo>
                    <a:pt x="244" y="96"/>
                    <a:pt x="243" y="86"/>
                    <a:pt x="236" y="81"/>
                  </a:cubicBezTo>
                  <a:cubicBezTo>
                    <a:pt x="131" y="4"/>
                    <a:pt x="131" y="4"/>
                    <a:pt x="131" y="4"/>
                  </a:cubicBezTo>
                  <a:cubicBezTo>
                    <a:pt x="125" y="0"/>
                    <a:pt x="118" y="0"/>
                    <a:pt x="112" y="4"/>
                  </a:cubicBezTo>
                  <a:cubicBezTo>
                    <a:pt x="9" y="81"/>
                    <a:pt x="9" y="81"/>
                    <a:pt x="9" y="81"/>
                  </a:cubicBezTo>
                  <a:cubicBezTo>
                    <a:pt x="2" y="86"/>
                    <a:pt x="0" y="96"/>
                    <a:pt x="5" y="103"/>
                  </a:cubicBezTo>
                  <a:cubicBezTo>
                    <a:pt x="11" y="110"/>
                    <a:pt x="21" y="112"/>
                    <a:pt x="28" y="107"/>
                  </a:cubicBezTo>
                  <a:close/>
                  <a:moveTo>
                    <a:pt x="122" y="37"/>
                  </a:moveTo>
                  <a:cubicBezTo>
                    <a:pt x="174" y="75"/>
                    <a:pt x="174" y="75"/>
                    <a:pt x="174" y="75"/>
                  </a:cubicBezTo>
                  <a:cubicBezTo>
                    <a:pt x="174" y="76"/>
                    <a:pt x="174" y="77"/>
                    <a:pt x="174" y="78"/>
                  </a:cubicBezTo>
                  <a:cubicBezTo>
                    <a:pt x="174" y="182"/>
                    <a:pt x="174" y="182"/>
                    <a:pt x="174" y="182"/>
                  </a:cubicBezTo>
                  <a:cubicBezTo>
                    <a:pt x="70" y="182"/>
                    <a:pt x="70" y="182"/>
                    <a:pt x="70" y="182"/>
                  </a:cubicBezTo>
                  <a:cubicBezTo>
                    <a:pt x="70" y="78"/>
                    <a:pt x="70" y="78"/>
                    <a:pt x="70" y="78"/>
                  </a:cubicBezTo>
                  <a:cubicBezTo>
                    <a:pt x="70" y="77"/>
                    <a:pt x="70" y="76"/>
                    <a:pt x="69" y="76"/>
                  </a:cubicBezTo>
                  <a:lnTo>
                    <a:pt x="122" y="3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a:solidFill>
                  <a:schemeClr val="bg1">
                    <a:lumMod val="50000"/>
                  </a:schemeClr>
                </a:solidFill>
                <a:latin typeface="+mn-lt"/>
                <a:ea typeface="+mn-ea"/>
              </a:endParaRPr>
            </a:p>
          </p:txBody>
        </p:sp>
        <p:sp>
          <p:nvSpPr>
            <p:cNvPr id="41" name="Freeform 14"/>
            <p:cNvSpPr>
              <a:spLocks noEditPoints="1"/>
            </p:cNvSpPr>
            <p:nvPr/>
          </p:nvSpPr>
          <p:spPr bwMode="auto">
            <a:xfrm>
              <a:off x="3773" y="2054"/>
              <a:ext cx="141" cy="253"/>
            </a:xfrm>
            <a:custGeom>
              <a:avLst/>
              <a:gdLst>
                <a:gd name="T0" fmla="*/ 22 w 59"/>
                <a:gd name="T1" fmla="*/ 80 h 106"/>
                <a:gd name="T2" fmla="*/ 18 w 59"/>
                <a:gd name="T3" fmla="*/ 77 h 106"/>
                <a:gd name="T4" fmla="*/ 17 w 59"/>
                <a:gd name="T5" fmla="*/ 72 h 106"/>
                <a:gd name="T6" fmla="*/ 8 w 59"/>
                <a:gd name="T7" fmla="*/ 67 h 106"/>
                <a:gd name="T8" fmla="*/ 1 w 59"/>
                <a:gd name="T9" fmla="*/ 77 h 106"/>
                <a:gd name="T10" fmla="*/ 10 w 59"/>
                <a:gd name="T11" fmla="*/ 90 h 106"/>
                <a:gd name="T12" fmla="*/ 18 w 59"/>
                <a:gd name="T13" fmla="*/ 93 h 106"/>
                <a:gd name="T14" fmla="*/ 27 w 59"/>
                <a:gd name="T15" fmla="*/ 100 h 106"/>
                <a:gd name="T16" fmla="*/ 30 w 59"/>
                <a:gd name="T17" fmla="*/ 106 h 106"/>
                <a:gd name="T18" fmla="*/ 33 w 59"/>
                <a:gd name="T19" fmla="*/ 100 h 106"/>
                <a:gd name="T20" fmla="*/ 41 w 59"/>
                <a:gd name="T21" fmla="*/ 93 h 106"/>
                <a:gd name="T22" fmla="*/ 48 w 59"/>
                <a:gd name="T23" fmla="*/ 90 h 106"/>
                <a:gd name="T24" fmla="*/ 59 w 59"/>
                <a:gd name="T25" fmla="*/ 68 h 106"/>
                <a:gd name="T26" fmla="*/ 51 w 59"/>
                <a:gd name="T27" fmla="*/ 51 h 106"/>
                <a:gd name="T28" fmla="*/ 42 w 59"/>
                <a:gd name="T29" fmla="*/ 46 h 106"/>
                <a:gd name="T30" fmla="*/ 33 w 59"/>
                <a:gd name="T31" fmla="*/ 33 h 106"/>
                <a:gd name="T32" fmla="*/ 33 w 59"/>
                <a:gd name="T33" fmla="*/ 30 h 106"/>
                <a:gd name="T34" fmla="*/ 37 w 59"/>
                <a:gd name="T35" fmla="*/ 22 h 106"/>
                <a:gd name="T36" fmla="*/ 41 w 59"/>
                <a:gd name="T37" fmla="*/ 25 h 106"/>
                <a:gd name="T38" fmla="*/ 42 w 59"/>
                <a:gd name="T39" fmla="*/ 29 h 106"/>
                <a:gd name="T40" fmla="*/ 50 w 59"/>
                <a:gd name="T41" fmla="*/ 32 h 106"/>
                <a:gd name="T42" fmla="*/ 56 w 59"/>
                <a:gd name="T43" fmla="*/ 23 h 106"/>
                <a:gd name="T44" fmla="*/ 48 w 59"/>
                <a:gd name="T45" fmla="*/ 12 h 106"/>
                <a:gd name="T46" fmla="*/ 40 w 59"/>
                <a:gd name="T47" fmla="*/ 9 h 106"/>
                <a:gd name="T48" fmla="*/ 33 w 59"/>
                <a:gd name="T49" fmla="*/ 4 h 106"/>
                <a:gd name="T50" fmla="*/ 30 w 59"/>
                <a:gd name="T51" fmla="*/ 0 h 106"/>
                <a:gd name="T52" fmla="*/ 27 w 59"/>
                <a:gd name="T53" fmla="*/ 4 h 106"/>
                <a:gd name="T54" fmla="*/ 22 w 59"/>
                <a:gd name="T55" fmla="*/ 8 h 106"/>
                <a:gd name="T56" fmla="*/ 18 w 59"/>
                <a:gd name="T57" fmla="*/ 9 h 106"/>
                <a:gd name="T58" fmla="*/ 9 w 59"/>
                <a:gd name="T59" fmla="*/ 15 h 106"/>
                <a:gd name="T60" fmla="*/ 4 w 59"/>
                <a:gd name="T61" fmla="*/ 22 h 106"/>
                <a:gd name="T62" fmla="*/ 2 w 59"/>
                <a:gd name="T63" fmla="*/ 32 h 106"/>
                <a:gd name="T64" fmla="*/ 3 w 59"/>
                <a:gd name="T65" fmla="*/ 40 h 106"/>
                <a:gd name="T66" fmla="*/ 14 w 59"/>
                <a:gd name="T67" fmla="*/ 52 h 106"/>
                <a:gd name="T68" fmla="*/ 22 w 59"/>
                <a:gd name="T69" fmla="*/ 55 h 106"/>
                <a:gd name="T70" fmla="*/ 25 w 59"/>
                <a:gd name="T71" fmla="*/ 56 h 106"/>
                <a:gd name="T72" fmla="*/ 27 w 59"/>
                <a:gd name="T73" fmla="*/ 67 h 106"/>
                <a:gd name="T74" fmla="*/ 27 w 59"/>
                <a:gd name="T75" fmla="*/ 72 h 106"/>
                <a:gd name="T76" fmla="*/ 22 w 59"/>
                <a:gd name="T77" fmla="*/ 80 h 106"/>
                <a:gd name="T78" fmla="*/ 33 w 59"/>
                <a:gd name="T79" fmla="*/ 69 h 106"/>
                <a:gd name="T80" fmla="*/ 36 w 59"/>
                <a:gd name="T81" fmla="*/ 60 h 106"/>
                <a:gd name="T82" fmla="*/ 40 w 59"/>
                <a:gd name="T83" fmla="*/ 62 h 106"/>
                <a:gd name="T84" fmla="*/ 43 w 59"/>
                <a:gd name="T85" fmla="*/ 70 h 106"/>
                <a:gd name="T86" fmla="*/ 39 w 59"/>
                <a:gd name="T87" fmla="*/ 79 h 106"/>
                <a:gd name="T88" fmla="*/ 36 w 59"/>
                <a:gd name="T89" fmla="*/ 81 h 106"/>
                <a:gd name="T90" fmla="*/ 33 w 59"/>
                <a:gd name="T91" fmla="*/ 72 h 106"/>
                <a:gd name="T92" fmla="*/ 33 w 59"/>
                <a:gd name="T93" fmla="*/ 69 h 106"/>
                <a:gd name="T94" fmla="*/ 24 w 59"/>
                <a:gd name="T95" fmla="*/ 40 h 106"/>
                <a:gd name="T96" fmla="*/ 21 w 59"/>
                <a:gd name="T97" fmla="*/ 38 h 106"/>
                <a:gd name="T98" fmla="*/ 17 w 59"/>
                <a:gd name="T99" fmla="*/ 30 h 106"/>
                <a:gd name="T100" fmla="*/ 20 w 59"/>
                <a:gd name="T101" fmla="*/ 23 h 106"/>
                <a:gd name="T102" fmla="*/ 23 w 59"/>
                <a:gd name="T103" fmla="*/ 21 h 106"/>
                <a:gd name="T104" fmla="*/ 27 w 59"/>
                <a:gd name="T105" fmla="*/ 30 h 106"/>
                <a:gd name="T106" fmla="*/ 27 w 59"/>
                <a:gd name="T107" fmla="*/ 31 h 106"/>
                <a:gd name="T108" fmla="*/ 24 w 59"/>
                <a:gd name="T109" fmla="*/ 40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59" h="106">
                  <a:moveTo>
                    <a:pt x="22" y="80"/>
                  </a:moveTo>
                  <a:cubicBezTo>
                    <a:pt x="20" y="79"/>
                    <a:pt x="19" y="78"/>
                    <a:pt x="18" y="77"/>
                  </a:cubicBezTo>
                  <a:cubicBezTo>
                    <a:pt x="18" y="76"/>
                    <a:pt x="17" y="74"/>
                    <a:pt x="17" y="72"/>
                  </a:cubicBezTo>
                  <a:cubicBezTo>
                    <a:pt x="16" y="69"/>
                    <a:pt x="12" y="67"/>
                    <a:pt x="8" y="67"/>
                  </a:cubicBezTo>
                  <a:cubicBezTo>
                    <a:pt x="4" y="67"/>
                    <a:pt x="0" y="71"/>
                    <a:pt x="1" y="77"/>
                  </a:cubicBezTo>
                  <a:cubicBezTo>
                    <a:pt x="3" y="82"/>
                    <a:pt x="5" y="87"/>
                    <a:pt x="10" y="90"/>
                  </a:cubicBezTo>
                  <a:cubicBezTo>
                    <a:pt x="12" y="91"/>
                    <a:pt x="15" y="92"/>
                    <a:pt x="18" y="93"/>
                  </a:cubicBezTo>
                  <a:cubicBezTo>
                    <a:pt x="23" y="94"/>
                    <a:pt x="27" y="97"/>
                    <a:pt x="27" y="100"/>
                  </a:cubicBezTo>
                  <a:cubicBezTo>
                    <a:pt x="27" y="104"/>
                    <a:pt x="28" y="106"/>
                    <a:pt x="30" y="106"/>
                  </a:cubicBezTo>
                  <a:cubicBezTo>
                    <a:pt x="31" y="106"/>
                    <a:pt x="33" y="104"/>
                    <a:pt x="33" y="100"/>
                  </a:cubicBezTo>
                  <a:cubicBezTo>
                    <a:pt x="33" y="97"/>
                    <a:pt x="36" y="94"/>
                    <a:pt x="41" y="93"/>
                  </a:cubicBezTo>
                  <a:cubicBezTo>
                    <a:pt x="44" y="92"/>
                    <a:pt x="46" y="91"/>
                    <a:pt x="48" y="90"/>
                  </a:cubicBezTo>
                  <a:cubicBezTo>
                    <a:pt x="56" y="85"/>
                    <a:pt x="59" y="78"/>
                    <a:pt x="59" y="68"/>
                  </a:cubicBezTo>
                  <a:cubicBezTo>
                    <a:pt x="59" y="61"/>
                    <a:pt x="57" y="55"/>
                    <a:pt x="51" y="51"/>
                  </a:cubicBezTo>
                  <a:cubicBezTo>
                    <a:pt x="49" y="50"/>
                    <a:pt x="46" y="48"/>
                    <a:pt x="42" y="46"/>
                  </a:cubicBezTo>
                  <a:cubicBezTo>
                    <a:pt x="37" y="44"/>
                    <a:pt x="33" y="38"/>
                    <a:pt x="33" y="33"/>
                  </a:cubicBezTo>
                  <a:cubicBezTo>
                    <a:pt x="33" y="30"/>
                    <a:pt x="33" y="30"/>
                    <a:pt x="33" y="30"/>
                  </a:cubicBezTo>
                  <a:cubicBezTo>
                    <a:pt x="33" y="25"/>
                    <a:pt x="35" y="20"/>
                    <a:pt x="37" y="22"/>
                  </a:cubicBezTo>
                  <a:cubicBezTo>
                    <a:pt x="39" y="22"/>
                    <a:pt x="40" y="23"/>
                    <a:pt x="41" y="25"/>
                  </a:cubicBezTo>
                  <a:cubicBezTo>
                    <a:pt x="41" y="26"/>
                    <a:pt x="42" y="27"/>
                    <a:pt x="42" y="29"/>
                  </a:cubicBezTo>
                  <a:cubicBezTo>
                    <a:pt x="42" y="31"/>
                    <a:pt x="46" y="32"/>
                    <a:pt x="50" y="32"/>
                  </a:cubicBezTo>
                  <a:cubicBezTo>
                    <a:pt x="54" y="32"/>
                    <a:pt x="58" y="28"/>
                    <a:pt x="56" y="23"/>
                  </a:cubicBezTo>
                  <a:cubicBezTo>
                    <a:pt x="54" y="18"/>
                    <a:pt x="52" y="15"/>
                    <a:pt x="48" y="12"/>
                  </a:cubicBezTo>
                  <a:cubicBezTo>
                    <a:pt x="46" y="11"/>
                    <a:pt x="43" y="10"/>
                    <a:pt x="40" y="9"/>
                  </a:cubicBezTo>
                  <a:cubicBezTo>
                    <a:pt x="36" y="8"/>
                    <a:pt x="33" y="6"/>
                    <a:pt x="33" y="4"/>
                  </a:cubicBezTo>
                  <a:cubicBezTo>
                    <a:pt x="33" y="1"/>
                    <a:pt x="31" y="0"/>
                    <a:pt x="30" y="0"/>
                  </a:cubicBezTo>
                  <a:cubicBezTo>
                    <a:pt x="28" y="0"/>
                    <a:pt x="27" y="1"/>
                    <a:pt x="27" y="4"/>
                  </a:cubicBezTo>
                  <a:cubicBezTo>
                    <a:pt x="27" y="6"/>
                    <a:pt x="25" y="8"/>
                    <a:pt x="22" y="8"/>
                  </a:cubicBezTo>
                  <a:cubicBezTo>
                    <a:pt x="21" y="8"/>
                    <a:pt x="19" y="8"/>
                    <a:pt x="18" y="9"/>
                  </a:cubicBezTo>
                  <a:cubicBezTo>
                    <a:pt x="15" y="10"/>
                    <a:pt x="12" y="12"/>
                    <a:pt x="9" y="15"/>
                  </a:cubicBezTo>
                  <a:cubicBezTo>
                    <a:pt x="7" y="17"/>
                    <a:pt x="5" y="19"/>
                    <a:pt x="4" y="22"/>
                  </a:cubicBezTo>
                  <a:cubicBezTo>
                    <a:pt x="3" y="25"/>
                    <a:pt x="2" y="29"/>
                    <a:pt x="2" y="32"/>
                  </a:cubicBezTo>
                  <a:cubicBezTo>
                    <a:pt x="2" y="35"/>
                    <a:pt x="2" y="37"/>
                    <a:pt x="3" y="40"/>
                  </a:cubicBezTo>
                  <a:cubicBezTo>
                    <a:pt x="4" y="44"/>
                    <a:pt x="9" y="50"/>
                    <a:pt x="14" y="52"/>
                  </a:cubicBezTo>
                  <a:cubicBezTo>
                    <a:pt x="16" y="53"/>
                    <a:pt x="19" y="54"/>
                    <a:pt x="22" y="55"/>
                  </a:cubicBezTo>
                  <a:cubicBezTo>
                    <a:pt x="25" y="56"/>
                    <a:pt x="25" y="56"/>
                    <a:pt x="25" y="56"/>
                  </a:cubicBezTo>
                  <a:cubicBezTo>
                    <a:pt x="26" y="56"/>
                    <a:pt x="27" y="61"/>
                    <a:pt x="27" y="67"/>
                  </a:cubicBezTo>
                  <a:cubicBezTo>
                    <a:pt x="27" y="72"/>
                    <a:pt x="27" y="72"/>
                    <a:pt x="27" y="72"/>
                  </a:cubicBezTo>
                  <a:cubicBezTo>
                    <a:pt x="27" y="77"/>
                    <a:pt x="25" y="81"/>
                    <a:pt x="22" y="80"/>
                  </a:cubicBezTo>
                  <a:close/>
                  <a:moveTo>
                    <a:pt x="33" y="69"/>
                  </a:moveTo>
                  <a:cubicBezTo>
                    <a:pt x="33" y="63"/>
                    <a:pt x="34" y="59"/>
                    <a:pt x="36" y="60"/>
                  </a:cubicBezTo>
                  <a:cubicBezTo>
                    <a:pt x="38" y="61"/>
                    <a:pt x="39" y="62"/>
                    <a:pt x="40" y="62"/>
                  </a:cubicBezTo>
                  <a:cubicBezTo>
                    <a:pt x="42" y="64"/>
                    <a:pt x="43" y="67"/>
                    <a:pt x="43" y="70"/>
                  </a:cubicBezTo>
                  <a:cubicBezTo>
                    <a:pt x="43" y="75"/>
                    <a:pt x="42" y="78"/>
                    <a:pt x="39" y="79"/>
                  </a:cubicBezTo>
                  <a:cubicBezTo>
                    <a:pt x="39" y="80"/>
                    <a:pt x="37" y="80"/>
                    <a:pt x="36" y="81"/>
                  </a:cubicBezTo>
                  <a:cubicBezTo>
                    <a:pt x="34" y="81"/>
                    <a:pt x="33" y="77"/>
                    <a:pt x="33" y="72"/>
                  </a:cubicBezTo>
                  <a:cubicBezTo>
                    <a:pt x="33" y="69"/>
                    <a:pt x="33" y="69"/>
                    <a:pt x="33" y="69"/>
                  </a:cubicBezTo>
                  <a:close/>
                  <a:moveTo>
                    <a:pt x="24" y="40"/>
                  </a:moveTo>
                  <a:cubicBezTo>
                    <a:pt x="23" y="39"/>
                    <a:pt x="22" y="39"/>
                    <a:pt x="21" y="38"/>
                  </a:cubicBezTo>
                  <a:cubicBezTo>
                    <a:pt x="18" y="36"/>
                    <a:pt x="17" y="34"/>
                    <a:pt x="17" y="30"/>
                  </a:cubicBezTo>
                  <a:cubicBezTo>
                    <a:pt x="17" y="27"/>
                    <a:pt x="18" y="25"/>
                    <a:pt x="20" y="23"/>
                  </a:cubicBezTo>
                  <a:cubicBezTo>
                    <a:pt x="20" y="22"/>
                    <a:pt x="22" y="22"/>
                    <a:pt x="23" y="21"/>
                  </a:cubicBezTo>
                  <a:cubicBezTo>
                    <a:pt x="25" y="20"/>
                    <a:pt x="27" y="25"/>
                    <a:pt x="27" y="30"/>
                  </a:cubicBezTo>
                  <a:cubicBezTo>
                    <a:pt x="27" y="31"/>
                    <a:pt x="27" y="31"/>
                    <a:pt x="27" y="31"/>
                  </a:cubicBezTo>
                  <a:cubicBezTo>
                    <a:pt x="27" y="36"/>
                    <a:pt x="26" y="41"/>
                    <a:pt x="24" y="4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a:solidFill>
                  <a:schemeClr val="bg1">
                    <a:lumMod val="50000"/>
                  </a:schemeClr>
                </a:solidFill>
                <a:latin typeface="+mn-lt"/>
                <a:ea typeface="+mn-ea"/>
              </a:endParaRPr>
            </a:p>
          </p:txBody>
        </p:sp>
      </p:grpSp>
      <p:grpSp>
        <p:nvGrpSpPr>
          <p:cNvPr id="42" name="Group 17"/>
          <p:cNvGrpSpPr>
            <a:grpSpLocks noChangeAspect="1"/>
          </p:cNvGrpSpPr>
          <p:nvPr/>
        </p:nvGrpSpPr>
        <p:grpSpPr bwMode="auto">
          <a:xfrm>
            <a:off x="6914325" y="2733598"/>
            <a:ext cx="776350" cy="816581"/>
            <a:chOff x="4364" y="740"/>
            <a:chExt cx="1428" cy="1502"/>
          </a:xfrm>
          <a:solidFill>
            <a:srgbClr val="076DC1"/>
          </a:solidFill>
        </p:grpSpPr>
        <p:sp>
          <p:nvSpPr>
            <p:cNvPr id="43" name="Freeform 18"/>
            <p:cNvSpPr>
              <a:spLocks noEditPoints="1"/>
            </p:cNvSpPr>
            <p:nvPr/>
          </p:nvSpPr>
          <p:spPr bwMode="auto">
            <a:xfrm>
              <a:off x="4752" y="1385"/>
              <a:ext cx="653" cy="857"/>
            </a:xfrm>
            <a:custGeom>
              <a:avLst/>
              <a:gdLst>
                <a:gd name="T0" fmla="*/ 666 w 782"/>
                <a:gd name="T1" fmla="*/ 613 h 1027"/>
                <a:gd name="T2" fmla="*/ 781 w 782"/>
                <a:gd name="T3" fmla="*/ 360 h 1027"/>
                <a:gd name="T4" fmla="*/ 777 w 782"/>
                <a:gd name="T5" fmla="*/ 329 h 1027"/>
                <a:gd name="T6" fmla="*/ 571 w 782"/>
                <a:gd name="T7" fmla="*/ 68 h 1027"/>
                <a:gd name="T8" fmla="*/ 489 w 782"/>
                <a:gd name="T9" fmla="*/ 30 h 1027"/>
                <a:gd name="T10" fmla="*/ 453 w 782"/>
                <a:gd name="T11" fmla="*/ 0 h 1027"/>
                <a:gd name="T12" fmla="*/ 398 w 782"/>
                <a:gd name="T13" fmla="*/ 54 h 1027"/>
                <a:gd name="T14" fmla="*/ 452 w 782"/>
                <a:gd name="T15" fmla="*/ 413 h 1027"/>
                <a:gd name="T16" fmla="*/ 451 w 782"/>
                <a:gd name="T17" fmla="*/ 416 h 1027"/>
                <a:gd name="T18" fmla="*/ 395 w 782"/>
                <a:gd name="T19" fmla="*/ 492 h 1027"/>
                <a:gd name="T20" fmla="*/ 392 w 782"/>
                <a:gd name="T21" fmla="*/ 494 h 1027"/>
                <a:gd name="T22" fmla="*/ 388 w 782"/>
                <a:gd name="T23" fmla="*/ 492 h 1027"/>
                <a:gd name="T24" fmla="*/ 332 w 782"/>
                <a:gd name="T25" fmla="*/ 416 h 1027"/>
                <a:gd name="T26" fmla="*/ 331 w 782"/>
                <a:gd name="T27" fmla="*/ 413 h 1027"/>
                <a:gd name="T28" fmla="*/ 385 w 782"/>
                <a:gd name="T29" fmla="*/ 54 h 1027"/>
                <a:gd name="T30" fmla="*/ 331 w 782"/>
                <a:gd name="T31" fmla="*/ 0 h 1027"/>
                <a:gd name="T32" fmla="*/ 295 w 782"/>
                <a:gd name="T33" fmla="*/ 30 h 1027"/>
                <a:gd name="T34" fmla="*/ 211 w 782"/>
                <a:gd name="T35" fmla="*/ 68 h 1027"/>
                <a:gd name="T36" fmla="*/ 5 w 782"/>
                <a:gd name="T37" fmla="*/ 330 h 1027"/>
                <a:gd name="T38" fmla="*/ 1 w 782"/>
                <a:gd name="T39" fmla="*/ 361 h 1027"/>
                <a:gd name="T40" fmla="*/ 116 w 782"/>
                <a:gd name="T41" fmla="*/ 613 h 1027"/>
                <a:gd name="T42" fmla="*/ 169 w 782"/>
                <a:gd name="T43" fmla="*/ 642 h 1027"/>
                <a:gd name="T44" fmla="*/ 201 w 782"/>
                <a:gd name="T45" fmla="*/ 634 h 1027"/>
                <a:gd name="T46" fmla="*/ 224 w 782"/>
                <a:gd name="T47" fmla="*/ 676 h 1027"/>
                <a:gd name="T48" fmla="*/ 224 w 782"/>
                <a:gd name="T49" fmla="*/ 1027 h 1027"/>
                <a:gd name="T50" fmla="*/ 376 w 782"/>
                <a:gd name="T51" fmla="*/ 1027 h 1027"/>
                <a:gd name="T52" fmla="*/ 376 w 782"/>
                <a:gd name="T53" fmla="*/ 756 h 1027"/>
                <a:gd name="T54" fmla="*/ 392 w 782"/>
                <a:gd name="T55" fmla="*/ 757 h 1027"/>
                <a:gd name="T56" fmla="*/ 408 w 782"/>
                <a:gd name="T57" fmla="*/ 756 h 1027"/>
                <a:gd name="T58" fmla="*/ 408 w 782"/>
                <a:gd name="T59" fmla="*/ 1027 h 1027"/>
                <a:gd name="T60" fmla="*/ 559 w 782"/>
                <a:gd name="T61" fmla="*/ 1027 h 1027"/>
                <a:gd name="T62" fmla="*/ 559 w 782"/>
                <a:gd name="T63" fmla="*/ 676 h 1027"/>
                <a:gd name="T64" fmla="*/ 582 w 782"/>
                <a:gd name="T65" fmla="*/ 634 h 1027"/>
                <a:gd name="T66" fmla="*/ 613 w 782"/>
                <a:gd name="T67" fmla="*/ 642 h 1027"/>
                <a:gd name="T68" fmla="*/ 666 w 782"/>
                <a:gd name="T69" fmla="*/ 613 h 1027"/>
                <a:gd name="T70" fmla="*/ 129 w 782"/>
                <a:gd name="T71" fmla="*/ 359 h 1027"/>
                <a:gd name="T72" fmla="*/ 193 w 782"/>
                <a:gd name="T73" fmla="*/ 254 h 1027"/>
                <a:gd name="T74" fmla="*/ 193 w 782"/>
                <a:gd name="T75" fmla="*/ 497 h 1027"/>
                <a:gd name="T76" fmla="*/ 129 w 782"/>
                <a:gd name="T77" fmla="*/ 359 h 1027"/>
                <a:gd name="T78" fmla="*/ 591 w 782"/>
                <a:gd name="T79" fmla="*/ 494 h 1027"/>
                <a:gd name="T80" fmla="*/ 591 w 782"/>
                <a:gd name="T81" fmla="*/ 256 h 1027"/>
                <a:gd name="T82" fmla="*/ 653 w 782"/>
                <a:gd name="T83" fmla="*/ 359 h 1027"/>
                <a:gd name="T84" fmla="*/ 591 w 782"/>
                <a:gd name="T85" fmla="*/ 494 h 10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782" h="1027">
                  <a:moveTo>
                    <a:pt x="666" y="613"/>
                  </a:moveTo>
                  <a:cubicBezTo>
                    <a:pt x="683" y="586"/>
                    <a:pt x="770" y="446"/>
                    <a:pt x="781" y="360"/>
                  </a:cubicBezTo>
                  <a:cubicBezTo>
                    <a:pt x="782" y="350"/>
                    <a:pt x="781" y="339"/>
                    <a:pt x="777" y="329"/>
                  </a:cubicBezTo>
                  <a:cubicBezTo>
                    <a:pt x="765" y="298"/>
                    <a:pt x="676" y="119"/>
                    <a:pt x="571" y="68"/>
                  </a:cubicBezTo>
                  <a:cubicBezTo>
                    <a:pt x="571" y="68"/>
                    <a:pt x="489" y="30"/>
                    <a:pt x="489" y="30"/>
                  </a:cubicBezTo>
                  <a:cubicBezTo>
                    <a:pt x="453" y="0"/>
                    <a:pt x="453" y="0"/>
                    <a:pt x="453" y="0"/>
                  </a:cubicBezTo>
                  <a:cubicBezTo>
                    <a:pt x="398" y="54"/>
                    <a:pt x="398" y="54"/>
                    <a:pt x="398" y="54"/>
                  </a:cubicBezTo>
                  <a:cubicBezTo>
                    <a:pt x="452" y="413"/>
                    <a:pt x="452" y="413"/>
                    <a:pt x="452" y="413"/>
                  </a:cubicBezTo>
                  <a:cubicBezTo>
                    <a:pt x="452" y="414"/>
                    <a:pt x="452" y="415"/>
                    <a:pt x="451" y="416"/>
                  </a:cubicBezTo>
                  <a:cubicBezTo>
                    <a:pt x="395" y="492"/>
                    <a:pt x="395" y="492"/>
                    <a:pt x="395" y="492"/>
                  </a:cubicBezTo>
                  <a:cubicBezTo>
                    <a:pt x="395" y="494"/>
                    <a:pt x="393" y="494"/>
                    <a:pt x="392" y="494"/>
                  </a:cubicBezTo>
                  <a:cubicBezTo>
                    <a:pt x="390" y="494"/>
                    <a:pt x="389" y="494"/>
                    <a:pt x="388" y="492"/>
                  </a:cubicBezTo>
                  <a:cubicBezTo>
                    <a:pt x="332" y="416"/>
                    <a:pt x="332" y="416"/>
                    <a:pt x="332" y="416"/>
                  </a:cubicBezTo>
                  <a:cubicBezTo>
                    <a:pt x="332" y="415"/>
                    <a:pt x="331" y="414"/>
                    <a:pt x="331" y="413"/>
                  </a:cubicBezTo>
                  <a:cubicBezTo>
                    <a:pt x="385" y="54"/>
                    <a:pt x="385" y="54"/>
                    <a:pt x="385" y="54"/>
                  </a:cubicBezTo>
                  <a:cubicBezTo>
                    <a:pt x="331" y="0"/>
                    <a:pt x="331" y="0"/>
                    <a:pt x="331" y="0"/>
                  </a:cubicBezTo>
                  <a:cubicBezTo>
                    <a:pt x="295" y="30"/>
                    <a:pt x="295" y="30"/>
                    <a:pt x="295" y="30"/>
                  </a:cubicBezTo>
                  <a:cubicBezTo>
                    <a:pt x="295" y="30"/>
                    <a:pt x="213" y="67"/>
                    <a:pt x="211" y="68"/>
                  </a:cubicBezTo>
                  <a:cubicBezTo>
                    <a:pt x="106" y="119"/>
                    <a:pt x="17" y="299"/>
                    <a:pt x="5" y="330"/>
                  </a:cubicBezTo>
                  <a:cubicBezTo>
                    <a:pt x="1" y="339"/>
                    <a:pt x="0" y="350"/>
                    <a:pt x="1" y="361"/>
                  </a:cubicBezTo>
                  <a:cubicBezTo>
                    <a:pt x="12" y="446"/>
                    <a:pt x="99" y="586"/>
                    <a:pt x="116" y="613"/>
                  </a:cubicBezTo>
                  <a:cubicBezTo>
                    <a:pt x="128" y="632"/>
                    <a:pt x="148" y="642"/>
                    <a:pt x="169" y="642"/>
                  </a:cubicBezTo>
                  <a:cubicBezTo>
                    <a:pt x="180" y="642"/>
                    <a:pt x="191" y="640"/>
                    <a:pt x="201" y="634"/>
                  </a:cubicBezTo>
                  <a:cubicBezTo>
                    <a:pt x="207" y="649"/>
                    <a:pt x="215" y="663"/>
                    <a:pt x="224" y="676"/>
                  </a:cubicBezTo>
                  <a:cubicBezTo>
                    <a:pt x="224" y="1027"/>
                    <a:pt x="224" y="1027"/>
                    <a:pt x="224" y="1027"/>
                  </a:cubicBezTo>
                  <a:cubicBezTo>
                    <a:pt x="376" y="1027"/>
                    <a:pt x="376" y="1027"/>
                    <a:pt x="376" y="1027"/>
                  </a:cubicBezTo>
                  <a:cubicBezTo>
                    <a:pt x="376" y="756"/>
                    <a:pt x="376" y="756"/>
                    <a:pt x="376" y="756"/>
                  </a:cubicBezTo>
                  <a:cubicBezTo>
                    <a:pt x="381" y="757"/>
                    <a:pt x="386" y="757"/>
                    <a:pt x="392" y="757"/>
                  </a:cubicBezTo>
                  <a:cubicBezTo>
                    <a:pt x="397" y="757"/>
                    <a:pt x="402" y="757"/>
                    <a:pt x="408" y="756"/>
                  </a:cubicBezTo>
                  <a:cubicBezTo>
                    <a:pt x="408" y="1027"/>
                    <a:pt x="408" y="1027"/>
                    <a:pt x="408" y="1027"/>
                  </a:cubicBezTo>
                  <a:cubicBezTo>
                    <a:pt x="559" y="1027"/>
                    <a:pt x="559" y="1027"/>
                    <a:pt x="559" y="1027"/>
                  </a:cubicBezTo>
                  <a:cubicBezTo>
                    <a:pt x="559" y="676"/>
                    <a:pt x="559" y="676"/>
                    <a:pt x="559" y="676"/>
                  </a:cubicBezTo>
                  <a:cubicBezTo>
                    <a:pt x="569" y="663"/>
                    <a:pt x="577" y="649"/>
                    <a:pt x="582" y="634"/>
                  </a:cubicBezTo>
                  <a:cubicBezTo>
                    <a:pt x="592" y="640"/>
                    <a:pt x="602" y="642"/>
                    <a:pt x="613" y="642"/>
                  </a:cubicBezTo>
                  <a:cubicBezTo>
                    <a:pt x="634" y="642"/>
                    <a:pt x="654" y="632"/>
                    <a:pt x="666" y="613"/>
                  </a:cubicBezTo>
                  <a:close/>
                  <a:moveTo>
                    <a:pt x="129" y="359"/>
                  </a:moveTo>
                  <a:cubicBezTo>
                    <a:pt x="142" y="332"/>
                    <a:pt x="166" y="290"/>
                    <a:pt x="193" y="254"/>
                  </a:cubicBezTo>
                  <a:cubicBezTo>
                    <a:pt x="193" y="497"/>
                    <a:pt x="193" y="497"/>
                    <a:pt x="193" y="497"/>
                  </a:cubicBezTo>
                  <a:cubicBezTo>
                    <a:pt x="166" y="449"/>
                    <a:pt x="139" y="394"/>
                    <a:pt x="129" y="359"/>
                  </a:cubicBezTo>
                  <a:close/>
                  <a:moveTo>
                    <a:pt x="591" y="494"/>
                  </a:moveTo>
                  <a:cubicBezTo>
                    <a:pt x="591" y="256"/>
                    <a:pt x="591" y="256"/>
                    <a:pt x="591" y="256"/>
                  </a:cubicBezTo>
                  <a:cubicBezTo>
                    <a:pt x="617" y="292"/>
                    <a:pt x="640" y="332"/>
                    <a:pt x="653" y="359"/>
                  </a:cubicBezTo>
                  <a:cubicBezTo>
                    <a:pt x="644" y="393"/>
                    <a:pt x="617" y="447"/>
                    <a:pt x="591" y="49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a:solidFill>
                  <a:schemeClr val="bg1">
                    <a:lumMod val="50000"/>
                  </a:schemeClr>
                </a:solidFill>
                <a:latin typeface="+mn-lt"/>
                <a:ea typeface="+mn-ea"/>
              </a:endParaRPr>
            </a:p>
          </p:txBody>
        </p:sp>
        <p:sp>
          <p:nvSpPr>
            <p:cNvPr id="44" name="Freeform 19"/>
            <p:cNvSpPr>
              <a:spLocks/>
            </p:cNvSpPr>
            <p:nvPr/>
          </p:nvSpPr>
          <p:spPr bwMode="auto">
            <a:xfrm>
              <a:off x="4943" y="1059"/>
              <a:ext cx="272" cy="323"/>
            </a:xfrm>
            <a:custGeom>
              <a:avLst/>
              <a:gdLst>
                <a:gd name="T0" fmla="*/ 325 w 326"/>
                <a:gd name="T1" fmla="*/ 159 h 388"/>
                <a:gd name="T2" fmla="*/ 163 w 326"/>
                <a:gd name="T3" fmla="*/ 0 h 388"/>
                <a:gd name="T4" fmla="*/ 1 w 326"/>
                <a:gd name="T5" fmla="*/ 159 h 388"/>
                <a:gd name="T6" fmla="*/ 163 w 326"/>
                <a:gd name="T7" fmla="*/ 388 h 388"/>
                <a:gd name="T8" fmla="*/ 325 w 326"/>
                <a:gd name="T9" fmla="*/ 159 h 388"/>
              </a:gdLst>
              <a:ahLst/>
              <a:cxnLst>
                <a:cxn ang="0">
                  <a:pos x="T0" y="T1"/>
                </a:cxn>
                <a:cxn ang="0">
                  <a:pos x="T2" y="T3"/>
                </a:cxn>
                <a:cxn ang="0">
                  <a:pos x="T4" y="T5"/>
                </a:cxn>
                <a:cxn ang="0">
                  <a:pos x="T6" y="T7"/>
                </a:cxn>
                <a:cxn ang="0">
                  <a:pos x="T8" y="T9"/>
                </a:cxn>
              </a:cxnLst>
              <a:rect l="0" t="0" r="r" b="b"/>
              <a:pathLst>
                <a:path w="326" h="388">
                  <a:moveTo>
                    <a:pt x="325" y="159"/>
                  </a:moveTo>
                  <a:cubicBezTo>
                    <a:pt x="326" y="59"/>
                    <a:pt x="278" y="0"/>
                    <a:pt x="163" y="0"/>
                  </a:cubicBezTo>
                  <a:cubicBezTo>
                    <a:pt x="47" y="0"/>
                    <a:pt x="0" y="59"/>
                    <a:pt x="1" y="159"/>
                  </a:cubicBezTo>
                  <a:cubicBezTo>
                    <a:pt x="2" y="302"/>
                    <a:pt x="71" y="388"/>
                    <a:pt x="163" y="388"/>
                  </a:cubicBezTo>
                  <a:cubicBezTo>
                    <a:pt x="255" y="388"/>
                    <a:pt x="323" y="302"/>
                    <a:pt x="325" y="15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a:solidFill>
                  <a:schemeClr val="bg1">
                    <a:lumMod val="50000"/>
                  </a:schemeClr>
                </a:solidFill>
                <a:latin typeface="+mn-lt"/>
                <a:ea typeface="+mn-ea"/>
              </a:endParaRPr>
            </a:p>
          </p:txBody>
        </p:sp>
        <p:sp>
          <p:nvSpPr>
            <p:cNvPr id="45" name="Freeform 20"/>
            <p:cNvSpPr>
              <a:spLocks noEditPoints="1"/>
            </p:cNvSpPr>
            <p:nvPr/>
          </p:nvSpPr>
          <p:spPr bwMode="auto">
            <a:xfrm>
              <a:off x="4364" y="740"/>
              <a:ext cx="1428" cy="1403"/>
            </a:xfrm>
            <a:custGeom>
              <a:avLst/>
              <a:gdLst>
                <a:gd name="T0" fmla="*/ 855 w 1710"/>
                <a:gd name="T1" fmla="*/ 0 h 1681"/>
                <a:gd name="T2" fmla="*/ 273 w 1710"/>
                <a:gd name="T3" fmla="*/ 215 h 1681"/>
                <a:gd name="T4" fmla="*/ 153 w 1710"/>
                <a:gd name="T5" fmla="*/ 366 h 1681"/>
                <a:gd name="T6" fmla="*/ 0 w 1710"/>
                <a:gd name="T7" fmla="*/ 855 h 1681"/>
                <a:gd name="T8" fmla="*/ 632 w 1710"/>
                <a:gd name="T9" fmla="*/ 1681 h 1681"/>
                <a:gd name="T10" fmla="*/ 620 w 1710"/>
                <a:gd name="T11" fmla="*/ 1531 h 1681"/>
                <a:gd name="T12" fmla="*/ 274 w 1710"/>
                <a:gd name="T13" fmla="*/ 1135 h 1681"/>
                <a:gd name="T14" fmla="*/ 410 w 1710"/>
                <a:gd name="T15" fmla="*/ 1124 h 1681"/>
                <a:gd name="T16" fmla="*/ 429 w 1710"/>
                <a:gd name="T17" fmla="*/ 1039 h 1681"/>
                <a:gd name="T18" fmla="*/ 139 w 1710"/>
                <a:gd name="T19" fmla="*/ 855 h 1681"/>
                <a:gd name="T20" fmla="*/ 491 w 1710"/>
                <a:gd name="T21" fmla="*/ 656 h 1681"/>
                <a:gd name="T22" fmla="*/ 483 w 1710"/>
                <a:gd name="T23" fmla="*/ 942 h 1681"/>
                <a:gd name="T24" fmla="*/ 633 w 1710"/>
                <a:gd name="T25" fmla="*/ 632 h 1681"/>
                <a:gd name="T26" fmla="*/ 855 w 1710"/>
                <a:gd name="T27" fmla="*/ 139 h 1681"/>
                <a:gd name="T28" fmla="*/ 1077 w 1710"/>
                <a:gd name="T29" fmla="*/ 632 h 1681"/>
                <a:gd name="T30" fmla="*/ 1069 w 1710"/>
                <a:gd name="T31" fmla="*/ 779 h 1681"/>
                <a:gd name="T32" fmla="*/ 1289 w 1710"/>
                <a:gd name="T33" fmla="*/ 855 h 1681"/>
                <a:gd name="T34" fmla="*/ 1219 w 1710"/>
                <a:gd name="T35" fmla="*/ 656 h 1681"/>
                <a:gd name="T36" fmla="*/ 1281 w 1710"/>
                <a:gd name="T37" fmla="*/ 1039 h 1681"/>
                <a:gd name="T38" fmla="*/ 1300 w 1710"/>
                <a:gd name="T39" fmla="*/ 1124 h 1681"/>
                <a:gd name="T40" fmla="*/ 1436 w 1710"/>
                <a:gd name="T41" fmla="*/ 1135 h 1681"/>
                <a:gd name="T42" fmla="*/ 1090 w 1710"/>
                <a:gd name="T43" fmla="*/ 1531 h 1681"/>
                <a:gd name="T44" fmla="*/ 1079 w 1710"/>
                <a:gd name="T45" fmla="*/ 1680 h 1681"/>
                <a:gd name="T46" fmla="*/ 1710 w 1710"/>
                <a:gd name="T47" fmla="*/ 855 h 1681"/>
                <a:gd name="T48" fmla="*/ 1460 w 1710"/>
                <a:gd name="T49" fmla="*/ 250 h 1681"/>
                <a:gd name="T50" fmla="*/ 511 w 1710"/>
                <a:gd name="T51" fmla="*/ 511 h 1681"/>
                <a:gd name="T52" fmla="*/ 178 w 1710"/>
                <a:gd name="T53" fmla="*/ 619 h 1681"/>
                <a:gd name="T54" fmla="*/ 273 w 1710"/>
                <a:gd name="T55" fmla="*/ 460 h 1681"/>
                <a:gd name="T56" fmla="*/ 392 w 1710"/>
                <a:gd name="T57" fmla="*/ 309 h 1681"/>
                <a:gd name="T58" fmla="*/ 575 w 1710"/>
                <a:gd name="T59" fmla="*/ 274 h 1681"/>
                <a:gd name="T60" fmla="*/ 1199 w 1710"/>
                <a:gd name="T61" fmla="*/ 511 h 1681"/>
                <a:gd name="T62" fmla="*/ 1090 w 1710"/>
                <a:gd name="T63" fmla="*/ 178 h 1681"/>
                <a:gd name="T64" fmla="*/ 1436 w 1710"/>
                <a:gd name="T65" fmla="*/ 575 h 16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710" h="1681">
                  <a:moveTo>
                    <a:pt x="1460" y="250"/>
                  </a:moveTo>
                  <a:cubicBezTo>
                    <a:pt x="1298" y="89"/>
                    <a:pt x="1083" y="0"/>
                    <a:pt x="855" y="0"/>
                  </a:cubicBezTo>
                  <a:cubicBezTo>
                    <a:pt x="644" y="0"/>
                    <a:pt x="444" y="76"/>
                    <a:pt x="287" y="216"/>
                  </a:cubicBezTo>
                  <a:cubicBezTo>
                    <a:pt x="283" y="215"/>
                    <a:pt x="278" y="215"/>
                    <a:pt x="273" y="215"/>
                  </a:cubicBezTo>
                  <a:cubicBezTo>
                    <a:pt x="205" y="215"/>
                    <a:pt x="150" y="270"/>
                    <a:pt x="150" y="338"/>
                  </a:cubicBezTo>
                  <a:cubicBezTo>
                    <a:pt x="150" y="347"/>
                    <a:pt x="151" y="357"/>
                    <a:pt x="153" y="366"/>
                  </a:cubicBezTo>
                  <a:cubicBezTo>
                    <a:pt x="54" y="508"/>
                    <a:pt x="0" y="677"/>
                    <a:pt x="0" y="855"/>
                  </a:cubicBezTo>
                  <a:cubicBezTo>
                    <a:pt x="0" y="855"/>
                    <a:pt x="0" y="855"/>
                    <a:pt x="0" y="855"/>
                  </a:cubicBezTo>
                  <a:cubicBezTo>
                    <a:pt x="0" y="1083"/>
                    <a:pt x="89" y="1298"/>
                    <a:pt x="250" y="1459"/>
                  </a:cubicBezTo>
                  <a:cubicBezTo>
                    <a:pt x="358" y="1567"/>
                    <a:pt x="489" y="1642"/>
                    <a:pt x="632" y="1681"/>
                  </a:cubicBezTo>
                  <a:cubicBezTo>
                    <a:pt x="632" y="1536"/>
                    <a:pt x="632" y="1536"/>
                    <a:pt x="632" y="1536"/>
                  </a:cubicBezTo>
                  <a:cubicBezTo>
                    <a:pt x="620" y="1531"/>
                    <a:pt x="620" y="1531"/>
                    <a:pt x="620" y="1531"/>
                  </a:cubicBezTo>
                  <a:cubicBezTo>
                    <a:pt x="414" y="1460"/>
                    <a:pt x="250" y="1296"/>
                    <a:pt x="178" y="1090"/>
                  </a:cubicBezTo>
                  <a:cubicBezTo>
                    <a:pt x="207" y="1106"/>
                    <a:pt x="239" y="1121"/>
                    <a:pt x="274" y="1135"/>
                  </a:cubicBezTo>
                  <a:cubicBezTo>
                    <a:pt x="320" y="1153"/>
                    <a:pt x="370" y="1168"/>
                    <a:pt x="423" y="1181"/>
                  </a:cubicBezTo>
                  <a:cubicBezTo>
                    <a:pt x="417" y="1161"/>
                    <a:pt x="412" y="1142"/>
                    <a:pt x="410" y="1124"/>
                  </a:cubicBezTo>
                  <a:cubicBezTo>
                    <a:pt x="407" y="1104"/>
                    <a:pt x="409" y="1084"/>
                    <a:pt x="416" y="1066"/>
                  </a:cubicBezTo>
                  <a:cubicBezTo>
                    <a:pt x="417" y="1065"/>
                    <a:pt x="421" y="1055"/>
                    <a:pt x="429" y="1039"/>
                  </a:cubicBezTo>
                  <a:cubicBezTo>
                    <a:pt x="245" y="990"/>
                    <a:pt x="139" y="914"/>
                    <a:pt x="139" y="855"/>
                  </a:cubicBezTo>
                  <a:cubicBezTo>
                    <a:pt x="139" y="855"/>
                    <a:pt x="139" y="855"/>
                    <a:pt x="139" y="855"/>
                  </a:cubicBezTo>
                  <a:cubicBezTo>
                    <a:pt x="139" y="806"/>
                    <a:pt x="210" y="749"/>
                    <a:pt x="325" y="704"/>
                  </a:cubicBezTo>
                  <a:cubicBezTo>
                    <a:pt x="374" y="685"/>
                    <a:pt x="430" y="669"/>
                    <a:pt x="491" y="656"/>
                  </a:cubicBezTo>
                  <a:cubicBezTo>
                    <a:pt x="484" y="720"/>
                    <a:pt x="481" y="787"/>
                    <a:pt x="481" y="855"/>
                  </a:cubicBezTo>
                  <a:cubicBezTo>
                    <a:pt x="481" y="884"/>
                    <a:pt x="482" y="914"/>
                    <a:pt x="483" y="942"/>
                  </a:cubicBezTo>
                  <a:cubicBezTo>
                    <a:pt x="518" y="888"/>
                    <a:pt x="565" y="828"/>
                    <a:pt x="621" y="791"/>
                  </a:cubicBezTo>
                  <a:cubicBezTo>
                    <a:pt x="623" y="735"/>
                    <a:pt x="627" y="682"/>
                    <a:pt x="633" y="632"/>
                  </a:cubicBezTo>
                  <a:cubicBezTo>
                    <a:pt x="633" y="632"/>
                    <a:pt x="625" y="435"/>
                    <a:pt x="688" y="371"/>
                  </a:cubicBezTo>
                  <a:cubicBezTo>
                    <a:pt x="737" y="223"/>
                    <a:pt x="802" y="139"/>
                    <a:pt x="855" y="139"/>
                  </a:cubicBezTo>
                  <a:cubicBezTo>
                    <a:pt x="907" y="139"/>
                    <a:pt x="973" y="222"/>
                    <a:pt x="1021" y="369"/>
                  </a:cubicBezTo>
                  <a:cubicBezTo>
                    <a:pt x="1095" y="478"/>
                    <a:pt x="1077" y="632"/>
                    <a:pt x="1077" y="632"/>
                  </a:cubicBezTo>
                  <a:cubicBezTo>
                    <a:pt x="1082" y="673"/>
                    <a:pt x="1086" y="716"/>
                    <a:pt x="1088" y="760"/>
                  </a:cubicBezTo>
                  <a:cubicBezTo>
                    <a:pt x="1081" y="766"/>
                    <a:pt x="1075" y="772"/>
                    <a:pt x="1069" y="779"/>
                  </a:cubicBezTo>
                  <a:cubicBezTo>
                    <a:pt x="1138" y="817"/>
                    <a:pt x="1196" y="892"/>
                    <a:pt x="1236" y="956"/>
                  </a:cubicBezTo>
                  <a:cubicBezTo>
                    <a:pt x="1268" y="934"/>
                    <a:pt x="1289" y="897"/>
                    <a:pt x="1289" y="855"/>
                  </a:cubicBezTo>
                  <a:cubicBezTo>
                    <a:pt x="1289" y="809"/>
                    <a:pt x="1263" y="769"/>
                    <a:pt x="1226" y="748"/>
                  </a:cubicBezTo>
                  <a:cubicBezTo>
                    <a:pt x="1225" y="717"/>
                    <a:pt x="1222" y="686"/>
                    <a:pt x="1219" y="656"/>
                  </a:cubicBezTo>
                  <a:cubicBezTo>
                    <a:pt x="1441" y="704"/>
                    <a:pt x="1571" y="789"/>
                    <a:pt x="1571" y="855"/>
                  </a:cubicBezTo>
                  <a:cubicBezTo>
                    <a:pt x="1571" y="914"/>
                    <a:pt x="1465" y="990"/>
                    <a:pt x="1281" y="1039"/>
                  </a:cubicBezTo>
                  <a:cubicBezTo>
                    <a:pt x="1289" y="1055"/>
                    <a:pt x="1293" y="1065"/>
                    <a:pt x="1294" y="1065"/>
                  </a:cubicBezTo>
                  <a:cubicBezTo>
                    <a:pt x="1301" y="1084"/>
                    <a:pt x="1303" y="1104"/>
                    <a:pt x="1300" y="1124"/>
                  </a:cubicBezTo>
                  <a:cubicBezTo>
                    <a:pt x="1298" y="1142"/>
                    <a:pt x="1293" y="1161"/>
                    <a:pt x="1287" y="1181"/>
                  </a:cubicBezTo>
                  <a:cubicBezTo>
                    <a:pt x="1340" y="1168"/>
                    <a:pt x="1390" y="1153"/>
                    <a:pt x="1436" y="1135"/>
                  </a:cubicBezTo>
                  <a:cubicBezTo>
                    <a:pt x="1471" y="1121"/>
                    <a:pt x="1503" y="1106"/>
                    <a:pt x="1532" y="1090"/>
                  </a:cubicBezTo>
                  <a:cubicBezTo>
                    <a:pt x="1460" y="1296"/>
                    <a:pt x="1296" y="1460"/>
                    <a:pt x="1090" y="1531"/>
                  </a:cubicBezTo>
                  <a:cubicBezTo>
                    <a:pt x="1079" y="1535"/>
                    <a:pt x="1079" y="1535"/>
                    <a:pt x="1079" y="1535"/>
                  </a:cubicBezTo>
                  <a:cubicBezTo>
                    <a:pt x="1079" y="1680"/>
                    <a:pt x="1079" y="1680"/>
                    <a:pt x="1079" y="1680"/>
                  </a:cubicBezTo>
                  <a:cubicBezTo>
                    <a:pt x="1222" y="1642"/>
                    <a:pt x="1352" y="1567"/>
                    <a:pt x="1460" y="1459"/>
                  </a:cubicBezTo>
                  <a:cubicBezTo>
                    <a:pt x="1621" y="1298"/>
                    <a:pt x="1710" y="1083"/>
                    <a:pt x="1710" y="855"/>
                  </a:cubicBezTo>
                  <a:cubicBezTo>
                    <a:pt x="1710" y="855"/>
                    <a:pt x="1710" y="855"/>
                    <a:pt x="1710" y="855"/>
                  </a:cubicBezTo>
                  <a:cubicBezTo>
                    <a:pt x="1710" y="627"/>
                    <a:pt x="1621" y="412"/>
                    <a:pt x="1460" y="250"/>
                  </a:cubicBezTo>
                  <a:close/>
                  <a:moveTo>
                    <a:pt x="575" y="274"/>
                  </a:moveTo>
                  <a:cubicBezTo>
                    <a:pt x="548" y="344"/>
                    <a:pt x="526" y="424"/>
                    <a:pt x="511" y="511"/>
                  </a:cubicBezTo>
                  <a:cubicBezTo>
                    <a:pt x="424" y="526"/>
                    <a:pt x="344" y="548"/>
                    <a:pt x="274" y="575"/>
                  </a:cubicBezTo>
                  <a:cubicBezTo>
                    <a:pt x="239" y="589"/>
                    <a:pt x="207" y="604"/>
                    <a:pt x="178" y="619"/>
                  </a:cubicBezTo>
                  <a:cubicBezTo>
                    <a:pt x="198" y="563"/>
                    <a:pt x="225" y="509"/>
                    <a:pt x="258" y="459"/>
                  </a:cubicBezTo>
                  <a:cubicBezTo>
                    <a:pt x="263" y="460"/>
                    <a:pt x="268" y="460"/>
                    <a:pt x="273" y="460"/>
                  </a:cubicBezTo>
                  <a:cubicBezTo>
                    <a:pt x="341" y="460"/>
                    <a:pt x="396" y="405"/>
                    <a:pt x="396" y="338"/>
                  </a:cubicBezTo>
                  <a:cubicBezTo>
                    <a:pt x="396" y="328"/>
                    <a:pt x="394" y="318"/>
                    <a:pt x="392" y="309"/>
                  </a:cubicBezTo>
                  <a:cubicBezTo>
                    <a:pt x="459" y="252"/>
                    <a:pt x="536" y="208"/>
                    <a:pt x="620" y="178"/>
                  </a:cubicBezTo>
                  <a:cubicBezTo>
                    <a:pt x="604" y="207"/>
                    <a:pt x="589" y="239"/>
                    <a:pt x="575" y="274"/>
                  </a:cubicBezTo>
                  <a:close/>
                  <a:moveTo>
                    <a:pt x="1436" y="575"/>
                  </a:moveTo>
                  <a:cubicBezTo>
                    <a:pt x="1366" y="548"/>
                    <a:pt x="1286" y="526"/>
                    <a:pt x="1199" y="511"/>
                  </a:cubicBezTo>
                  <a:cubicBezTo>
                    <a:pt x="1184" y="424"/>
                    <a:pt x="1162" y="344"/>
                    <a:pt x="1135" y="274"/>
                  </a:cubicBezTo>
                  <a:cubicBezTo>
                    <a:pt x="1121" y="239"/>
                    <a:pt x="1106" y="207"/>
                    <a:pt x="1090" y="178"/>
                  </a:cubicBezTo>
                  <a:cubicBezTo>
                    <a:pt x="1296" y="250"/>
                    <a:pt x="1460" y="414"/>
                    <a:pt x="1532" y="619"/>
                  </a:cubicBezTo>
                  <a:cubicBezTo>
                    <a:pt x="1503" y="604"/>
                    <a:pt x="1471" y="589"/>
                    <a:pt x="1436" y="57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a:solidFill>
                  <a:schemeClr val="bg1">
                    <a:lumMod val="50000"/>
                  </a:schemeClr>
                </a:solidFill>
                <a:latin typeface="+mn-lt"/>
                <a:ea typeface="+mn-ea"/>
              </a:endParaRPr>
            </a:p>
          </p:txBody>
        </p:sp>
      </p:grpSp>
      <p:grpSp>
        <p:nvGrpSpPr>
          <p:cNvPr id="46" name="Group 25"/>
          <p:cNvGrpSpPr>
            <a:grpSpLocks noChangeAspect="1"/>
          </p:cNvGrpSpPr>
          <p:nvPr/>
        </p:nvGrpSpPr>
        <p:grpSpPr bwMode="auto">
          <a:xfrm>
            <a:off x="9361924" y="2725772"/>
            <a:ext cx="757952" cy="832233"/>
            <a:chOff x="5449" y="693"/>
            <a:chExt cx="551" cy="605"/>
          </a:xfrm>
          <a:solidFill>
            <a:srgbClr val="01B0F1"/>
          </a:solidFill>
        </p:grpSpPr>
        <p:sp>
          <p:nvSpPr>
            <p:cNvPr id="47" name="Freeform 26"/>
            <p:cNvSpPr>
              <a:spLocks/>
            </p:cNvSpPr>
            <p:nvPr/>
          </p:nvSpPr>
          <p:spPr bwMode="auto">
            <a:xfrm>
              <a:off x="5555" y="1002"/>
              <a:ext cx="125" cy="136"/>
            </a:xfrm>
            <a:custGeom>
              <a:avLst/>
              <a:gdLst>
                <a:gd name="T0" fmla="*/ 89 w 102"/>
                <a:gd name="T1" fmla="*/ 2 h 111"/>
                <a:gd name="T2" fmla="*/ 14 w 102"/>
                <a:gd name="T3" fmla="*/ 22 h 111"/>
                <a:gd name="T4" fmla="*/ 1 w 102"/>
                <a:gd name="T5" fmla="*/ 41 h 111"/>
                <a:gd name="T6" fmla="*/ 0 w 102"/>
                <a:gd name="T7" fmla="*/ 56 h 111"/>
                <a:gd name="T8" fmla="*/ 1 w 102"/>
                <a:gd name="T9" fmla="*/ 71 h 111"/>
                <a:gd name="T10" fmla="*/ 14 w 102"/>
                <a:gd name="T11" fmla="*/ 90 h 111"/>
                <a:gd name="T12" fmla="*/ 89 w 102"/>
                <a:gd name="T13" fmla="*/ 110 h 111"/>
                <a:gd name="T14" fmla="*/ 101 w 102"/>
                <a:gd name="T15" fmla="*/ 99 h 111"/>
                <a:gd name="T16" fmla="*/ 100 w 102"/>
                <a:gd name="T17" fmla="*/ 56 h 111"/>
                <a:gd name="T18" fmla="*/ 101 w 102"/>
                <a:gd name="T19" fmla="*/ 13 h 111"/>
                <a:gd name="T20" fmla="*/ 89 w 102"/>
                <a:gd name="T21" fmla="*/ 2 h 1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02" h="111">
                  <a:moveTo>
                    <a:pt x="89" y="2"/>
                  </a:moveTo>
                  <a:cubicBezTo>
                    <a:pt x="59" y="7"/>
                    <a:pt x="33" y="14"/>
                    <a:pt x="14" y="22"/>
                  </a:cubicBezTo>
                  <a:cubicBezTo>
                    <a:pt x="7" y="25"/>
                    <a:pt x="1" y="34"/>
                    <a:pt x="1" y="41"/>
                  </a:cubicBezTo>
                  <a:cubicBezTo>
                    <a:pt x="0" y="46"/>
                    <a:pt x="0" y="51"/>
                    <a:pt x="0" y="56"/>
                  </a:cubicBezTo>
                  <a:cubicBezTo>
                    <a:pt x="0" y="61"/>
                    <a:pt x="0" y="66"/>
                    <a:pt x="1" y="71"/>
                  </a:cubicBezTo>
                  <a:cubicBezTo>
                    <a:pt x="1" y="78"/>
                    <a:pt x="7" y="87"/>
                    <a:pt x="14" y="90"/>
                  </a:cubicBezTo>
                  <a:cubicBezTo>
                    <a:pt x="33" y="98"/>
                    <a:pt x="59" y="105"/>
                    <a:pt x="89" y="110"/>
                  </a:cubicBezTo>
                  <a:cubicBezTo>
                    <a:pt x="97" y="111"/>
                    <a:pt x="102" y="106"/>
                    <a:pt x="101" y="99"/>
                  </a:cubicBezTo>
                  <a:cubicBezTo>
                    <a:pt x="100" y="85"/>
                    <a:pt x="100" y="70"/>
                    <a:pt x="100" y="56"/>
                  </a:cubicBezTo>
                  <a:cubicBezTo>
                    <a:pt x="100" y="42"/>
                    <a:pt x="100" y="27"/>
                    <a:pt x="101" y="13"/>
                  </a:cubicBezTo>
                  <a:cubicBezTo>
                    <a:pt x="102" y="6"/>
                    <a:pt x="97" y="0"/>
                    <a:pt x="89"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a:solidFill>
                  <a:schemeClr val="bg1">
                    <a:lumMod val="50000"/>
                  </a:schemeClr>
                </a:solidFill>
                <a:latin typeface="+mn-lt"/>
                <a:ea typeface="+mn-ea"/>
              </a:endParaRPr>
            </a:p>
          </p:txBody>
        </p:sp>
        <p:sp>
          <p:nvSpPr>
            <p:cNvPr id="48" name="Freeform 27"/>
            <p:cNvSpPr>
              <a:spLocks/>
            </p:cNvSpPr>
            <p:nvPr/>
          </p:nvSpPr>
          <p:spPr bwMode="auto">
            <a:xfrm>
              <a:off x="5568" y="1138"/>
              <a:ext cx="142" cy="143"/>
            </a:xfrm>
            <a:custGeom>
              <a:avLst/>
              <a:gdLst>
                <a:gd name="T0" fmla="*/ 106 w 116"/>
                <a:gd name="T1" fmla="*/ 114 h 117"/>
                <a:gd name="T2" fmla="*/ 114 w 116"/>
                <a:gd name="T3" fmla="*/ 106 h 117"/>
                <a:gd name="T4" fmla="*/ 97 w 116"/>
                <a:gd name="T5" fmla="*/ 35 h 117"/>
                <a:gd name="T6" fmla="*/ 81 w 116"/>
                <a:gd name="T7" fmla="*/ 20 h 117"/>
                <a:gd name="T8" fmla="*/ 10 w 116"/>
                <a:gd name="T9" fmla="*/ 3 h 117"/>
                <a:gd name="T10" fmla="*/ 2 w 116"/>
                <a:gd name="T11" fmla="*/ 11 h 117"/>
                <a:gd name="T12" fmla="*/ 106 w 116"/>
                <a:gd name="T13" fmla="*/ 114 h 117"/>
              </a:gdLst>
              <a:ahLst/>
              <a:cxnLst>
                <a:cxn ang="0">
                  <a:pos x="T0" y="T1"/>
                </a:cxn>
                <a:cxn ang="0">
                  <a:pos x="T2" y="T3"/>
                </a:cxn>
                <a:cxn ang="0">
                  <a:pos x="T4" y="T5"/>
                </a:cxn>
                <a:cxn ang="0">
                  <a:pos x="T6" y="T7"/>
                </a:cxn>
                <a:cxn ang="0">
                  <a:pos x="T8" y="T9"/>
                </a:cxn>
                <a:cxn ang="0">
                  <a:pos x="T10" y="T11"/>
                </a:cxn>
                <a:cxn ang="0">
                  <a:pos x="T12" y="T13"/>
                </a:cxn>
              </a:cxnLst>
              <a:rect l="0" t="0" r="r" b="b"/>
              <a:pathLst>
                <a:path w="116" h="117">
                  <a:moveTo>
                    <a:pt x="106" y="114"/>
                  </a:moveTo>
                  <a:cubicBezTo>
                    <a:pt x="113" y="117"/>
                    <a:pt x="116" y="113"/>
                    <a:pt x="114" y="106"/>
                  </a:cubicBezTo>
                  <a:cubicBezTo>
                    <a:pt x="106" y="85"/>
                    <a:pt x="100" y="61"/>
                    <a:pt x="97" y="35"/>
                  </a:cubicBezTo>
                  <a:cubicBezTo>
                    <a:pt x="95" y="28"/>
                    <a:pt x="89" y="21"/>
                    <a:pt x="81" y="20"/>
                  </a:cubicBezTo>
                  <a:cubicBezTo>
                    <a:pt x="55" y="16"/>
                    <a:pt x="31" y="10"/>
                    <a:pt x="10" y="3"/>
                  </a:cubicBezTo>
                  <a:cubicBezTo>
                    <a:pt x="3" y="0"/>
                    <a:pt x="0" y="4"/>
                    <a:pt x="2" y="11"/>
                  </a:cubicBezTo>
                  <a:cubicBezTo>
                    <a:pt x="21" y="58"/>
                    <a:pt x="58" y="96"/>
                    <a:pt x="106" y="11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a:solidFill>
                  <a:schemeClr val="bg1">
                    <a:lumMod val="50000"/>
                  </a:schemeClr>
                </a:solidFill>
                <a:latin typeface="+mn-lt"/>
                <a:ea typeface="+mn-ea"/>
              </a:endParaRPr>
            </a:p>
          </p:txBody>
        </p:sp>
        <p:sp>
          <p:nvSpPr>
            <p:cNvPr id="49" name="Freeform 28"/>
            <p:cNvSpPr>
              <a:spLocks/>
            </p:cNvSpPr>
            <p:nvPr/>
          </p:nvSpPr>
          <p:spPr bwMode="auto">
            <a:xfrm>
              <a:off x="5710" y="847"/>
              <a:ext cx="135" cy="125"/>
            </a:xfrm>
            <a:custGeom>
              <a:avLst/>
              <a:gdLst>
                <a:gd name="T0" fmla="*/ 22 w 111"/>
                <a:gd name="T1" fmla="*/ 15 h 102"/>
                <a:gd name="T2" fmla="*/ 1 w 111"/>
                <a:gd name="T3" fmla="*/ 90 h 102"/>
                <a:gd name="T4" fmla="*/ 12 w 111"/>
                <a:gd name="T5" fmla="*/ 102 h 102"/>
                <a:gd name="T6" fmla="*/ 55 w 111"/>
                <a:gd name="T7" fmla="*/ 100 h 102"/>
                <a:gd name="T8" fmla="*/ 98 w 111"/>
                <a:gd name="T9" fmla="*/ 102 h 102"/>
                <a:gd name="T10" fmla="*/ 110 w 111"/>
                <a:gd name="T11" fmla="*/ 90 h 102"/>
                <a:gd name="T12" fmla="*/ 89 w 111"/>
                <a:gd name="T13" fmla="*/ 15 h 102"/>
                <a:gd name="T14" fmla="*/ 70 w 111"/>
                <a:gd name="T15" fmla="*/ 1 h 102"/>
                <a:gd name="T16" fmla="*/ 55 w 111"/>
                <a:gd name="T17" fmla="*/ 0 h 102"/>
                <a:gd name="T18" fmla="*/ 41 w 111"/>
                <a:gd name="T19" fmla="*/ 1 h 102"/>
                <a:gd name="T20" fmla="*/ 22 w 111"/>
                <a:gd name="T21" fmla="*/ 15 h 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1" h="102">
                  <a:moveTo>
                    <a:pt x="22" y="15"/>
                  </a:moveTo>
                  <a:cubicBezTo>
                    <a:pt x="13" y="34"/>
                    <a:pt x="6" y="59"/>
                    <a:pt x="1" y="90"/>
                  </a:cubicBezTo>
                  <a:cubicBezTo>
                    <a:pt x="0" y="97"/>
                    <a:pt x="5" y="102"/>
                    <a:pt x="12" y="102"/>
                  </a:cubicBezTo>
                  <a:cubicBezTo>
                    <a:pt x="27" y="101"/>
                    <a:pt x="41" y="100"/>
                    <a:pt x="55" y="100"/>
                  </a:cubicBezTo>
                  <a:cubicBezTo>
                    <a:pt x="70" y="100"/>
                    <a:pt x="84" y="101"/>
                    <a:pt x="98" y="102"/>
                  </a:cubicBezTo>
                  <a:cubicBezTo>
                    <a:pt x="106" y="102"/>
                    <a:pt x="111" y="97"/>
                    <a:pt x="110" y="90"/>
                  </a:cubicBezTo>
                  <a:cubicBezTo>
                    <a:pt x="105" y="59"/>
                    <a:pt x="98" y="34"/>
                    <a:pt x="89" y="15"/>
                  </a:cubicBezTo>
                  <a:cubicBezTo>
                    <a:pt x="86" y="8"/>
                    <a:pt x="78" y="2"/>
                    <a:pt x="70" y="1"/>
                  </a:cubicBezTo>
                  <a:cubicBezTo>
                    <a:pt x="65" y="1"/>
                    <a:pt x="60" y="0"/>
                    <a:pt x="55" y="0"/>
                  </a:cubicBezTo>
                  <a:cubicBezTo>
                    <a:pt x="51" y="0"/>
                    <a:pt x="46" y="1"/>
                    <a:pt x="41" y="1"/>
                  </a:cubicBezTo>
                  <a:cubicBezTo>
                    <a:pt x="33" y="2"/>
                    <a:pt x="25" y="8"/>
                    <a:pt x="22" y="1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a:solidFill>
                  <a:schemeClr val="bg1">
                    <a:lumMod val="50000"/>
                  </a:schemeClr>
                </a:solidFill>
                <a:latin typeface="+mn-lt"/>
                <a:ea typeface="+mn-ea"/>
              </a:endParaRPr>
            </a:p>
          </p:txBody>
        </p:sp>
        <p:sp>
          <p:nvSpPr>
            <p:cNvPr id="50" name="Freeform 29"/>
            <p:cNvSpPr>
              <a:spLocks/>
            </p:cNvSpPr>
            <p:nvPr/>
          </p:nvSpPr>
          <p:spPr bwMode="auto">
            <a:xfrm>
              <a:off x="5568" y="860"/>
              <a:ext cx="142" cy="143"/>
            </a:xfrm>
            <a:custGeom>
              <a:avLst/>
              <a:gdLst>
                <a:gd name="T0" fmla="*/ 106 w 116"/>
                <a:gd name="T1" fmla="*/ 3 h 117"/>
                <a:gd name="T2" fmla="*/ 2 w 116"/>
                <a:gd name="T3" fmla="*/ 106 h 117"/>
                <a:gd name="T4" fmla="*/ 10 w 116"/>
                <a:gd name="T5" fmla="*/ 114 h 117"/>
                <a:gd name="T6" fmla="*/ 81 w 116"/>
                <a:gd name="T7" fmla="*/ 97 h 117"/>
                <a:gd name="T8" fmla="*/ 97 w 116"/>
                <a:gd name="T9" fmla="*/ 82 h 117"/>
                <a:gd name="T10" fmla="*/ 114 w 116"/>
                <a:gd name="T11" fmla="*/ 11 h 117"/>
                <a:gd name="T12" fmla="*/ 106 w 116"/>
                <a:gd name="T13" fmla="*/ 3 h 117"/>
              </a:gdLst>
              <a:ahLst/>
              <a:cxnLst>
                <a:cxn ang="0">
                  <a:pos x="T0" y="T1"/>
                </a:cxn>
                <a:cxn ang="0">
                  <a:pos x="T2" y="T3"/>
                </a:cxn>
                <a:cxn ang="0">
                  <a:pos x="T4" y="T5"/>
                </a:cxn>
                <a:cxn ang="0">
                  <a:pos x="T6" y="T7"/>
                </a:cxn>
                <a:cxn ang="0">
                  <a:pos x="T8" y="T9"/>
                </a:cxn>
                <a:cxn ang="0">
                  <a:pos x="T10" y="T11"/>
                </a:cxn>
                <a:cxn ang="0">
                  <a:pos x="T12" y="T13"/>
                </a:cxn>
              </a:cxnLst>
              <a:rect l="0" t="0" r="r" b="b"/>
              <a:pathLst>
                <a:path w="116" h="117">
                  <a:moveTo>
                    <a:pt x="106" y="3"/>
                  </a:moveTo>
                  <a:cubicBezTo>
                    <a:pt x="58" y="21"/>
                    <a:pt x="21" y="59"/>
                    <a:pt x="2" y="106"/>
                  </a:cubicBezTo>
                  <a:cubicBezTo>
                    <a:pt x="0" y="113"/>
                    <a:pt x="3" y="117"/>
                    <a:pt x="10" y="114"/>
                  </a:cubicBezTo>
                  <a:cubicBezTo>
                    <a:pt x="31" y="107"/>
                    <a:pt x="55" y="101"/>
                    <a:pt x="81" y="97"/>
                  </a:cubicBezTo>
                  <a:cubicBezTo>
                    <a:pt x="89" y="96"/>
                    <a:pt x="95" y="89"/>
                    <a:pt x="97" y="82"/>
                  </a:cubicBezTo>
                  <a:cubicBezTo>
                    <a:pt x="100" y="56"/>
                    <a:pt x="106" y="31"/>
                    <a:pt x="114" y="11"/>
                  </a:cubicBezTo>
                  <a:cubicBezTo>
                    <a:pt x="116" y="4"/>
                    <a:pt x="113" y="0"/>
                    <a:pt x="106"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a:solidFill>
                  <a:schemeClr val="bg1">
                    <a:lumMod val="50000"/>
                  </a:schemeClr>
                </a:solidFill>
                <a:latin typeface="+mn-lt"/>
                <a:ea typeface="+mn-ea"/>
              </a:endParaRPr>
            </a:p>
          </p:txBody>
        </p:sp>
        <p:sp>
          <p:nvSpPr>
            <p:cNvPr id="51" name="Freeform 30"/>
            <p:cNvSpPr>
              <a:spLocks/>
            </p:cNvSpPr>
            <p:nvPr/>
          </p:nvSpPr>
          <p:spPr bwMode="auto">
            <a:xfrm>
              <a:off x="5845" y="860"/>
              <a:ext cx="143" cy="143"/>
            </a:xfrm>
            <a:custGeom>
              <a:avLst/>
              <a:gdLst>
                <a:gd name="T0" fmla="*/ 19 w 116"/>
                <a:gd name="T1" fmla="*/ 82 h 117"/>
                <a:gd name="T2" fmla="*/ 34 w 116"/>
                <a:gd name="T3" fmla="*/ 97 h 117"/>
                <a:gd name="T4" fmla="*/ 106 w 116"/>
                <a:gd name="T5" fmla="*/ 114 h 117"/>
                <a:gd name="T6" fmla="*/ 114 w 116"/>
                <a:gd name="T7" fmla="*/ 106 h 117"/>
                <a:gd name="T8" fmla="*/ 10 w 116"/>
                <a:gd name="T9" fmla="*/ 3 h 117"/>
                <a:gd name="T10" fmla="*/ 2 w 116"/>
                <a:gd name="T11" fmla="*/ 11 h 117"/>
                <a:gd name="T12" fmla="*/ 19 w 116"/>
                <a:gd name="T13" fmla="*/ 82 h 117"/>
              </a:gdLst>
              <a:ahLst/>
              <a:cxnLst>
                <a:cxn ang="0">
                  <a:pos x="T0" y="T1"/>
                </a:cxn>
                <a:cxn ang="0">
                  <a:pos x="T2" y="T3"/>
                </a:cxn>
                <a:cxn ang="0">
                  <a:pos x="T4" y="T5"/>
                </a:cxn>
                <a:cxn ang="0">
                  <a:pos x="T6" y="T7"/>
                </a:cxn>
                <a:cxn ang="0">
                  <a:pos x="T8" y="T9"/>
                </a:cxn>
                <a:cxn ang="0">
                  <a:pos x="T10" y="T11"/>
                </a:cxn>
                <a:cxn ang="0">
                  <a:pos x="T12" y="T13"/>
                </a:cxn>
              </a:cxnLst>
              <a:rect l="0" t="0" r="r" b="b"/>
              <a:pathLst>
                <a:path w="116" h="117">
                  <a:moveTo>
                    <a:pt x="19" y="82"/>
                  </a:moveTo>
                  <a:cubicBezTo>
                    <a:pt x="21" y="89"/>
                    <a:pt x="27" y="96"/>
                    <a:pt x="34" y="97"/>
                  </a:cubicBezTo>
                  <a:cubicBezTo>
                    <a:pt x="61" y="101"/>
                    <a:pt x="85" y="107"/>
                    <a:pt x="106" y="114"/>
                  </a:cubicBezTo>
                  <a:cubicBezTo>
                    <a:pt x="113" y="117"/>
                    <a:pt x="116" y="113"/>
                    <a:pt x="114" y="106"/>
                  </a:cubicBezTo>
                  <a:cubicBezTo>
                    <a:pt x="95" y="59"/>
                    <a:pt x="58" y="21"/>
                    <a:pt x="10" y="3"/>
                  </a:cubicBezTo>
                  <a:cubicBezTo>
                    <a:pt x="3" y="0"/>
                    <a:pt x="0" y="4"/>
                    <a:pt x="2" y="11"/>
                  </a:cubicBezTo>
                  <a:cubicBezTo>
                    <a:pt x="10" y="31"/>
                    <a:pt x="15" y="56"/>
                    <a:pt x="19" y="8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a:solidFill>
                  <a:schemeClr val="bg1">
                    <a:lumMod val="50000"/>
                  </a:schemeClr>
                </a:solidFill>
                <a:latin typeface="+mn-lt"/>
                <a:ea typeface="+mn-ea"/>
              </a:endParaRPr>
            </a:p>
          </p:txBody>
        </p:sp>
        <p:sp>
          <p:nvSpPr>
            <p:cNvPr id="52" name="Freeform 31"/>
            <p:cNvSpPr>
              <a:spLocks/>
            </p:cNvSpPr>
            <p:nvPr/>
          </p:nvSpPr>
          <p:spPr bwMode="auto">
            <a:xfrm>
              <a:off x="5875" y="1002"/>
              <a:ext cx="125" cy="136"/>
            </a:xfrm>
            <a:custGeom>
              <a:avLst/>
              <a:gdLst>
                <a:gd name="T0" fmla="*/ 101 w 102"/>
                <a:gd name="T1" fmla="*/ 41 h 111"/>
                <a:gd name="T2" fmla="*/ 88 w 102"/>
                <a:gd name="T3" fmla="*/ 22 h 111"/>
                <a:gd name="T4" fmla="*/ 13 w 102"/>
                <a:gd name="T5" fmla="*/ 2 h 111"/>
                <a:gd name="T6" fmla="*/ 1 w 102"/>
                <a:gd name="T7" fmla="*/ 13 h 111"/>
                <a:gd name="T8" fmla="*/ 2 w 102"/>
                <a:gd name="T9" fmla="*/ 56 h 111"/>
                <a:gd name="T10" fmla="*/ 1 w 102"/>
                <a:gd name="T11" fmla="*/ 99 h 111"/>
                <a:gd name="T12" fmla="*/ 13 w 102"/>
                <a:gd name="T13" fmla="*/ 110 h 111"/>
                <a:gd name="T14" fmla="*/ 88 w 102"/>
                <a:gd name="T15" fmla="*/ 90 h 111"/>
                <a:gd name="T16" fmla="*/ 101 w 102"/>
                <a:gd name="T17" fmla="*/ 71 h 111"/>
                <a:gd name="T18" fmla="*/ 102 w 102"/>
                <a:gd name="T19" fmla="*/ 56 h 111"/>
                <a:gd name="T20" fmla="*/ 101 w 102"/>
                <a:gd name="T21" fmla="*/ 41 h 1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02" h="111">
                  <a:moveTo>
                    <a:pt x="101" y="41"/>
                  </a:moveTo>
                  <a:cubicBezTo>
                    <a:pt x="101" y="34"/>
                    <a:pt x="95" y="25"/>
                    <a:pt x="88" y="22"/>
                  </a:cubicBezTo>
                  <a:cubicBezTo>
                    <a:pt x="69" y="14"/>
                    <a:pt x="43" y="7"/>
                    <a:pt x="13" y="2"/>
                  </a:cubicBezTo>
                  <a:cubicBezTo>
                    <a:pt x="5" y="0"/>
                    <a:pt x="0" y="6"/>
                    <a:pt x="1" y="13"/>
                  </a:cubicBezTo>
                  <a:cubicBezTo>
                    <a:pt x="1" y="27"/>
                    <a:pt x="2" y="42"/>
                    <a:pt x="2" y="56"/>
                  </a:cubicBezTo>
                  <a:cubicBezTo>
                    <a:pt x="2" y="70"/>
                    <a:pt x="1" y="85"/>
                    <a:pt x="1" y="99"/>
                  </a:cubicBezTo>
                  <a:cubicBezTo>
                    <a:pt x="0" y="106"/>
                    <a:pt x="5" y="111"/>
                    <a:pt x="13" y="110"/>
                  </a:cubicBezTo>
                  <a:cubicBezTo>
                    <a:pt x="43" y="105"/>
                    <a:pt x="69" y="98"/>
                    <a:pt x="88" y="90"/>
                  </a:cubicBezTo>
                  <a:cubicBezTo>
                    <a:pt x="95" y="87"/>
                    <a:pt x="101" y="78"/>
                    <a:pt x="101" y="71"/>
                  </a:cubicBezTo>
                  <a:cubicBezTo>
                    <a:pt x="102" y="66"/>
                    <a:pt x="102" y="61"/>
                    <a:pt x="102" y="56"/>
                  </a:cubicBezTo>
                  <a:cubicBezTo>
                    <a:pt x="102" y="51"/>
                    <a:pt x="102" y="46"/>
                    <a:pt x="101" y="4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a:solidFill>
                  <a:schemeClr val="bg1">
                    <a:lumMod val="50000"/>
                  </a:schemeClr>
                </a:solidFill>
                <a:latin typeface="+mn-lt"/>
                <a:ea typeface="+mn-ea"/>
              </a:endParaRPr>
            </a:p>
          </p:txBody>
        </p:sp>
        <p:sp>
          <p:nvSpPr>
            <p:cNvPr id="53" name="Freeform 32"/>
            <p:cNvSpPr>
              <a:spLocks/>
            </p:cNvSpPr>
            <p:nvPr/>
          </p:nvSpPr>
          <p:spPr bwMode="auto">
            <a:xfrm>
              <a:off x="5702" y="994"/>
              <a:ext cx="151" cy="151"/>
            </a:xfrm>
            <a:custGeom>
              <a:avLst/>
              <a:gdLst>
                <a:gd name="T0" fmla="*/ 123 w 123"/>
                <a:gd name="T1" fmla="*/ 62 h 123"/>
                <a:gd name="T2" fmla="*/ 121 w 123"/>
                <a:gd name="T3" fmla="*/ 17 h 123"/>
                <a:gd name="T4" fmla="*/ 107 w 123"/>
                <a:gd name="T5" fmla="*/ 2 h 123"/>
                <a:gd name="T6" fmla="*/ 61 w 123"/>
                <a:gd name="T7" fmla="*/ 0 h 123"/>
                <a:gd name="T8" fmla="*/ 16 w 123"/>
                <a:gd name="T9" fmla="*/ 2 h 123"/>
                <a:gd name="T10" fmla="*/ 2 w 123"/>
                <a:gd name="T11" fmla="*/ 17 h 123"/>
                <a:gd name="T12" fmla="*/ 0 w 123"/>
                <a:gd name="T13" fmla="*/ 62 h 123"/>
                <a:gd name="T14" fmla="*/ 2 w 123"/>
                <a:gd name="T15" fmla="*/ 107 h 123"/>
                <a:gd name="T16" fmla="*/ 16 w 123"/>
                <a:gd name="T17" fmla="*/ 122 h 123"/>
                <a:gd name="T18" fmla="*/ 61 w 123"/>
                <a:gd name="T19" fmla="*/ 123 h 123"/>
                <a:gd name="T20" fmla="*/ 107 w 123"/>
                <a:gd name="T21" fmla="*/ 122 h 123"/>
                <a:gd name="T22" fmla="*/ 121 w 123"/>
                <a:gd name="T23" fmla="*/ 107 h 123"/>
                <a:gd name="T24" fmla="*/ 123 w 123"/>
                <a:gd name="T25" fmla="*/ 62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23" h="123">
                  <a:moveTo>
                    <a:pt x="123" y="62"/>
                  </a:moveTo>
                  <a:cubicBezTo>
                    <a:pt x="123" y="46"/>
                    <a:pt x="122" y="31"/>
                    <a:pt x="121" y="17"/>
                  </a:cubicBezTo>
                  <a:cubicBezTo>
                    <a:pt x="121" y="9"/>
                    <a:pt x="114" y="3"/>
                    <a:pt x="107" y="2"/>
                  </a:cubicBezTo>
                  <a:cubicBezTo>
                    <a:pt x="92" y="1"/>
                    <a:pt x="77" y="0"/>
                    <a:pt x="61" y="0"/>
                  </a:cubicBezTo>
                  <a:cubicBezTo>
                    <a:pt x="46" y="0"/>
                    <a:pt x="31" y="1"/>
                    <a:pt x="16" y="2"/>
                  </a:cubicBezTo>
                  <a:cubicBezTo>
                    <a:pt x="9" y="3"/>
                    <a:pt x="2" y="9"/>
                    <a:pt x="2" y="17"/>
                  </a:cubicBezTo>
                  <a:cubicBezTo>
                    <a:pt x="1" y="31"/>
                    <a:pt x="0" y="46"/>
                    <a:pt x="0" y="62"/>
                  </a:cubicBezTo>
                  <a:cubicBezTo>
                    <a:pt x="0" y="78"/>
                    <a:pt x="1" y="93"/>
                    <a:pt x="2" y="107"/>
                  </a:cubicBezTo>
                  <a:cubicBezTo>
                    <a:pt x="2" y="115"/>
                    <a:pt x="9" y="121"/>
                    <a:pt x="16" y="122"/>
                  </a:cubicBezTo>
                  <a:cubicBezTo>
                    <a:pt x="31" y="123"/>
                    <a:pt x="46" y="123"/>
                    <a:pt x="61" y="123"/>
                  </a:cubicBezTo>
                  <a:cubicBezTo>
                    <a:pt x="77" y="123"/>
                    <a:pt x="92" y="123"/>
                    <a:pt x="107" y="122"/>
                  </a:cubicBezTo>
                  <a:cubicBezTo>
                    <a:pt x="114" y="121"/>
                    <a:pt x="121" y="115"/>
                    <a:pt x="121" y="107"/>
                  </a:cubicBezTo>
                  <a:cubicBezTo>
                    <a:pt x="122" y="93"/>
                    <a:pt x="123" y="78"/>
                    <a:pt x="123" y="6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a:solidFill>
                  <a:schemeClr val="bg1">
                    <a:lumMod val="50000"/>
                  </a:schemeClr>
                </a:solidFill>
                <a:latin typeface="+mn-lt"/>
                <a:ea typeface="+mn-ea"/>
              </a:endParaRPr>
            </a:p>
          </p:txBody>
        </p:sp>
        <p:sp>
          <p:nvSpPr>
            <p:cNvPr id="54" name="Freeform 33"/>
            <p:cNvSpPr>
              <a:spLocks/>
            </p:cNvSpPr>
            <p:nvPr/>
          </p:nvSpPr>
          <p:spPr bwMode="auto">
            <a:xfrm>
              <a:off x="5845" y="1138"/>
              <a:ext cx="143" cy="143"/>
            </a:xfrm>
            <a:custGeom>
              <a:avLst/>
              <a:gdLst>
                <a:gd name="T0" fmla="*/ 106 w 116"/>
                <a:gd name="T1" fmla="*/ 3 h 117"/>
                <a:gd name="T2" fmla="*/ 34 w 116"/>
                <a:gd name="T3" fmla="*/ 20 h 117"/>
                <a:gd name="T4" fmla="*/ 19 w 116"/>
                <a:gd name="T5" fmla="*/ 35 h 117"/>
                <a:gd name="T6" fmla="*/ 2 w 116"/>
                <a:gd name="T7" fmla="*/ 106 h 117"/>
                <a:gd name="T8" fmla="*/ 10 w 116"/>
                <a:gd name="T9" fmla="*/ 114 h 117"/>
                <a:gd name="T10" fmla="*/ 114 w 116"/>
                <a:gd name="T11" fmla="*/ 11 h 117"/>
                <a:gd name="T12" fmla="*/ 106 w 116"/>
                <a:gd name="T13" fmla="*/ 3 h 117"/>
              </a:gdLst>
              <a:ahLst/>
              <a:cxnLst>
                <a:cxn ang="0">
                  <a:pos x="T0" y="T1"/>
                </a:cxn>
                <a:cxn ang="0">
                  <a:pos x="T2" y="T3"/>
                </a:cxn>
                <a:cxn ang="0">
                  <a:pos x="T4" y="T5"/>
                </a:cxn>
                <a:cxn ang="0">
                  <a:pos x="T6" y="T7"/>
                </a:cxn>
                <a:cxn ang="0">
                  <a:pos x="T8" y="T9"/>
                </a:cxn>
                <a:cxn ang="0">
                  <a:pos x="T10" y="T11"/>
                </a:cxn>
                <a:cxn ang="0">
                  <a:pos x="T12" y="T13"/>
                </a:cxn>
              </a:cxnLst>
              <a:rect l="0" t="0" r="r" b="b"/>
              <a:pathLst>
                <a:path w="116" h="117">
                  <a:moveTo>
                    <a:pt x="106" y="3"/>
                  </a:moveTo>
                  <a:cubicBezTo>
                    <a:pt x="85" y="10"/>
                    <a:pt x="61" y="16"/>
                    <a:pt x="34" y="20"/>
                  </a:cubicBezTo>
                  <a:cubicBezTo>
                    <a:pt x="27" y="21"/>
                    <a:pt x="21" y="28"/>
                    <a:pt x="19" y="35"/>
                  </a:cubicBezTo>
                  <a:cubicBezTo>
                    <a:pt x="15" y="61"/>
                    <a:pt x="10" y="85"/>
                    <a:pt x="2" y="106"/>
                  </a:cubicBezTo>
                  <a:cubicBezTo>
                    <a:pt x="0" y="113"/>
                    <a:pt x="3" y="117"/>
                    <a:pt x="10" y="114"/>
                  </a:cubicBezTo>
                  <a:cubicBezTo>
                    <a:pt x="58" y="96"/>
                    <a:pt x="95" y="58"/>
                    <a:pt x="114" y="11"/>
                  </a:cubicBezTo>
                  <a:cubicBezTo>
                    <a:pt x="116" y="4"/>
                    <a:pt x="113" y="0"/>
                    <a:pt x="106"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a:solidFill>
                  <a:schemeClr val="bg1">
                    <a:lumMod val="50000"/>
                  </a:schemeClr>
                </a:solidFill>
                <a:latin typeface="+mn-lt"/>
                <a:ea typeface="+mn-ea"/>
              </a:endParaRPr>
            </a:p>
          </p:txBody>
        </p:sp>
        <p:sp>
          <p:nvSpPr>
            <p:cNvPr id="55" name="Freeform 34"/>
            <p:cNvSpPr>
              <a:spLocks/>
            </p:cNvSpPr>
            <p:nvPr/>
          </p:nvSpPr>
          <p:spPr bwMode="auto">
            <a:xfrm>
              <a:off x="5710" y="1167"/>
              <a:ext cx="135" cy="125"/>
            </a:xfrm>
            <a:custGeom>
              <a:avLst/>
              <a:gdLst>
                <a:gd name="T0" fmla="*/ 98 w 111"/>
                <a:gd name="T1" fmla="*/ 1 h 102"/>
                <a:gd name="T2" fmla="*/ 55 w 111"/>
                <a:gd name="T3" fmla="*/ 2 h 102"/>
                <a:gd name="T4" fmla="*/ 12 w 111"/>
                <a:gd name="T5" fmla="*/ 1 h 102"/>
                <a:gd name="T6" fmla="*/ 1 w 111"/>
                <a:gd name="T7" fmla="*/ 13 h 102"/>
                <a:gd name="T8" fmla="*/ 22 w 111"/>
                <a:gd name="T9" fmla="*/ 88 h 102"/>
                <a:gd name="T10" fmla="*/ 41 w 111"/>
                <a:gd name="T11" fmla="*/ 102 h 102"/>
                <a:gd name="T12" fmla="*/ 55 w 111"/>
                <a:gd name="T13" fmla="*/ 102 h 102"/>
                <a:gd name="T14" fmla="*/ 70 w 111"/>
                <a:gd name="T15" fmla="*/ 102 h 102"/>
                <a:gd name="T16" fmla="*/ 89 w 111"/>
                <a:gd name="T17" fmla="*/ 88 h 102"/>
                <a:gd name="T18" fmla="*/ 110 w 111"/>
                <a:gd name="T19" fmla="*/ 13 h 102"/>
                <a:gd name="T20" fmla="*/ 98 w 111"/>
                <a:gd name="T21" fmla="*/ 1 h 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1" h="102">
                  <a:moveTo>
                    <a:pt x="98" y="1"/>
                  </a:moveTo>
                  <a:cubicBezTo>
                    <a:pt x="84" y="2"/>
                    <a:pt x="70" y="2"/>
                    <a:pt x="55" y="2"/>
                  </a:cubicBezTo>
                  <a:cubicBezTo>
                    <a:pt x="41" y="2"/>
                    <a:pt x="27" y="2"/>
                    <a:pt x="12" y="1"/>
                  </a:cubicBezTo>
                  <a:cubicBezTo>
                    <a:pt x="5" y="0"/>
                    <a:pt x="0" y="6"/>
                    <a:pt x="1" y="13"/>
                  </a:cubicBezTo>
                  <a:cubicBezTo>
                    <a:pt x="6" y="43"/>
                    <a:pt x="13" y="69"/>
                    <a:pt x="22" y="88"/>
                  </a:cubicBezTo>
                  <a:cubicBezTo>
                    <a:pt x="25" y="95"/>
                    <a:pt x="33" y="101"/>
                    <a:pt x="41" y="102"/>
                  </a:cubicBezTo>
                  <a:cubicBezTo>
                    <a:pt x="46" y="102"/>
                    <a:pt x="51" y="102"/>
                    <a:pt x="55" y="102"/>
                  </a:cubicBezTo>
                  <a:cubicBezTo>
                    <a:pt x="60" y="102"/>
                    <a:pt x="65" y="102"/>
                    <a:pt x="70" y="102"/>
                  </a:cubicBezTo>
                  <a:cubicBezTo>
                    <a:pt x="78" y="101"/>
                    <a:pt x="86" y="95"/>
                    <a:pt x="89" y="88"/>
                  </a:cubicBezTo>
                  <a:cubicBezTo>
                    <a:pt x="98" y="69"/>
                    <a:pt x="105" y="43"/>
                    <a:pt x="110" y="13"/>
                  </a:cubicBezTo>
                  <a:cubicBezTo>
                    <a:pt x="111" y="6"/>
                    <a:pt x="106" y="0"/>
                    <a:pt x="98"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a:solidFill>
                  <a:schemeClr val="bg1">
                    <a:lumMod val="50000"/>
                  </a:schemeClr>
                </a:solidFill>
                <a:latin typeface="+mn-lt"/>
                <a:ea typeface="+mn-ea"/>
              </a:endParaRPr>
            </a:p>
          </p:txBody>
        </p:sp>
        <p:sp>
          <p:nvSpPr>
            <p:cNvPr id="56" name="Freeform 35"/>
            <p:cNvSpPr>
              <a:spLocks/>
            </p:cNvSpPr>
            <p:nvPr/>
          </p:nvSpPr>
          <p:spPr bwMode="auto">
            <a:xfrm>
              <a:off x="5592" y="693"/>
              <a:ext cx="185" cy="160"/>
            </a:xfrm>
            <a:custGeom>
              <a:avLst/>
              <a:gdLst>
                <a:gd name="T0" fmla="*/ 12 w 151"/>
                <a:gd name="T1" fmla="*/ 89 h 131"/>
                <a:gd name="T2" fmla="*/ 15 w 151"/>
                <a:gd name="T3" fmla="*/ 89 h 131"/>
                <a:gd name="T4" fmla="*/ 12 w 151"/>
                <a:gd name="T5" fmla="*/ 93 h 131"/>
                <a:gd name="T6" fmla="*/ 9 w 151"/>
                <a:gd name="T7" fmla="*/ 102 h 131"/>
                <a:gd name="T8" fmla="*/ 9 w 151"/>
                <a:gd name="T9" fmla="*/ 102 h 131"/>
                <a:gd name="T10" fmla="*/ 19 w 151"/>
                <a:gd name="T11" fmla="*/ 103 h 131"/>
                <a:gd name="T12" fmla="*/ 23 w 151"/>
                <a:gd name="T13" fmla="*/ 103 h 131"/>
                <a:gd name="T14" fmla="*/ 22 w 151"/>
                <a:gd name="T15" fmla="*/ 106 h 131"/>
                <a:gd name="T16" fmla="*/ 26 w 151"/>
                <a:gd name="T17" fmla="*/ 119 h 131"/>
                <a:gd name="T18" fmla="*/ 27 w 151"/>
                <a:gd name="T19" fmla="*/ 120 h 131"/>
                <a:gd name="T20" fmla="*/ 37 w 151"/>
                <a:gd name="T21" fmla="*/ 111 h 131"/>
                <a:gd name="T22" fmla="*/ 38 w 151"/>
                <a:gd name="T23" fmla="*/ 99 h 131"/>
                <a:gd name="T24" fmla="*/ 38 w 151"/>
                <a:gd name="T25" fmla="*/ 97 h 131"/>
                <a:gd name="T26" fmla="*/ 41 w 151"/>
                <a:gd name="T27" fmla="*/ 95 h 131"/>
                <a:gd name="T28" fmla="*/ 79 w 151"/>
                <a:gd name="T29" fmla="*/ 72 h 131"/>
                <a:gd name="T30" fmla="*/ 98 w 151"/>
                <a:gd name="T31" fmla="*/ 129 h 131"/>
                <a:gd name="T32" fmla="*/ 102 w 151"/>
                <a:gd name="T33" fmla="*/ 130 h 131"/>
                <a:gd name="T34" fmla="*/ 112 w 151"/>
                <a:gd name="T35" fmla="*/ 121 h 131"/>
                <a:gd name="T36" fmla="*/ 114 w 151"/>
                <a:gd name="T37" fmla="*/ 116 h 131"/>
                <a:gd name="T38" fmla="*/ 103 w 151"/>
                <a:gd name="T39" fmla="*/ 56 h 131"/>
                <a:gd name="T40" fmla="*/ 139 w 151"/>
                <a:gd name="T41" fmla="*/ 31 h 131"/>
                <a:gd name="T42" fmla="*/ 151 w 151"/>
                <a:gd name="T43" fmla="*/ 15 h 131"/>
                <a:gd name="T44" fmla="*/ 150 w 151"/>
                <a:gd name="T45" fmla="*/ 10 h 131"/>
                <a:gd name="T46" fmla="*/ 150 w 151"/>
                <a:gd name="T47" fmla="*/ 10 h 131"/>
                <a:gd name="T48" fmla="*/ 146 w 151"/>
                <a:gd name="T49" fmla="*/ 7 h 131"/>
                <a:gd name="T50" fmla="*/ 127 w 151"/>
                <a:gd name="T51" fmla="*/ 11 h 131"/>
                <a:gd name="T52" fmla="*/ 89 w 151"/>
                <a:gd name="T53" fmla="*/ 34 h 131"/>
                <a:gd name="T54" fmla="*/ 38 w 151"/>
                <a:gd name="T55" fmla="*/ 1 h 131"/>
                <a:gd name="T56" fmla="*/ 33 w 151"/>
                <a:gd name="T57" fmla="*/ 1 h 131"/>
                <a:gd name="T58" fmla="*/ 20 w 151"/>
                <a:gd name="T59" fmla="*/ 7 h 131"/>
                <a:gd name="T60" fmla="*/ 20 w 151"/>
                <a:gd name="T61" fmla="*/ 10 h 131"/>
                <a:gd name="T62" fmla="*/ 65 w 151"/>
                <a:gd name="T63" fmla="*/ 51 h 131"/>
                <a:gd name="T64" fmla="*/ 28 w 151"/>
                <a:gd name="T65" fmla="*/ 76 h 131"/>
                <a:gd name="T66" fmla="*/ 26 w 151"/>
                <a:gd name="T67" fmla="*/ 78 h 131"/>
                <a:gd name="T68" fmla="*/ 24 w 151"/>
                <a:gd name="T69" fmla="*/ 77 h 131"/>
                <a:gd name="T70" fmla="*/ 13 w 151"/>
                <a:gd name="T71" fmla="*/ 74 h 131"/>
                <a:gd name="T72" fmla="*/ 0 w 151"/>
                <a:gd name="T73" fmla="*/ 80 h 131"/>
                <a:gd name="T74" fmla="*/ 1 w 151"/>
                <a:gd name="T75" fmla="*/ 80 h 131"/>
                <a:gd name="T76" fmla="*/ 12 w 151"/>
                <a:gd name="T77" fmla="*/ 89 h 1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51" h="131">
                  <a:moveTo>
                    <a:pt x="12" y="89"/>
                  </a:moveTo>
                  <a:cubicBezTo>
                    <a:pt x="13" y="90"/>
                    <a:pt x="14" y="90"/>
                    <a:pt x="15" y="89"/>
                  </a:cubicBezTo>
                  <a:cubicBezTo>
                    <a:pt x="14" y="90"/>
                    <a:pt x="14" y="91"/>
                    <a:pt x="12" y="93"/>
                  </a:cubicBezTo>
                  <a:cubicBezTo>
                    <a:pt x="12" y="93"/>
                    <a:pt x="8" y="100"/>
                    <a:pt x="9" y="102"/>
                  </a:cubicBezTo>
                  <a:cubicBezTo>
                    <a:pt x="9" y="102"/>
                    <a:pt x="9" y="102"/>
                    <a:pt x="9" y="102"/>
                  </a:cubicBezTo>
                  <a:cubicBezTo>
                    <a:pt x="11" y="105"/>
                    <a:pt x="19" y="103"/>
                    <a:pt x="19" y="103"/>
                  </a:cubicBezTo>
                  <a:cubicBezTo>
                    <a:pt x="21" y="103"/>
                    <a:pt x="23" y="103"/>
                    <a:pt x="23" y="103"/>
                  </a:cubicBezTo>
                  <a:cubicBezTo>
                    <a:pt x="23" y="103"/>
                    <a:pt x="22" y="104"/>
                    <a:pt x="22" y="106"/>
                  </a:cubicBezTo>
                  <a:cubicBezTo>
                    <a:pt x="26" y="119"/>
                    <a:pt x="26" y="119"/>
                    <a:pt x="26" y="119"/>
                  </a:cubicBezTo>
                  <a:cubicBezTo>
                    <a:pt x="26" y="119"/>
                    <a:pt x="27" y="120"/>
                    <a:pt x="27" y="120"/>
                  </a:cubicBezTo>
                  <a:cubicBezTo>
                    <a:pt x="37" y="111"/>
                    <a:pt x="37" y="111"/>
                    <a:pt x="37" y="111"/>
                  </a:cubicBezTo>
                  <a:cubicBezTo>
                    <a:pt x="38" y="99"/>
                    <a:pt x="38" y="99"/>
                    <a:pt x="38" y="99"/>
                  </a:cubicBezTo>
                  <a:cubicBezTo>
                    <a:pt x="38" y="98"/>
                    <a:pt x="38" y="97"/>
                    <a:pt x="38" y="97"/>
                  </a:cubicBezTo>
                  <a:cubicBezTo>
                    <a:pt x="38" y="97"/>
                    <a:pt x="41" y="96"/>
                    <a:pt x="41" y="95"/>
                  </a:cubicBezTo>
                  <a:cubicBezTo>
                    <a:pt x="79" y="72"/>
                    <a:pt x="79" y="72"/>
                    <a:pt x="79" y="72"/>
                  </a:cubicBezTo>
                  <a:cubicBezTo>
                    <a:pt x="98" y="129"/>
                    <a:pt x="98" y="129"/>
                    <a:pt x="98" y="129"/>
                  </a:cubicBezTo>
                  <a:cubicBezTo>
                    <a:pt x="99" y="131"/>
                    <a:pt x="100" y="131"/>
                    <a:pt x="102" y="130"/>
                  </a:cubicBezTo>
                  <a:cubicBezTo>
                    <a:pt x="112" y="121"/>
                    <a:pt x="112" y="121"/>
                    <a:pt x="112" y="121"/>
                  </a:cubicBezTo>
                  <a:cubicBezTo>
                    <a:pt x="113" y="120"/>
                    <a:pt x="114" y="118"/>
                    <a:pt x="114" y="116"/>
                  </a:cubicBezTo>
                  <a:cubicBezTo>
                    <a:pt x="103" y="56"/>
                    <a:pt x="103" y="56"/>
                    <a:pt x="103" y="56"/>
                  </a:cubicBezTo>
                  <a:cubicBezTo>
                    <a:pt x="139" y="31"/>
                    <a:pt x="139" y="31"/>
                    <a:pt x="139" y="31"/>
                  </a:cubicBezTo>
                  <a:cubicBezTo>
                    <a:pt x="146" y="26"/>
                    <a:pt x="151" y="19"/>
                    <a:pt x="151" y="15"/>
                  </a:cubicBezTo>
                  <a:cubicBezTo>
                    <a:pt x="151" y="13"/>
                    <a:pt x="151" y="11"/>
                    <a:pt x="150" y="10"/>
                  </a:cubicBezTo>
                  <a:cubicBezTo>
                    <a:pt x="150" y="10"/>
                    <a:pt x="150" y="10"/>
                    <a:pt x="150" y="10"/>
                  </a:cubicBezTo>
                  <a:cubicBezTo>
                    <a:pt x="149" y="9"/>
                    <a:pt x="147" y="7"/>
                    <a:pt x="146" y="7"/>
                  </a:cubicBezTo>
                  <a:cubicBezTo>
                    <a:pt x="142" y="5"/>
                    <a:pt x="134" y="7"/>
                    <a:pt x="127" y="11"/>
                  </a:cubicBezTo>
                  <a:cubicBezTo>
                    <a:pt x="89" y="34"/>
                    <a:pt x="89" y="34"/>
                    <a:pt x="89" y="34"/>
                  </a:cubicBezTo>
                  <a:cubicBezTo>
                    <a:pt x="38" y="1"/>
                    <a:pt x="38" y="1"/>
                    <a:pt x="38" y="1"/>
                  </a:cubicBezTo>
                  <a:cubicBezTo>
                    <a:pt x="36" y="0"/>
                    <a:pt x="34" y="0"/>
                    <a:pt x="33" y="1"/>
                  </a:cubicBezTo>
                  <a:cubicBezTo>
                    <a:pt x="20" y="7"/>
                    <a:pt x="20" y="7"/>
                    <a:pt x="20" y="7"/>
                  </a:cubicBezTo>
                  <a:cubicBezTo>
                    <a:pt x="19" y="7"/>
                    <a:pt x="19" y="9"/>
                    <a:pt x="20" y="10"/>
                  </a:cubicBezTo>
                  <a:cubicBezTo>
                    <a:pt x="65" y="51"/>
                    <a:pt x="65" y="51"/>
                    <a:pt x="65" y="51"/>
                  </a:cubicBezTo>
                  <a:cubicBezTo>
                    <a:pt x="28" y="76"/>
                    <a:pt x="28" y="76"/>
                    <a:pt x="28" y="76"/>
                  </a:cubicBezTo>
                  <a:cubicBezTo>
                    <a:pt x="28" y="76"/>
                    <a:pt x="26" y="78"/>
                    <a:pt x="26" y="78"/>
                  </a:cubicBezTo>
                  <a:cubicBezTo>
                    <a:pt x="26" y="78"/>
                    <a:pt x="25" y="78"/>
                    <a:pt x="24" y="77"/>
                  </a:cubicBezTo>
                  <a:cubicBezTo>
                    <a:pt x="13" y="74"/>
                    <a:pt x="13" y="74"/>
                    <a:pt x="13" y="74"/>
                  </a:cubicBezTo>
                  <a:cubicBezTo>
                    <a:pt x="0" y="80"/>
                    <a:pt x="0" y="80"/>
                    <a:pt x="0" y="80"/>
                  </a:cubicBezTo>
                  <a:cubicBezTo>
                    <a:pt x="0" y="80"/>
                    <a:pt x="1" y="80"/>
                    <a:pt x="1" y="80"/>
                  </a:cubicBezTo>
                  <a:lnTo>
                    <a:pt x="12" y="8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a:solidFill>
                  <a:schemeClr val="bg1">
                    <a:lumMod val="50000"/>
                  </a:schemeClr>
                </a:solidFill>
                <a:latin typeface="+mn-lt"/>
                <a:ea typeface="+mn-ea"/>
              </a:endParaRPr>
            </a:p>
          </p:txBody>
        </p:sp>
        <p:sp>
          <p:nvSpPr>
            <p:cNvPr id="57" name="Freeform 36"/>
            <p:cNvSpPr>
              <a:spLocks/>
            </p:cNvSpPr>
            <p:nvPr/>
          </p:nvSpPr>
          <p:spPr bwMode="auto">
            <a:xfrm>
              <a:off x="5461" y="825"/>
              <a:ext cx="132" cy="206"/>
            </a:xfrm>
            <a:custGeom>
              <a:avLst/>
              <a:gdLst>
                <a:gd name="T0" fmla="*/ 0 w 108"/>
                <a:gd name="T1" fmla="*/ 168 h 168"/>
                <a:gd name="T2" fmla="*/ 3 w 108"/>
                <a:gd name="T3" fmla="*/ 151 h 168"/>
                <a:gd name="T4" fmla="*/ 4 w 108"/>
                <a:gd name="T5" fmla="*/ 145 h 168"/>
                <a:gd name="T6" fmla="*/ 6 w 108"/>
                <a:gd name="T7" fmla="*/ 137 h 168"/>
                <a:gd name="T8" fmla="*/ 8 w 108"/>
                <a:gd name="T9" fmla="*/ 133 h 168"/>
                <a:gd name="T10" fmla="*/ 11 w 108"/>
                <a:gd name="T11" fmla="*/ 121 h 168"/>
                <a:gd name="T12" fmla="*/ 15 w 108"/>
                <a:gd name="T13" fmla="*/ 113 h 168"/>
                <a:gd name="T14" fmla="*/ 21 w 108"/>
                <a:gd name="T15" fmla="*/ 98 h 168"/>
                <a:gd name="T16" fmla="*/ 26 w 108"/>
                <a:gd name="T17" fmla="*/ 88 h 168"/>
                <a:gd name="T18" fmla="*/ 28 w 108"/>
                <a:gd name="T19" fmla="*/ 85 h 168"/>
                <a:gd name="T20" fmla="*/ 32 w 108"/>
                <a:gd name="T21" fmla="*/ 79 h 168"/>
                <a:gd name="T22" fmla="*/ 36 w 108"/>
                <a:gd name="T23" fmla="*/ 72 h 168"/>
                <a:gd name="T24" fmla="*/ 44 w 108"/>
                <a:gd name="T25" fmla="*/ 60 h 168"/>
                <a:gd name="T26" fmla="*/ 56 w 108"/>
                <a:gd name="T27" fmla="*/ 44 h 168"/>
                <a:gd name="T28" fmla="*/ 64 w 108"/>
                <a:gd name="T29" fmla="*/ 35 h 168"/>
                <a:gd name="T30" fmla="*/ 68 w 108"/>
                <a:gd name="T31" fmla="*/ 31 h 168"/>
                <a:gd name="T32" fmla="*/ 78 w 108"/>
                <a:gd name="T33" fmla="*/ 21 h 168"/>
                <a:gd name="T34" fmla="*/ 90 w 108"/>
                <a:gd name="T35" fmla="*/ 11 h 168"/>
                <a:gd name="T36" fmla="*/ 101 w 108"/>
                <a:gd name="T37" fmla="*/ 2 h 168"/>
                <a:gd name="T38" fmla="*/ 103 w 108"/>
                <a:gd name="T39" fmla="*/ 0 h 168"/>
                <a:gd name="T40" fmla="*/ 108 w 108"/>
                <a:gd name="T41" fmla="*/ 7 h 168"/>
                <a:gd name="T42" fmla="*/ 105 w 108"/>
                <a:gd name="T43" fmla="*/ 9 h 168"/>
                <a:gd name="T44" fmla="*/ 94 w 108"/>
                <a:gd name="T45" fmla="*/ 17 h 168"/>
                <a:gd name="T46" fmla="*/ 94 w 108"/>
                <a:gd name="T47" fmla="*/ 17 h 168"/>
                <a:gd name="T48" fmla="*/ 83 w 108"/>
                <a:gd name="T49" fmla="*/ 27 h 168"/>
                <a:gd name="T50" fmla="*/ 73 w 108"/>
                <a:gd name="T51" fmla="*/ 36 h 168"/>
                <a:gd name="T52" fmla="*/ 61 w 108"/>
                <a:gd name="T53" fmla="*/ 48 h 168"/>
                <a:gd name="T54" fmla="*/ 60 w 108"/>
                <a:gd name="T55" fmla="*/ 48 h 168"/>
                <a:gd name="T56" fmla="*/ 48 w 108"/>
                <a:gd name="T57" fmla="*/ 63 h 168"/>
                <a:gd name="T58" fmla="*/ 40 w 108"/>
                <a:gd name="T59" fmla="*/ 74 h 168"/>
                <a:gd name="T60" fmla="*/ 36 w 108"/>
                <a:gd name="T61" fmla="*/ 80 h 168"/>
                <a:gd name="T62" fmla="*/ 31 w 108"/>
                <a:gd name="T63" fmla="*/ 87 h 168"/>
                <a:gd name="T64" fmla="*/ 29 w 108"/>
                <a:gd name="T65" fmla="*/ 90 h 168"/>
                <a:gd name="T66" fmla="*/ 24 w 108"/>
                <a:gd name="T67" fmla="*/ 100 h 168"/>
                <a:gd name="T68" fmla="*/ 17 w 108"/>
                <a:gd name="T69" fmla="*/ 113 h 168"/>
                <a:gd name="T70" fmla="*/ 13 w 108"/>
                <a:gd name="T71" fmla="*/ 121 h 168"/>
                <a:gd name="T72" fmla="*/ 13 w 108"/>
                <a:gd name="T73" fmla="*/ 122 h 168"/>
                <a:gd name="T74" fmla="*/ 9 w 108"/>
                <a:gd name="T75" fmla="*/ 133 h 168"/>
                <a:gd name="T76" fmla="*/ 8 w 108"/>
                <a:gd name="T77" fmla="*/ 137 h 168"/>
                <a:gd name="T78" fmla="*/ 5 w 108"/>
                <a:gd name="T79" fmla="*/ 146 h 168"/>
                <a:gd name="T80" fmla="*/ 3 w 108"/>
                <a:gd name="T81" fmla="*/ 152 h 168"/>
                <a:gd name="T82" fmla="*/ 0 w 108"/>
                <a:gd name="T83" fmla="*/ 168 h 1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08" h="168">
                  <a:moveTo>
                    <a:pt x="0" y="168"/>
                  </a:moveTo>
                  <a:cubicBezTo>
                    <a:pt x="0" y="162"/>
                    <a:pt x="2" y="157"/>
                    <a:pt x="3" y="151"/>
                  </a:cubicBezTo>
                  <a:cubicBezTo>
                    <a:pt x="3" y="149"/>
                    <a:pt x="4" y="147"/>
                    <a:pt x="4" y="145"/>
                  </a:cubicBezTo>
                  <a:cubicBezTo>
                    <a:pt x="5" y="142"/>
                    <a:pt x="5" y="140"/>
                    <a:pt x="6" y="137"/>
                  </a:cubicBezTo>
                  <a:cubicBezTo>
                    <a:pt x="7" y="136"/>
                    <a:pt x="7" y="134"/>
                    <a:pt x="8" y="133"/>
                  </a:cubicBezTo>
                  <a:cubicBezTo>
                    <a:pt x="11" y="121"/>
                    <a:pt x="11" y="121"/>
                    <a:pt x="11" y="121"/>
                  </a:cubicBezTo>
                  <a:cubicBezTo>
                    <a:pt x="12" y="118"/>
                    <a:pt x="14" y="116"/>
                    <a:pt x="15" y="113"/>
                  </a:cubicBezTo>
                  <a:cubicBezTo>
                    <a:pt x="17" y="108"/>
                    <a:pt x="19" y="103"/>
                    <a:pt x="21" y="98"/>
                  </a:cubicBezTo>
                  <a:cubicBezTo>
                    <a:pt x="26" y="88"/>
                    <a:pt x="26" y="88"/>
                    <a:pt x="26" y="88"/>
                  </a:cubicBezTo>
                  <a:cubicBezTo>
                    <a:pt x="27" y="87"/>
                    <a:pt x="27" y="86"/>
                    <a:pt x="28" y="85"/>
                  </a:cubicBezTo>
                  <a:cubicBezTo>
                    <a:pt x="29" y="83"/>
                    <a:pt x="30" y="80"/>
                    <a:pt x="32" y="79"/>
                  </a:cubicBezTo>
                  <a:cubicBezTo>
                    <a:pt x="33" y="76"/>
                    <a:pt x="35" y="74"/>
                    <a:pt x="36" y="72"/>
                  </a:cubicBezTo>
                  <a:cubicBezTo>
                    <a:pt x="39" y="68"/>
                    <a:pt x="41" y="64"/>
                    <a:pt x="44" y="60"/>
                  </a:cubicBezTo>
                  <a:cubicBezTo>
                    <a:pt x="56" y="44"/>
                    <a:pt x="56" y="44"/>
                    <a:pt x="56" y="44"/>
                  </a:cubicBezTo>
                  <a:cubicBezTo>
                    <a:pt x="59" y="41"/>
                    <a:pt x="62" y="38"/>
                    <a:pt x="64" y="35"/>
                  </a:cubicBezTo>
                  <a:cubicBezTo>
                    <a:pt x="68" y="31"/>
                    <a:pt x="68" y="31"/>
                    <a:pt x="68" y="31"/>
                  </a:cubicBezTo>
                  <a:cubicBezTo>
                    <a:pt x="72" y="27"/>
                    <a:pt x="75" y="24"/>
                    <a:pt x="78" y="21"/>
                  </a:cubicBezTo>
                  <a:cubicBezTo>
                    <a:pt x="90" y="11"/>
                    <a:pt x="90" y="11"/>
                    <a:pt x="90" y="11"/>
                  </a:cubicBezTo>
                  <a:cubicBezTo>
                    <a:pt x="94" y="7"/>
                    <a:pt x="98" y="5"/>
                    <a:pt x="101" y="2"/>
                  </a:cubicBezTo>
                  <a:cubicBezTo>
                    <a:pt x="102" y="2"/>
                    <a:pt x="103" y="1"/>
                    <a:pt x="103" y="0"/>
                  </a:cubicBezTo>
                  <a:cubicBezTo>
                    <a:pt x="108" y="7"/>
                    <a:pt x="108" y="7"/>
                    <a:pt x="108" y="7"/>
                  </a:cubicBezTo>
                  <a:cubicBezTo>
                    <a:pt x="107" y="8"/>
                    <a:pt x="106" y="9"/>
                    <a:pt x="105" y="9"/>
                  </a:cubicBezTo>
                  <a:cubicBezTo>
                    <a:pt x="102" y="11"/>
                    <a:pt x="99" y="14"/>
                    <a:pt x="94" y="17"/>
                  </a:cubicBezTo>
                  <a:cubicBezTo>
                    <a:pt x="94" y="17"/>
                    <a:pt x="94" y="17"/>
                    <a:pt x="94" y="17"/>
                  </a:cubicBezTo>
                  <a:cubicBezTo>
                    <a:pt x="83" y="27"/>
                    <a:pt x="83" y="27"/>
                    <a:pt x="83" y="27"/>
                  </a:cubicBezTo>
                  <a:cubicBezTo>
                    <a:pt x="80" y="29"/>
                    <a:pt x="76" y="32"/>
                    <a:pt x="73" y="36"/>
                  </a:cubicBezTo>
                  <a:cubicBezTo>
                    <a:pt x="61" y="48"/>
                    <a:pt x="61" y="48"/>
                    <a:pt x="61" y="48"/>
                  </a:cubicBezTo>
                  <a:cubicBezTo>
                    <a:pt x="60" y="48"/>
                    <a:pt x="60" y="48"/>
                    <a:pt x="60" y="48"/>
                  </a:cubicBezTo>
                  <a:cubicBezTo>
                    <a:pt x="48" y="63"/>
                    <a:pt x="48" y="63"/>
                    <a:pt x="48" y="63"/>
                  </a:cubicBezTo>
                  <a:cubicBezTo>
                    <a:pt x="45" y="66"/>
                    <a:pt x="42" y="70"/>
                    <a:pt x="40" y="74"/>
                  </a:cubicBezTo>
                  <a:cubicBezTo>
                    <a:pt x="39" y="76"/>
                    <a:pt x="37" y="78"/>
                    <a:pt x="36" y="80"/>
                  </a:cubicBezTo>
                  <a:cubicBezTo>
                    <a:pt x="34" y="82"/>
                    <a:pt x="32" y="85"/>
                    <a:pt x="31" y="87"/>
                  </a:cubicBezTo>
                  <a:cubicBezTo>
                    <a:pt x="30" y="88"/>
                    <a:pt x="30" y="89"/>
                    <a:pt x="29" y="90"/>
                  </a:cubicBezTo>
                  <a:cubicBezTo>
                    <a:pt x="24" y="100"/>
                    <a:pt x="24" y="100"/>
                    <a:pt x="24" y="100"/>
                  </a:cubicBezTo>
                  <a:cubicBezTo>
                    <a:pt x="21" y="104"/>
                    <a:pt x="19" y="109"/>
                    <a:pt x="17" y="113"/>
                  </a:cubicBezTo>
                  <a:cubicBezTo>
                    <a:pt x="16" y="116"/>
                    <a:pt x="15" y="119"/>
                    <a:pt x="13" y="121"/>
                  </a:cubicBezTo>
                  <a:cubicBezTo>
                    <a:pt x="13" y="122"/>
                    <a:pt x="13" y="122"/>
                    <a:pt x="13" y="122"/>
                  </a:cubicBezTo>
                  <a:cubicBezTo>
                    <a:pt x="9" y="133"/>
                    <a:pt x="9" y="133"/>
                    <a:pt x="9" y="133"/>
                  </a:cubicBezTo>
                  <a:cubicBezTo>
                    <a:pt x="9" y="135"/>
                    <a:pt x="8" y="136"/>
                    <a:pt x="8" y="137"/>
                  </a:cubicBezTo>
                  <a:cubicBezTo>
                    <a:pt x="7" y="140"/>
                    <a:pt x="6" y="143"/>
                    <a:pt x="5" y="146"/>
                  </a:cubicBezTo>
                  <a:cubicBezTo>
                    <a:pt x="4" y="148"/>
                    <a:pt x="4" y="150"/>
                    <a:pt x="3" y="152"/>
                  </a:cubicBezTo>
                  <a:cubicBezTo>
                    <a:pt x="2" y="157"/>
                    <a:pt x="1" y="162"/>
                    <a:pt x="0" y="16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a:solidFill>
                  <a:schemeClr val="bg1">
                    <a:lumMod val="50000"/>
                  </a:schemeClr>
                </a:solidFill>
                <a:latin typeface="+mn-lt"/>
                <a:ea typeface="+mn-ea"/>
              </a:endParaRPr>
            </a:p>
          </p:txBody>
        </p:sp>
        <p:sp>
          <p:nvSpPr>
            <p:cNvPr id="58" name="Freeform 37"/>
            <p:cNvSpPr>
              <a:spLocks noEditPoints="1"/>
            </p:cNvSpPr>
            <p:nvPr/>
          </p:nvSpPr>
          <p:spPr bwMode="auto">
            <a:xfrm>
              <a:off x="5449" y="812"/>
              <a:ext cx="305" cy="486"/>
            </a:xfrm>
            <a:custGeom>
              <a:avLst/>
              <a:gdLst>
                <a:gd name="T0" fmla="*/ 110 w 249"/>
                <a:gd name="T1" fmla="*/ 4 h 397"/>
                <a:gd name="T2" fmla="*/ 84 w 249"/>
                <a:gd name="T3" fmla="*/ 25 h 397"/>
                <a:gd name="T4" fmla="*/ 60 w 249"/>
                <a:gd name="T5" fmla="*/ 50 h 397"/>
                <a:gd name="T6" fmla="*/ 35 w 249"/>
                <a:gd name="T7" fmla="*/ 85 h 397"/>
                <a:gd name="T8" fmla="*/ 24 w 249"/>
                <a:gd name="T9" fmla="*/ 106 h 397"/>
                <a:gd name="T10" fmla="*/ 10 w 249"/>
                <a:gd name="T11" fmla="*/ 142 h 397"/>
                <a:gd name="T12" fmla="*/ 2 w 249"/>
                <a:gd name="T13" fmla="*/ 181 h 397"/>
                <a:gd name="T14" fmla="*/ 0 w 249"/>
                <a:gd name="T15" fmla="*/ 209 h 397"/>
                <a:gd name="T16" fmla="*/ 1 w 249"/>
                <a:gd name="T17" fmla="*/ 223 h 397"/>
                <a:gd name="T18" fmla="*/ 5 w 249"/>
                <a:gd name="T19" fmla="*/ 251 h 397"/>
                <a:gd name="T20" fmla="*/ 9 w 249"/>
                <a:gd name="T21" fmla="*/ 265 h 397"/>
                <a:gd name="T22" fmla="*/ 19 w 249"/>
                <a:gd name="T23" fmla="*/ 291 h 397"/>
                <a:gd name="T24" fmla="*/ 34 w 249"/>
                <a:gd name="T25" fmla="*/ 316 h 397"/>
                <a:gd name="T26" fmla="*/ 51 w 249"/>
                <a:gd name="T27" fmla="*/ 337 h 397"/>
                <a:gd name="T28" fmla="*/ 114 w 249"/>
                <a:gd name="T29" fmla="*/ 380 h 397"/>
                <a:gd name="T30" fmla="*/ 177 w 249"/>
                <a:gd name="T31" fmla="*/ 396 h 397"/>
                <a:gd name="T32" fmla="*/ 195 w 249"/>
                <a:gd name="T33" fmla="*/ 397 h 397"/>
                <a:gd name="T34" fmla="*/ 203 w 249"/>
                <a:gd name="T35" fmla="*/ 397 h 397"/>
                <a:gd name="T36" fmla="*/ 218 w 249"/>
                <a:gd name="T37" fmla="*/ 396 h 397"/>
                <a:gd name="T38" fmla="*/ 235 w 249"/>
                <a:gd name="T39" fmla="*/ 394 h 397"/>
                <a:gd name="T40" fmla="*/ 249 w 249"/>
                <a:gd name="T41" fmla="*/ 391 h 397"/>
                <a:gd name="T42" fmla="*/ 235 w 249"/>
                <a:gd name="T43" fmla="*/ 393 h 397"/>
                <a:gd name="T44" fmla="*/ 218 w 249"/>
                <a:gd name="T45" fmla="*/ 395 h 397"/>
                <a:gd name="T46" fmla="*/ 203 w 249"/>
                <a:gd name="T47" fmla="*/ 395 h 397"/>
                <a:gd name="T48" fmla="*/ 187 w 249"/>
                <a:gd name="T49" fmla="*/ 394 h 397"/>
                <a:gd name="T50" fmla="*/ 158 w 249"/>
                <a:gd name="T51" fmla="*/ 389 h 397"/>
                <a:gd name="T52" fmla="*/ 76 w 249"/>
                <a:gd name="T53" fmla="*/ 349 h 397"/>
                <a:gd name="T54" fmla="*/ 50 w 249"/>
                <a:gd name="T55" fmla="*/ 321 h 397"/>
                <a:gd name="T56" fmla="*/ 21 w 249"/>
                <a:gd name="T57" fmla="*/ 261 h 397"/>
                <a:gd name="T58" fmla="*/ 18 w 249"/>
                <a:gd name="T59" fmla="*/ 248 h 397"/>
                <a:gd name="T60" fmla="*/ 15 w 249"/>
                <a:gd name="T61" fmla="*/ 222 h 397"/>
                <a:gd name="T62" fmla="*/ 15 w 249"/>
                <a:gd name="T63" fmla="*/ 209 h 397"/>
                <a:gd name="T64" fmla="*/ 17 w 249"/>
                <a:gd name="T65" fmla="*/ 183 h 397"/>
                <a:gd name="T66" fmla="*/ 27 w 249"/>
                <a:gd name="T67" fmla="*/ 147 h 397"/>
                <a:gd name="T68" fmla="*/ 41 w 249"/>
                <a:gd name="T69" fmla="*/ 115 h 397"/>
                <a:gd name="T70" fmla="*/ 52 w 249"/>
                <a:gd name="T71" fmla="*/ 96 h 397"/>
                <a:gd name="T72" fmla="*/ 76 w 249"/>
                <a:gd name="T73" fmla="*/ 64 h 397"/>
                <a:gd name="T74" fmla="*/ 99 w 249"/>
                <a:gd name="T75" fmla="*/ 43 h 397"/>
                <a:gd name="T76" fmla="*/ 124 w 249"/>
                <a:gd name="T77" fmla="*/ 24 h 397"/>
                <a:gd name="T78" fmla="*/ 115 w 249"/>
                <a:gd name="T79" fmla="*/ 0 h 397"/>
                <a:gd name="T80" fmla="*/ 249 w 249"/>
                <a:gd name="T81" fmla="*/ 391 h 3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249" h="397">
                  <a:moveTo>
                    <a:pt x="115" y="0"/>
                  </a:moveTo>
                  <a:cubicBezTo>
                    <a:pt x="115" y="0"/>
                    <a:pt x="113" y="1"/>
                    <a:pt x="110" y="4"/>
                  </a:cubicBezTo>
                  <a:cubicBezTo>
                    <a:pt x="106" y="7"/>
                    <a:pt x="101" y="10"/>
                    <a:pt x="95" y="15"/>
                  </a:cubicBezTo>
                  <a:cubicBezTo>
                    <a:pt x="92" y="18"/>
                    <a:pt x="88" y="22"/>
                    <a:pt x="84" y="25"/>
                  </a:cubicBezTo>
                  <a:cubicBezTo>
                    <a:pt x="81" y="28"/>
                    <a:pt x="76" y="32"/>
                    <a:pt x="73" y="36"/>
                  </a:cubicBezTo>
                  <a:cubicBezTo>
                    <a:pt x="69" y="41"/>
                    <a:pt x="64" y="45"/>
                    <a:pt x="60" y="50"/>
                  </a:cubicBezTo>
                  <a:cubicBezTo>
                    <a:pt x="56" y="55"/>
                    <a:pt x="52" y="61"/>
                    <a:pt x="47" y="66"/>
                  </a:cubicBezTo>
                  <a:cubicBezTo>
                    <a:pt x="43" y="72"/>
                    <a:pt x="39" y="79"/>
                    <a:pt x="35" y="85"/>
                  </a:cubicBezTo>
                  <a:cubicBezTo>
                    <a:pt x="33" y="88"/>
                    <a:pt x="31" y="92"/>
                    <a:pt x="29" y="95"/>
                  </a:cubicBezTo>
                  <a:cubicBezTo>
                    <a:pt x="27" y="99"/>
                    <a:pt x="26" y="102"/>
                    <a:pt x="24" y="106"/>
                  </a:cubicBezTo>
                  <a:cubicBezTo>
                    <a:pt x="20" y="113"/>
                    <a:pt x="17" y="121"/>
                    <a:pt x="14" y="129"/>
                  </a:cubicBezTo>
                  <a:cubicBezTo>
                    <a:pt x="13" y="133"/>
                    <a:pt x="11" y="137"/>
                    <a:pt x="10" y="142"/>
                  </a:cubicBezTo>
                  <a:cubicBezTo>
                    <a:pt x="9" y="146"/>
                    <a:pt x="7" y="150"/>
                    <a:pt x="6" y="154"/>
                  </a:cubicBezTo>
                  <a:cubicBezTo>
                    <a:pt x="5" y="163"/>
                    <a:pt x="2" y="172"/>
                    <a:pt x="2" y="181"/>
                  </a:cubicBezTo>
                  <a:cubicBezTo>
                    <a:pt x="1" y="186"/>
                    <a:pt x="0" y="190"/>
                    <a:pt x="0" y="195"/>
                  </a:cubicBezTo>
                  <a:cubicBezTo>
                    <a:pt x="0" y="200"/>
                    <a:pt x="0" y="204"/>
                    <a:pt x="0" y="209"/>
                  </a:cubicBezTo>
                  <a:cubicBezTo>
                    <a:pt x="0" y="211"/>
                    <a:pt x="0" y="214"/>
                    <a:pt x="0" y="216"/>
                  </a:cubicBezTo>
                  <a:cubicBezTo>
                    <a:pt x="1" y="223"/>
                    <a:pt x="1" y="223"/>
                    <a:pt x="1" y="223"/>
                  </a:cubicBezTo>
                  <a:cubicBezTo>
                    <a:pt x="1" y="228"/>
                    <a:pt x="2" y="232"/>
                    <a:pt x="2" y="237"/>
                  </a:cubicBezTo>
                  <a:cubicBezTo>
                    <a:pt x="5" y="251"/>
                    <a:pt x="5" y="251"/>
                    <a:pt x="5" y="251"/>
                  </a:cubicBezTo>
                  <a:cubicBezTo>
                    <a:pt x="6" y="253"/>
                    <a:pt x="6" y="256"/>
                    <a:pt x="7" y="258"/>
                  </a:cubicBezTo>
                  <a:cubicBezTo>
                    <a:pt x="9" y="265"/>
                    <a:pt x="9" y="265"/>
                    <a:pt x="9" y="265"/>
                  </a:cubicBezTo>
                  <a:cubicBezTo>
                    <a:pt x="11" y="269"/>
                    <a:pt x="12" y="274"/>
                    <a:pt x="14" y="278"/>
                  </a:cubicBezTo>
                  <a:cubicBezTo>
                    <a:pt x="19" y="291"/>
                    <a:pt x="19" y="291"/>
                    <a:pt x="19" y="291"/>
                  </a:cubicBezTo>
                  <a:cubicBezTo>
                    <a:pt x="21" y="296"/>
                    <a:pt x="24" y="299"/>
                    <a:pt x="26" y="303"/>
                  </a:cubicBezTo>
                  <a:cubicBezTo>
                    <a:pt x="29" y="308"/>
                    <a:pt x="31" y="311"/>
                    <a:pt x="34" y="316"/>
                  </a:cubicBezTo>
                  <a:cubicBezTo>
                    <a:pt x="36" y="319"/>
                    <a:pt x="39" y="323"/>
                    <a:pt x="42" y="326"/>
                  </a:cubicBezTo>
                  <a:cubicBezTo>
                    <a:pt x="45" y="330"/>
                    <a:pt x="48" y="333"/>
                    <a:pt x="51" y="337"/>
                  </a:cubicBezTo>
                  <a:cubicBezTo>
                    <a:pt x="57" y="343"/>
                    <a:pt x="64" y="349"/>
                    <a:pt x="71" y="355"/>
                  </a:cubicBezTo>
                  <a:cubicBezTo>
                    <a:pt x="85" y="365"/>
                    <a:pt x="100" y="374"/>
                    <a:pt x="114" y="380"/>
                  </a:cubicBezTo>
                  <a:cubicBezTo>
                    <a:pt x="129" y="386"/>
                    <a:pt x="144" y="390"/>
                    <a:pt x="157" y="393"/>
                  </a:cubicBezTo>
                  <a:cubicBezTo>
                    <a:pt x="164" y="394"/>
                    <a:pt x="171" y="395"/>
                    <a:pt x="177" y="396"/>
                  </a:cubicBezTo>
                  <a:cubicBezTo>
                    <a:pt x="180" y="396"/>
                    <a:pt x="183" y="396"/>
                    <a:pt x="186" y="396"/>
                  </a:cubicBezTo>
                  <a:cubicBezTo>
                    <a:pt x="189" y="396"/>
                    <a:pt x="192" y="396"/>
                    <a:pt x="195" y="397"/>
                  </a:cubicBezTo>
                  <a:cubicBezTo>
                    <a:pt x="197" y="397"/>
                    <a:pt x="199" y="397"/>
                    <a:pt x="202" y="397"/>
                  </a:cubicBezTo>
                  <a:cubicBezTo>
                    <a:pt x="202" y="397"/>
                    <a:pt x="203" y="397"/>
                    <a:pt x="203" y="397"/>
                  </a:cubicBezTo>
                  <a:cubicBezTo>
                    <a:pt x="206" y="397"/>
                    <a:pt x="208" y="396"/>
                    <a:pt x="211" y="396"/>
                  </a:cubicBezTo>
                  <a:cubicBezTo>
                    <a:pt x="213" y="396"/>
                    <a:pt x="216" y="396"/>
                    <a:pt x="218" y="396"/>
                  </a:cubicBezTo>
                  <a:cubicBezTo>
                    <a:pt x="220" y="396"/>
                    <a:pt x="222" y="395"/>
                    <a:pt x="224" y="395"/>
                  </a:cubicBezTo>
                  <a:cubicBezTo>
                    <a:pt x="228" y="395"/>
                    <a:pt x="232" y="395"/>
                    <a:pt x="235" y="394"/>
                  </a:cubicBezTo>
                  <a:cubicBezTo>
                    <a:pt x="238" y="393"/>
                    <a:pt x="240" y="393"/>
                    <a:pt x="243" y="393"/>
                  </a:cubicBezTo>
                  <a:cubicBezTo>
                    <a:pt x="247" y="392"/>
                    <a:pt x="249" y="391"/>
                    <a:pt x="249" y="391"/>
                  </a:cubicBezTo>
                  <a:cubicBezTo>
                    <a:pt x="249" y="391"/>
                    <a:pt x="247" y="392"/>
                    <a:pt x="243" y="392"/>
                  </a:cubicBezTo>
                  <a:cubicBezTo>
                    <a:pt x="240" y="393"/>
                    <a:pt x="238" y="393"/>
                    <a:pt x="235" y="393"/>
                  </a:cubicBezTo>
                  <a:cubicBezTo>
                    <a:pt x="232" y="394"/>
                    <a:pt x="228" y="394"/>
                    <a:pt x="224" y="394"/>
                  </a:cubicBezTo>
                  <a:cubicBezTo>
                    <a:pt x="222" y="394"/>
                    <a:pt x="220" y="394"/>
                    <a:pt x="218" y="395"/>
                  </a:cubicBezTo>
                  <a:cubicBezTo>
                    <a:pt x="216" y="395"/>
                    <a:pt x="213" y="395"/>
                    <a:pt x="211" y="395"/>
                  </a:cubicBezTo>
                  <a:cubicBezTo>
                    <a:pt x="208" y="395"/>
                    <a:pt x="206" y="395"/>
                    <a:pt x="203" y="395"/>
                  </a:cubicBezTo>
                  <a:cubicBezTo>
                    <a:pt x="201" y="395"/>
                    <a:pt x="198" y="394"/>
                    <a:pt x="195" y="394"/>
                  </a:cubicBezTo>
                  <a:cubicBezTo>
                    <a:pt x="192" y="394"/>
                    <a:pt x="190" y="394"/>
                    <a:pt x="187" y="394"/>
                  </a:cubicBezTo>
                  <a:cubicBezTo>
                    <a:pt x="184" y="393"/>
                    <a:pt x="181" y="393"/>
                    <a:pt x="178" y="393"/>
                  </a:cubicBezTo>
                  <a:cubicBezTo>
                    <a:pt x="171" y="392"/>
                    <a:pt x="165" y="390"/>
                    <a:pt x="158" y="389"/>
                  </a:cubicBezTo>
                  <a:cubicBezTo>
                    <a:pt x="145" y="386"/>
                    <a:pt x="131" y="381"/>
                    <a:pt x="117" y="375"/>
                  </a:cubicBezTo>
                  <a:cubicBezTo>
                    <a:pt x="103" y="368"/>
                    <a:pt x="89" y="359"/>
                    <a:pt x="76" y="349"/>
                  </a:cubicBezTo>
                  <a:cubicBezTo>
                    <a:pt x="69" y="343"/>
                    <a:pt x="63" y="337"/>
                    <a:pt x="58" y="331"/>
                  </a:cubicBezTo>
                  <a:cubicBezTo>
                    <a:pt x="55" y="327"/>
                    <a:pt x="52" y="324"/>
                    <a:pt x="50" y="321"/>
                  </a:cubicBezTo>
                  <a:cubicBezTo>
                    <a:pt x="47" y="317"/>
                    <a:pt x="44" y="313"/>
                    <a:pt x="42" y="310"/>
                  </a:cubicBezTo>
                  <a:cubicBezTo>
                    <a:pt x="33" y="295"/>
                    <a:pt x="25" y="279"/>
                    <a:pt x="21" y="261"/>
                  </a:cubicBezTo>
                  <a:cubicBezTo>
                    <a:pt x="19" y="255"/>
                    <a:pt x="19" y="255"/>
                    <a:pt x="19" y="255"/>
                  </a:cubicBezTo>
                  <a:cubicBezTo>
                    <a:pt x="18" y="253"/>
                    <a:pt x="18" y="251"/>
                    <a:pt x="18" y="248"/>
                  </a:cubicBezTo>
                  <a:cubicBezTo>
                    <a:pt x="16" y="235"/>
                    <a:pt x="16" y="235"/>
                    <a:pt x="16" y="235"/>
                  </a:cubicBezTo>
                  <a:cubicBezTo>
                    <a:pt x="15" y="231"/>
                    <a:pt x="15" y="226"/>
                    <a:pt x="15" y="222"/>
                  </a:cubicBezTo>
                  <a:cubicBezTo>
                    <a:pt x="15" y="216"/>
                    <a:pt x="15" y="216"/>
                    <a:pt x="15" y="216"/>
                  </a:cubicBezTo>
                  <a:cubicBezTo>
                    <a:pt x="15" y="213"/>
                    <a:pt x="15" y="211"/>
                    <a:pt x="15" y="209"/>
                  </a:cubicBezTo>
                  <a:cubicBezTo>
                    <a:pt x="15" y="205"/>
                    <a:pt x="15" y="200"/>
                    <a:pt x="16" y="196"/>
                  </a:cubicBezTo>
                  <a:cubicBezTo>
                    <a:pt x="16" y="192"/>
                    <a:pt x="17" y="188"/>
                    <a:pt x="17" y="183"/>
                  </a:cubicBezTo>
                  <a:cubicBezTo>
                    <a:pt x="18" y="175"/>
                    <a:pt x="21" y="167"/>
                    <a:pt x="23" y="159"/>
                  </a:cubicBezTo>
                  <a:cubicBezTo>
                    <a:pt x="24" y="155"/>
                    <a:pt x="25" y="151"/>
                    <a:pt x="27" y="147"/>
                  </a:cubicBezTo>
                  <a:cubicBezTo>
                    <a:pt x="28" y="143"/>
                    <a:pt x="29" y="139"/>
                    <a:pt x="31" y="136"/>
                  </a:cubicBezTo>
                  <a:cubicBezTo>
                    <a:pt x="34" y="128"/>
                    <a:pt x="37" y="121"/>
                    <a:pt x="41" y="115"/>
                  </a:cubicBezTo>
                  <a:cubicBezTo>
                    <a:pt x="43" y="111"/>
                    <a:pt x="44" y="108"/>
                    <a:pt x="46" y="105"/>
                  </a:cubicBezTo>
                  <a:cubicBezTo>
                    <a:pt x="48" y="102"/>
                    <a:pt x="50" y="99"/>
                    <a:pt x="52" y="96"/>
                  </a:cubicBezTo>
                  <a:cubicBezTo>
                    <a:pt x="56" y="90"/>
                    <a:pt x="60" y="84"/>
                    <a:pt x="64" y="79"/>
                  </a:cubicBezTo>
                  <a:cubicBezTo>
                    <a:pt x="68" y="74"/>
                    <a:pt x="72" y="69"/>
                    <a:pt x="76" y="64"/>
                  </a:cubicBezTo>
                  <a:cubicBezTo>
                    <a:pt x="81" y="60"/>
                    <a:pt x="85" y="56"/>
                    <a:pt x="88" y="52"/>
                  </a:cubicBezTo>
                  <a:cubicBezTo>
                    <a:pt x="92" y="48"/>
                    <a:pt x="96" y="45"/>
                    <a:pt x="99" y="43"/>
                  </a:cubicBezTo>
                  <a:cubicBezTo>
                    <a:pt x="103" y="40"/>
                    <a:pt x="106" y="37"/>
                    <a:pt x="109" y="35"/>
                  </a:cubicBezTo>
                  <a:cubicBezTo>
                    <a:pt x="115" y="30"/>
                    <a:pt x="121" y="26"/>
                    <a:pt x="124" y="24"/>
                  </a:cubicBezTo>
                  <a:cubicBezTo>
                    <a:pt x="128" y="21"/>
                    <a:pt x="130" y="20"/>
                    <a:pt x="130" y="20"/>
                  </a:cubicBezTo>
                  <a:cubicBezTo>
                    <a:pt x="115" y="0"/>
                    <a:pt x="115" y="0"/>
                    <a:pt x="115" y="0"/>
                  </a:cubicBezTo>
                  <a:close/>
                  <a:moveTo>
                    <a:pt x="249" y="391"/>
                  </a:moveTo>
                  <a:cubicBezTo>
                    <a:pt x="249" y="391"/>
                    <a:pt x="249" y="391"/>
                    <a:pt x="249" y="39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a:solidFill>
                  <a:schemeClr val="bg1">
                    <a:lumMod val="50000"/>
                  </a:schemeClr>
                </a:solidFill>
                <a:latin typeface="+mn-lt"/>
                <a:ea typeface="+mn-ea"/>
              </a:endParaRPr>
            </a:p>
          </p:txBody>
        </p:sp>
      </p:grpSp>
    </p:spTree>
    <p:extLst>
      <p:ext uri="{BB962C8B-B14F-4D97-AF65-F5344CB8AC3E}">
        <p14:creationId xmlns:p14="http://schemas.microsoft.com/office/powerpoint/2010/main" val="3508221022"/>
      </p:ext>
    </p:extLst>
  </p:cSld>
  <p:clrMapOvr>
    <a:masterClrMapping/>
  </p:clrMapOvr>
  <p:transition spd="slow" advClick="0" advTm="1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wipe(left)">
                                      <p:cBhvr>
                                        <p:cTn id="7" dur="500"/>
                                        <p:tgtEl>
                                          <p:spTgt spid="16"/>
                                        </p:tgtEl>
                                      </p:cBhvr>
                                    </p:animEffect>
                                  </p:childTnLst>
                                </p:cTn>
                              </p:par>
                              <p:par>
                                <p:cTn id="8" presetID="22" presetClass="entr" presetSubtype="8" fill="hold" nodeType="withEffect">
                                  <p:stCondLst>
                                    <p:cond delay="0"/>
                                  </p:stCondLst>
                                  <p:childTnLst>
                                    <p:set>
                                      <p:cBhvr>
                                        <p:cTn id="9" dur="1" fill="hold">
                                          <p:stCondLst>
                                            <p:cond delay="0"/>
                                          </p:stCondLst>
                                        </p:cTn>
                                        <p:tgtEl>
                                          <p:spTgt spid="10"/>
                                        </p:tgtEl>
                                        <p:attrNameLst>
                                          <p:attrName>style.visibility</p:attrName>
                                        </p:attrNameLst>
                                      </p:cBhvr>
                                      <p:to>
                                        <p:strVal val="visible"/>
                                      </p:to>
                                    </p:set>
                                    <p:animEffect transition="in" filter="wipe(left)">
                                      <p:cBhvr>
                                        <p:cTn id="10" dur="500"/>
                                        <p:tgtEl>
                                          <p:spTgt spid="10"/>
                                        </p:tgtEl>
                                      </p:cBhvr>
                                    </p:animEffect>
                                  </p:childTnLst>
                                </p:cTn>
                              </p:par>
                            </p:childTnLst>
                          </p:cTn>
                        </p:par>
                        <p:par>
                          <p:cTn id="11" fill="hold">
                            <p:stCondLst>
                              <p:cond delay="500"/>
                            </p:stCondLst>
                            <p:childTnLst>
                              <p:par>
                                <p:cTn id="12" presetID="41" presetClass="entr" presetSubtype="0" fill="hold" grpId="0" nodeType="afterEffect">
                                  <p:stCondLst>
                                    <p:cond delay="0"/>
                                  </p:stCondLst>
                                  <p:iterate type="lt">
                                    <p:tmPct val="10000"/>
                                  </p:iterate>
                                  <p:childTnLst>
                                    <p:set>
                                      <p:cBhvr>
                                        <p:cTn id="13" dur="1" fill="hold">
                                          <p:stCondLst>
                                            <p:cond delay="0"/>
                                          </p:stCondLst>
                                        </p:cTn>
                                        <p:tgtEl>
                                          <p:spTgt spid="9"/>
                                        </p:tgtEl>
                                        <p:attrNameLst>
                                          <p:attrName>style.visibility</p:attrName>
                                        </p:attrNameLst>
                                      </p:cBhvr>
                                      <p:to>
                                        <p:strVal val="visible"/>
                                      </p:to>
                                    </p:set>
                                    <p:anim calcmode="lin" valueType="num">
                                      <p:cBhvr>
                                        <p:cTn id="14" dur="400" fill="hold"/>
                                        <p:tgtEl>
                                          <p:spTgt spid="9"/>
                                        </p:tgtEl>
                                        <p:attrNameLst>
                                          <p:attrName>ppt_x</p:attrName>
                                        </p:attrNameLst>
                                      </p:cBhvr>
                                      <p:tavLst>
                                        <p:tav tm="0">
                                          <p:val>
                                            <p:strVal val="#ppt_x"/>
                                          </p:val>
                                        </p:tav>
                                        <p:tav tm="50000">
                                          <p:val>
                                            <p:strVal val="#ppt_x+.1"/>
                                          </p:val>
                                        </p:tav>
                                        <p:tav tm="100000">
                                          <p:val>
                                            <p:strVal val="#ppt_x"/>
                                          </p:val>
                                        </p:tav>
                                      </p:tavLst>
                                    </p:anim>
                                    <p:anim calcmode="lin" valueType="num">
                                      <p:cBhvr>
                                        <p:cTn id="15" dur="400" fill="hold"/>
                                        <p:tgtEl>
                                          <p:spTgt spid="9"/>
                                        </p:tgtEl>
                                        <p:attrNameLst>
                                          <p:attrName>ppt_y</p:attrName>
                                        </p:attrNameLst>
                                      </p:cBhvr>
                                      <p:tavLst>
                                        <p:tav tm="0">
                                          <p:val>
                                            <p:strVal val="#ppt_y"/>
                                          </p:val>
                                        </p:tav>
                                        <p:tav tm="100000">
                                          <p:val>
                                            <p:strVal val="#ppt_y"/>
                                          </p:val>
                                        </p:tav>
                                      </p:tavLst>
                                    </p:anim>
                                    <p:anim calcmode="lin" valueType="num">
                                      <p:cBhvr>
                                        <p:cTn id="16" dur="400" fill="hold"/>
                                        <p:tgtEl>
                                          <p:spTgt spid="9"/>
                                        </p:tgtEl>
                                        <p:attrNameLst>
                                          <p:attrName>ppt_h</p:attrName>
                                        </p:attrNameLst>
                                      </p:cBhvr>
                                      <p:tavLst>
                                        <p:tav tm="0">
                                          <p:val>
                                            <p:strVal val="#ppt_h/10"/>
                                          </p:val>
                                        </p:tav>
                                        <p:tav tm="50000">
                                          <p:val>
                                            <p:strVal val="#ppt_h+.01"/>
                                          </p:val>
                                        </p:tav>
                                        <p:tav tm="100000">
                                          <p:val>
                                            <p:strVal val="#ppt_h"/>
                                          </p:val>
                                        </p:tav>
                                      </p:tavLst>
                                    </p:anim>
                                    <p:anim calcmode="lin" valueType="num">
                                      <p:cBhvr>
                                        <p:cTn id="17" dur="400" fill="hold"/>
                                        <p:tgtEl>
                                          <p:spTgt spid="9"/>
                                        </p:tgtEl>
                                        <p:attrNameLst>
                                          <p:attrName>ppt_w</p:attrName>
                                        </p:attrNameLst>
                                      </p:cBhvr>
                                      <p:tavLst>
                                        <p:tav tm="0">
                                          <p:val>
                                            <p:strVal val="#ppt_w/10"/>
                                          </p:val>
                                        </p:tav>
                                        <p:tav tm="50000">
                                          <p:val>
                                            <p:strVal val="#ppt_w+.01"/>
                                          </p:val>
                                        </p:tav>
                                        <p:tav tm="100000">
                                          <p:val>
                                            <p:strVal val="#ppt_w"/>
                                          </p:val>
                                        </p:tav>
                                      </p:tavLst>
                                    </p:anim>
                                    <p:animEffect transition="in" filter="fade">
                                      <p:cBhvr>
                                        <p:cTn id="18" dur="400" tmFilter="0,0; .5, 1; 1, 1"/>
                                        <p:tgtEl>
                                          <p:spTgt spid="9"/>
                                        </p:tgtEl>
                                      </p:cBhvr>
                                    </p:animEffect>
                                  </p:childTnLst>
                                </p:cTn>
                              </p:par>
                              <p:par>
                                <p:cTn id="19" presetID="42" presetClass="entr" presetSubtype="0" fill="hold" grpId="0" nodeType="withEffect">
                                  <p:stCondLst>
                                    <p:cond delay="0"/>
                                  </p:stCondLst>
                                  <p:childTnLst>
                                    <p:set>
                                      <p:cBhvr>
                                        <p:cTn id="20" dur="1" fill="hold">
                                          <p:stCondLst>
                                            <p:cond delay="0"/>
                                          </p:stCondLst>
                                        </p:cTn>
                                        <p:tgtEl>
                                          <p:spTgt spid="15"/>
                                        </p:tgtEl>
                                        <p:attrNameLst>
                                          <p:attrName>style.visibility</p:attrName>
                                        </p:attrNameLst>
                                      </p:cBhvr>
                                      <p:to>
                                        <p:strVal val="visible"/>
                                      </p:to>
                                    </p:set>
                                    <p:animEffect transition="in" filter="fade">
                                      <p:cBhvr>
                                        <p:cTn id="21" dur="750"/>
                                        <p:tgtEl>
                                          <p:spTgt spid="15"/>
                                        </p:tgtEl>
                                      </p:cBhvr>
                                    </p:animEffect>
                                    <p:anim calcmode="lin" valueType="num">
                                      <p:cBhvr>
                                        <p:cTn id="22" dur="750" fill="hold"/>
                                        <p:tgtEl>
                                          <p:spTgt spid="15"/>
                                        </p:tgtEl>
                                        <p:attrNameLst>
                                          <p:attrName>ppt_x</p:attrName>
                                        </p:attrNameLst>
                                      </p:cBhvr>
                                      <p:tavLst>
                                        <p:tav tm="0">
                                          <p:val>
                                            <p:strVal val="#ppt_x"/>
                                          </p:val>
                                        </p:tav>
                                        <p:tav tm="100000">
                                          <p:val>
                                            <p:strVal val="#ppt_x"/>
                                          </p:val>
                                        </p:tav>
                                      </p:tavLst>
                                    </p:anim>
                                    <p:anim calcmode="lin" valueType="num">
                                      <p:cBhvr>
                                        <p:cTn id="23" dur="750" fill="hold"/>
                                        <p:tgtEl>
                                          <p:spTgt spid="15"/>
                                        </p:tgtEl>
                                        <p:attrNameLst>
                                          <p:attrName>ppt_y</p:attrName>
                                        </p:attrNameLst>
                                      </p:cBhvr>
                                      <p:tavLst>
                                        <p:tav tm="0">
                                          <p:val>
                                            <p:strVal val="#ppt_y+.1"/>
                                          </p:val>
                                        </p:tav>
                                        <p:tav tm="100000">
                                          <p:val>
                                            <p:strVal val="#ppt_y"/>
                                          </p:val>
                                        </p:tav>
                                      </p:tavLst>
                                    </p:anim>
                                  </p:childTnLst>
                                </p:cTn>
                              </p:par>
                            </p:childTnLst>
                          </p:cTn>
                        </p:par>
                        <p:par>
                          <p:cTn id="24" fill="hold">
                            <p:stCondLst>
                              <p:cond delay="1250"/>
                            </p:stCondLst>
                            <p:childTnLst>
                              <p:par>
                                <p:cTn id="25" presetID="42" presetClass="entr" presetSubtype="0" fill="hold" grpId="0" nodeType="afterEffect">
                                  <p:stCondLst>
                                    <p:cond delay="0"/>
                                  </p:stCondLst>
                                  <p:childTnLst>
                                    <p:set>
                                      <p:cBhvr>
                                        <p:cTn id="26" dur="1" fill="hold">
                                          <p:stCondLst>
                                            <p:cond delay="0"/>
                                          </p:stCondLst>
                                        </p:cTn>
                                        <p:tgtEl>
                                          <p:spTgt spid="21"/>
                                        </p:tgtEl>
                                        <p:attrNameLst>
                                          <p:attrName>style.visibility</p:attrName>
                                        </p:attrNameLst>
                                      </p:cBhvr>
                                      <p:to>
                                        <p:strVal val="visible"/>
                                      </p:to>
                                    </p:set>
                                    <p:animEffect transition="in" filter="fade">
                                      <p:cBhvr>
                                        <p:cTn id="27" dur="250"/>
                                        <p:tgtEl>
                                          <p:spTgt spid="21"/>
                                        </p:tgtEl>
                                      </p:cBhvr>
                                    </p:animEffect>
                                    <p:anim calcmode="lin" valueType="num">
                                      <p:cBhvr>
                                        <p:cTn id="28" dur="250" fill="hold"/>
                                        <p:tgtEl>
                                          <p:spTgt spid="21"/>
                                        </p:tgtEl>
                                        <p:attrNameLst>
                                          <p:attrName>ppt_x</p:attrName>
                                        </p:attrNameLst>
                                      </p:cBhvr>
                                      <p:tavLst>
                                        <p:tav tm="0">
                                          <p:val>
                                            <p:strVal val="#ppt_x"/>
                                          </p:val>
                                        </p:tav>
                                        <p:tav tm="100000">
                                          <p:val>
                                            <p:strVal val="#ppt_x"/>
                                          </p:val>
                                        </p:tav>
                                      </p:tavLst>
                                    </p:anim>
                                    <p:anim calcmode="lin" valueType="num">
                                      <p:cBhvr>
                                        <p:cTn id="29" dur="250" fill="hold"/>
                                        <p:tgtEl>
                                          <p:spTgt spid="21"/>
                                        </p:tgtEl>
                                        <p:attrNameLst>
                                          <p:attrName>ppt_y</p:attrName>
                                        </p:attrNameLst>
                                      </p:cBhvr>
                                      <p:tavLst>
                                        <p:tav tm="0">
                                          <p:val>
                                            <p:strVal val="#ppt_y+.1"/>
                                          </p:val>
                                        </p:tav>
                                        <p:tav tm="100000">
                                          <p:val>
                                            <p:strVal val="#ppt_y"/>
                                          </p:val>
                                        </p:tav>
                                      </p:tavLst>
                                    </p:anim>
                                  </p:childTnLst>
                                </p:cTn>
                              </p:par>
                            </p:childTnLst>
                          </p:cTn>
                        </p:par>
                        <p:par>
                          <p:cTn id="30" fill="hold">
                            <p:stCondLst>
                              <p:cond delay="1500"/>
                            </p:stCondLst>
                            <p:childTnLst>
                              <p:par>
                                <p:cTn id="31" presetID="42" presetClass="entr" presetSubtype="0" fill="hold" grpId="0" nodeType="afterEffect">
                                  <p:stCondLst>
                                    <p:cond delay="0"/>
                                  </p:stCondLst>
                                  <p:childTnLst>
                                    <p:set>
                                      <p:cBhvr>
                                        <p:cTn id="32" dur="1" fill="hold">
                                          <p:stCondLst>
                                            <p:cond delay="0"/>
                                          </p:stCondLst>
                                        </p:cTn>
                                        <p:tgtEl>
                                          <p:spTgt spid="22"/>
                                        </p:tgtEl>
                                        <p:attrNameLst>
                                          <p:attrName>style.visibility</p:attrName>
                                        </p:attrNameLst>
                                      </p:cBhvr>
                                      <p:to>
                                        <p:strVal val="visible"/>
                                      </p:to>
                                    </p:set>
                                    <p:animEffect transition="in" filter="fade">
                                      <p:cBhvr>
                                        <p:cTn id="33" dur="250"/>
                                        <p:tgtEl>
                                          <p:spTgt spid="22"/>
                                        </p:tgtEl>
                                      </p:cBhvr>
                                    </p:animEffect>
                                    <p:anim calcmode="lin" valueType="num">
                                      <p:cBhvr>
                                        <p:cTn id="34" dur="250" fill="hold"/>
                                        <p:tgtEl>
                                          <p:spTgt spid="22"/>
                                        </p:tgtEl>
                                        <p:attrNameLst>
                                          <p:attrName>ppt_x</p:attrName>
                                        </p:attrNameLst>
                                      </p:cBhvr>
                                      <p:tavLst>
                                        <p:tav tm="0">
                                          <p:val>
                                            <p:strVal val="#ppt_x"/>
                                          </p:val>
                                        </p:tav>
                                        <p:tav tm="100000">
                                          <p:val>
                                            <p:strVal val="#ppt_x"/>
                                          </p:val>
                                        </p:tav>
                                      </p:tavLst>
                                    </p:anim>
                                    <p:anim calcmode="lin" valueType="num">
                                      <p:cBhvr>
                                        <p:cTn id="35" dur="250" fill="hold"/>
                                        <p:tgtEl>
                                          <p:spTgt spid="22"/>
                                        </p:tgtEl>
                                        <p:attrNameLst>
                                          <p:attrName>ppt_y</p:attrName>
                                        </p:attrNameLst>
                                      </p:cBhvr>
                                      <p:tavLst>
                                        <p:tav tm="0">
                                          <p:val>
                                            <p:strVal val="#ppt_y+.1"/>
                                          </p:val>
                                        </p:tav>
                                        <p:tav tm="100000">
                                          <p:val>
                                            <p:strVal val="#ppt_y"/>
                                          </p:val>
                                        </p:tav>
                                      </p:tavLst>
                                    </p:anim>
                                  </p:childTnLst>
                                </p:cTn>
                              </p:par>
                            </p:childTnLst>
                          </p:cTn>
                        </p:par>
                        <p:par>
                          <p:cTn id="36" fill="hold">
                            <p:stCondLst>
                              <p:cond delay="1750"/>
                            </p:stCondLst>
                            <p:childTnLst>
                              <p:par>
                                <p:cTn id="37" presetID="42" presetClass="entr" presetSubtype="0" fill="hold" grpId="0" nodeType="afterEffect">
                                  <p:stCondLst>
                                    <p:cond delay="0"/>
                                  </p:stCondLst>
                                  <p:childTnLst>
                                    <p:set>
                                      <p:cBhvr>
                                        <p:cTn id="38" dur="1" fill="hold">
                                          <p:stCondLst>
                                            <p:cond delay="0"/>
                                          </p:stCondLst>
                                        </p:cTn>
                                        <p:tgtEl>
                                          <p:spTgt spid="23"/>
                                        </p:tgtEl>
                                        <p:attrNameLst>
                                          <p:attrName>style.visibility</p:attrName>
                                        </p:attrNameLst>
                                      </p:cBhvr>
                                      <p:to>
                                        <p:strVal val="visible"/>
                                      </p:to>
                                    </p:set>
                                    <p:animEffect transition="in" filter="fade">
                                      <p:cBhvr>
                                        <p:cTn id="39" dur="250"/>
                                        <p:tgtEl>
                                          <p:spTgt spid="23"/>
                                        </p:tgtEl>
                                      </p:cBhvr>
                                    </p:animEffect>
                                    <p:anim calcmode="lin" valueType="num">
                                      <p:cBhvr>
                                        <p:cTn id="40" dur="250" fill="hold"/>
                                        <p:tgtEl>
                                          <p:spTgt spid="23"/>
                                        </p:tgtEl>
                                        <p:attrNameLst>
                                          <p:attrName>ppt_x</p:attrName>
                                        </p:attrNameLst>
                                      </p:cBhvr>
                                      <p:tavLst>
                                        <p:tav tm="0">
                                          <p:val>
                                            <p:strVal val="#ppt_x"/>
                                          </p:val>
                                        </p:tav>
                                        <p:tav tm="100000">
                                          <p:val>
                                            <p:strVal val="#ppt_x"/>
                                          </p:val>
                                        </p:tav>
                                      </p:tavLst>
                                    </p:anim>
                                    <p:anim calcmode="lin" valueType="num">
                                      <p:cBhvr>
                                        <p:cTn id="41" dur="250" fill="hold"/>
                                        <p:tgtEl>
                                          <p:spTgt spid="23"/>
                                        </p:tgtEl>
                                        <p:attrNameLst>
                                          <p:attrName>ppt_y</p:attrName>
                                        </p:attrNameLst>
                                      </p:cBhvr>
                                      <p:tavLst>
                                        <p:tav tm="0">
                                          <p:val>
                                            <p:strVal val="#ppt_y+.1"/>
                                          </p:val>
                                        </p:tav>
                                        <p:tav tm="100000">
                                          <p:val>
                                            <p:strVal val="#ppt_y"/>
                                          </p:val>
                                        </p:tav>
                                      </p:tavLst>
                                    </p:anim>
                                  </p:childTnLst>
                                </p:cTn>
                              </p:par>
                            </p:childTnLst>
                          </p:cTn>
                        </p:par>
                        <p:par>
                          <p:cTn id="42" fill="hold">
                            <p:stCondLst>
                              <p:cond delay="2000"/>
                            </p:stCondLst>
                            <p:childTnLst>
                              <p:par>
                                <p:cTn id="43" presetID="42" presetClass="entr" presetSubtype="0" fill="hold" grpId="0" nodeType="afterEffect">
                                  <p:stCondLst>
                                    <p:cond delay="0"/>
                                  </p:stCondLst>
                                  <p:childTnLst>
                                    <p:set>
                                      <p:cBhvr>
                                        <p:cTn id="44" dur="1" fill="hold">
                                          <p:stCondLst>
                                            <p:cond delay="0"/>
                                          </p:stCondLst>
                                        </p:cTn>
                                        <p:tgtEl>
                                          <p:spTgt spid="24"/>
                                        </p:tgtEl>
                                        <p:attrNameLst>
                                          <p:attrName>style.visibility</p:attrName>
                                        </p:attrNameLst>
                                      </p:cBhvr>
                                      <p:to>
                                        <p:strVal val="visible"/>
                                      </p:to>
                                    </p:set>
                                    <p:animEffect transition="in" filter="fade">
                                      <p:cBhvr>
                                        <p:cTn id="45" dur="250"/>
                                        <p:tgtEl>
                                          <p:spTgt spid="24"/>
                                        </p:tgtEl>
                                      </p:cBhvr>
                                    </p:animEffect>
                                    <p:anim calcmode="lin" valueType="num">
                                      <p:cBhvr>
                                        <p:cTn id="46" dur="250" fill="hold"/>
                                        <p:tgtEl>
                                          <p:spTgt spid="24"/>
                                        </p:tgtEl>
                                        <p:attrNameLst>
                                          <p:attrName>ppt_x</p:attrName>
                                        </p:attrNameLst>
                                      </p:cBhvr>
                                      <p:tavLst>
                                        <p:tav tm="0">
                                          <p:val>
                                            <p:strVal val="#ppt_x"/>
                                          </p:val>
                                        </p:tav>
                                        <p:tav tm="100000">
                                          <p:val>
                                            <p:strVal val="#ppt_x"/>
                                          </p:val>
                                        </p:tav>
                                      </p:tavLst>
                                    </p:anim>
                                    <p:anim calcmode="lin" valueType="num">
                                      <p:cBhvr>
                                        <p:cTn id="47" dur="250" fill="hold"/>
                                        <p:tgtEl>
                                          <p:spTgt spid="24"/>
                                        </p:tgtEl>
                                        <p:attrNameLst>
                                          <p:attrName>ppt_y</p:attrName>
                                        </p:attrNameLst>
                                      </p:cBhvr>
                                      <p:tavLst>
                                        <p:tav tm="0">
                                          <p:val>
                                            <p:strVal val="#ppt_y+.1"/>
                                          </p:val>
                                        </p:tav>
                                        <p:tav tm="100000">
                                          <p:val>
                                            <p:strVal val="#ppt_y"/>
                                          </p:val>
                                        </p:tav>
                                      </p:tavLst>
                                    </p:anim>
                                  </p:childTnLst>
                                </p:cTn>
                              </p:par>
                            </p:childTnLst>
                          </p:cTn>
                        </p:par>
                        <p:par>
                          <p:cTn id="48" fill="hold">
                            <p:stCondLst>
                              <p:cond delay="2250"/>
                            </p:stCondLst>
                            <p:childTnLst>
                              <p:par>
                                <p:cTn id="49" presetID="42" presetClass="entr" presetSubtype="0" fill="hold" grpId="0" nodeType="afterEffect">
                                  <p:stCondLst>
                                    <p:cond delay="0"/>
                                  </p:stCondLst>
                                  <p:childTnLst>
                                    <p:set>
                                      <p:cBhvr>
                                        <p:cTn id="50" dur="1" fill="hold">
                                          <p:stCondLst>
                                            <p:cond delay="0"/>
                                          </p:stCondLst>
                                        </p:cTn>
                                        <p:tgtEl>
                                          <p:spTgt spid="25"/>
                                        </p:tgtEl>
                                        <p:attrNameLst>
                                          <p:attrName>style.visibility</p:attrName>
                                        </p:attrNameLst>
                                      </p:cBhvr>
                                      <p:to>
                                        <p:strVal val="visible"/>
                                      </p:to>
                                    </p:set>
                                    <p:animEffect transition="in" filter="fade">
                                      <p:cBhvr>
                                        <p:cTn id="51" dur="250"/>
                                        <p:tgtEl>
                                          <p:spTgt spid="25"/>
                                        </p:tgtEl>
                                      </p:cBhvr>
                                    </p:animEffect>
                                    <p:anim calcmode="lin" valueType="num">
                                      <p:cBhvr>
                                        <p:cTn id="52" dur="250" fill="hold"/>
                                        <p:tgtEl>
                                          <p:spTgt spid="25"/>
                                        </p:tgtEl>
                                        <p:attrNameLst>
                                          <p:attrName>ppt_x</p:attrName>
                                        </p:attrNameLst>
                                      </p:cBhvr>
                                      <p:tavLst>
                                        <p:tav tm="0">
                                          <p:val>
                                            <p:strVal val="#ppt_x"/>
                                          </p:val>
                                        </p:tav>
                                        <p:tav tm="100000">
                                          <p:val>
                                            <p:strVal val="#ppt_x"/>
                                          </p:val>
                                        </p:tav>
                                      </p:tavLst>
                                    </p:anim>
                                    <p:anim calcmode="lin" valueType="num">
                                      <p:cBhvr>
                                        <p:cTn id="53" dur="250" fill="hold"/>
                                        <p:tgtEl>
                                          <p:spTgt spid="25"/>
                                        </p:tgtEl>
                                        <p:attrNameLst>
                                          <p:attrName>ppt_y</p:attrName>
                                        </p:attrNameLst>
                                      </p:cBhvr>
                                      <p:tavLst>
                                        <p:tav tm="0">
                                          <p:val>
                                            <p:strVal val="#ppt_y+.1"/>
                                          </p:val>
                                        </p:tav>
                                        <p:tav tm="100000">
                                          <p:val>
                                            <p:strVal val="#ppt_y"/>
                                          </p:val>
                                        </p:tav>
                                      </p:tavLst>
                                    </p:anim>
                                  </p:childTnLst>
                                </p:cTn>
                              </p:par>
                            </p:childTnLst>
                          </p:cTn>
                        </p:par>
                        <p:par>
                          <p:cTn id="54" fill="hold">
                            <p:stCondLst>
                              <p:cond delay="2500"/>
                            </p:stCondLst>
                            <p:childTnLst>
                              <p:par>
                                <p:cTn id="55" presetID="42" presetClass="entr" presetSubtype="0" fill="hold" grpId="0" nodeType="afterEffect">
                                  <p:stCondLst>
                                    <p:cond delay="0"/>
                                  </p:stCondLst>
                                  <p:childTnLst>
                                    <p:set>
                                      <p:cBhvr>
                                        <p:cTn id="56" dur="1" fill="hold">
                                          <p:stCondLst>
                                            <p:cond delay="0"/>
                                          </p:stCondLst>
                                        </p:cTn>
                                        <p:tgtEl>
                                          <p:spTgt spid="26"/>
                                        </p:tgtEl>
                                        <p:attrNameLst>
                                          <p:attrName>style.visibility</p:attrName>
                                        </p:attrNameLst>
                                      </p:cBhvr>
                                      <p:to>
                                        <p:strVal val="visible"/>
                                      </p:to>
                                    </p:set>
                                    <p:animEffect transition="in" filter="fade">
                                      <p:cBhvr>
                                        <p:cTn id="57" dur="250"/>
                                        <p:tgtEl>
                                          <p:spTgt spid="26"/>
                                        </p:tgtEl>
                                      </p:cBhvr>
                                    </p:animEffect>
                                    <p:anim calcmode="lin" valueType="num">
                                      <p:cBhvr>
                                        <p:cTn id="58" dur="250" fill="hold"/>
                                        <p:tgtEl>
                                          <p:spTgt spid="26"/>
                                        </p:tgtEl>
                                        <p:attrNameLst>
                                          <p:attrName>ppt_x</p:attrName>
                                        </p:attrNameLst>
                                      </p:cBhvr>
                                      <p:tavLst>
                                        <p:tav tm="0">
                                          <p:val>
                                            <p:strVal val="#ppt_x"/>
                                          </p:val>
                                        </p:tav>
                                        <p:tav tm="100000">
                                          <p:val>
                                            <p:strVal val="#ppt_x"/>
                                          </p:val>
                                        </p:tav>
                                      </p:tavLst>
                                    </p:anim>
                                    <p:anim calcmode="lin" valueType="num">
                                      <p:cBhvr>
                                        <p:cTn id="59" dur="250" fill="hold"/>
                                        <p:tgtEl>
                                          <p:spTgt spid="26"/>
                                        </p:tgtEl>
                                        <p:attrNameLst>
                                          <p:attrName>ppt_y</p:attrName>
                                        </p:attrNameLst>
                                      </p:cBhvr>
                                      <p:tavLst>
                                        <p:tav tm="0">
                                          <p:val>
                                            <p:strVal val="#ppt_y+.1"/>
                                          </p:val>
                                        </p:tav>
                                        <p:tav tm="100000">
                                          <p:val>
                                            <p:strVal val="#ppt_y"/>
                                          </p:val>
                                        </p:tav>
                                      </p:tavLst>
                                    </p:anim>
                                  </p:childTnLst>
                                </p:cTn>
                              </p:par>
                            </p:childTnLst>
                          </p:cTn>
                        </p:par>
                        <p:par>
                          <p:cTn id="60" fill="hold">
                            <p:stCondLst>
                              <p:cond delay="2750"/>
                            </p:stCondLst>
                            <p:childTnLst>
                              <p:par>
                                <p:cTn id="61" presetID="42" presetClass="entr" presetSubtype="0" fill="hold" grpId="0" nodeType="afterEffect">
                                  <p:stCondLst>
                                    <p:cond delay="0"/>
                                  </p:stCondLst>
                                  <p:childTnLst>
                                    <p:set>
                                      <p:cBhvr>
                                        <p:cTn id="62" dur="1" fill="hold">
                                          <p:stCondLst>
                                            <p:cond delay="0"/>
                                          </p:stCondLst>
                                        </p:cTn>
                                        <p:tgtEl>
                                          <p:spTgt spid="27"/>
                                        </p:tgtEl>
                                        <p:attrNameLst>
                                          <p:attrName>style.visibility</p:attrName>
                                        </p:attrNameLst>
                                      </p:cBhvr>
                                      <p:to>
                                        <p:strVal val="visible"/>
                                      </p:to>
                                    </p:set>
                                    <p:animEffect transition="in" filter="fade">
                                      <p:cBhvr>
                                        <p:cTn id="63" dur="250"/>
                                        <p:tgtEl>
                                          <p:spTgt spid="27"/>
                                        </p:tgtEl>
                                      </p:cBhvr>
                                    </p:animEffect>
                                    <p:anim calcmode="lin" valueType="num">
                                      <p:cBhvr>
                                        <p:cTn id="64" dur="250" fill="hold"/>
                                        <p:tgtEl>
                                          <p:spTgt spid="27"/>
                                        </p:tgtEl>
                                        <p:attrNameLst>
                                          <p:attrName>ppt_x</p:attrName>
                                        </p:attrNameLst>
                                      </p:cBhvr>
                                      <p:tavLst>
                                        <p:tav tm="0">
                                          <p:val>
                                            <p:strVal val="#ppt_x"/>
                                          </p:val>
                                        </p:tav>
                                        <p:tav tm="100000">
                                          <p:val>
                                            <p:strVal val="#ppt_x"/>
                                          </p:val>
                                        </p:tav>
                                      </p:tavLst>
                                    </p:anim>
                                    <p:anim calcmode="lin" valueType="num">
                                      <p:cBhvr>
                                        <p:cTn id="65" dur="250" fill="hold"/>
                                        <p:tgtEl>
                                          <p:spTgt spid="27"/>
                                        </p:tgtEl>
                                        <p:attrNameLst>
                                          <p:attrName>ppt_y</p:attrName>
                                        </p:attrNameLst>
                                      </p:cBhvr>
                                      <p:tavLst>
                                        <p:tav tm="0">
                                          <p:val>
                                            <p:strVal val="#ppt_y+.1"/>
                                          </p:val>
                                        </p:tav>
                                        <p:tav tm="100000">
                                          <p:val>
                                            <p:strVal val="#ppt_y"/>
                                          </p:val>
                                        </p:tav>
                                      </p:tavLst>
                                    </p:anim>
                                  </p:childTnLst>
                                </p:cTn>
                              </p:par>
                            </p:childTnLst>
                          </p:cTn>
                        </p:par>
                        <p:par>
                          <p:cTn id="66" fill="hold">
                            <p:stCondLst>
                              <p:cond delay="3000"/>
                            </p:stCondLst>
                            <p:childTnLst>
                              <p:par>
                                <p:cTn id="67" presetID="42" presetClass="entr" presetSubtype="0" fill="hold" grpId="0" nodeType="afterEffect">
                                  <p:stCondLst>
                                    <p:cond delay="0"/>
                                  </p:stCondLst>
                                  <p:childTnLst>
                                    <p:set>
                                      <p:cBhvr>
                                        <p:cTn id="68" dur="1" fill="hold">
                                          <p:stCondLst>
                                            <p:cond delay="0"/>
                                          </p:stCondLst>
                                        </p:cTn>
                                        <p:tgtEl>
                                          <p:spTgt spid="28"/>
                                        </p:tgtEl>
                                        <p:attrNameLst>
                                          <p:attrName>style.visibility</p:attrName>
                                        </p:attrNameLst>
                                      </p:cBhvr>
                                      <p:to>
                                        <p:strVal val="visible"/>
                                      </p:to>
                                    </p:set>
                                    <p:animEffect transition="in" filter="fade">
                                      <p:cBhvr>
                                        <p:cTn id="69" dur="250"/>
                                        <p:tgtEl>
                                          <p:spTgt spid="28"/>
                                        </p:tgtEl>
                                      </p:cBhvr>
                                    </p:animEffect>
                                    <p:anim calcmode="lin" valueType="num">
                                      <p:cBhvr>
                                        <p:cTn id="70" dur="250" fill="hold"/>
                                        <p:tgtEl>
                                          <p:spTgt spid="28"/>
                                        </p:tgtEl>
                                        <p:attrNameLst>
                                          <p:attrName>ppt_x</p:attrName>
                                        </p:attrNameLst>
                                      </p:cBhvr>
                                      <p:tavLst>
                                        <p:tav tm="0">
                                          <p:val>
                                            <p:strVal val="#ppt_x"/>
                                          </p:val>
                                        </p:tav>
                                        <p:tav tm="100000">
                                          <p:val>
                                            <p:strVal val="#ppt_x"/>
                                          </p:val>
                                        </p:tav>
                                      </p:tavLst>
                                    </p:anim>
                                    <p:anim calcmode="lin" valueType="num">
                                      <p:cBhvr>
                                        <p:cTn id="71" dur="250" fill="hold"/>
                                        <p:tgtEl>
                                          <p:spTgt spid="28"/>
                                        </p:tgtEl>
                                        <p:attrNameLst>
                                          <p:attrName>ppt_y</p:attrName>
                                        </p:attrNameLst>
                                      </p:cBhvr>
                                      <p:tavLst>
                                        <p:tav tm="0">
                                          <p:val>
                                            <p:strVal val="#ppt_y+.1"/>
                                          </p:val>
                                        </p:tav>
                                        <p:tav tm="100000">
                                          <p:val>
                                            <p:strVal val="#ppt_y"/>
                                          </p:val>
                                        </p:tav>
                                      </p:tavLst>
                                    </p:anim>
                                  </p:childTnLst>
                                </p:cTn>
                              </p:par>
                            </p:childTnLst>
                          </p:cTn>
                        </p:par>
                        <p:par>
                          <p:cTn id="72" fill="hold">
                            <p:stCondLst>
                              <p:cond delay="3250"/>
                            </p:stCondLst>
                            <p:childTnLst>
                              <p:par>
                                <p:cTn id="73" presetID="42" presetClass="entr" presetSubtype="0" fill="hold" grpId="0" nodeType="afterEffect">
                                  <p:stCondLst>
                                    <p:cond delay="0"/>
                                  </p:stCondLst>
                                  <p:childTnLst>
                                    <p:set>
                                      <p:cBhvr>
                                        <p:cTn id="74" dur="1" fill="hold">
                                          <p:stCondLst>
                                            <p:cond delay="0"/>
                                          </p:stCondLst>
                                        </p:cTn>
                                        <p:tgtEl>
                                          <p:spTgt spid="29"/>
                                        </p:tgtEl>
                                        <p:attrNameLst>
                                          <p:attrName>style.visibility</p:attrName>
                                        </p:attrNameLst>
                                      </p:cBhvr>
                                      <p:to>
                                        <p:strVal val="visible"/>
                                      </p:to>
                                    </p:set>
                                    <p:animEffect transition="in" filter="fade">
                                      <p:cBhvr>
                                        <p:cTn id="75" dur="250"/>
                                        <p:tgtEl>
                                          <p:spTgt spid="29"/>
                                        </p:tgtEl>
                                      </p:cBhvr>
                                    </p:animEffect>
                                    <p:anim calcmode="lin" valueType="num">
                                      <p:cBhvr>
                                        <p:cTn id="76" dur="250" fill="hold"/>
                                        <p:tgtEl>
                                          <p:spTgt spid="29"/>
                                        </p:tgtEl>
                                        <p:attrNameLst>
                                          <p:attrName>ppt_x</p:attrName>
                                        </p:attrNameLst>
                                      </p:cBhvr>
                                      <p:tavLst>
                                        <p:tav tm="0">
                                          <p:val>
                                            <p:strVal val="#ppt_x"/>
                                          </p:val>
                                        </p:tav>
                                        <p:tav tm="100000">
                                          <p:val>
                                            <p:strVal val="#ppt_x"/>
                                          </p:val>
                                        </p:tav>
                                      </p:tavLst>
                                    </p:anim>
                                    <p:anim calcmode="lin" valueType="num">
                                      <p:cBhvr>
                                        <p:cTn id="77" dur="250" fill="hold"/>
                                        <p:tgtEl>
                                          <p:spTgt spid="29"/>
                                        </p:tgtEl>
                                        <p:attrNameLst>
                                          <p:attrName>ppt_y</p:attrName>
                                        </p:attrNameLst>
                                      </p:cBhvr>
                                      <p:tavLst>
                                        <p:tav tm="0">
                                          <p:val>
                                            <p:strVal val="#ppt_y+.1"/>
                                          </p:val>
                                        </p:tav>
                                        <p:tav tm="100000">
                                          <p:val>
                                            <p:strVal val="#ppt_y"/>
                                          </p:val>
                                        </p:tav>
                                      </p:tavLst>
                                    </p:anim>
                                  </p:childTnLst>
                                </p:cTn>
                              </p:par>
                            </p:childTnLst>
                          </p:cTn>
                        </p:par>
                        <p:par>
                          <p:cTn id="78" fill="hold">
                            <p:stCondLst>
                              <p:cond delay="3500"/>
                            </p:stCondLst>
                            <p:childTnLst>
                              <p:par>
                                <p:cTn id="79" presetID="42" presetClass="entr" presetSubtype="0" fill="hold" grpId="0" nodeType="afterEffect">
                                  <p:stCondLst>
                                    <p:cond delay="0"/>
                                  </p:stCondLst>
                                  <p:childTnLst>
                                    <p:set>
                                      <p:cBhvr>
                                        <p:cTn id="80" dur="1" fill="hold">
                                          <p:stCondLst>
                                            <p:cond delay="0"/>
                                          </p:stCondLst>
                                        </p:cTn>
                                        <p:tgtEl>
                                          <p:spTgt spid="30"/>
                                        </p:tgtEl>
                                        <p:attrNameLst>
                                          <p:attrName>style.visibility</p:attrName>
                                        </p:attrNameLst>
                                      </p:cBhvr>
                                      <p:to>
                                        <p:strVal val="visible"/>
                                      </p:to>
                                    </p:set>
                                    <p:animEffect transition="in" filter="fade">
                                      <p:cBhvr>
                                        <p:cTn id="81" dur="250"/>
                                        <p:tgtEl>
                                          <p:spTgt spid="30"/>
                                        </p:tgtEl>
                                      </p:cBhvr>
                                    </p:animEffect>
                                    <p:anim calcmode="lin" valueType="num">
                                      <p:cBhvr>
                                        <p:cTn id="82" dur="250" fill="hold"/>
                                        <p:tgtEl>
                                          <p:spTgt spid="30"/>
                                        </p:tgtEl>
                                        <p:attrNameLst>
                                          <p:attrName>ppt_x</p:attrName>
                                        </p:attrNameLst>
                                      </p:cBhvr>
                                      <p:tavLst>
                                        <p:tav tm="0">
                                          <p:val>
                                            <p:strVal val="#ppt_x"/>
                                          </p:val>
                                        </p:tav>
                                        <p:tav tm="100000">
                                          <p:val>
                                            <p:strVal val="#ppt_x"/>
                                          </p:val>
                                        </p:tav>
                                      </p:tavLst>
                                    </p:anim>
                                    <p:anim calcmode="lin" valueType="num">
                                      <p:cBhvr>
                                        <p:cTn id="83" dur="250" fill="hold"/>
                                        <p:tgtEl>
                                          <p:spTgt spid="30"/>
                                        </p:tgtEl>
                                        <p:attrNameLst>
                                          <p:attrName>ppt_y</p:attrName>
                                        </p:attrNameLst>
                                      </p:cBhvr>
                                      <p:tavLst>
                                        <p:tav tm="0">
                                          <p:val>
                                            <p:strVal val="#ppt_y+.1"/>
                                          </p:val>
                                        </p:tav>
                                        <p:tav tm="100000">
                                          <p:val>
                                            <p:strVal val="#ppt_y"/>
                                          </p:val>
                                        </p:tav>
                                      </p:tavLst>
                                    </p:anim>
                                  </p:childTnLst>
                                </p:cTn>
                              </p:par>
                            </p:childTnLst>
                          </p:cTn>
                        </p:par>
                        <p:par>
                          <p:cTn id="84" fill="hold">
                            <p:stCondLst>
                              <p:cond delay="3750"/>
                            </p:stCondLst>
                            <p:childTnLst>
                              <p:par>
                                <p:cTn id="85" presetID="42" presetClass="entr" presetSubtype="0" fill="hold" grpId="0" nodeType="afterEffect">
                                  <p:stCondLst>
                                    <p:cond delay="0"/>
                                  </p:stCondLst>
                                  <p:childTnLst>
                                    <p:set>
                                      <p:cBhvr>
                                        <p:cTn id="86" dur="1" fill="hold">
                                          <p:stCondLst>
                                            <p:cond delay="0"/>
                                          </p:stCondLst>
                                        </p:cTn>
                                        <p:tgtEl>
                                          <p:spTgt spid="31"/>
                                        </p:tgtEl>
                                        <p:attrNameLst>
                                          <p:attrName>style.visibility</p:attrName>
                                        </p:attrNameLst>
                                      </p:cBhvr>
                                      <p:to>
                                        <p:strVal val="visible"/>
                                      </p:to>
                                    </p:set>
                                    <p:animEffect transition="in" filter="fade">
                                      <p:cBhvr>
                                        <p:cTn id="87" dur="250"/>
                                        <p:tgtEl>
                                          <p:spTgt spid="31"/>
                                        </p:tgtEl>
                                      </p:cBhvr>
                                    </p:animEffect>
                                    <p:anim calcmode="lin" valueType="num">
                                      <p:cBhvr>
                                        <p:cTn id="88" dur="250" fill="hold"/>
                                        <p:tgtEl>
                                          <p:spTgt spid="31"/>
                                        </p:tgtEl>
                                        <p:attrNameLst>
                                          <p:attrName>ppt_x</p:attrName>
                                        </p:attrNameLst>
                                      </p:cBhvr>
                                      <p:tavLst>
                                        <p:tav tm="0">
                                          <p:val>
                                            <p:strVal val="#ppt_x"/>
                                          </p:val>
                                        </p:tav>
                                        <p:tav tm="100000">
                                          <p:val>
                                            <p:strVal val="#ppt_x"/>
                                          </p:val>
                                        </p:tav>
                                      </p:tavLst>
                                    </p:anim>
                                    <p:anim calcmode="lin" valueType="num">
                                      <p:cBhvr>
                                        <p:cTn id="89" dur="250" fill="hold"/>
                                        <p:tgtEl>
                                          <p:spTgt spid="31"/>
                                        </p:tgtEl>
                                        <p:attrNameLst>
                                          <p:attrName>ppt_y</p:attrName>
                                        </p:attrNameLst>
                                      </p:cBhvr>
                                      <p:tavLst>
                                        <p:tav tm="0">
                                          <p:val>
                                            <p:strVal val="#ppt_y+.1"/>
                                          </p:val>
                                        </p:tav>
                                        <p:tav tm="100000">
                                          <p:val>
                                            <p:strVal val="#ppt_y"/>
                                          </p:val>
                                        </p:tav>
                                      </p:tavLst>
                                    </p:anim>
                                  </p:childTnLst>
                                </p:cTn>
                              </p:par>
                            </p:childTnLst>
                          </p:cTn>
                        </p:par>
                        <p:par>
                          <p:cTn id="90" fill="hold">
                            <p:stCondLst>
                              <p:cond delay="4000"/>
                            </p:stCondLst>
                            <p:childTnLst>
                              <p:par>
                                <p:cTn id="91" presetID="42" presetClass="entr" presetSubtype="0" fill="hold" grpId="0" nodeType="afterEffect">
                                  <p:stCondLst>
                                    <p:cond delay="0"/>
                                  </p:stCondLst>
                                  <p:childTnLst>
                                    <p:set>
                                      <p:cBhvr>
                                        <p:cTn id="92" dur="1" fill="hold">
                                          <p:stCondLst>
                                            <p:cond delay="0"/>
                                          </p:stCondLst>
                                        </p:cTn>
                                        <p:tgtEl>
                                          <p:spTgt spid="32"/>
                                        </p:tgtEl>
                                        <p:attrNameLst>
                                          <p:attrName>style.visibility</p:attrName>
                                        </p:attrNameLst>
                                      </p:cBhvr>
                                      <p:to>
                                        <p:strVal val="visible"/>
                                      </p:to>
                                    </p:set>
                                    <p:animEffect transition="in" filter="fade">
                                      <p:cBhvr>
                                        <p:cTn id="93" dur="250"/>
                                        <p:tgtEl>
                                          <p:spTgt spid="32"/>
                                        </p:tgtEl>
                                      </p:cBhvr>
                                    </p:animEffect>
                                    <p:anim calcmode="lin" valueType="num">
                                      <p:cBhvr>
                                        <p:cTn id="94" dur="250" fill="hold"/>
                                        <p:tgtEl>
                                          <p:spTgt spid="32"/>
                                        </p:tgtEl>
                                        <p:attrNameLst>
                                          <p:attrName>ppt_x</p:attrName>
                                        </p:attrNameLst>
                                      </p:cBhvr>
                                      <p:tavLst>
                                        <p:tav tm="0">
                                          <p:val>
                                            <p:strVal val="#ppt_x"/>
                                          </p:val>
                                        </p:tav>
                                        <p:tav tm="100000">
                                          <p:val>
                                            <p:strVal val="#ppt_x"/>
                                          </p:val>
                                        </p:tav>
                                      </p:tavLst>
                                    </p:anim>
                                    <p:anim calcmode="lin" valueType="num">
                                      <p:cBhvr>
                                        <p:cTn id="95" dur="250" fill="hold"/>
                                        <p:tgtEl>
                                          <p:spTgt spid="32"/>
                                        </p:tgtEl>
                                        <p:attrNameLst>
                                          <p:attrName>ppt_y</p:attrName>
                                        </p:attrNameLst>
                                      </p:cBhvr>
                                      <p:tavLst>
                                        <p:tav tm="0">
                                          <p:val>
                                            <p:strVal val="#ppt_y+.1"/>
                                          </p:val>
                                        </p:tav>
                                        <p:tav tm="100000">
                                          <p:val>
                                            <p:strVal val="#ppt_y"/>
                                          </p:val>
                                        </p:tav>
                                      </p:tavLst>
                                    </p:anim>
                                  </p:childTnLst>
                                </p:cTn>
                              </p:par>
                            </p:childTnLst>
                          </p:cTn>
                        </p:par>
                        <p:par>
                          <p:cTn id="96" fill="hold">
                            <p:stCondLst>
                              <p:cond delay="4250"/>
                            </p:stCondLst>
                            <p:childTnLst>
                              <p:par>
                                <p:cTn id="97" presetID="42" presetClass="entr" presetSubtype="0" fill="hold" nodeType="afterEffect">
                                  <p:stCondLst>
                                    <p:cond delay="0"/>
                                  </p:stCondLst>
                                  <p:childTnLst>
                                    <p:set>
                                      <p:cBhvr>
                                        <p:cTn id="98" dur="1" fill="hold">
                                          <p:stCondLst>
                                            <p:cond delay="0"/>
                                          </p:stCondLst>
                                        </p:cTn>
                                        <p:tgtEl>
                                          <p:spTgt spid="33"/>
                                        </p:tgtEl>
                                        <p:attrNameLst>
                                          <p:attrName>style.visibility</p:attrName>
                                        </p:attrNameLst>
                                      </p:cBhvr>
                                      <p:to>
                                        <p:strVal val="visible"/>
                                      </p:to>
                                    </p:set>
                                    <p:animEffect transition="in" filter="fade">
                                      <p:cBhvr>
                                        <p:cTn id="99" dur="250"/>
                                        <p:tgtEl>
                                          <p:spTgt spid="33"/>
                                        </p:tgtEl>
                                      </p:cBhvr>
                                    </p:animEffect>
                                    <p:anim calcmode="lin" valueType="num">
                                      <p:cBhvr>
                                        <p:cTn id="100" dur="250" fill="hold"/>
                                        <p:tgtEl>
                                          <p:spTgt spid="33"/>
                                        </p:tgtEl>
                                        <p:attrNameLst>
                                          <p:attrName>ppt_x</p:attrName>
                                        </p:attrNameLst>
                                      </p:cBhvr>
                                      <p:tavLst>
                                        <p:tav tm="0">
                                          <p:val>
                                            <p:strVal val="#ppt_x"/>
                                          </p:val>
                                        </p:tav>
                                        <p:tav tm="100000">
                                          <p:val>
                                            <p:strVal val="#ppt_x"/>
                                          </p:val>
                                        </p:tav>
                                      </p:tavLst>
                                    </p:anim>
                                    <p:anim calcmode="lin" valueType="num">
                                      <p:cBhvr>
                                        <p:cTn id="101" dur="250" fill="hold"/>
                                        <p:tgtEl>
                                          <p:spTgt spid="33"/>
                                        </p:tgtEl>
                                        <p:attrNameLst>
                                          <p:attrName>ppt_y</p:attrName>
                                        </p:attrNameLst>
                                      </p:cBhvr>
                                      <p:tavLst>
                                        <p:tav tm="0">
                                          <p:val>
                                            <p:strVal val="#ppt_y+.1"/>
                                          </p:val>
                                        </p:tav>
                                        <p:tav tm="100000">
                                          <p:val>
                                            <p:strVal val="#ppt_y"/>
                                          </p:val>
                                        </p:tav>
                                      </p:tavLst>
                                    </p:anim>
                                  </p:childTnLst>
                                </p:cTn>
                              </p:par>
                            </p:childTnLst>
                          </p:cTn>
                        </p:par>
                        <p:par>
                          <p:cTn id="102" fill="hold">
                            <p:stCondLst>
                              <p:cond delay="4500"/>
                            </p:stCondLst>
                            <p:childTnLst>
                              <p:par>
                                <p:cTn id="103" presetID="42" presetClass="entr" presetSubtype="0" fill="hold" nodeType="afterEffect">
                                  <p:stCondLst>
                                    <p:cond delay="0"/>
                                  </p:stCondLst>
                                  <p:childTnLst>
                                    <p:set>
                                      <p:cBhvr>
                                        <p:cTn id="104" dur="1" fill="hold">
                                          <p:stCondLst>
                                            <p:cond delay="0"/>
                                          </p:stCondLst>
                                        </p:cTn>
                                        <p:tgtEl>
                                          <p:spTgt spid="39"/>
                                        </p:tgtEl>
                                        <p:attrNameLst>
                                          <p:attrName>style.visibility</p:attrName>
                                        </p:attrNameLst>
                                      </p:cBhvr>
                                      <p:to>
                                        <p:strVal val="visible"/>
                                      </p:to>
                                    </p:set>
                                    <p:animEffect transition="in" filter="fade">
                                      <p:cBhvr>
                                        <p:cTn id="105" dur="250"/>
                                        <p:tgtEl>
                                          <p:spTgt spid="39"/>
                                        </p:tgtEl>
                                      </p:cBhvr>
                                    </p:animEffect>
                                    <p:anim calcmode="lin" valueType="num">
                                      <p:cBhvr>
                                        <p:cTn id="106" dur="250" fill="hold"/>
                                        <p:tgtEl>
                                          <p:spTgt spid="39"/>
                                        </p:tgtEl>
                                        <p:attrNameLst>
                                          <p:attrName>ppt_x</p:attrName>
                                        </p:attrNameLst>
                                      </p:cBhvr>
                                      <p:tavLst>
                                        <p:tav tm="0">
                                          <p:val>
                                            <p:strVal val="#ppt_x"/>
                                          </p:val>
                                        </p:tav>
                                        <p:tav tm="100000">
                                          <p:val>
                                            <p:strVal val="#ppt_x"/>
                                          </p:val>
                                        </p:tav>
                                      </p:tavLst>
                                    </p:anim>
                                    <p:anim calcmode="lin" valueType="num">
                                      <p:cBhvr>
                                        <p:cTn id="107" dur="250" fill="hold"/>
                                        <p:tgtEl>
                                          <p:spTgt spid="39"/>
                                        </p:tgtEl>
                                        <p:attrNameLst>
                                          <p:attrName>ppt_y</p:attrName>
                                        </p:attrNameLst>
                                      </p:cBhvr>
                                      <p:tavLst>
                                        <p:tav tm="0">
                                          <p:val>
                                            <p:strVal val="#ppt_y+.1"/>
                                          </p:val>
                                        </p:tav>
                                        <p:tav tm="100000">
                                          <p:val>
                                            <p:strVal val="#ppt_y"/>
                                          </p:val>
                                        </p:tav>
                                      </p:tavLst>
                                    </p:anim>
                                  </p:childTnLst>
                                </p:cTn>
                              </p:par>
                            </p:childTnLst>
                          </p:cTn>
                        </p:par>
                        <p:par>
                          <p:cTn id="108" fill="hold">
                            <p:stCondLst>
                              <p:cond delay="4750"/>
                            </p:stCondLst>
                            <p:childTnLst>
                              <p:par>
                                <p:cTn id="109" presetID="42" presetClass="entr" presetSubtype="0" fill="hold" nodeType="afterEffect">
                                  <p:stCondLst>
                                    <p:cond delay="0"/>
                                  </p:stCondLst>
                                  <p:childTnLst>
                                    <p:set>
                                      <p:cBhvr>
                                        <p:cTn id="110" dur="1" fill="hold">
                                          <p:stCondLst>
                                            <p:cond delay="0"/>
                                          </p:stCondLst>
                                        </p:cTn>
                                        <p:tgtEl>
                                          <p:spTgt spid="42"/>
                                        </p:tgtEl>
                                        <p:attrNameLst>
                                          <p:attrName>style.visibility</p:attrName>
                                        </p:attrNameLst>
                                      </p:cBhvr>
                                      <p:to>
                                        <p:strVal val="visible"/>
                                      </p:to>
                                    </p:set>
                                    <p:animEffect transition="in" filter="fade">
                                      <p:cBhvr>
                                        <p:cTn id="111" dur="250"/>
                                        <p:tgtEl>
                                          <p:spTgt spid="42"/>
                                        </p:tgtEl>
                                      </p:cBhvr>
                                    </p:animEffect>
                                    <p:anim calcmode="lin" valueType="num">
                                      <p:cBhvr>
                                        <p:cTn id="112" dur="250" fill="hold"/>
                                        <p:tgtEl>
                                          <p:spTgt spid="42"/>
                                        </p:tgtEl>
                                        <p:attrNameLst>
                                          <p:attrName>ppt_x</p:attrName>
                                        </p:attrNameLst>
                                      </p:cBhvr>
                                      <p:tavLst>
                                        <p:tav tm="0">
                                          <p:val>
                                            <p:strVal val="#ppt_x"/>
                                          </p:val>
                                        </p:tav>
                                        <p:tav tm="100000">
                                          <p:val>
                                            <p:strVal val="#ppt_x"/>
                                          </p:val>
                                        </p:tav>
                                      </p:tavLst>
                                    </p:anim>
                                    <p:anim calcmode="lin" valueType="num">
                                      <p:cBhvr>
                                        <p:cTn id="113" dur="250" fill="hold"/>
                                        <p:tgtEl>
                                          <p:spTgt spid="42"/>
                                        </p:tgtEl>
                                        <p:attrNameLst>
                                          <p:attrName>ppt_y</p:attrName>
                                        </p:attrNameLst>
                                      </p:cBhvr>
                                      <p:tavLst>
                                        <p:tav tm="0">
                                          <p:val>
                                            <p:strVal val="#ppt_y+.1"/>
                                          </p:val>
                                        </p:tav>
                                        <p:tav tm="100000">
                                          <p:val>
                                            <p:strVal val="#ppt_y"/>
                                          </p:val>
                                        </p:tav>
                                      </p:tavLst>
                                    </p:anim>
                                  </p:childTnLst>
                                </p:cTn>
                              </p:par>
                            </p:childTnLst>
                          </p:cTn>
                        </p:par>
                        <p:par>
                          <p:cTn id="114" fill="hold">
                            <p:stCondLst>
                              <p:cond delay="5000"/>
                            </p:stCondLst>
                            <p:childTnLst>
                              <p:par>
                                <p:cTn id="115" presetID="42" presetClass="entr" presetSubtype="0" fill="hold" nodeType="afterEffect">
                                  <p:stCondLst>
                                    <p:cond delay="0"/>
                                  </p:stCondLst>
                                  <p:childTnLst>
                                    <p:set>
                                      <p:cBhvr>
                                        <p:cTn id="116" dur="1" fill="hold">
                                          <p:stCondLst>
                                            <p:cond delay="0"/>
                                          </p:stCondLst>
                                        </p:cTn>
                                        <p:tgtEl>
                                          <p:spTgt spid="46"/>
                                        </p:tgtEl>
                                        <p:attrNameLst>
                                          <p:attrName>style.visibility</p:attrName>
                                        </p:attrNameLst>
                                      </p:cBhvr>
                                      <p:to>
                                        <p:strVal val="visible"/>
                                      </p:to>
                                    </p:set>
                                    <p:animEffect transition="in" filter="fade">
                                      <p:cBhvr>
                                        <p:cTn id="117" dur="250"/>
                                        <p:tgtEl>
                                          <p:spTgt spid="46"/>
                                        </p:tgtEl>
                                      </p:cBhvr>
                                    </p:animEffect>
                                    <p:anim calcmode="lin" valueType="num">
                                      <p:cBhvr>
                                        <p:cTn id="118" dur="250" fill="hold"/>
                                        <p:tgtEl>
                                          <p:spTgt spid="46"/>
                                        </p:tgtEl>
                                        <p:attrNameLst>
                                          <p:attrName>ppt_x</p:attrName>
                                        </p:attrNameLst>
                                      </p:cBhvr>
                                      <p:tavLst>
                                        <p:tav tm="0">
                                          <p:val>
                                            <p:strVal val="#ppt_x"/>
                                          </p:val>
                                        </p:tav>
                                        <p:tav tm="100000">
                                          <p:val>
                                            <p:strVal val="#ppt_x"/>
                                          </p:val>
                                        </p:tav>
                                      </p:tavLst>
                                    </p:anim>
                                    <p:anim calcmode="lin" valueType="num">
                                      <p:cBhvr>
                                        <p:cTn id="119" dur="250" fill="hold"/>
                                        <p:tgtEl>
                                          <p:spTgt spid="4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5" grpId="0"/>
      <p:bldP spid="21" grpId="0" animBg="1"/>
      <p:bldP spid="22" grpId="0" animBg="1"/>
      <p:bldP spid="23" grpId="0" animBg="1"/>
      <p:bldP spid="24" grpId="0" animBg="1"/>
      <p:bldP spid="25" grpId="0" animBg="1"/>
      <p:bldP spid="26" grpId="0" animBg="1"/>
      <p:bldP spid="27" grpId="0" animBg="1"/>
      <p:bldP spid="28" grpId="0" animBg="1"/>
      <p:bldP spid="29" grpId="0"/>
      <p:bldP spid="30" grpId="0"/>
      <p:bldP spid="31" grpId="0"/>
      <p:bldP spid="32"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文本框 5"/>
          <p:cNvSpPr txBox="1"/>
          <p:nvPr/>
        </p:nvSpPr>
        <p:spPr>
          <a:xfrm>
            <a:off x="957842" y="263724"/>
            <a:ext cx="4680957" cy="584775"/>
          </a:xfrm>
          <a:prstGeom prst="rect">
            <a:avLst/>
          </a:prstGeom>
          <a:noFill/>
        </p:spPr>
        <p:txBody>
          <a:bodyPr wrap="square" rtlCol="0">
            <a:spAutoFit/>
          </a:bodyPr>
          <a:lstStyle>
            <a:defPPr>
              <a:defRPr lang="zh-CN"/>
            </a:defPPr>
            <a:lvl1pPr>
              <a:defRPr sz="4000">
                <a:solidFill>
                  <a:schemeClr val="accent1">
                    <a:lumMod val="50000"/>
                  </a:schemeClr>
                </a:solidFill>
                <a:latin typeface="微软雅黑" pitchFamily="34" charset="-122"/>
                <a:ea typeface="微软雅黑" pitchFamily="34" charset="-122"/>
              </a:defRPr>
            </a:lvl1pPr>
          </a:lstStyle>
          <a:p>
            <a:r>
              <a:rPr lang="en-US" altLang="zh-CN" sz="3200" dirty="0">
                <a:solidFill>
                  <a:schemeClr val="bg1">
                    <a:lumMod val="50000"/>
                  </a:schemeClr>
                </a:solidFill>
              </a:rPr>
              <a:t>03.</a:t>
            </a:r>
            <a:r>
              <a:rPr lang="zh-CN" altLang="en-US" sz="3200" dirty="0">
                <a:solidFill>
                  <a:schemeClr val="bg1">
                    <a:lumMod val="50000"/>
                  </a:schemeClr>
                </a:solidFill>
              </a:rPr>
              <a:t>执行力不足</a:t>
            </a:r>
            <a:endParaRPr lang="zh-CN" altLang="zh-CN" sz="3200" dirty="0">
              <a:solidFill>
                <a:schemeClr val="bg1">
                  <a:lumMod val="50000"/>
                </a:schemeClr>
              </a:solidFill>
            </a:endParaRPr>
          </a:p>
        </p:txBody>
      </p:sp>
      <p:grpSp>
        <p:nvGrpSpPr>
          <p:cNvPr id="10" name="组合 9"/>
          <p:cNvGrpSpPr/>
          <p:nvPr/>
        </p:nvGrpSpPr>
        <p:grpSpPr>
          <a:xfrm>
            <a:off x="0" y="231838"/>
            <a:ext cx="759125" cy="693420"/>
            <a:chOff x="0" y="532828"/>
            <a:chExt cx="759125" cy="568897"/>
          </a:xfrm>
          <a:solidFill>
            <a:srgbClr val="076DC1"/>
          </a:solidFill>
        </p:grpSpPr>
        <p:sp>
          <p:nvSpPr>
            <p:cNvPr id="11" name="矩形 10"/>
            <p:cNvSpPr/>
            <p:nvPr/>
          </p:nvSpPr>
          <p:spPr>
            <a:xfrm>
              <a:off x="0" y="532828"/>
              <a:ext cx="238791" cy="568897"/>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矩形 11"/>
            <p:cNvSpPr/>
            <p:nvPr/>
          </p:nvSpPr>
          <p:spPr>
            <a:xfrm>
              <a:off x="341410" y="532828"/>
              <a:ext cx="107228" cy="568897"/>
            </a:xfrm>
            <a:prstGeom prst="rect">
              <a:avLst/>
            </a:prstGeom>
            <a:solidFill>
              <a:srgbClr val="01B0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矩形 12"/>
            <p:cNvSpPr/>
            <p:nvPr/>
          </p:nvSpPr>
          <p:spPr>
            <a:xfrm>
              <a:off x="551257" y="532828"/>
              <a:ext cx="67464" cy="568897"/>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矩形 13"/>
            <p:cNvSpPr/>
            <p:nvPr/>
          </p:nvSpPr>
          <p:spPr>
            <a:xfrm>
              <a:off x="721341" y="532828"/>
              <a:ext cx="37784" cy="568897"/>
            </a:xfrm>
            <a:prstGeom prst="rect">
              <a:avLst/>
            </a:prstGeom>
            <a:solidFill>
              <a:srgbClr val="01B0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5" name="TextBox 14"/>
          <p:cNvSpPr txBox="1"/>
          <p:nvPr/>
        </p:nvSpPr>
        <p:spPr>
          <a:xfrm>
            <a:off x="9059265" y="385644"/>
            <a:ext cx="3131147" cy="369332"/>
          </a:xfrm>
          <a:prstGeom prst="rect">
            <a:avLst/>
          </a:prstGeom>
          <a:noFill/>
        </p:spPr>
        <p:txBody>
          <a:bodyPr wrap="square" rtlCol="0">
            <a:spAutoFit/>
          </a:bodyPr>
          <a:lstStyle/>
          <a:p>
            <a:r>
              <a:rPr lang="en-US" altLang="zh-CN" dirty="0">
                <a:solidFill>
                  <a:schemeClr val="bg1">
                    <a:lumMod val="50000"/>
                  </a:schemeClr>
                </a:solidFill>
                <a:latin typeface="微软雅黑" pitchFamily="34" charset="-122"/>
                <a:ea typeface="微软雅黑" pitchFamily="34" charset="-122"/>
              </a:rPr>
              <a:t>LOGO     </a:t>
            </a:r>
            <a:r>
              <a:rPr lang="zh-CN" altLang="en-US" dirty="0">
                <a:solidFill>
                  <a:schemeClr val="bg1">
                    <a:lumMod val="50000"/>
                  </a:schemeClr>
                </a:solidFill>
                <a:latin typeface="微软雅黑" pitchFamily="34" charset="-122"/>
                <a:ea typeface="微软雅黑" pitchFamily="34" charset="-122"/>
              </a:rPr>
              <a:t>添加您的公司名称</a:t>
            </a:r>
          </a:p>
        </p:txBody>
      </p:sp>
      <p:grpSp>
        <p:nvGrpSpPr>
          <p:cNvPr id="16" name="组合 15"/>
          <p:cNvGrpSpPr/>
          <p:nvPr/>
        </p:nvGrpSpPr>
        <p:grpSpPr>
          <a:xfrm>
            <a:off x="0" y="922175"/>
            <a:ext cx="12190413" cy="45719"/>
            <a:chOff x="0" y="532828"/>
            <a:chExt cx="759125" cy="568897"/>
          </a:xfrm>
          <a:solidFill>
            <a:srgbClr val="076DC1"/>
          </a:solidFill>
        </p:grpSpPr>
        <p:sp>
          <p:nvSpPr>
            <p:cNvPr id="17" name="矩形 16"/>
            <p:cNvSpPr/>
            <p:nvPr/>
          </p:nvSpPr>
          <p:spPr>
            <a:xfrm>
              <a:off x="0" y="532828"/>
              <a:ext cx="238791" cy="568897"/>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矩形 17"/>
            <p:cNvSpPr/>
            <p:nvPr/>
          </p:nvSpPr>
          <p:spPr>
            <a:xfrm>
              <a:off x="238791" y="532828"/>
              <a:ext cx="209847" cy="568897"/>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矩形 18"/>
            <p:cNvSpPr/>
            <p:nvPr/>
          </p:nvSpPr>
          <p:spPr>
            <a:xfrm>
              <a:off x="448638" y="532828"/>
              <a:ext cx="170083" cy="568897"/>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矩形 19"/>
            <p:cNvSpPr/>
            <p:nvPr/>
          </p:nvSpPr>
          <p:spPr>
            <a:xfrm>
              <a:off x="616871" y="532828"/>
              <a:ext cx="142254" cy="568897"/>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1" name="组合 20"/>
          <p:cNvGrpSpPr/>
          <p:nvPr/>
        </p:nvGrpSpPr>
        <p:grpSpPr>
          <a:xfrm>
            <a:off x="1063625" y="2215584"/>
            <a:ext cx="2174875" cy="2858294"/>
            <a:chOff x="3908425" y="969169"/>
            <a:chExt cx="2174875" cy="2858294"/>
          </a:xfrm>
          <a:solidFill>
            <a:srgbClr val="076DC1"/>
          </a:solidFill>
        </p:grpSpPr>
        <p:sp>
          <p:nvSpPr>
            <p:cNvPr id="22" name="Freeform 6"/>
            <p:cNvSpPr>
              <a:spLocks noEditPoints="1"/>
            </p:cNvSpPr>
            <p:nvPr/>
          </p:nvSpPr>
          <p:spPr bwMode="auto">
            <a:xfrm>
              <a:off x="3968750" y="1439863"/>
              <a:ext cx="2114550" cy="2387600"/>
            </a:xfrm>
            <a:custGeom>
              <a:avLst/>
              <a:gdLst>
                <a:gd name="T0" fmla="*/ 292 w 563"/>
                <a:gd name="T1" fmla="*/ 0 h 635"/>
                <a:gd name="T2" fmla="*/ 286 w 563"/>
                <a:gd name="T3" fmla="*/ 130 h 635"/>
                <a:gd name="T4" fmla="*/ 329 w 563"/>
                <a:gd name="T5" fmla="*/ 5 h 635"/>
                <a:gd name="T6" fmla="*/ 315 w 563"/>
                <a:gd name="T7" fmla="*/ 119 h 635"/>
                <a:gd name="T8" fmla="*/ 373 w 563"/>
                <a:gd name="T9" fmla="*/ 30 h 635"/>
                <a:gd name="T10" fmla="*/ 432 w 563"/>
                <a:gd name="T11" fmla="*/ 155 h 635"/>
                <a:gd name="T12" fmla="*/ 561 w 563"/>
                <a:gd name="T13" fmla="*/ 178 h 635"/>
                <a:gd name="T14" fmla="*/ 397 w 563"/>
                <a:gd name="T15" fmla="*/ 203 h 635"/>
                <a:gd name="T16" fmla="*/ 382 w 563"/>
                <a:gd name="T17" fmla="*/ 161 h 635"/>
                <a:gd name="T18" fmla="*/ 364 w 563"/>
                <a:gd name="T19" fmla="*/ 136 h 635"/>
                <a:gd name="T20" fmla="*/ 373 w 563"/>
                <a:gd name="T21" fmla="*/ 275 h 635"/>
                <a:gd name="T22" fmla="*/ 447 w 563"/>
                <a:gd name="T23" fmla="*/ 403 h 635"/>
                <a:gd name="T24" fmla="*/ 324 w 563"/>
                <a:gd name="T25" fmla="*/ 509 h 635"/>
                <a:gd name="T26" fmla="*/ 291 w 563"/>
                <a:gd name="T27" fmla="*/ 631 h 635"/>
                <a:gd name="T28" fmla="*/ 250 w 563"/>
                <a:gd name="T29" fmla="*/ 629 h 635"/>
                <a:gd name="T30" fmla="*/ 238 w 563"/>
                <a:gd name="T31" fmla="*/ 579 h 635"/>
                <a:gd name="T32" fmla="*/ 260 w 563"/>
                <a:gd name="T33" fmla="*/ 418 h 635"/>
                <a:gd name="T34" fmla="*/ 224 w 563"/>
                <a:gd name="T35" fmla="*/ 250 h 635"/>
                <a:gd name="T36" fmla="*/ 140 w 563"/>
                <a:gd name="T37" fmla="*/ 93 h 635"/>
                <a:gd name="T38" fmla="*/ 128 w 563"/>
                <a:gd name="T39" fmla="*/ 213 h 635"/>
                <a:gd name="T40" fmla="*/ 162 w 563"/>
                <a:gd name="T41" fmla="*/ 245 h 635"/>
                <a:gd name="T42" fmla="*/ 115 w 563"/>
                <a:gd name="T43" fmla="*/ 289 h 635"/>
                <a:gd name="T44" fmla="*/ 74 w 563"/>
                <a:gd name="T45" fmla="*/ 280 h 635"/>
                <a:gd name="T46" fmla="*/ 70 w 563"/>
                <a:gd name="T47" fmla="*/ 276 h 635"/>
                <a:gd name="T48" fmla="*/ 0 w 563"/>
                <a:gd name="T49" fmla="*/ 250 h 635"/>
                <a:gd name="T50" fmla="*/ 58 w 563"/>
                <a:gd name="T51" fmla="*/ 221 h 635"/>
                <a:gd name="T52" fmla="*/ 72 w 563"/>
                <a:gd name="T53" fmla="*/ 200 h 635"/>
                <a:gd name="T54" fmla="*/ 255 w 563"/>
                <a:gd name="T55" fmla="*/ 6 h 635"/>
                <a:gd name="T56" fmla="*/ 117 w 563"/>
                <a:gd name="T57" fmla="*/ 234 h 635"/>
                <a:gd name="T58" fmla="*/ 69 w 563"/>
                <a:gd name="T59" fmla="*/ 211 h 635"/>
                <a:gd name="T60" fmla="*/ 299 w 563"/>
                <a:gd name="T61" fmla="*/ 291 h 635"/>
                <a:gd name="T62" fmla="*/ 368 w 563"/>
                <a:gd name="T63" fmla="*/ 395 h 635"/>
                <a:gd name="T64" fmla="*/ 315 w 563"/>
                <a:gd name="T65" fmla="*/ 309 h 635"/>
                <a:gd name="T66" fmla="*/ 299 w 563"/>
                <a:gd name="T67" fmla="*/ 291 h 6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563" h="635">
                  <a:moveTo>
                    <a:pt x="255" y="6"/>
                  </a:moveTo>
                  <a:cubicBezTo>
                    <a:pt x="267" y="3"/>
                    <a:pt x="279" y="1"/>
                    <a:pt x="292" y="0"/>
                  </a:cubicBezTo>
                  <a:cubicBezTo>
                    <a:pt x="287" y="15"/>
                    <a:pt x="285" y="31"/>
                    <a:pt x="283" y="46"/>
                  </a:cubicBezTo>
                  <a:cubicBezTo>
                    <a:pt x="282" y="74"/>
                    <a:pt x="279" y="102"/>
                    <a:pt x="286" y="130"/>
                  </a:cubicBezTo>
                  <a:cubicBezTo>
                    <a:pt x="288" y="87"/>
                    <a:pt x="307" y="46"/>
                    <a:pt x="303" y="3"/>
                  </a:cubicBezTo>
                  <a:cubicBezTo>
                    <a:pt x="312" y="3"/>
                    <a:pt x="320" y="4"/>
                    <a:pt x="329" y="5"/>
                  </a:cubicBezTo>
                  <a:cubicBezTo>
                    <a:pt x="326" y="17"/>
                    <a:pt x="320" y="29"/>
                    <a:pt x="319" y="42"/>
                  </a:cubicBezTo>
                  <a:cubicBezTo>
                    <a:pt x="317" y="68"/>
                    <a:pt x="315" y="93"/>
                    <a:pt x="315" y="119"/>
                  </a:cubicBezTo>
                  <a:cubicBezTo>
                    <a:pt x="328" y="83"/>
                    <a:pt x="342" y="46"/>
                    <a:pt x="345" y="8"/>
                  </a:cubicBezTo>
                  <a:cubicBezTo>
                    <a:pt x="355" y="14"/>
                    <a:pt x="370" y="16"/>
                    <a:pt x="373" y="30"/>
                  </a:cubicBezTo>
                  <a:cubicBezTo>
                    <a:pt x="378" y="50"/>
                    <a:pt x="390" y="68"/>
                    <a:pt x="398" y="87"/>
                  </a:cubicBezTo>
                  <a:cubicBezTo>
                    <a:pt x="410" y="109"/>
                    <a:pt x="419" y="133"/>
                    <a:pt x="432" y="155"/>
                  </a:cubicBezTo>
                  <a:cubicBezTo>
                    <a:pt x="465" y="152"/>
                    <a:pt x="498" y="153"/>
                    <a:pt x="530" y="153"/>
                  </a:cubicBezTo>
                  <a:cubicBezTo>
                    <a:pt x="544" y="152"/>
                    <a:pt x="561" y="163"/>
                    <a:pt x="561" y="178"/>
                  </a:cubicBezTo>
                  <a:cubicBezTo>
                    <a:pt x="563" y="191"/>
                    <a:pt x="550" y="201"/>
                    <a:pt x="538" y="201"/>
                  </a:cubicBezTo>
                  <a:cubicBezTo>
                    <a:pt x="491" y="203"/>
                    <a:pt x="444" y="202"/>
                    <a:pt x="397" y="203"/>
                  </a:cubicBezTo>
                  <a:cubicBezTo>
                    <a:pt x="390" y="189"/>
                    <a:pt x="383" y="176"/>
                    <a:pt x="376" y="162"/>
                  </a:cubicBezTo>
                  <a:cubicBezTo>
                    <a:pt x="382" y="161"/>
                    <a:pt x="382" y="161"/>
                    <a:pt x="382" y="161"/>
                  </a:cubicBezTo>
                  <a:cubicBezTo>
                    <a:pt x="380" y="161"/>
                    <a:pt x="377" y="161"/>
                    <a:pt x="375" y="161"/>
                  </a:cubicBezTo>
                  <a:cubicBezTo>
                    <a:pt x="371" y="153"/>
                    <a:pt x="368" y="144"/>
                    <a:pt x="364" y="136"/>
                  </a:cubicBezTo>
                  <a:cubicBezTo>
                    <a:pt x="360" y="162"/>
                    <a:pt x="360" y="188"/>
                    <a:pt x="360" y="214"/>
                  </a:cubicBezTo>
                  <a:cubicBezTo>
                    <a:pt x="361" y="235"/>
                    <a:pt x="361" y="257"/>
                    <a:pt x="373" y="275"/>
                  </a:cubicBezTo>
                  <a:cubicBezTo>
                    <a:pt x="395" y="310"/>
                    <a:pt x="423" y="343"/>
                    <a:pt x="443" y="381"/>
                  </a:cubicBezTo>
                  <a:cubicBezTo>
                    <a:pt x="446" y="388"/>
                    <a:pt x="451" y="396"/>
                    <a:pt x="447" y="403"/>
                  </a:cubicBezTo>
                  <a:cubicBezTo>
                    <a:pt x="441" y="420"/>
                    <a:pt x="427" y="432"/>
                    <a:pt x="414" y="445"/>
                  </a:cubicBezTo>
                  <a:cubicBezTo>
                    <a:pt x="386" y="469"/>
                    <a:pt x="359" y="496"/>
                    <a:pt x="324" y="509"/>
                  </a:cubicBezTo>
                  <a:cubicBezTo>
                    <a:pt x="315" y="544"/>
                    <a:pt x="310" y="580"/>
                    <a:pt x="300" y="614"/>
                  </a:cubicBezTo>
                  <a:cubicBezTo>
                    <a:pt x="299" y="621"/>
                    <a:pt x="295" y="626"/>
                    <a:pt x="291" y="631"/>
                  </a:cubicBezTo>
                  <a:cubicBezTo>
                    <a:pt x="290" y="632"/>
                    <a:pt x="286" y="634"/>
                    <a:pt x="285" y="635"/>
                  </a:cubicBezTo>
                  <a:cubicBezTo>
                    <a:pt x="273" y="635"/>
                    <a:pt x="261" y="632"/>
                    <a:pt x="250" y="629"/>
                  </a:cubicBezTo>
                  <a:cubicBezTo>
                    <a:pt x="246" y="625"/>
                    <a:pt x="242" y="622"/>
                    <a:pt x="238" y="618"/>
                  </a:cubicBezTo>
                  <a:cubicBezTo>
                    <a:pt x="230" y="606"/>
                    <a:pt x="234" y="591"/>
                    <a:pt x="238" y="579"/>
                  </a:cubicBezTo>
                  <a:cubicBezTo>
                    <a:pt x="249" y="543"/>
                    <a:pt x="258" y="508"/>
                    <a:pt x="265" y="472"/>
                  </a:cubicBezTo>
                  <a:cubicBezTo>
                    <a:pt x="269" y="454"/>
                    <a:pt x="264" y="435"/>
                    <a:pt x="260" y="418"/>
                  </a:cubicBezTo>
                  <a:cubicBezTo>
                    <a:pt x="251" y="383"/>
                    <a:pt x="242" y="349"/>
                    <a:pt x="233" y="315"/>
                  </a:cubicBezTo>
                  <a:cubicBezTo>
                    <a:pt x="229" y="294"/>
                    <a:pt x="222" y="272"/>
                    <a:pt x="224" y="250"/>
                  </a:cubicBezTo>
                  <a:cubicBezTo>
                    <a:pt x="228" y="189"/>
                    <a:pt x="235" y="128"/>
                    <a:pt x="243" y="67"/>
                  </a:cubicBezTo>
                  <a:cubicBezTo>
                    <a:pt x="208" y="75"/>
                    <a:pt x="174" y="84"/>
                    <a:pt x="140" y="93"/>
                  </a:cubicBezTo>
                  <a:cubicBezTo>
                    <a:pt x="131" y="132"/>
                    <a:pt x="129" y="174"/>
                    <a:pt x="114" y="212"/>
                  </a:cubicBezTo>
                  <a:cubicBezTo>
                    <a:pt x="118" y="212"/>
                    <a:pt x="125" y="213"/>
                    <a:pt x="128" y="213"/>
                  </a:cubicBezTo>
                  <a:cubicBezTo>
                    <a:pt x="127" y="221"/>
                    <a:pt x="125" y="228"/>
                    <a:pt x="123" y="236"/>
                  </a:cubicBezTo>
                  <a:cubicBezTo>
                    <a:pt x="136" y="239"/>
                    <a:pt x="149" y="242"/>
                    <a:pt x="162" y="245"/>
                  </a:cubicBezTo>
                  <a:cubicBezTo>
                    <a:pt x="160" y="260"/>
                    <a:pt x="156" y="274"/>
                    <a:pt x="153" y="289"/>
                  </a:cubicBezTo>
                  <a:cubicBezTo>
                    <a:pt x="140" y="289"/>
                    <a:pt x="128" y="289"/>
                    <a:pt x="115" y="289"/>
                  </a:cubicBezTo>
                  <a:cubicBezTo>
                    <a:pt x="101" y="288"/>
                    <a:pt x="88" y="288"/>
                    <a:pt x="75" y="288"/>
                  </a:cubicBezTo>
                  <a:cubicBezTo>
                    <a:pt x="74" y="280"/>
                    <a:pt x="74" y="280"/>
                    <a:pt x="74" y="280"/>
                  </a:cubicBezTo>
                  <a:cubicBezTo>
                    <a:pt x="81" y="282"/>
                    <a:pt x="81" y="282"/>
                    <a:pt x="81" y="282"/>
                  </a:cubicBezTo>
                  <a:cubicBezTo>
                    <a:pt x="77" y="280"/>
                    <a:pt x="74" y="278"/>
                    <a:pt x="70" y="276"/>
                  </a:cubicBezTo>
                  <a:cubicBezTo>
                    <a:pt x="66" y="278"/>
                    <a:pt x="62" y="279"/>
                    <a:pt x="58" y="280"/>
                  </a:cubicBezTo>
                  <a:cubicBezTo>
                    <a:pt x="38" y="272"/>
                    <a:pt x="20" y="258"/>
                    <a:pt x="0" y="250"/>
                  </a:cubicBezTo>
                  <a:cubicBezTo>
                    <a:pt x="2" y="237"/>
                    <a:pt x="6" y="224"/>
                    <a:pt x="8" y="211"/>
                  </a:cubicBezTo>
                  <a:cubicBezTo>
                    <a:pt x="25" y="212"/>
                    <a:pt x="41" y="217"/>
                    <a:pt x="58" y="221"/>
                  </a:cubicBezTo>
                  <a:cubicBezTo>
                    <a:pt x="59" y="214"/>
                    <a:pt x="60" y="207"/>
                    <a:pt x="62" y="200"/>
                  </a:cubicBezTo>
                  <a:cubicBezTo>
                    <a:pt x="64" y="200"/>
                    <a:pt x="70" y="200"/>
                    <a:pt x="72" y="200"/>
                  </a:cubicBezTo>
                  <a:cubicBezTo>
                    <a:pt x="78" y="150"/>
                    <a:pt x="91" y="102"/>
                    <a:pt x="97" y="52"/>
                  </a:cubicBezTo>
                  <a:cubicBezTo>
                    <a:pt x="150" y="36"/>
                    <a:pt x="202" y="22"/>
                    <a:pt x="255" y="6"/>
                  </a:cubicBezTo>
                  <a:close/>
                  <a:moveTo>
                    <a:pt x="67" y="223"/>
                  </a:moveTo>
                  <a:cubicBezTo>
                    <a:pt x="84" y="226"/>
                    <a:pt x="100" y="232"/>
                    <a:pt x="117" y="234"/>
                  </a:cubicBezTo>
                  <a:cubicBezTo>
                    <a:pt x="117" y="231"/>
                    <a:pt x="117" y="225"/>
                    <a:pt x="116" y="222"/>
                  </a:cubicBezTo>
                  <a:cubicBezTo>
                    <a:pt x="101" y="219"/>
                    <a:pt x="85" y="216"/>
                    <a:pt x="69" y="211"/>
                  </a:cubicBezTo>
                  <a:cubicBezTo>
                    <a:pt x="68" y="215"/>
                    <a:pt x="68" y="219"/>
                    <a:pt x="67" y="223"/>
                  </a:cubicBezTo>
                  <a:close/>
                  <a:moveTo>
                    <a:pt x="299" y="291"/>
                  </a:moveTo>
                  <a:cubicBezTo>
                    <a:pt x="310" y="337"/>
                    <a:pt x="322" y="383"/>
                    <a:pt x="330" y="429"/>
                  </a:cubicBezTo>
                  <a:cubicBezTo>
                    <a:pt x="344" y="420"/>
                    <a:pt x="358" y="410"/>
                    <a:pt x="368" y="395"/>
                  </a:cubicBezTo>
                  <a:cubicBezTo>
                    <a:pt x="362" y="381"/>
                    <a:pt x="355" y="367"/>
                    <a:pt x="347" y="354"/>
                  </a:cubicBezTo>
                  <a:cubicBezTo>
                    <a:pt x="337" y="339"/>
                    <a:pt x="326" y="324"/>
                    <a:pt x="315" y="309"/>
                  </a:cubicBezTo>
                  <a:cubicBezTo>
                    <a:pt x="311" y="303"/>
                    <a:pt x="307" y="297"/>
                    <a:pt x="303" y="291"/>
                  </a:cubicBezTo>
                  <a:cubicBezTo>
                    <a:pt x="302" y="291"/>
                    <a:pt x="300" y="291"/>
                    <a:pt x="299" y="291"/>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23" name="Freeform 7"/>
            <p:cNvSpPr>
              <a:spLocks/>
            </p:cNvSpPr>
            <p:nvPr/>
          </p:nvSpPr>
          <p:spPr bwMode="auto">
            <a:xfrm>
              <a:off x="3908425" y="2387600"/>
              <a:ext cx="630238" cy="409575"/>
            </a:xfrm>
            <a:custGeom>
              <a:avLst/>
              <a:gdLst>
                <a:gd name="T0" fmla="*/ 14 w 168"/>
                <a:gd name="T1" fmla="*/ 0 h 109"/>
                <a:gd name="T2" fmla="*/ 77 w 168"/>
                <a:gd name="T3" fmla="*/ 33 h 109"/>
                <a:gd name="T4" fmla="*/ 76 w 168"/>
                <a:gd name="T5" fmla="*/ 49 h 109"/>
                <a:gd name="T6" fmla="*/ 90 w 168"/>
                <a:gd name="T7" fmla="*/ 39 h 109"/>
                <a:gd name="T8" fmla="*/ 137 w 168"/>
                <a:gd name="T9" fmla="*/ 39 h 109"/>
                <a:gd name="T10" fmla="*/ 168 w 168"/>
                <a:gd name="T11" fmla="*/ 39 h 109"/>
                <a:gd name="T12" fmla="*/ 152 w 168"/>
                <a:gd name="T13" fmla="*/ 109 h 109"/>
                <a:gd name="T14" fmla="*/ 102 w 168"/>
                <a:gd name="T15" fmla="*/ 98 h 109"/>
                <a:gd name="T16" fmla="*/ 1 w 168"/>
                <a:gd name="T17" fmla="*/ 74 h 109"/>
                <a:gd name="T18" fmla="*/ 14 w 168"/>
                <a:gd name="T19" fmla="*/ 0 h 1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109">
                  <a:moveTo>
                    <a:pt x="14" y="0"/>
                  </a:moveTo>
                  <a:cubicBezTo>
                    <a:pt x="36" y="10"/>
                    <a:pt x="55" y="23"/>
                    <a:pt x="77" y="33"/>
                  </a:cubicBezTo>
                  <a:cubicBezTo>
                    <a:pt x="77" y="37"/>
                    <a:pt x="76" y="45"/>
                    <a:pt x="76" y="49"/>
                  </a:cubicBezTo>
                  <a:cubicBezTo>
                    <a:pt x="81" y="46"/>
                    <a:pt x="85" y="42"/>
                    <a:pt x="90" y="39"/>
                  </a:cubicBezTo>
                  <a:cubicBezTo>
                    <a:pt x="106" y="39"/>
                    <a:pt x="122" y="39"/>
                    <a:pt x="137" y="39"/>
                  </a:cubicBezTo>
                  <a:cubicBezTo>
                    <a:pt x="148" y="39"/>
                    <a:pt x="158" y="39"/>
                    <a:pt x="168" y="39"/>
                  </a:cubicBezTo>
                  <a:cubicBezTo>
                    <a:pt x="163" y="63"/>
                    <a:pt x="159" y="86"/>
                    <a:pt x="152" y="109"/>
                  </a:cubicBezTo>
                  <a:cubicBezTo>
                    <a:pt x="135" y="105"/>
                    <a:pt x="119" y="102"/>
                    <a:pt x="102" y="98"/>
                  </a:cubicBezTo>
                  <a:cubicBezTo>
                    <a:pt x="69" y="89"/>
                    <a:pt x="34" y="83"/>
                    <a:pt x="1" y="74"/>
                  </a:cubicBezTo>
                  <a:cubicBezTo>
                    <a:pt x="0" y="49"/>
                    <a:pt x="11" y="25"/>
                    <a:pt x="14"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24" name="Line 9"/>
            <p:cNvSpPr>
              <a:spLocks noChangeShapeType="1"/>
            </p:cNvSpPr>
            <p:nvPr/>
          </p:nvSpPr>
          <p:spPr bwMode="auto">
            <a:xfrm>
              <a:off x="5586413" y="1933575"/>
              <a:ext cx="0" cy="0"/>
            </a:xfrm>
            <a:prstGeom prst="lin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25" name="Line 10"/>
            <p:cNvSpPr>
              <a:spLocks noChangeShapeType="1"/>
            </p:cNvSpPr>
            <p:nvPr/>
          </p:nvSpPr>
          <p:spPr bwMode="auto">
            <a:xfrm>
              <a:off x="5586413" y="1933575"/>
              <a:ext cx="0" cy="0"/>
            </a:xfrm>
            <a:prstGeom prst="lin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26" name="椭圆 25"/>
            <p:cNvSpPr/>
            <p:nvPr/>
          </p:nvSpPr>
          <p:spPr>
            <a:xfrm>
              <a:off x="4960144" y="969169"/>
              <a:ext cx="442912" cy="442912"/>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grpSp>
      <p:sp>
        <p:nvSpPr>
          <p:cNvPr id="27" name="矩形 26"/>
          <p:cNvSpPr/>
          <p:nvPr/>
        </p:nvSpPr>
        <p:spPr>
          <a:xfrm>
            <a:off x="0" y="5073650"/>
            <a:ext cx="5661025" cy="1195388"/>
          </a:xfrm>
          <a:prstGeom prst="rect">
            <a:avLst/>
          </a:prstGeom>
          <a:solidFill>
            <a:srgbClr val="01B0F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28" name="矩形 27"/>
          <p:cNvSpPr/>
          <p:nvPr/>
        </p:nvSpPr>
        <p:spPr>
          <a:xfrm>
            <a:off x="3033713" y="4043363"/>
            <a:ext cx="4818062" cy="1031875"/>
          </a:xfrm>
          <a:prstGeom prst="rect">
            <a:avLst/>
          </a:prstGeom>
          <a:solidFill>
            <a:srgbClr val="076DC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29" name="矩形 28"/>
          <p:cNvSpPr/>
          <p:nvPr/>
        </p:nvSpPr>
        <p:spPr>
          <a:xfrm>
            <a:off x="4616450" y="3013075"/>
            <a:ext cx="4819650" cy="1030288"/>
          </a:xfrm>
          <a:prstGeom prst="rect">
            <a:avLst/>
          </a:prstGeom>
          <a:solidFill>
            <a:srgbClr val="01B0F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30" name="矩形 29"/>
          <p:cNvSpPr/>
          <p:nvPr/>
        </p:nvSpPr>
        <p:spPr>
          <a:xfrm>
            <a:off x="0" y="5264150"/>
            <a:ext cx="5661025" cy="812530"/>
          </a:xfrm>
          <a:prstGeom prst="rect">
            <a:avLst/>
          </a:prstGeom>
        </p:spPr>
        <p:txBody>
          <a:bodyPr>
            <a:spAutoFit/>
          </a:bodyPr>
          <a:lstStyle/>
          <a:p>
            <a:pPr algn="ctr" eaLnBrk="1" fontAlgn="auto" hangingPunct="1">
              <a:lnSpc>
                <a:spcPct val="130000"/>
              </a:lnSpc>
              <a:spcBef>
                <a:spcPts val="0"/>
              </a:spcBef>
              <a:spcAft>
                <a:spcPts val="0"/>
              </a:spcAft>
              <a:defRPr/>
            </a:pPr>
            <a:r>
              <a:rPr lang="zh-CN" altLang="en-US" kern="0" dirty="0">
                <a:solidFill>
                  <a:schemeClr val="bg1"/>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kern="0" dirty="0">
              <a:solidFill>
                <a:schemeClr val="bg1"/>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kern="0" dirty="0">
                <a:solidFill>
                  <a:schemeClr val="bg1"/>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kern="0" dirty="0">
              <a:solidFill>
                <a:schemeClr val="bg1"/>
              </a:solidFill>
              <a:latin typeface="微软雅黑" panose="020B0503020204020204" pitchFamily="34" charset="-122"/>
              <a:ea typeface="微软雅黑" panose="020B0503020204020204" pitchFamily="34" charset="-122"/>
              <a:cs typeface="Arial" pitchFamily="34" charset="0"/>
            </a:endParaRPr>
          </a:p>
        </p:txBody>
      </p:sp>
      <p:sp>
        <p:nvSpPr>
          <p:cNvPr id="31" name="矩形 30"/>
          <p:cNvSpPr/>
          <p:nvPr/>
        </p:nvSpPr>
        <p:spPr>
          <a:xfrm>
            <a:off x="2613025" y="4165600"/>
            <a:ext cx="5659438" cy="812800"/>
          </a:xfrm>
          <a:prstGeom prst="rect">
            <a:avLst/>
          </a:prstGeom>
        </p:spPr>
        <p:txBody>
          <a:bodyPr>
            <a:spAutoFit/>
          </a:bodyPr>
          <a:lstStyle/>
          <a:p>
            <a:pPr algn="ctr" eaLnBrk="1" fontAlgn="auto" hangingPunct="1">
              <a:lnSpc>
                <a:spcPct val="130000"/>
              </a:lnSpc>
              <a:spcBef>
                <a:spcPts val="0"/>
              </a:spcBef>
              <a:spcAft>
                <a:spcPts val="0"/>
              </a:spcAft>
              <a:defRPr/>
            </a:pPr>
            <a:r>
              <a:rPr lang="zh-CN" altLang="en-US" kern="0" dirty="0">
                <a:solidFill>
                  <a:schemeClr val="bg1"/>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kern="0" dirty="0">
              <a:solidFill>
                <a:schemeClr val="bg1"/>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kern="0" dirty="0">
                <a:solidFill>
                  <a:schemeClr val="bg1"/>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kern="0" dirty="0">
              <a:solidFill>
                <a:schemeClr val="bg1"/>
              </a:solidFill>
              <a:latin typeface="微软雅黑" panose="020B0503020204020204" pitchFamily="34" charset="-122"/>
              <a:ea typeface="微软雅黑" panose="020B0503020204020204" pitchFamily="34" charset="-122"/>
            </a:endParaRPr>
          </a:p>
        </p:txBody>
      </p:sp>
      <p:sp>
        <p:nvSpPr>
          <p:cNvPr id="32" name="矩形 31"/>
          <p:cNvSpPr/>
          <p:nvPr/>
        </p:nvSpPr>
        <p:spPr>
          <a:xfrm>
            <a:off x="4195763" y="3121025"/>
            <a:ext cx="5661025" cy="812800"/>
          </a:xfrm>
          <a:prstGeom prst="rect">
            <a:avLst/>
          </a:prstGeom>
        </p:spPr>
        <p:txBody>
          <a:bodyPr>
            <a:spAutoFit/>
          </a:bodyPr>
          <a:lstStyle/>
          <a:p>
            <a:pPr algn="ctr" eaLnBrk="1" fontAlgn="auto" hangingPunct="1">
              <a:lnSpc>
                <a:spcPct val="130000"/>
              </a:lnSpc>
              <a:spcBef>
                <a:spcPts val="0"/>
              </a:spcBef>
              <a:spcAft>
                <a:spcPts val="0"/>
              </a:spcAft>
              <a:defRPr/>
            </a:pPr>
            <a:r>
              <a:rPr lang="zh-CN" altLang="en-US" kern="0" dirty="0">
                <a:solidFill>
                  <a:schemeClr val="bg1"/>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kern="0" dirty="0">
              <a:solidFill>
                <a:schemeClr val="bg1"/>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kern="0" dirty="0">
                <a:solidFill>
                  <a:schemeClr val="bg1"/>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kern="0" dirty="0">
              <a:solidFill>
                <a:schemeClr val="bg1"/>
              </a:solidFill>
              <a:latin typeface="微软雅黑" panose="020B0503020204020204" pitchFamily="34" charset="-122"/>
              <a:ea typeface="微软雅黑" panose="020B0503020204020204" pitchFamily="34" charset="-122"/>
            </a:endParaRPr>
          </a:p>
        </p:txBody>
      </p:sp>
      <p:sp>
        <p:nvSpPr>
          <p:cNvPr id="33" name="矩形 32"/>
          <p:cNvSpPr/>
          <p:nvPr/>
        </p:nvSpPr>
        <p:spPr>
          <a:xfrm>
            <a:off x="6053138" y="1981200"/>
            <a:ext cx="4818062" cy="1031875"/>
          </a:xfrm>
          <a:prstGeom prst="rect">
            <a:avLst/>
          </a:prstGeom>
          <a:solidFill>
            <a:srgbClr val="076DC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34" name="矩形 33"/>
          <p:cNvSpPr/>
          <p:nvPr/>
        </p:nvSpPr>
        <p:spPr>
          <a:xfrm>
            <a:off x="5632450" y="2103438"/>
            <a:ext cx="5659438" cy="812800"/>
          </a:xfrm>
          <a:prstGeom prst="rect">
            <a:avLst/>
          </a:prstGeom>
        </p:spPr>
        <p:txBody>
          <a:bodyPr>
            <a:spAutoFit/>
          </a:bodyPr>
          <a:lstStyle/>
          <a:p>
            <a:pPr algn="ctr" eaLnBrk="1" fontAlgn="auto" hangingPunct="1">
              <a:lnSpc>
                <a:spcPct val="130000"/>
              </a:lnSpc>
              <a:spcBef>
                <a:spcPts val="0"/>
              </a:spcBef>
              <a:spcAft>
                <a:spcPts val="0"/>
              </a:spcAft>
              <a:defRPr/>
            </a:pPr>
            <a:r>
              <a:rPr lang="zh-CN" altLang="en-US" kern="0" dirty="0">
                <a:solidFill>
                  <a:schemeClr val="bg1"/>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kern="0" dirty="0">
              <a:solidFill>
                <a:schemeClr val="bg1"/>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kern="0" dirty="0">
                <a:solidFill>
                  <a:schemeClr val="bg1"/>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kern="0" dirty="0">
              <a:solidFill>
                <a:schemeClr val="bg1"/>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1421777934"/>
      </p:ext>
    </p:extLst>
  </p:cSld>
  <p:clrMapOvr>
    <a:masterClrMapping/>
  </p:clrMapOvr>
  <p:transition spd="slow" advClick="0" advTm="1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wipe(left)">
                                      <p:cBhvr>
                                        <p:cTn id="7" dur="500"/>
                                        <p:tgtEl>
                                          <p:spTgt spid="16"/>
                                        </p:tgtEl>
                                      </p:cBhvr>
                                    </p:animEffect>
                                  </p:childTnLst>
                                </p:cTn>
                              </p:par>
                              <p:par>
                                <p:cTn id="8" presetID="22" presetClass="entr" presetSubtype="8" fill="hold" nodeType="withEffect">
                                  <p:stCondLst>
                                    <p:cond delay="0"/>
                                  </p:stCondLst>
                                  <p:childTnLst>
                                    <p:set>
                                      <p:cBhvr>
                                        <p:cTn id="9" dur="1" fill="hold">
                                          <p:stCondLst>
                                            <p:cond delay="0"/>
                                          </p:stCondLst>
                                        </p:cTn>
                                        <p:tgtEl>
                                          <p:spTgt spid="10"/>
                                        </p:tgtEl>
                                        <p:attrNameLst>
                                          <p:attrName>style.visibility</p:attrName>
                                        </p:attrNameLst>
                                      </p:cBhvr>
                                      <p:to>
                                        <p:strVal val="visible"/>
                                      </p:to>
                                    </p:set>
                                    <p:animEffect transition="in" filter="wipe(left)">
                                      <p:cBhvr>
                                        <p:cTn id="10" dur="500"/>
                                        <p:tgtEl>
                                          <p:spTgt spid="10"/>
                                        </p:tgtEl>
                                      </p:cBhvr>
                                    </p:animEffect>
                                  </p:childTnLst>
                                </p:cTn>
                              </p:par>
                            </p:childTnLst>
                          </p:cTn>
                        </p:par>
                        <p:par>
                          <p:cTn id="11" fill="hold">
                            <p:stCondLst>
                              <p:cond delay="500"/>
                            </p:stCondLst>
                            <p:childTnLst>
                              <p:par>
                                <p:cTn id="12" presetID="41" presetClass="entr" presetSubtype="0" fill="hold" grpId="0" nodeType="afterEffect">
                                  <p:stCondLst>
                                    <p:cond delay="0"/>
                                  </p:stCondLst>
                                  <p:iterate type="lt">
                                    <p:tmPct val="10000"/>
                                  </p:iterate>
                                  <p:childTnLst>
                                    <p:set>
                                      <p:cBhvr>
                                        <p:cTn id="13" dur="1" fill="hold">
                                          <p:stCondLst>
                                            <p:cond delay="0"/>
                                          </p:stCondLst>
                                        </p:cTn>
                                        <p:tgtEl>
                                          <p:spTgt spid="9"/>
                                        </p:tgtEl>
                                        <p:attrNameLst>
                                          <p:attrName>style.visibility</p:attrName>
                                        </p:attrNameLst>
                                      </p:cBhvr>
                                      <p:to>
                                        <p:strVal val="visible"/>
                                      </p:to>
                                    </p:set>
                                    <p:anim calcmode="lin" valueType="num">
                                      <p:cBhvr>
                                        <p:cTn id="14" dur="400" fill="hold"/>
                                        <p:tgtEl>
                                          <p:spTgt spid="9"/>
                                        </p:tgtEl>
                                        <p:attrNameLst>
                                          <p:attrName>ppt_x</p:attrName>
                                        </p:attrNameLst>
                                      </p:cBhvr>
                                      <p:tavLst>
                                        <p:tav tm="0">
                                          <p:val>
                                            <p:strVal val="#ppt_x"/>
                                          </p:val>
                                        </p:tav>
                                        <p:tav tm="50000">
                                          <p:val>
                                            <p:strVal val="#ppt_x+.1"/>
                                          </p:val>
                                        </p:tav>
                                        <p:tav tm="100000">
                                          <p:val>
                                            <p:strVal val="#ppt_x"/>
                                          </p:val>
                                        </p:tav>
                                      </p:tavLst>
                                    </p:anim>
                                    <p:anim calcmode="lin" valueType="num">
                                      <p:cBhvr>
                                        <p:cTn id="15" dur="400" fill="hold"/>
                                        <p:tgtEl>
                                          <p:spTgt spid="9"/>
                                        </p:tgtEl>
                                        <p:attrNameLst>
                                          <p:attrName>ppt_y</p:attrName>
                                        </p:attrNameLst>
                                      </p:cBhvr>
                                      <p:tavLst>
                                        <p:tav tm="0">
                                          <p:val>
                                            <p:strVal val="#ppt_y"/>
                                          </p:val>
                                        </p:tav>
                                        <p:tav tm="100000">
                                          <p:val>
                                            <p:strVal val="#ppt_y"/>
                                          </p:val>
                                        </p:tav>
                                      </p:tavLst>
                                    </p:anim>
                                    <p:anim calcmode="lin" valueType="num">
                                      <p:cBhvr>
                                        <p:cTn id="16" dur="400" fill="hold"/>
                                        <p:tgtEl>
                                          <p:spTgt spid="9"/>
                                        </p:tgtEl>
                                        <p:attrNameLst>
                                          <p:attrName>ppt_h</p:attrName>
                                        </p:attrNameLst>
                                      </p:cBhvr>
                                      <p:tavLst>
                                        <p:tav tm="0">
                                          <p:val>
                                            <p:strVal val="#ppt_h/10"/>
                                          </p:val>
                                        </p:tav>
                                        <p:tav tm="50000">
                                          <p:val>
                                            <p:strVal val="#ppt_h+.01"/>
                                          </p:val>
                                        </p:tav>
                                        <p:tav tm="100000">
                                          <p:val>
                                            <p:strVal val="#ppt_h"/>
                                          </p:val>
                                        </p:tav>
                                      </p:tavLst>
                                    </p:anim>
                                    <p:anim calcmode="lin" valueType="num">
                                      <p:cBhvr>
                                        <p:cTn id="17" dur="400" fill="hold"/>
                                        <p:tgtEl>
                                          <p:spTgt spid="9"/>
                                        </p:tgtEl>
                                        <p:attrNameLst>
                                          <p:attrName>ppt_w</p:attrName>
                                        </p:attrNameLst>
                                      </p:cBhvr>
                                      <p:tavLst>
                                        <p:tav tm="0">
                                          <p:val>
                                            <p:strVal val="#ppt_w/10"/>
                                          </p:val>
                                        </p:tav>
                                        <p:tav tm="50000">
                                          <p:val>
                                            <p:strVal val="#ppt_w+.01"/>
                                          </p:val>
                                        </p:tav>
                                        <p:tav tm="100000">
                                          <p:val>
                                            <p:strVal val="#ppt_w"/>
                                          </p:val>
                                        </p:tav>
                                      </p:tavLst>
                                    </p:anim>
                                    <p:animEffect transition="in" filter="fade">
                                      <p:cBhvr>
                                        <p:cTn id="18" dur="400" tmFilter="0,0; .5, 1; 1, 1"/>
                                        <p:tgtEl>
                                          <p:spTgt spid="9"/>
                                        </p:tgtEl>
                                      </p:cBhvr>
                                    </p:animEffect>
                                  </p:childTnLst>
                                </p:cTn>
                              </p:par>
                              <p:par>
                                <p:cTn id="19" presetID="42" presetClass="entr" presetSubtype="0" fill="hold" grpId="0" nodeType="withEffect">
                                  <p:stCondLst>
                                    <p:cond delay="0"/>
                                  </p:stCondLst>
                                  <p:childTnLst>
                                    <p:set>
                                      <p:cBhvr>
                                        <p:cTn id="20" dur="1" fill="hold">
                                          <p:stCondLst>
                                            <p:cond delay="0"/>
                                          </p:stCondLst>
                                        </p:cTn>
                                        <p:tgtEl>
                                          <p:spTgt spid="15"/>
                                        </p:tgtEl>
                                        <p:attrNameLst>
                                          <p:attrName>style.visibility</p:attrName>
                                        </p:attrNameLst>
                                      </p:cBhvr>
                                      <p:to>
                                        <p:strVal val="visible"/>
                                      </p:to>
                                    </p:set>
                                    <p:animEffect transition="in" filter="fade">
                                      <p:cBhvr>
                                        <p:cTn id="21" dur="750"/>
                                        <p:tgtEl>
                                          <p:spTgt spid="15"/>
                                        </p:tgtEl>
                                      </p:cBhvr>
                                    </p:animEffect>
                                    <p:anim calcmode="lin" valueType="num">
                                      <p:cBhvr>
                                        <p:cTn id="22" dur="750" fill="hold"/>
                                        <p:tgtEl>
                                          <p:spTgt spid="15"/>
                                        </p:tgtEl>
                                        <p:attrNameLst>
                                          <p:attrName>ppt_x</p:attrName>
                                        </p:attrNameLst>
                                      </p:cBhvr>
                                      <p:tavLst>
                                        <p:tav tm="0">
                                          <p:val>
                                            <p:strVal val="#ppt_x"/>
                                          </p:val>
                                        </p:tav>
                                        <p:tav tm="100000">
                                          <p:val>
                                            <p:strVal val="#ppt_x"/>
                                          </p:val>
                                        </p:tav>
                                      </p:tavLst>
                                    </p:anim>
                                    <p:anim calcmode="lin" valueType="num">
                                      <p:cBhvr>
                                        <p:cTn id="23" dur="750" fill="hold"/>
                                        <p:tgtEl>
                                          <p:spTgt spid="15"/>
                                        </p:tgtEl>
                                        <p:attrNameLst>
                                          <p:attrName>ppt_y</p:attrName>
                                        </p:attrNameLst>
                                      </p:cBhvr>
                                      <p:tavLst>
                                        <p:tav tm="0">
                                          <p:val>
                                            <p:strVal val="#ppt_y+.1"/>
                                          </p:val>
                                        </p:tav>
                                        <p:tav tm="100000">
                                          <p:val>
                                            <p:strVal val="#ppt_y"/>
                                          </p:val>
                                        </p:tav>
                                      </p:tavLst>
                                    </p:anim>
                                  </p:childTnLst>
                                </p:cTn>
                              </p:par>
                            </p:childTnLst>
                          </p:cTn>
                        </p:par>
                        <p:par>
                          <p:cTn id="24" fill="hold">
                            <p:stCondLst>
                              <p:cond delay="1250"/>
                            </p:stCondLst>
                            <p:childTnLst>
                              <p:par>
                                <p:cTn id="25" presetID="22" presetClass="entr" presetSubtype="8" fill="hold" grpId="0" nodeType="afterEffect">
                                  <p:stCondLst>
                                    <p:cond delay="0"/>
                                  </p:stCondLst>
                                  <p:childTnLst>
                                    <p:set>
                                      <p:cBhvr>
                                        <p:cTn id="26" dur="1" fill="hold">
                                          <p:stCondLst>
                                            <p:cond delay="0"/>
                                          </p:stCondLst>
                                        </p:cTn>
                                        <p:tgtEl>
                                          <p:spTgt spid="27"/>
                                        </p:tgtEl>
                                        <p:attrNameLst>
                                          <p:attrName>style.visibility</p:attrName>
                                        </p:attrNameLst>
                                      </p:cBhvr>
                                      <p:to>
                                        <p:strVal val="visible"/>
                                      </p:to>
                                    </p:set>
                                    <p:animEffect transition="in" filter="wipe(left)">
                                      <p:cBhvr>
                                        <p:cTn id="27" dur="500"/>
                                        <p:tgtEl>
                                          <p:spTgt spid="27"/>
                                        </p:tgtEl>
                                      </p:cBhvr>
                                    </p:animEffect>
                                  </p:childTnLst>
                                </p:cTn>
                              </p:par>
                              <p:par>
                                <p:cTn id="28" presetID="22" presetClass="entr" presetSubtype="2" fill="hold" grpId="0" nodeType="withEffect">
                                  <p:stCondLst>
                                    <p:cond delay="0"/>
                                  </p:stCondLst>
                                  <p:childTnLst>
                                    <p:set>
                                      <p:cBhvr>
                                        <p:cTn id="29" dur="1" fill="hold">
                                          <p:stCondLst>
                                            <p:cond delay="0"/>
                                          </p:stCondLst>
                                        </p:cTn>
                                        <p:tgtEl>
                                          <p:spTgt spid="28"/>
                                        </p:tgtEl>
                                        <p:attrNameLst>
                                          <p:attrName>style.visibility</p:attrName>
                                        </p:attrNameLst>
                                      </p:cBhvr>
                                      <p:to>
                                        <p:strVal val="visible"/>
                                      </p:to>
                                    </p:set>
                                    <p:animEffect transition="in" filter="wipe(right)">
                                      <p:cBhvr>
                                        <p:cTn id="30" dur="500"/>
                                        <p:tgtEl>
                                          <p:spTgt spid="28"/>
                                        </p:tgtEl>
                                      </p:cBhvr>
                                    </p:animEffect>
                                  </p:childTnLst>
                                </p:cTn>
                              </p:par>
                              <p:par>
                                <p:cTn id="31" presetID="22" presetClass="entr" presetSubtype="8" fill="hold" grpId="0" nodeType="withEffect">
                                  <p:stCondLst>
                                    <p:cond delay="0"/>
                                  </p:stCondLst>
                                  <p:childTnLst>
                                    <p:set>
                                      <p:cBhvr>
                                        <p:cTn id="32" dur="1" fill="hold">
                                          <p:stCondLst>
                                            <p:cond delay="0"/>
                                          </p:stCondLst>
                                        </p:cTn>
                                        <p:tgtEl>
                                          <p:spTgt spid="29"/>
                                        </p:tgtEl>
                                        <p:attrNameLst>
                                          <p:attrName>style.visibility</p:attrName>
                                        </p:attrNameLst>
                                      </p:cBhvr>
                                      <p:to>
                                        <p:strVal val="visible"/>
                                      </p:to>
                                    </p:set>
                                    <p:animEffect transition="in" filter="wipe(left)">
                                      <p:cBhvr>
                                        <p:cTn id="33" dur="500"/>
                                        <p:tgtEl>
                                          <p:spTgt spid="29"/>
                                        </p:tgtEl>
                                      </p:cBhvr>
                                    </p:animEffect>
                                  </p:childTnLst>
                                </p:cTn>
                              </p:par>
                              <p:par>
                                <p:cTn id="34" presetID="22" presetClass="entr" presetSubtype="2" fill="hold" grpId="0" nodeType="withEffect">
                                  <p:stCondLst>
                                    <p:cond delay="0"/>
                                  </p:stCondLst>
                                  <p:childTnLst>
                                    <p:set>
                                      <p:cBhvr>
                                        <p:cTn id="35" dur="1" fill="hold">
                                          <p:stCondLst>
                                            <p:cond delay="0"/>
                                          </p:stCondLst>
                                        </p:cTn>
                                        <p:tgtEl>
                                          <p:spTgt spid="33"/>
                                        </p:tgtEl>
                                        <p:attrNameLst>
                                          <p:attrName>style.visibility</p:attrName>
                                        </p:attrNameLst>
                                      </p:cBhvr>
                                      <p:to>
                                        <p:strVal val="visible"/>
                                      </p:to>
                                    </p:set>
                                    <p:animEffect transition="in" filter="wipe(right)">
                                      <p:cBhvr>
                                        <p:cTn id="36" dur="500"/>
                                        <p:tgtEl>
                                          <p:spTgt spid="33"/>
                                        </p:tgtEl>
                                      </p:cBhvr>
                                    </p:animEffect>
                                  </p:childTnLst>
                                </p:cTn>
                              </p:par>
                            </p:childTnLst>
                          </p:cTn>
                        </p:par>
                        <p:par>
                          <p:cTn id="37" fill="hold">
                            <p:stCondLst>
                              <p:cond delay="1750"/>
                            </p:stCondLst>
                            <p:childTnLst>
                              <p:par>
                                <p:cTn id="38" presetID="10" presetClass="entr" presetSubtype="0" fill="hold" grpId="0" nodeType="afterEffect">
                                  <p:stCondLst>
                                    <p:cond delay="0"/>
                                  </p:stCondLst>
                                  <p:childTnLst>
                                    <p:set>
                                      <p:cBhvr>
                                        <p:cTn id="39" dur="1" fill="hold">
                                          <p:stCondLst>
                                            <p:cond delay="0"/>
                                          </p:stCondLst>
                                        </p:cTn>
                                        <p:tgtEl>
                                          <p:spTgt spid="30"/>
                                        </p:tgtEl>
                                        <p:attrNameLst>
                                          <p:attrName>style.visibility</p:attrName>
                                        </p:attrNameLst>
                                      </p:cBhvr>
                                      <p:to>
                                        <p:strVal val="visible"/>
                                      </p:to>
                                    </p:set>
                                    <p:animEffect transition="in" filter="fade">
                                      <p:cBhvr>
                                        <p:cTn id="40" dur="500"/>
                                        <p:tgtEl>
                                          <p:spTgt spid="30"/>
                                        </p:tgtEl>
                                      </p:cBhvr>
                                    </p:animEffect>
                                  </p:childTnLst>
                                </p:cTn>
                              </p:par>
                            </p:childTnLst>
                          </p:cTn>
                        </p:par>
                        <p:par>
                          <p:cTn id="41" fill="hold">
                            <p:stCondLst>
                              <p:cond delay="2250"/>
                            </p:stCondLst>
                            <p:childTnLst>
                              <p:par>
                                <p:cTn id="42" presetID="10" presetClass="entr" presetSubtype="0" fill="hold" grpId="0" nodeType="afterEffect">
                                  <p:stCondLst>
                                    <p:cond delay="0"/>
                                  </p:stCondLst>
                                  <p:childTnLst>
                                    <p:set>
                                      <p:cBhvr>
                                        <p:cTn id="43" dur="1" fill="hold">
                                          <p:stCondLst>
                                            <p:cond delay="0"/>
                                          </p:stCondLst>
                                        </p:cTn>
                                        <p:tgtEl>
                                          <p:spTgt spid="31"/>
                                        </p:tgtEl>
                                        <p:attrNameLst>
                                          <p:attrName>style.visibility</p:attrName>
                                        </p:attrNameLst>
                                      </p:cBhvr>
                                      <p:to>
                                        <p:strVal val="visible"/>
                                      </p:to>
                                    </p:set>
                                    <p:animEffect transition="in" filter="fade">
                                      <p:cBhvr>
                                        <p:cTn id="44" dur="500"/>
                                        <p:tgtEl>
                                          <p:spTgt spid="31"/>
                                        </p:tgtEl>
                                      </p:cBhvr>
                                    </p:animEffect>
                                  </p:childTnLst>
                                </p:cTn>
                              </p:par>
                            </p:childTnLst>
                          </p:cTn>
                        </p:par>
                        <p:par>
                          <p:cTn id="45" fill="hold">
                            <p:stCondLst>
                              <p:cond delay="2750"/>
                            </p:stCondLst>
                            <p:childTnLst>
                              <p:par>
                                <p:cTn id="46" presetID="10" presetClass="entr" presetSubtype="0" fill="hold" grpId="0" nodeType="afterEffect">
                                  <p:stCondLst>
                                    <p:cond delay="0"/>
                                  </p:stCondLst>
                                  <p:childTnLst>
                                    <p:set>
                                      <p:cBhvr>
                                        <p:cTn id="47" dur="1" fill="hold">
                                          <p:stCondLst>
                                            <p:cond delay="0"/>
                                          </p:stCondLst>
                                        </p:cTn>
                                        <p:tgtEl>
                                          <p:spTgt spid="32"/>
                                        </p:tgtEl>
                                        <p:attrNameLst>
                                          <p:attrName>style.visibility</p:attrName>
                                        </p:attrNameLst>
                                      </p:cBhvr>
                                      <p:to>
                                        <p:strVal val="visible"/>
                                      </p:to>
                                    </p:set>
                                    <p:animEffect transition="in" filter="fade">
                                      <p:cBhvr>
                                        <p:cTn id="48" dur="500"/>
                                        <p:tgtEl>
                                          <p:spTgt spid="32"/>
                                        </p:tgtEl>
                                      </p:cBhvr>
                                    </p:animEffect>
                                  </p:childTnLst>
                                </p:cTn>
                              </p:par>
                            </p:childTnLst>
                          </p:cTn>
                        </p:par>
                        <p:par>
                          <p:cTn id="49" fill="hold">
                            <p:stCondLst>
                              <p:cond delay="3250"/>
                            </p:stCondLst>
                            <p:childTnLst>
                              <p:par>
                                <p:cTn id="50" presetID="10" presetClass="entr" presetSubtype="0" fill="hold" grpId="0" nodeType="afterEffect">
                                  <p:stCondLst>
                                    <p:cond delay="0"/>
                                  </p:stCondLst>
                                  <p:childTnLst>
                                    <p:set>
                                      <p:cBhvr>
                                        <p:cTn id="51" dur="1" fill="hold">
                                          <p:stCondLst>
                                            <p:cond delay="0"/>
                                          </p:stCondLst>
                                        </p:cTn>
                                        <p:tgtEl>
                                          <p:spTgt spid="34"/>
                                        </p:tgtEl>
                                        <p:attrNameLst>
                                          <p:attrName>style.visibility</p:attrName>
                                        </p:attrNameLst>
                                      </p:cBhvr>
                                      <p:to>
                                        <p:strVal val="visible"/>
                                      </p:to>
                                    </p:set>
                                    <p:animEffect transition="in" filter="fade">
                                      <p:cBhvr>
                                        <p:cTn id="52" dur="500"/>
                                        <p:tgtEl>
                                          <p:spTgt spid="34"/>
                                        </p:tgtEl>
                                      </p:cBhvr>
                                    </p:animEffect>
                                  </p:childTnLst>
                                </p:cTn>
                              </p:par>
                            </p:childTnLst>
                          </p:cTn>
                        </p:par>
                        <p:par>
                          <p:cTn id="53" fill="hold">
                            <p:stCondLst>
                              <p:cond delay="3750"/>
                            </p:stCondLst>
                            <p:childTnLst>
                              <p:par>
                                <p:cTn id="54" presetID="42" presetClass="entr" presetSubtype="0" fill="hold" nodeType="afterEffect">
                                  <p:stCondLst>
                                    <p:cond delay="0"/>
                                  </p:stCondLst>
                                  <p:childTnLst>
                                    <p:set>
                                      <p:cBhvr>
                                        <p:cTn id="55" dur="1" fill="hold">
                                          <p:stCondLst>
                                            <p:cond delay="0"/>
                                          </p:stCondLst>
                                        </p:cTn>
                                        <p:tgtEl>
                                          <p:spTgt spid="21"/>
                                        </p:tgtEl>
                                        <p:attrNameLst>
                                          <p:attrName>style.visibility</p:attrName>
                                        </p:attrNameLst>
                                      </p:cBhvr>
                                      <p:to>
                                        <p:strVal val="visible"/>
                                      </p:to>
                                    </p:set>
                                    <p:animEffect transition="in" filter="fade">
                                      <p:cBhvr>
                                        <p:cTn id="56" dur="1000"/>
                                        <p:tgtEl>
                                          <p:spTgt spid="21"/>
                                        </p:tgtEl>
                                      </p:cBhvr>
                                    </p:animEffect>
                                    <p:anim calcmode="lin" valueType="num">
                                      <p:cBhvr>
                                        <p:cTn id="57" dur="1000" fill="hold"/>
                                        <p:tgtEl>
                                          <p:spTgt spid="21"/>
                                        </p:tgtEl>
                                        <p:attrNameLst>
                                          <p:attrName>ppt_x</p:attrName>
                                        </p:attrNameLst>
                                      </p:cBhvr>
                                      <p:tavLst>
                                        <p:tav tm="0">
                                          <p:val>
                                            <p:strVal val="#ppt_x"/>
                                          </p:val>
                                        </p:tav>
                                        <p:tav tm="100000">
                                          <p:val>
                                            <p:strVal val="#ppt_x"/>
                                          </p:val>
                                        </p:tav>
                                      </p:tavLst>
                                    </p:anim>
                                    <p:anim calcmode="lin" valueType="num">
                                      <p:cBhvr>
                                        <p:cTn id="58" dur="1000" fill="hold"/>
                                        <p:tgtEl>
                                          <p:spTgt spid="2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5" grpId="0"/>
      <p:bldP spid="27" grpId="0" animBg="1"/>
      <p:bldP spid="28" grpId="0" animBg="1"/>
      <p:bldP spid="29" grpId="0" animBg="1"/>
      <p:bldP spid="30" grpId="0"/>
      <p:bldP spid="31" grpId="0"/>
      <p:bldP spid="32" grpId="0"/>
      <p:bldP spid="33" grpId="0" animBg="1"/>
      <p:bldP spid="34"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图片 13"/>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1" y="1"/>
            <a:ext cx="12190414" cy="6858000"/>
          </a:xfrm>
          <a:prstGeom prst="rect">
            <a:avLst/>
          </a:prstGeom>
        </p:spPr>
      </p:pic>
      <p:grpSp>
        <p:nvGrpSpPr>
          <p:cNvPr id="12" name="组合 11"/>
          <p:cNvGrpSpPr/>
          <p:nvPr/>
        </p:nvGrpSpPr>
        <p:grpSpPr>
          <a:xfrm rot="16200000" flipV="1">
            <a:off x="871166" y="-162757"/>
            <a:ext cx="10429048" cy="17257730"/>
            <a:chOff x="-232228" y="1039199"/>
            <a:chExt cx="3323772" cy="1854970"/>
          </a:xfrm>
        </p:grpSpPr>
        <p:sp>
          <p:nvSpPr>
            <p:cNvPr id="15" name="椭圆 4"/>
            <p:cNvSpPr/>
            <p:nvPr/>
          </p:nvSpPr>
          <p:spPr>
            <a:xfrm>
              <a:off x="-232228" y="1039199"/>
              <a:ext cx="3323772" cy="1854970"/>
            </a:xfrm>
            <a:custGeom>
              <a:avLst/>
              <a:gdLst/>
              <a:ahLst/>
              <a:cxnLst/>
              <a:rect l="l" t="t" r="r" b="b"/>
              <a:pathLst>
                <a:path w="3536950" h="1973943">
                  <a:moveTo>
                    <a:pt x="0" y="0"/>
                  </a:moveTo>
                  <a:lnTo>
                    <a:pt x="2553063" y="0"/>
                  </a:lnTo>
                  <a:lnTo>
                    <a:pt x="2553063" y="157"/>
                  </a:lnTo>
                  <a:cubicBezTo>
                    <a:pt x="3096734" y="1669"/>
                    <a:pt x="3536950" y="442912"/>
                    <a:pt x="3536950" y="986972"/>
                  </a:cubicBezTo>
                  <a:cubicBezTo>
                    <a:pt x="3536950" y="1531033"/>
                    <a:pt x="3096734" y="1972275"/>
                    <a:pt x="2553063" y="1973787"/>
                  </a:cubicBezTo>
                  <a:lnTo>
                    <a:pt x="2553063" y="1973942"/>
                  </a:lnTo>
                  <a:lnTo>
                    <a:pt x="2549999" y="1973942"/>
                  </a:lnTo>
                  <a:cubicBezTo>
                    <a:pt x="2549992" y="1973943"/>
                    <a:pt x="2549986" y="1973943"/>
                    <a:pt x="2549979" y="1973943"/>
                  </a:cubicBezTo>
                  <a:lnTo>
                    <a:pt x="2549959" y="1973942"/>
                  </a:lnTo>
                  <a:lnTo>
                    <a:pt x="0" y="1973942"/>
                  </a:lnTo>
                  <a:close/>
                </a:path>
              </a:pathLst>
            </a:custGeom>
            <a:solidFill>
              <a:srgbClr val="01B0F1">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椭圆 4"/>
            <p:cNvSpPr/>
            <p:nvPr/>
          </p:nvSpPr>
          <p:spPr>
            <a:xfrm>
              <a:off x="-4624" y="1139365"/>
              <a:ext cx="2975428" cy="1660562"/>
            </a:xfrm>
            <a:custGeom>
              <a:avLst/>
              <a:gdLst/>
              <a:ahLst/>
              <a:cxnLst/>
              <a:rect l="l" t="t" r="r" b="b"/>
              <a:pathLst>
                <a:path w="3536950" h="1973943">
                  <a:moveTo>
                    <a:pt x="0" y="0"/>
                  </a:moveTo>
                  <a:lnTo>
                    <a:pt x="2553063" y="0"/>
                  </a:lnTo>
                  <a:lnTo>
                    <a:pt x="2553063" y="157"/>
                  </a:lnTo>
                  <a:cubicBezTo>
                    <a:pt x="3096734" y="1669"/>
                    <a:pt x="3536950" y="442912"/>
                    <a:pt x="3536950" y="986972"/>
                  </a:cubicBezTo>
                  <a:cubicBezTo>
                    <a:pt x="3536950" y="1531033"/>
                    <a:pt x="3096734" y="1972275"/>
                    <a:pt x="2553063" y="1973787"/>
                  </a:cubicBezTo>
                  <a:lnTo>
                    <a:pt x="2553063" y="1973942"/>
                  </a:lnTo>
                  <a:lnTo>
                    <a:pt x="2549999" y="1973942"/>
                  </a:lnTo>
                  <a:cubicBezTo>
                    <a:pt x="2549992" y="1973943"/>
                    <a:pt x="2549986" y="1973943"/>
                    <a:pt x="2549979" y="1973943"/>
                  </a:cubicBezTo>
                  <a:lnTo>
                    <a:pt x="2549959" y="1973942"/>
                  </a:lnTo>
                  <a:lnTo>
                    <a:pt x="0" y="1973942"/>
                  </a:lnTo>
                  <a:close/>
                </a:path>
              </a:pathLst>
            </a:custGeom>
            <a:solidFill>
              <a:srgbClr val="076DC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7" name="组合 16"/>
          <p:cNvGrpSpPr/>
          <p:nvPr/>
        </p:nvGrpSpPr>
        <p:grpSpPr>
          <a:xfrm>
            <a:off x="5425570" y="4056947"/>
            <a:ext cx="1324188" cy="720672"/>
            <a:chOff x="8046865" y="3178903"/>
            <a:chExt cx="1595802" cy="868495"/>
          </a:xfrm>
        </p:grpSpPr>
        <p:sp>
          <p:nvSpPr>
            <p:cNvPr id="18" name="椭圆 17"/>
            <p:cNvSpPr/>
            <p:nvPr/>
          </p:nvSpPr>
          <p:spPr>
            <a:xfrm>
              <a:off x="8389633" y="3178903"/>
              <a:ext cx="868497" cy="86849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TextBox 18"/>
            <p:cNvSpPr txBox="1"/>
            <p:nvPr/>
          </p:nvSpPr>
          <p:spPr>
            <a:xfrm>
              <a:off x="8046865" y="3209514"/>
              <a:ext cx="1595802" cy="778896"/>
            </a:xfrm>
            <a:prstGeom prst="rect">
              <a:avLst/>
            </a:prstGeom>
            <a:noFill/>
          </p:spPr>
          <p:txBody>
            <a:bodyPr wrap="square" lIns="91433" tIns="45716" rIns="91433" bIns="45716" rtlCol="0">
              <a:spAutoFit/>
            </a:bodyPr>
            <a:lstStyle/>
            <a:p>
              <a:pPr algn="ctr"/>
              <a:r>
                <a:rPr lang="en-US" altLang="zh-CN" sz="3600" b="1" dirty="0" smtClean="0">
                  <a:solidFill>
                    <a:srgbClr val="076DC1"/>
                  </a:solidFill>
                  <a:latin typeface="微软雅黑" pitchFamily="34" charset="-122"/>
                  <a:ea typeface="微软雅黑" pitchFamily="34" charset="-122"/>
                </a:rPr>
                <a:t>E</a:t>
              </a:r>
              <a:endParaRPr lang="zh-CN" altLang="en-US" sz="3600" b="1" dirty="0">
                <a:solidFill>
                  <a:srgbClr val="076DC1"/>
                </a:solidFill>
                <a:latin typeface="微软雅黑" pitchFamily="34" charset="-122"/>
                <a:ea typeface="微软雅黑" pitchFamily="34" charset="-122"/>
              </a:endParaRPr>
            </a:p>
          </p:txBody>
        </p:sp>
      </p:grpSp>
      <p:sp>
        <p:nvSpPr>
          <p:cNvPr id="20" name="TextBox 42"/>
          <p:cNvSpPr txBox="1"/>
          <p:nvPr/>
        </p:nvSpPr>
        <p:spPr>
          <a:xfrm>
            <a:off x="3231353" y="4962249"/>
            <a:ext cx="5712622" cy="923330"/>
          </a:xfrm>
          <a:prstGeom prst="rect">
            <a:avLst/>
          </a:prstGeom>
          <a:noFill/>
        </p:spPr>
        <p:txBody>
          <a:bodyPr wrap="square" rtlCol="0">
            <a:spAutoFit/>
          </a:bodyPr>
          <a:lstStyle/>
          <a:p>
            <a:pPr algn="ctr"/>
            <a:r>
              <a:rPr lang="zh-CN" altLang="en-US" sz="5400" b="1" dirty="0" smtClean="0">
                <a:solidFill>
                  <a:schemeClr val="bg1"/>
                </a:solidFill>
                <a:latin typeface="微软雅黑" pitchFamily="34" charset="-122"/>
                <a:ea typeface="微软雅黑" pitchFamily="34" charset="-122"/>
              </a:rPr>
              <a:t>点击加入</a:t>
            </a:r>
            <a:r>
              <a:rPr lang="zh-CN" altLang="en-US" sz="5400" b="1" dirty="0">
                <a:solidFill>
                  <a:schemeClr val="bg1"/>
                </a:solidFill>
                <a:latin typeface="微软雅黑" pitchFamily="34" charset="-122"/>
                <a:ea typeface="微软雅黑" pitchFamily="34" charset="-122"/>
              </a:rPr>
              <a:t>你的标题</a:t>
            </a:r>
          </a:p>
        </p:txBody>
      </p:sp>
      <p:sp>
        <p:nvSpPr>
          <p:cNvPr id="21" name="TextBox 42"/>
          <p:cNvSpPr txBox="1"/>
          <p:nvPr/>
        </p:nvSpPr>
        <p:spPr>
          <a:xfrm>
            <a:off x="4209090" y="5923900"/>
            <a:ext cx="3608060" cy="523220"/>
          </a:xfrm>
          <a:prstGeom prst="rect">
            <a:avLst/>
          </a:prstGeom>
          <a:noFill/>
        </p:spPr>
        <p:txBody>
          <a:bodyPr wrap="square" rtlCol="0">
            <a:spAutoFit/>
          </a:bodyPr>
          <a:lstStyle/>
          <a:p>
            <a:pPr algn="ctr"/>
            <a:r>
              <a:rPr lang="en-US" altLang="zh-CN" sz="2800" dirty="0" smtClean="0">
                <a:solidFill>
                  <a:schemeClr val="bg1"/>
                </a:solidFill>
                <a:latin typeface="微软雅黑" pitchFamily="34" charset="-122"/>
                <a:ea typeface="微软雅黑" pitchFamily="34" charset="-122"/>
              </a:rPr>
              <a:t>【</a:t>
            </a:r>
            <a:r>
              <a:rPr lang="zh-CN" altLang="en-US" sz="2400" dirty="0" smtClean="0">
                <a:solidFill>
                  <a:schemeClr val="bg1"/>
                </a:solidFill>
                <a:latin typeface="微软雅黑" pitchFamily="34" charset="-122"/>
                <a:ea typeface="微软雅黑" pitchFamily="34" charset="-122"/>
              </a:rPr>
              <a:t>点击补充</a:t>
            </a:r>
            <a:r>
              <a:rPr lang="zh-CN" altLang="en-US" sz="2400" dirty="0">
                <a:solidFill>
                  <a:schemeClr val="bg1"/>
                </a:solidFill>
                <a:latin typeface="微软雅黑" pitchFamily="34" charset="-122"/>
                <a:ea typeface="微软雅黑" pitchFamily="34" charset="-122"/>
              </a:rPr>
              <a:t>添加</a:t>
            </a:r>
            <a:r>
              <a:rPr lang="zh-CN" altLang="en-US" sz="2400" dirty="0" smtClean="0">
                <a:solidFill>
                  <a:schemeClr val="bg1"/>
                </a:solidFill>
                <a:latin typeface="微软雅黑" pitchFamily="34" charset="-122"/>
                <a:ea typeface="微软雅黑" pitchFamily="34" charset="-122"/>
              </a:rPr>
              <a:t>内容</a:t>
            </a:r>
            <a:r>
              <a:rPr lang="en-US" altLang="zh-CN" sz="2800" dirty="0" smtClean="0">
                <a:solidFill>
                  <a:schemeClr val="bg1"/>
                </a:solidFill>
                <a:latin typeface="微软雅黑" pitchFamily="34" charset="-122"/>
                <a:ea typeface="微软雅黑" pitchFamily="34" charset="-122"/>
              </a:rPr>
              <a:t>】</a:t>
            </a:r>
            <a:endParaRPr lang="zh-CN" altLang="en-US" sz="3800" dirty="0">
              <a:solidFill>
                <a:schemeClr val="bg1"/>
              </a:solidFill>
              <a:latin typeface="微软雅黑" pitchFamily="34" charset="-122"/>
              <a:ea typeface="微软雅黑" pitchFamily="34" charset="-122"/>
            </a:endParaRPr>
          </a:p>
        </p:txBody>
      </p:sp>
    </p:spTree>
    <p:extLst>
      <p:ext uri="{BB962C8B-B14F-4D97-AF65-F5344CB8AC3E}">
        <p14:creationId xmlns:p14="http://schemas.microsoft.com/office/powerpoint/2010/main" val="1040087546"/>
      </p:ext>
    </p:extLst>
  </p:cSld>
  <p:clrMapOvr>
    <a:masterClrMapping/>
  </p:clrMapOvr>
  <p:transition spd="slow" advClick="0" advTm="1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with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randombar(horizontal)">
                                      <p:cBhvr>
                                        <p:cTn id="7" dur="500"/>
                                        <p:tgtEl>
                                          <p:spTgt spid="14"/>
                                        </p:tgtEl>
                                      </p:cBhvr>
                                    </p:animEffect>
                                  </p:childTnLst>
                                </p:cTn>
                              </p:par>
                            </p:childTnLst>
                          </p:cTn>
                        </p:par>
                        <p:par>
                          <p:cTn id="8" fill="hold">
                            <p:stCondLst>
                              <p:cond delay="500"/>
                            </p:stCondLst>
                            <p:childTnLst>
                              <p:par>
                                <p:cTn id="9" presetID="2" presetClass="entr" presetSubtype="4" fill="hold" nodeType="afterEffect">
                                  <p:stCondLst>
                                    <p:cond delay="0"/>
                                  </p:stCondLst>
                                  <p:childTnLst>
                                    <p:set>
                                      <p:cBhvr>
                                        <p:cTn id="10" dur="1" fill="hold">
                                          <p:stCondLst>
                                            <p:cond delay="0"/>
                                          </p:stCondLst>
                                        </p:cTn>
                                        <p:tgtEl>
                                          <p:spTgt spid="12"/>
                                        </p:tgtEl>
                                        <p:attrNameLst>
                                          <p:attrName>style.visibility</p:attrName>
                                        </p:attrNameLst>
                                      </p:cBhvr>
                                      <p:to>
                                        <p:strVal val="visible"/>
                                      </p:to>
                                    </p:set>
                                    <p:anim calcmode="lin" valueType="num">
                                      <p:cBhvr additive="base">
                                        <p:cTn id="11" dur="500" fill="hold"/>
                                        <p:tgtEl>
                                          <p:spTgt spid="12"/>
                                        </p:tgtEl>
                                        <p:attrNameLst>
                                          <p:attrName>ppt_x</p:attrName>
                                        </p:attrNameLst>
                                      </p:cBhvr>
                                      <p:tavLst>
                                        <p:tav tm="0">
                                          <p:val>
                                            <p:strVal val="#ppt_x"/>
                                          </p:val>
                                        </p:tav>
                                        <p:tav tm="100000">
                                          <p:val>
                                            <p:strVal val="#ppt_x"/>
                                          </p:val>
                                        </p:tav>
                                      </p:tavLst>
                                    </p:anim>
                                    <p:anim calcmode="lin" valueType="num">
                                      <p:cBhvr additive="base">
                                        <p:cTn id="12" dur="500" fill="hold"/>
                                        <p:tgtEl>
                                          <p:spTgt spid="12"/>
                                        </p:tgtEl>
                                        <p:attrNameLst>
                                          <p:attrName>ppt_y</p:attrName>
                                        </p:attrNameLst>
                                      </p:cBhvr>
                                      <p:tavLst>
                                        <p:tav tm="0">
                                          <p:val>
                                            <p:strVal val="1+#ppt_h/2"/>
                                          </p:val>
                                        </p:tav>
                                        <p:tav tm="100000">
                                          <p:val>
                                            <p:strVal val="#ppt_y"/>
                                          </p:val>
                                        </p:tav>
                                      </p:tavLst>
                                    </p:anim>
                                  </p:childTnLst>
                                </p:cTn>
                              </p:par>
                            </p:childTnLst>
                          </p:cTn>
                        </p:par>
                        <p:par>
                          <p:cTn id="13" fill="hold">
                            <p:stCondLst>
                              <p:cond delay="1000"/>
                            </p:stCondLst>
                            <p:childTnLst>
                              <p:par>
                                <p:cTn id="14" presetID="42" presetClass="entr" presetSubtype="0" fill="hold" nodeType="afterEffect">
                                  <p:stCondLst>
                                    <p:cond delay="0"/>
                                  </p:stCondLst>
                                  <p:childTnLst>
                                    <p:set>
                                      <p:cBhvr>
                                        <p:cTn id="15" dur="1" fill="hold">
                                          <p:stCondLst>
                                            <p:cond delay="0"/>
                                          </p:stCondLst>
                                        </p:cTn>
                                        <p:tgtEl>
                                          <p:spTgt spid="17"/>
                                        </p:tgtEl>
                                        <p:attrNameLst>
                                          <p:attrName>style.visibility</p:attrName>
                                        </p:attrNameLst>
                                      </p:cBhvr>
                                      <p:to>
                                        <p:strVal val="visible"/>
                                      </p:to>
                                    </p:set>
                                    <p:animEffect transition="in" filter="fade">
                                      <p:cBhvr>
                                        <p:cTn id="16" dur="1000"/>
                                        <p:tgtEl>
                                          <p:spTgt spid="17"/>
                                        </p:tgtEl>
                                      </p:cBhvr>
                                    </p:animEffect>
                                    <p:anim calcmode="lin" valueType="num">
                                      <p:cBhvr>
                                        <p:cTn id="17" dur="1000" fill="hold"/>
                                        <p:tgtEl>
                                          <p:spTgt spid="17"/>
                                        </p:tgtEl>
                                        <p:attrNameLst>
                                          <p:attrName>ppt_x</p:attrName>
                                        </p:attrNameLst>
                                      </p:cBhvr>
                                      <p:tavLst>
                                        <p:tav tm="0">
                                          <p:val>
                                            <p:strVal val="#ppt_x"/>
                                          </p:val>
                                        </p:tav>
                                        <p:tav tm="100000">
                                          <p:val>
                                            <p:strVal val="#ppt_x"/>
                                          </p:val>
                                        </p:tav>
                                      </p:tavLst>
                                    </p:anim>
                                    <p:anim calcmode="lin" valueType="num">
                                      <p:cBhvr>
                                        <p:cTn id="18" dur="1000" fill="hold"/>
                                        <p:tgtEl>
                                          <p:spTgt spid="17"/>
                                        </p:tgtEl>
                                        <p:attrNameLst>
                                          <p:attrName>ppt_y</p:attrName>
                                        </p:attrNameLst>
                                      </p:cBhvr>
                                      <p:tavLst>
                                        <p:tav tm="0">
                                          <p:val>
                                            <p:strVal val="#ppt_y+.1"/>
                                          </p:val>
                                        </p:tav>
                                        <p:tav tm="100000">
                                          <p:val>
                                            <p:strVal val="#ppt_y"/>
                                          </p:val>
                                        </p:tav>
                                      </p:tavLst>
                                    </p:anim>
                                  </p:childTnLst>
                                </p:cTn>
                              </p:par>
                            </p:childTnLst>
                          </p:cTn>
                        </p:par>
                        <p:par>
                          <p:cTn id="19" fill="hold">
                            <p:stCondLst>
                              <p:cond delay="2000"/>
                            </p:stCondLst>
                            <p:childTnLst>
                              <p:par>
                                <p:cTn id="20" presetID="56" presetClass="entr" presetSubtype="0" fill="hold" grpId="0" nodeType="afterEffect">
                                  <p:stCondLst>
                                    <p:cond delay="0"/>
                                  </p:stCondLst>
                                  <p:iterate type="lt">
                                    <p:tmPct val="10000"/>
                                  </p:iterate>
                                  <p:childTnLst>
                                    <p:set>
                                      <p:cBhvr>
                                        <p:cTn id="21" dur="1" fill="hold">
                                          <p:stCondLst>
                                            <p:cond delay="0"/>
                                          </p:stCondLst>
                                        </p:cTn>
                                        <p:tgtEl>
                                          <p:spTgt spid="20"/>
                                        </p:tgtEl>
                                        <p:attrNameLst>
                                          <p:attrName>style.visibility</p:attrName>
                                        </p:attrNameLst>
                                      </p:cBhvr>
                                      <p:to>
                                        <p:strVal val="visible"/>
                                      </p:to>
                                    </p:set>
                                    <p:anim by="(-#ppt_w*2)" calcmode="lin" valueType="num">
                                      <p:cBhvr rctx="PPT">
                                        <p:cTn id="22" dur="250" autoRev="1" fill="hold">
                                          <p:stCondLst>
                                            <p:cond delay="0"/>
                                          </p:stCondLst>
                                        </p:cTn>
                                        <p:tgtEl>
                                          <p:spTgt spid="20"/>
                                        </p:tgtEl>
                                        <p:attrNameLst>
                                          <p:attrName>ppt_w</p:attrName>
                                        </p:attrNameLst>
                                      </p:cBhvr>
                                    </p:anim>
                                    <p:anim by="(#ppt_w*0.50)" calcmode="lin" valueType="num">
                                      <p:cBhvr>
                                        <p:cTn id="23" dur="250" decel="50000" autoRev="1" fill="hold">
                                          <p:stCondLst>
                                            <p:cond delay="0"/>
                                          </p:stCondLst>
                                        </p:cTn>
                                        <p:tgtEl>
                                          <p:spTgt spid="20"/>
                                        </p:tgtEl>
                                        <p:attrNameLst>
                                          <p:attrName>ppt_x</p:attrName>
                                        </p:attrNameLst>
                                      </p:cBhvr>
                                    </p:anim>
                                    <p:anim from="(-#ppt_h/2)" to="(#ppt_y)" calcmode="lin" valueType="num">
                                      <p:cBhvr>
                                        <p:cTn id="24" dur="500" fill="hold">
                                          <p:stCondLst>
                                            <p:cond delay="0"/>
                                          </p:stCondLst>
                                        </p:cTn>
                                        <p:tgtEl>
                                          <p:spTgt spid="20"/>
                                        </p:tgtEl>
                                        <p:attrNameLst>
                                          <p:attrName>ppt_y</p:attrName>
                                        </p:attrNameLst>
                                      </p:cBhvr>
                                    </p:anim>
                                    <p:animRot by="21600000">
                                      <p:cBhvr>
                                        <p:cTn id="25" dur="500" fill="hold">
                                          <p:stCondLst>
                                            <p:cond delay="0"/>
                                          </p:stCondLst>
                                        </p:cTn>
                                        <p:tgtEl>
                                          <p:spTgt spid="20"/>
                                        </p:tgtEl>
                                        <p:attrNameLst>
                                          <p:attrName>r</p:attrName>
                                        </p:attrNameLst>
                                      </p:cBhvr>
                                    </p:animRot>
                                  </p:childTnLst>
                                </p:cTn>
                              </p:par>
                            </p:childTnLst>
                          </p:cTn>
                        </p:par>
                        <p:par>
                          <p:cTn id="26" fill="hold">
                            <p:stCondLst>
                              <p:cond delay="2850"/>
                            </p:stCondLst>
                            <p:childTnLst>
                              <p:par>
                                <p:cTn id="27" presetID="56" presetClass="entr" presetSubtype="0" fill="hold" grpId="0" nodeType="afterEffect">
                                  <p:stCondLst>
                                    <p:cond delay="0"/>
                                  </p:stCondLst>
                                  <p:iterate type="lt">
                                    <p:tmPct val="10000"/>
                                  </p:iterate>
                                  <p:childTnLst>
                                    <p:set>
                                      <p:cBhvr>
                                        <p:cTn id="28" dur="1" fill="hold">
                                          <p:stCondLst>
                                            <p:cond delay="0"/>
                                          </p:stCondLst>
                                        </p:cTn>
                                        <p:tgtEl>
                                          <p:spTgt spid="21"/>
                                        </p:tgtEl>
                                        <p:attrNameLst>
                                          <p:attrName>style.visibility</p:attrName>
                                        </p:attrNameLst>
                                      </p:cBhvr>
                                      <p:to>
                                        <p:strVal val="visible"/>
                                      </p:to>
                                    </p:set>
                                    <p:anim by="(-#ppt_w*2)" calcmode="lin" valueType="num">
                                      <p:cBhvr rctx="PPT">
                                        <p:cTn id="29" dur="250" autoRev="1" fill="hold">
                                          <p:stCondLst>
                                            <p:cond delay="0"/>
                                          </p:stCondLst>
                                        </p:cTn>
                                        <p:tgtEl>
                                          <p:spTgt spid="21"/>
                                        </p:tgtEl>
                                        <p:attrNameLst>
                                          <p:attrName>ppt_w</p:attrName>
                                        </p:attrNameLst>
                                      </p:cBhvr>
                                    </p:anim>
                                    <p:anim by="(#ppt_w*0.50)" calcmode="lin" valueType="num">
                                      <p:cBhvr>
                                        <p:cTn id="30" dur="250" decel="50000" autoRev="1" fill="hold">
                                          <p:stCondLst>
                                            <p:cond delay="0"/>
                                          </p:stCondLst>
                                        </p:cTn>
                                        <p:tgtEl>
                                          <p:spTgt spid="21"/>
                                        </p:tgtEl>
                                        <p:attrNameLst>
                                          <p:attrName>ppt_x</p:attrName>
                                        </p:attrNameLst>
                                      </p:cBhvr>
                                    </p:anim>
                                    <p:anim from="(-#ppt_h/2)" to="(#ppt_y)" calcmode="lin" valueType="num">
                                      <p:cBhvr>
                                        <p:cTn id="31" dur="500" fill="hold">
                                          <p:stCondLst>
                                            <p:cond delay="0"/>
                                          </p:stCondLst>
                                        </p:cTn>
                                        <p:tgtEl>
                                          <p:spTgt spid="21"/>
                                        </p:tgtEl>
                                        <p:attrNameLst>
                                          <p:attrName>ppt_y</p:attrName>
                                        </p:attrNameLst>
                                      </p:cBhvr>
                                    </p:anim>
                                    <p:animRot by="21600000">
                                      <p:cBhvr>
                                        <p:cTn id="32" dur="500" fill="hold">
                                          <p:stCondLst>
                                            <p:cond delay="0"/>
                                          </p:stCondLst>
                                        </p:cTn>
                                        <p:tgtEl>
                                          <p:spTgt spid="21"/>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P spid="21"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文本框 5"/>
          <p:cNvSpPr txBox="1"/>
          <p:nvPr/>
        </p:nvSpPr>
        <p:spPr>
          <a:xfrm>
            <a:off x="957842" y="263724"/>
            <a:ext cx="4680957" cy="584775"/>
          </a:xfrm>
          <a:prstGeom prst="rect">
            <a:avLst/>
          </a:prstGeom>
          <a:noFill/>
        </p:spPr>
        <p:txBody>
          <a:bodyPr wrap="square" rtlCol="0">
            <a:spAutoFit/>
          </a:bodyPr>
          <a:lstStyle>
            <a:defPPr>
              <a:defRPr lang="zh-CN"/>
            </a:defPPr>
            <a:lvl1pPr>
              <a:defRPr sz="4000">
                <a:solidFill>
                  <a:schemeClr val="accent1">
                    <a:lumMod val="50000"/>
                  </a:schemeClr>
                </a:solidFill>
                <a:latin typeface="微软雅黑" pitchFamily="34" charset="-122"/>
                <a:ea typeface="微软雅黑" pitchFamily="34" charset="-122"/>
              </a:defRPr>
            </a:lvl1pPr>
          </a:lstStyle>
          <a:p>
            <a:r>
              <a:rPr lang="en-US" altLang="zh-CN" sz="3200" dirty="0" smtClean="0">
                <a:solidFill>
                  <a:schemeClr val="bg1">
                    <a:lumMod val="50000"/>
                  </a:schemeClr>
                </a:solidFill>
              </a:rPr>
              <a:t>01.</a:t>
            </a:r>
            <a:r>
              <a:rPr lang="zh-CN" altLang="en-US" sz="3200" dirty="0" smtClean="0">
                <a:solidFill>
                  <a:schemeClr val="bg1">
                    <a:lumMod val="50000"/>
                  </a:schemeClr>
                </a:solidFill>
              </a:rPr>
              <a:t>下年度目标规划</a:t>
            </a:r>
            <a:endParaRPr lang="zh-CN" altLang="zh-CN" sz="3200" dirty="0">
              <a:solidFill>
                <a:schemeClr val="bg1">
                  <a:lumMod val="50000"/>
                </a:schemeClr>
              </a:solidFill>
            </a:endParaRPr>
          </a:p>
        </p:txBody>
      </p:sp>
      <p:grpSp>
        <p:nvGrpSpPr>
          <p:cNvPr id="10" name="组合 9"/>
          <p:cNvGrpSpPr/>
          <p:nvPr/>
        </p:nvGrpSpPr>
        <p:grpSpPr>
          <a:xfrm>
            <a:off x="0" y="231838"/>
            <a:ext cx="759125" cy="693420"/>
            <a:chOff x="0" y="532828"/>
            <a:chExt cx="759125" cy="568897"/>
          </a:xfrm>
          <a:solidFill>
            <a:srgbClr val="076DC1"/>
          </a:solidFill>
        </p:grpSpPr>
        <p:sp>
          <p:nvSpPr>
            <p:cNvPr id="11" name="矩形 10"/>
            <p:cNvSpPr/>
            <p:nvPr/>
          </p:nvSpPr>
          <p:spPr>
            <a:xfrm>
              <a:off x="0" y="532828"/>
              <a:ext cx="238791" cy="568897"/>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矩形 11"/>
            <p:cNvSpPr/>
            <p:nvPr/>
          </p:nvSpPr>
          <p:spPr>
            <a:xfrm>
              <a:off x="341410" y="532828"/>
              <a:ext cx="107228" cy="568897"/>
            </a:xfrm>
            <a:prstGeom prst="rect">
              <a:avLst/>
            </a:prstGeom>
            <a:solidFill>
              <a:srgbClr val="01B0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矩形 12"/>
            <p:cNvSpPr/>
            <p:nvPr/>
          </p:nvSpPr>
          <p:spPr>
            <a:xfrm>
              <a:off x="551257" y="532828"/>
              <a:ext cx="67464" cy="568897"/>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矩形 13"/>
            <p:cNvSpPr/>
            <p:nvPr/>
          </p:nvSpPr>
          <p:spPr>
            <a:xfrm>
              <a:off x="721341" y="532828"/>
              <a:ext cx="37784" cy="568897"/>
            </a:xfrm>
            <a:prstGeom prst="rect">
              <a:avLst/>
            </a:prstGeom>
            <a:solidFill>
              <a:srgbClr val="01B0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5" name="TextBox 14"/>
          <p:cNvSpPr txBox="1"/>
          <p:nvPr/>
        </p:nvSpPr>
        <p:spPr>
          <a:xfrm>
            <a:off x="9059265" y="385644"/>
            <a:ext cx="3131147" cy="369332"/>
          </a:xfrm>
          <a:prstGeom prst="rect">
            <a:avLst/>
          </a:prstGeom>
          <a:noFill/>
        </p:spPr>
        <p:txBody>
          <a:bodyPr wrap="square" rtlCol="0">
            <a:spAutoFit/>
          </a:bodyPr>
          <a:lstStyle/>
          <a:p>
            <a:r>
              <a:rPr lang="en-US" altLang="zh-CN" dirty="0">
                <a:solidFill>
                  <a:schemeClr val="bg1">
                    <a:lumMod val="50000"/>
                  </a:schemeClr>
                </a:solidFill>
                <a:latin typeface="微软雅黑" pitchFamily="34" charset="-122"/>
                <a:ea typeface="微软雅黑" pitchFamily="34" charset="-122"/>
              </a:rPr>
              <a:t>LOGO     </a:t>
            </a:r>
            <a:r>
              <a:rPr lang="zh-CN" altLang="en-US" dirty="0">
                <a:solidFill>
                  <a:schemeClr val="bg1">
                    <a:lumMod val="50000"/>
                  </a:schemeClr>
                </a:solidFill>
                <a:latin typeface="微软雅黑" pitchFamily="34" charset="-122"/>
                <a:ea typeface="微软雅黑" pitchFamily="34" charset="-122"/>
              </a:rPr>
              <a:t>添加您的公司名称</a:t>
            </a:r>
          </a:p>
        </p:txBody>
      </p:sp>
      <p:grpSp>
        <p:nvGrpSpPr>
          <p:cNvPr id="16" name="组合 15"/>
          <p:cNvGrpSpPr/>
          <p:nvPr/>
        </p:nvGrpSpPr>
        <p:grpSpPr>
          <a:xfrm>
            <a:off x="0" y="922175"/>
            <a:ext cx="12190413" cy="45719"/>
            <a:chOff x="0" y="532828"/>
            <a:chExt cx="759125" cy="568897"/>
          </a:xfrm>
          <a:solidFill>
            <a:srgbClr val="076DC1"/>
          </a:solidFill>
        </p:grpSpPr>
        <p:sp>
          <p:nvSpPr>
            <p:cNvPr id="17" name="矩形 16"/>
            <p:cNvSpPr/>
            <p:nvPr/>
          </p:nvSpPr>
          <p:spPr>
            <a:xfrm>
              <a:off x="0" y="532828"/>
              <a:ext cx="238791" cy="568897"/>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矩形 17"/>
            <p:cNvSpPr/>
            <p:nvPr/>
          </p:nvSpPr>
          <p:spPr>
            <a:xfrm>
              <a:off x="238791" y="532828"/>
              <a:ext cx="209847" cy="568897"/>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矩形 18"/>
            <p:cNvSpPr/>
            <p:nvPr/>
          </p:nvSpPr>
          <p:spPr>
            <a:xfrm>
              <a:off x="448638" y="532828"/>
              <a:ext cx="170083" cy="568897"/>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矩形 19"/>
            <p:cNvSpPr/>
            <p:nvPr/>
          </p:nvSpPr>
          <p:spPr>
            <a:xfrm>
              <a:off x="616871" y="532828"/>
              <a:ext cx="142254" cy="568897"/>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pic>
        <p:nvPicPr>
          <p:cNvPr id="21" name="图片占位符 2"/>
          <p:cNvPicPr>
            <a:picLocks noChangeAspect="1"/>
          </p:cNvPicPr>
          <p:nvPr/>
        </p:nvPicPr>
        <p:blipFill rotWithShape="1">
          <a:blip r:embed="rId3" cstate="screen">
            <a:extLst>
              <a:ext uri="{28A0092B-C50C-407E-A947-70E740481C1C}">
                <a14:useLocalDpi xmlns:a14="http://schemas.microsoft.com/office/drawing/2010/main"/>
              </a:ext>
            </a:extLst>
          </a:blip>
          <a:srcRect t="-152"/>
          <a:stretch/>
        </p:blipFill>
        <p:spPr>
          <a:xfrm>
            <a:off x="285750" y="2615764"/>
            <a:ext cx="5223435" cy="2520000"/>
          </a:xfrm>
          <a:prstGeom prst="rect">
            <a:avLst/>
          </a:prstGeom>
        </p:spPr>
      </p:pic>
      <p:grpSp>
        <p:nvGrpSpPr>
          <p:cNvPr id="22" name="Group 4"/>
          <p:cNvGrpSpPr>
            <a:grpSpLocks noChangeAspect="1"/>
          </p:cNvGrpSpPr>
          <p:nvPr/>
        </p:nvGrpSpPr>
        <p:grpSpPr bwMode="auto">
          <a:xfrm>
            <a:off x="6201750" y="2923394"/>
            <a:ext cx="360000" cy="356539"/>
            <a:chOff x="3684" y="2007"/>
            <a:chExt cx="312" cy="309"/>
          </a:xfrm>
          <a:solidFill>
            <a:srgbClr val="698298"/>
          </a:solidFill>
        </p:grpSpPr>
        <p:sp>
          <p:nvSpPr>
            <p:cNvPr id="23" name="Freeform 5"/>
            <p:cNvSpPr>
              <a:spLocks noEditPoints="1"/>
            </p:cNvSpPr>
            <p:nvPr/>
          </p:nvSpPr>
          <p:spPr bwMode="auto">
            <a:xfrm>
              <a:off x="3684" y="2036"/>
              <a:ext cx="283" cy="280"/>
            </a:xfrm>
            <a:custGeom>
              <a:avLst/>
              <a:gdLst>
                <a:gd name="T0" fmla="*/ 84 w 117"/>
                <a:gd name="T1" fmla="*/ 3 h 116"/>
                <a:gd name="T2" fmla="*/ 76 w 117"/>
                <a:gd name="T3" fmla="*/ 0 h 116"/>
                <a:gd name="T4" fmla="*/ 69 w 117"/>
                <a:gd name="T5" fmla="*/ 3 h 116"/>
                <a:gd name="T6" fmla="*/ 64 w 117"/>
                <a:gd name="T7" fmla="*/ 9 h 116"/>
                <a:gd name="T8" fmla="*/ 61 w 117"/>
                <a:gd name="T9" fmla="*/ 16 h 116"/>
                <a:gd name="T10" fmla="*/ 62 w 117"/>
                <a:gd name="T11" fmla="*/ 21 h 116"/>
                <a:gd name="T12" fmla="*/ 8 w 117"/>
                <a:gd name="T13" fmla="*/ 43 h 116"/>
                <a:gd name="T14" fmla="*/ 1 w 117"/>
                <a:gd name="T15" fmla="*/ 51 h 116"/>
                <a:gd name="T16" fmla="*/ 4 w 117"/>
                <a:gd name="T17" fmla="*/ 62 h 116"/>
                <a:gd name="T18" fmla="*/ 55 w 117"/>
                <a:gd name="T19" fmla="*/ 113 h 116"/>
                <a:gd name="T20" fmla="*/ 63 w 117"/>
                <a:gd name="T21" fmla="*/ 116 h 116"/>
                <a:gd name="T22" fmla="*/ 64 w 117"/>
                <a:gd name="T23" fmla="*/ 116 h 116"/>
                <a:gd name="T24" fmla="*/ 66 w 117"/>
                <a:gd name="T25" fmla="*/ 116 h 116"/>
                <a:gd name="T26" fmla="*/ 75 w 117"/>
                <a:gd name="T27" fmla="*/ 109 h 116"/>
                <a:gd name="T28" fmla="*/ 96 w 117"/>
                <a:gd name="T29" fmla="*/ 55 h 116"/>
                <a:gd name="T30" fmla="*/ 102 w 117"/>
                <a:gd name="T31" fmla="*/ 57 h 116"/>
                <a:gd name="T32" fmla="*/ 109 w 117"/>
                <a:gd name="T33" fmla="*/ 54 h 116"/>
                <a:gd name="T34" fmla="*/ 114 w 117"/>
                <a:gd name="T35" fmla="*/ 48 h 116"/>
                <a:gd name="T36" fmla="*/ 117 w 117"/>
                <a:gd name="T37" fmla="*/ 41 h 116"/>
                <a:gd name="T38" fmla="*/ 114 w 117"/>
                <a:gd name="T39" fmla="*/ 34 h 116"/>
                <a:gd name="T40" fmla="*/ 84 w 117"/>
                <a:gd name="T41" fmla="*/ 3 h 116"/>
                <a:gd name="T42" fmla="*/ 67 w 117"/>
                <a:gd name="T43" fmla="*/ 106 h 116"/>
                <a:gd name="T44" fmla="*/ 65 w 117"/>
                <a:gd name="T45" fmla="*/ 108 h 116"/>
                <a:gd name="T46" fmla="*/ 64 w 117"/>
                <a:gd name="T47" fmla="*/ 108 h 116"/>
                <a:gd name="T48" fmla="*/ 61 w 117"/>
                <a:gd name="T49" fmla="*/ 107 h 116"/>
                <a:gd name="T50" fmla="*/ 10 w 117"/>
                <a:gd name="T51" fmla="*/ 57 h 116"/>
                <a:gd name="T52" fmla="*/ 9 w 117"/>
                <a:gd name="T53" fmla="*/ 53 h 116"/>
                <a:gd name="T54" fmla="*/ 11 w 117"/>
                <a:gd name="T55" fmla="*/ 50 h 116"/>
                <a:gd name="T56" fmla="*/ 36 w 117"/>
                <a:gd name="T57" fmla="*/ 40 h 116"/>
                <a:gd name="T58" fmla="*/ 86 w 117"/>
                <a:gd name="T59" fmla="*/ 58 h 116"/>
                <a:gd name="T60" fmla="*/ 67 w 117"/>
                <a:gd name="T61" fmla="*/ 106 h 116"/>
                <a:gd name="T62" fmla="*/ 109 w 117"/>
                <a:gd name="T63" fmla="*/ 42 h 116"/>
                <a:gd name="T64" fmla="*/ 103 w 117"/>
                <a:gd name="T65" fmla="*/ 48 h 116"/>
                <a:gd name="T66" fmla="*/ 100 w 117"/>
                <a:gd name="T67" fmla="*/ 48 h 116"/>
                <a:gd name="T68" fmla="*/ 93 w 117"/>
                <a:gd name="T69" fmla="*/ 41 h 116"/>
                <a:gd name="T70" fmla="*/ 87 w 117"/>
                <a:gd name="T71" fmla="*/ 55 h 116"/>
                <a:gd name="T72" fmla="*/ 88 w 117"/>
                <a:gd name="T73" fmla="*/ 54 h 116"/>
                <a:gd name="T74" fmla="*/ 53 w 117"/>
                <a:gd name="T75" fmla="*/ 39 h 116"/>
                <a:gd name="T76" fmla="*/ 42 w 117"/>
                <a:gd name="T77" fmla="*/ 38 h 116"/>
                <a:gd name="T78" fmla="*/ 76 w 117"/>
                <a:gd name="T79" fmla="*/ 24 h 116"/>
                <a:gd name="T80" fmla="*/ 69 w 117"/>
                <a:gd name="T81" fmla="*/ 17 h 116"/>
                <a:gd name="T82" fmla="*/ 69 w 117"/>
                <a:gd name="T83" fmla="*/ 14 h 116"/>
                <a:gd name="T84" fmla="*/ 75 w 117"/>
                <a:gd name="T85" fmla="*/ 9 h 116"/>
                <a:gd name="T86" fmla="*/ 78 w 117"/>
                <a:gd name="T87" fmla="*/ 9 h 116"/>
                <a:gd name="T88" fmla="*/ 109 w 117"/>
                <a:gd name="T89" fmla="*/ 40 h 116"/>
                <a:gd name="T90" fmla="*/ 109 w 117"/>
                <a:gd name="T91" fmla="*/ 42 h 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17" h="116">
                  <a:moveTo>
                    <a:pt x="84" y="3"/>
                  </a:moveTo>
                  <a:cubicBezTo>
                    <a:pt x="82" y="1"/>
                    <a:pt x="79" y="0"/>
                    <a:pt x="76" y="0"/>
                  </a:cubicBezTo>
                  <a:cubicBezTo>
                    <a:pt x="74" y="0"/>
                    <a:pt x="71" y="1"/>
                    <a:pt x="69" y="3"/>
                  </a:cubicBezTo>
                  <a:cubicBezTo>
                    <a:pt x="64" y="9"/>
                    <a:pt x="64" y="9"/>
                    <a:pt x="64" y="9"/>
                  </a:cubicBezTo>
                  <a:cubicBezTo>
                    <a:pt x="62" y="11"/>
                    <a:pt x="61" y="13"/>
                    <a:pt x="61" y="16"/>
                  </a:cubicBezTo>
                  <a:cubicBezTo>
                    <a:pt x="61" y="18"/>
                    <a:pt x="61" y="19"/>
                    <a:pt x="62" y="21"/>
                  </a:cubicBezTo>
                  <a:cubicBezTo>
                    <a:pt x="8" y="43"/>
                    <a:pt x="8" y="43"/>
                    <a:pt x="8" y="43"/>
                  </a:cubicBezTo>
                  <a:cubicBezTo>
                    <a:pt x="4" y="44"/>
                    <a:pt x="2" y="48"/>
                    <a:pt x="1" y="51"/>
                  </a:cubicBezTo>
                  <a:cubicBezTo>
                    <a:pt x="0" y="55"/>
                    <a:pt x="1" y="59"/>
                    <a:pt x="4" y="62"/>
                  </a:cubicBezTo>
                  <a:cubicBezTo>
                    <a:pt x="55" y="113"/>
                    <a:pt x="55" y="113"/>
                    <a:pt x="55" y="113"/>
                  </a:cubicBezTo>
                  <a:cubicBezTo>
                    <a:pt x="57" y="115"/>
                    <a:pt x="60" y="116"/>
                    <a:pt x="63" y="116"/>
                  </a:cubicBezTo>
                  <a:cubicBezTo>
                    <a:pt x="63" y="116"/>
                    <a:pt x="64" y="116"/>
                    <a:pt x="64" y="116"/>
                  </a:cubicBezTo>
                  <a:cubicBezTo>
                    <a:pt x="65" y="116"/>
                    <a:pt x="65" y="116"/>
                    <a:pt x="66" y="116"/>
                  </a:cubicBezTo>
                  <a:cubicBezTo>
                    <a:pt x="70" y="115"/>
                    <a:pt x="73" y="112"/>
                    <a:pt x="75" y="109"/>
                  </a:cubicBezTo>
                  <a:cubicBezTo>
                    <a:pt x="96" y="55"/>
                    <a:pt x="96" y="55"/>
                    <a:pt x="96" y="55"/>
                  </a:cubicBezTo>
                  <a:cubicBezTo>
                    <a:pt x="98" y="56"/>
                    <a:pt x="100" y="57"/>
                    <a:pt x="102" y="57"/>
                  </a:cubicBezTo>
                  <a:cubicBezTo>
                    <a:pt x="104" y="57"/>
                    <a:pt x="107" y="56"/>
                    <a:pt x="109" y="54"/>
                  </a:cubicBezTo>
                  <a:cubicBezTo>
                    <a:pt x="114" y="48"/>
                    <a:pt x="114" y="48"/>
                    <a:pt x="114" y="48"/>
                  </a:cubicBezTo>
                  <a:cubicBezTo>
                    <a:pt x="116" y="46"/>
                    <a:pt x="117" y="44"/>
                    <a:pt x="117" y="41"/>
                  </a:cubicBezTo>
                  <a:cubicBezTo>
                    <a:pt x="117" y="38"/>
                    <a:pt x="116" y="36"/>
                    <a:pt x="114" y="34"/>
                  </a:cubicBezTo>
                  <a:lnTo>
                    <a:pt x="84" y="3"/>
                  </a:lnTo>
                  <a:close/>
                  <a:moveTo>
                    <a:pt x="67" y="106"/>
                  </a:moveTo>
                  <a:cubicBezTo>
                    <a:pt x="67" y="107"/>
                    <a:pt x="66" y="108"/>
                    <a:pt x="65" y="108"/>
                  </a:cubicBezTo>
                  <a:cubicBezTo>
                    <a:pt x="64" y="108"/>
                    <a:pt x="64" y="108"/>
                    <a:pt x="64" y="108"/>
                  </a:cubicBezTo>
                  <a:cubicBezTo>
                    <a:pt x="63" y="108"/>
                    <a:pt x="62" y="108"/>
                    <a:pt x="61" y="107"/>
                  </a:cubicBezTo>
                  <a:cubicBezTo>
                    <a:pt x="10" y="57"/>
                    <a:pt x="10" y="57"/>
                    <a:pt x="10" y="57"/>
                  </a:cubicBezTo>
                  <a:cubicBezTo>
                    <a:pt x="9" y="56"/>
                    <a:pt x="9" y="54"/>
                    <a:pt x="9" y="53"/>
                  </a:cubicBezTo>
                  <a:cubicBezTo>
                    <a:pt x="9" y="52"/>
                    <a:pt x="10" y="51"/>
                    <a:pt x="11" y="50"/>
                  </a:cubicBezTo>
                  <a:cubicBezTo>
                    <a:pt x="36" y="40"/>
                    <a:pt x="36" y="40"/>
                    <a:pt x="36" y="40"/>
                  </a:cubicBezTo>
                  <a:cubicBezTo>
                    <a:pt x="53" y="46"/>
                    <a:pt x="70" y="40"/>
                    <a:pt x="86" y="58"/>
                  </a:cubicBezTo>
                  <a:lnTo>
                    <a:pt x="67" y="106"/>
                  </a:lnTo>
                  <a:close/>
                  <a:moveTo>
                    <a:pt x="109" y="42"/>
                  </a:moveTo>
                  <a:cubicBezTo>
                    <a:pt x="103" y="48"/>
                    <a:pt x="103" y="48"/>
                    <a:pt x="103" y="48"/>
                  </a:cubicBezTo>
                  <a:cubicBezTo>
                    <a:pt x="102" y="49"/>
                    <a:pt x="101" y="49"/>
                    <a:pt x="100" y="48"/>
                  </a:cubicBezTo>
                  <a:cubicBezTo>
                    <a:pt x="93" y="41"/>
                    <a:pt x="93" y="41"/>
                    <a:pt x="93" y="41"/>
                  </a:cubicBezTo>
                  <a:cubicBezTo>
                    <a:pt x="87" y="55"/>
                    <a:pt x="87" y="55"/>
                    <a:pt x="87" y="55"/>
                  </a:cubicBezTo>
                  <a:cubicBezTo>
                    <a:pt x="88" y="54"/>
                    <a:pt x="88" y="54"/>
                    <a:pt x="88" y="54"/>
                  </a:cubicBezTo>
                  <a:cubicBezTo>
                    <a:pt x="76" y="42"/>
                    <a:pt x="64" y="41"/>
                    <a:pt x="53" y="39"/>
                  </a:cubicBezTo>
                  <a:cubicBezTo>
                    <a:pt x="49" y="39"/>
                    <a:pt x="46" y="38"/>
                    <a:pt x="42" y="38"/>
                  </a:cubicBezTo>
                  <a:cubicBezTo>
                    <a:pt x="76" y="24"/>
                    <a:pt x="76" y="24"/>
                    <a:pt x="76" y="24"/>
                  </a:cubicBezTo>
                  <a:cubicBezTo>
                    <a:pt x="69" y="17"/>
                    <a:pt x="69" y="17"/>
                    <a:pt x="69" y="17"/>
                  </a:cubicBezTo>
                  <a:cubicBezTo>
                    <a:pt x="69" y="16"/>
                    <a:pt x="69" y="15"/>
                    <a:pt x="69" y="14"/>
                  </a:cubicBezTo>
                  <a:cubicBezTo>
                    <a:pt x="75" y="9"/>
                    <a:pt x="75" y="9"/>
                    <a:pt x="75" y="9"/>
                  </a:cubicBezTo>
                  <a:cubicBezTo>
                    <a:pt x="76" y="8"/>
                    <a:pt x="77" y="8"/>
                    <a:pt x="78" y="9"/>
                  </a:cubicBezTo>
                  <a:cubicBezTo>
                    <a:pt x="109" y="40"/>
                    <a:pt x="109" y="40"/>
                    <a:pt x="109" y="40"/>
                  </a:cubicBezTo>
                  <a:cubicBezTo>
                    <a:pt x="110" y="40"/>
                    <a:pt x="110" y="42"/>
                    <a:pt x="109" y="42"/>
                  </a:cubicBezTo>
                  <a:close/>
                </a:path>
              </a:pathLst>
            </a:custGeom>
            <a:solidFill>
              <a:srgbClr val="678DA8"/>
            </a:solidFill>
            <a:ln w="9525">
              <a:solidFill>
                <a:srgbClr val="076DC1"/>
              </a:solidFill>
              <a:round/>
              <a:headEnd/>
              <a:tailEnd/>
            </a:ln>
            <a:extLst/>
          </p:spPr>
          <p:txBody>
            <a:bodyPr vert="horz" wrap="square" lIns="91440" tIns="45720" rIns="91440" bIns="45720" numCol="1" anchor="t" anchorCtr="0" compatLnSpc="1">
              <a:prstTxWarp prst="textNoShape">
                <a:avLst/>
              </a:prstTxWarp>
            </a:bodyPr>
            <a:lstStyle/>
            <a:p>
              <a:endParaRPr lang="zh-CN" altLang="en-US"/>
            </a:p>
          </p:txBody>
        </p:sp>
        <p:sp>
          <p:nvSpPr>
            <p:cNvPr id="24" name="Freeform 6"/>
            <p:cNvSpPr>
              <a:spLocks noEditPoints="1"/>
            </p:cNvSpPr>
            <p:nvPr/>
          </p:nvSpPr>
          <p:spPr bwMode="auto">
            <a:xfrm>
              <a:off x="3822" y="2161"/>
              <a:ext cx="48" cy="49"/>
            </a:xfrm>
            <a:custGeom>
              <a:avLst/>
              <a:gdLst>
                <a:gd name="T0" fmla="*/ 10 w 20"/>
                <a:gd name="T1" fmla="*/ 20 h 20"/>
                <a:gd name="T2" fmla="*/ 20 w 20"/>
                <a:gd name="T3" fmla="*/ 10 h 20"/>
                <a:gd name="T4" fmla="*/ 10 w 20"/>
                <a:gd name="T5" fmla="*/ 0 h 20"/>
                <a:gd name="T6" fmla="*/ 0 w 20"/>
                <a:gd name="T7" fmla="*/ 10 h 20"/>
                <a:gd name="T8" fmla="*/ 10 w 20"/>
                <a:gd name="T9" fmla="*/ 20 h 20"/>
                <a:gd name="T10" fmla="*/ 10 w 20"/>
                <a:gd name="T11" fmla="*/ 4 h 20"/>
                <a:gd name="T12" fmla="*/ 16 w 20"/>
                <a:gd name="T13" fmla="*/ 10 h 20"/>
                <a:gd name="T14" fmla="*/ 10 w 20"/>
                <a:gd name="T15" fmla="*/ 16 h 20"/>
                <a:gd name="T16" fmla="*/ 4 w 20"/>
                <a:gd name="T17" fmla="*/ 10 h 20"/>
                <a:gd name="T18" fmla="*/ 10 w 20"/>
                <a:gd name="T19" fmla="*/ 4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0" h="20">
                  <a:moveTo>
                    <a:pt x="10" y="20"/>
                  </a:moveTo>
                  <a:cubicBezTo>
                    <a:pt x="15" y="20"/>
                    <a:pt x="20" y="16"/>
                    <a:pt x="20" y="10"/>
                  </a:cubicBezTo>
                  <a:cubicBezTo>
                    <a:pt x="20" y="5"/>
                    <a:pt x="15" y="0"/>
                    <a:pt x="10" y="0"/>
                  </a:cubicBezTo>
                  <a:cubicBezTo>
                    <a:pt x="4" y="0"/>
                    <a:pt x="0" y="5"/>
                    <a:pt x="0" y="10"/>
                  </a:cubicBezTo>
                  <a:cubicBezTo>
                    <a:pt x="0" y="16"/>
                    <a:pt x="4" y="20"/>
                    <a:pt x="10" y="20"/>
                  </a:cubicBezTo>
                  <a:close/>
                  <a:moveTo>
                    <a:pt x="10" y="4"/>
                  </a:moveTo>
                  <a:cubicBezTo>
                    <a:pt x="13" y="4"/>
                    <a:pt x="16" y="7"/>
                    <a:pt x="16" y="10"/>
                  </a:cubicBezTo>
                  <a:cubicBezTo>
                    <a:pt x="16" y="13"/>
                    <a:pt x="13" y="16"/>
                    <a:pt x="10" y="16"/>
                  </a:cubicBezTo>
                  <a:cubicBezTo>
                    <a:pt x="6" y="16"/>
                    <a:pt x="4" y="13"/>
                    <a:pt x="4" y="10"/>
                  </a:cubicBezTo>
                  <a:cubicBezTo>
                    <a:pt x="4" y="7"/>
                    <a:pt x="6" y="4"/>
                    <a:pt x="10" y="4"/>
                  </a:cubicBezTo>
                  <a:close/>
                </a:path>
              </a:pathLst>
            </a:custGeom>
            <a:solidFill>
              <a:srgbClr val="678DA8"/>
            </a:solidFill>
            <a:ln w="9525">
              <a:solidFill>
                <a:srgbClr val="076DC1"/>
              </a:solidFill>
              <a:round/>
              <a:headEnd/>
              <a:tailEnd/>
            </a:ln>
            <a:extLst/>
          </p:spPr>
          <p:txBody>
            <a:bodyPr vert="horz" wrap="square" lIns="91440" tIns="45720" rIns="91440" bIns="45720" numCol="1" anchor="t" anchorCtr="0" compatLnSpc="1">
              <a:prstTxWarp prst="textNoShape">
                <a:avLst/>
              </a:prstTxWarp>
            </a:bodyPr>
            <a:lstStyle/>
            <a:p>
              <a:endParaRPr lang="zh-CN" altLang="en-US"/>
            </a:p>
          </p:txBody>
        </p:sp>
        <p:sp>
          <p:nvSpPr>
            <p:cNvPr id="25" name="Freeform 7"/>
            <p:cNvSpPr>
              <a:spLocks noEditPoints="1"/>
            </p:cNvSpPr>
            <p:nvPr/>
          </p:nvSpPr>
          <p:spPr bwMode="auto">
            <a:xfrm>
              <a:off x="3948" y="2007"/>
              <a:ext cx="48" cy="48"/>
            </a:xfrm>
            <a:custGeom>
              <a:avLst/>
              <a:gdLst>
                <a:gd name="T0" fmla="*/ 10 w 20"/>
                <a:gd name="T1" fmla="*/ 0 h 20"/>
                <a:gd name="T2" fmla="*/ 0 w 20"/>
                <a:gd name="T3" fmla="*/ 10 h 20"/>
                <a:gd name="T4" fmla="*/ 10 w 20"/>
                <a:gd name="T5" fmla="*/ 20 h 20"/>
                <a:gd name="T6" fmla="*/ 20 w 20"/>
                <a:gd name="T7" fmla="*/ 10 h 20"/>
                <a:gd name="T8" fmla="*/ 10 w 20"/>
                <a:gd name="T9" fmla="*/ 0 h 20"/>
                <a:gd name="T10" fmla="*/ 10 w 20"/>
                <a:gd name="T11" fmla="*/ 16 h 20"/>
                <a:gd name="T12" fmla="*/ 4 w 20"/>
                <a:gd name="T13" fmla="*/ 10 h 20"/>
                <a:gd name="T14" fmla="*/ 10 w 20"/>
                <a:gd name="T15" fmla="*/ 4 h 20"/>
                <a:gd name="T16" fmla="*/ 16 w 20"/>
                <a:gd name="T17" fmla="*/ 10 h 20"/>
                <a:gd name="T18" fmla="*/ 10 w 20"/>
                <a:gd name="T19" fmla="*/ 16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0" h="20">
                  <a:moveTo>
                    <a:pt x="10" y="0"/>
                  </a:moveTo>
                  <a:cubicBezTo>
                    <a:pt x="4" y="0"/>
                    <a:pt x="0" y="5"/>
                    <a:pt x="0" y="10"/>
                  </a:cubicBezTo>
                  <a:cubicBezTo>
                    <a:pt x="0" y="16"/>
                    <a:pt x="4" y="20"/>
                    <a:pt x="10" y="20"/>
                  </a:cubicBezTo>
                  <a:cubicBezTo>
                    <a:pt x="15" y="20"/>
                    <a:pt x="20" y="16"/>
                    <a:pt x="20" y="10"/>
                  </a:cubicBezTo>
                  <a:cubicBezTo>
                    <a:pt x="20" y="5"/>
                    <a:pt x="15" y="0"/>
                    <a:pt x="10" y="0"/>
                  </a:cubicBezTo>
                  <a:close/>
                  <a:moveTo>
                    <a:pt x="10" y="16"/>
                  </a:moveTo>
                  <a:cubicBezTo>
                    <a:pt x="6" y="16"/>
                    <a:pt x="4" y="13"/>
                    <a:pt x="4" y="10"/>
                  </a:cubicBezTo>
                  <a:cubicBezTo>
                    <a:pt x="4" y="7"/>
                    <a:pt x="6" y="4"/>
                    <a:pt x="10" y="4"/>
                  </a:cubicBezTo>
                  <a:cubicBezTo>
                    <a:pt x="13" y="4"/>
                    <a:pt x="16" y="7"/>
                    <a:pt x="16" y="10"/>
                  </a:cubicBezTo>
                  <a:cubicBezTo>
                    <a:pt x="16" y="13"/>
                    <a:pt x="13" y="16"/>
                    <a:pt x="10" y="16"/>
                  </a:cubicBezTo>
                  <a:close/>
                </a:path>
              </a:pathLst>
            </a:custGeom>
            <a:solidFill>
              <a:srgbClr val="678DA8"/>
            </a:solidFill>
            <a:ln w="9525">
              <a:solidFill>
                <a:srgbClr val="076DC1"/>
              </a:solidFill>
              <a:round/>
              <a:headEnd/>
              <a:tailEnd/>
            </a:ln>
            <a:extLst/>
          </p:spPr>
          <p:txBody>
            <a:bodyPr vert="horz" wrap="square" lIns="91440" tIns="45720" rIns="91440" bIns="45720" numCol="1" anchor="t" anchorCtr="0" compatLnSpc="1">
              <a:prstTxWarp prst="textNoShape">
                <a:avLst/>
              </a:prstTxWarp>
            </a:bodyPr>
            <a:lstStyle/>
            <a:p>
              <a:endParaRPr lang="zh-CN" altLang="en-US"/>
            </a:p>
          </p:txBody>
        </p:sp>
        <p:sp>
          <p:nvSpPr>
            <p:cNvPr id="26" name="Freeform 8"/>
            <p:cNvSpPr>
              <a:spLocks noEditPoints="1"/>
            </p:cNvSpPr>
            <p:nvPr/>
          </p:nvSpPr>
          <p:spPr bwMode="auto">
            <a:xfrm>
              <a:off x="3764" y="2152"/>
              <a:ext cx="39" cy="38"/>
            </a:xfrm>
            <a:custGeom>
              <a:avLst/>
              <a:gdLst>
                <a:gd name="T0" fmla="*/ 0 w 16"/>
                <a:gd name="T1" fmla="*/ 8 h 16"/>
                <a:gd name="T2" fmla="*/ 8 w 16"/>
                <a:gd name="T3" fmla="*/ 16 h 16"/>
                <a:gd name="T4" fmla="*/ 16 w 16"/>
                <a:gd name="T5" fmla="*/ 8 h 16"/>
                <a:gd name="T6" fmla="*/ 8 w 16"/>
                <a:gd name="T7" fmla="*/ 0 h 16"/>
                <a:gd name="T8" fmla="*/ 0 w 16"/>
                <a:gd name="T9" fmla="*/ 8 h 16"/>
                <a:gd name="T10" fmla="*/ 8 w 16"/>
                <a:gd name="T11" fmla="*/ 4 h 16"/>
                <a:gd name="T12" fmla="*/ 12 w 16"/>
                <a:gd name="T13" fmla="*/ 8 h 16"/>
                <a:gd name="T14" fmla="*/ 8 w 16"/>
                <a:gd name="T15" fmla="*/ 12 h 16"/>
                <a:gd name="T16" fmla="*/ 4 w 16"/>
                <a:gd name="T17" fmla="*/ 8 h 16"/>
                <a:gd name="T18" fmla="*/ 8 w 16"/>
                <a:gd name="T19" fmla="*/ 4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 h="16">
                  <a:moveTo>
                    <a:pt x="0" y="8"/>
                  </a:moveTo>
                  <a:cubicBezTo>
                    <a:pt x="0" y="12"/>
                    <a:pt x="3" y="16"/>
                    <a:pt x="8" y="16"/>
                  </a:cubicBezTo>
                  <a:cubicBezTo>
                    <a:pt x="12" y="16"/>
                    <a:pt x="16" y="12"/>
                    <a:pt x="16" y="8"/>
                  </a:cubicBezTo>
                  <a:cubicBezTo>
                    <a:pt x="16" y="4"/>
                    <a:pt x="12" y="0"/>
                    <a:pt x="8" y="0"/>
                  </a:cubicBezTo>
                  <a:cubicBezTo>
                    <a:pt x="3" y="0"/>
                    <a:pt x="0" y="4"/>
                    <a:pt x="0" y="8"/>
                  </a:cubicBezTo>
                  <a:close/>
                  <a:moveTo>
                    <a:pt x="8" y="4"/>
                  </a:moveTo>
                  <a:cubicBezTo>
                    <a:pt x="10" y="4"/>
                    <a:pt x="12" y="6"/>
                    <a:pt x="12" y="8"/>
                  </a:cubicBezTo>
                  <a:cubicBezTo>
                    <a:pt x="12" y="10"/>
                    <a:pt x="10" y="12"/>
                    <a:pt x="8" y="12"/>
                  </a:cubicBezTo>
                  <a:cubicBezTo>
                    <a:pt x="6" y="12"/>
                    <a:pt x="4" y="10"/>
                    <a:pt x="4" y="8"/>
                  </a:cubicBezTo>
                  <a:cubicBezTo>
                    <a:pt x="4" y="6"/>
                    <a:pt x="6" y="4"/>
                    <a:pt x="8" y="4"/>
                  </a:cubicBezTo>
                  <a:close/>
                </a:path>
              </a:pathLst>
            </a:custGeom>
            <a:solidFill>
              <a:srgbClr val="678DA8"/>
            </a:solidFill>
            <a:ln w="9525">
              <a:solidFill>
                <a:srgbClr val="076DC1"/>
              </a:solidFill>
              <a:round/>
              <a:headEnd/>
              <a:tailEnd/>
            </a:ln>
            <a:extLst/>
          </p:spPr>
          <p:txBody>
            <a:bodyPr vert="horz" wrap="square" lIns="91440" tIns="45720" rIns="91440" bIns="45720" numCol="1" anchor="t" anchorCtr="0" compatLnSpc="1">
              <a:prstTxWarp prst="textNoShape">
                <a:avLst/>
              </a:prstTxWarp>
            </a:bodyPr>
            <a:lstStyle/>
            <a:p>
              <a:endParaRPr lang="zh-CN" altLang="en-US"/>
            </a:p>
          </p:txBody>
        </p:sp>
        <p:sp>
          <p:nvSpPr>
            <p:cNvPr id="27" name="Oval 9"/>
            <p:cNvSpPr>
              <a:spLocks noChangeArrowheads="1"/>
            </p:cNvSpPr>
            <p:nvPr/>
          </p:nvSpPr>
          <p:spPr bwMode="auto">
            <a:xfrm>
              <a:off x="3803" y="2219"/>
              <a:ext cx="19" cy="20"/>
            </a:xfrm>
            <a:prstGeom prst="ellipse">
              <a:avLst/>
            </a:prstGeom>
            <a:solidFill>
              <a:srgbClr val="678DA8"/>
            </a:solidFill>
            <a:ln w="9525">
              <a:solidFill>
                <a:srgbClr val="076DC1"/>
              </a:solidFill>
              <a:round/>
              <a:headEnd/>
              <a:tailEnd/>
            </a:ln>
            <a:extLst/>
          </p:spPr>
          <p:txBody>
            <a:bodyPr vert="horz" wrap="square" lIns="91440" tIns="45720" rIns="91440" bIns="45720" numCol="1" anchor="t" anchorCtr="0" compatLnSpc="1">
              <a:prstTxWarp prst="textNoShape">
                <a:avLst/>
              </a:prstTxWarp>
            </a:bodyPr>
            <a:lstStyle/>
            <a:p>
              <a:endParaRPr lang="zh-CN" altLang="en-US"/>
            </a:p>
          </p:txBody>
        </p:sp>
        <p:sp>
          <p:nvSpPr>
            <p:cNvPr id="28" name="Oval 10"/>
            <p:cNvSpPr>
              <a:spLocks noChangeArrowheads="1"/>
            </p:cNvSpPr>
            <p:nvPr/>
          </p:nvSpPr>
          <p:spPr bwMode="auto">
            <a:xfrm>
              <a:off x="3957" y="2074"/>
              <a:ext cx="20" cy="20"/>
            </a:xfrm>
            <a:prstGeom prst="ellipse">
              <a:avLst/>
            </a:prstGeom>
            <a:solidFill>
              <a:srgbClr val="678DA8"/>
            </a:solidFill>
            <a:ln w="9525">
              <a:solidFill>
                <a:srgbClr val="076DC1"/>
              </a:solidFill>
              <a:round/>
              <a:headEnd/>
              <a:tailEnd/>
            </a:ln>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29" name="Group 5"/>
          <p:cNvGrpSpPr>
            <a:grpSpLocks noChangeAspect="1"/>
          </p:cNvGrpSpPr>
          <p:nvPr/>
        </p:nvGrpSpPr>
        <p:grpSpPr bwMode="auto">
          <a:xfrm>
            <a:off x="6208673" y="3708193"/>
            <a:ext cx="360000" cy="335141"/>
            <a:chOff x="1577" y="314"/>
            <a:chExt cx="782" cy="728"/>
          </a:xfrm>
          <a:solidFill>
            <a:srgbClr val="FFB000"/>
          </a:solidFill>
        </p:grpSpPr>
        <p:sp>
          <p:nvSpPr>
            <p:cNvPr id="30" name="Freeform 6"/>
            <p:cNvSpPr>
              <a:spLocks noEditPoints="1"/>
            </p:cNvSpPr>
            <p:nvPr/>
          </p:nvSpPr>
          <p:spPr bwMode="auto">
            <a:xfrm>
              <a:off x="1577" y="314"/>
              <a:ext cx="389" cy="649"/>
            </a:xfrm>
            <a:custGeom>
              <a:avLst/>
              <a:gdLst>
                <a:gd name="T0" fmla="*/ 22 w 163"/>
                <a:gd name="T1" fmla="*/ 234 h 272"/>
                <a:gd name="T2" fmla="*/ 37 w 163"/>
                <a:gd name="T3" fmla="*/ 219 h 272"/>
                <a:gd name="T4" fmla="*/ 81 w 163"/>
                <a:gd name="T5" fmla="*/ 107 h 272"/>
                <a:gd name="T6" fmla="*/ 125 w 163"/>
                <a:gd name="T7" fmla="*/ 219 h 272"/>
                <a:gd name="T8" fmla="*/ 141 w 163"/>
                <a:gd name="T9" fmla="*/ 234 h 272"/>
                <a:gd name="T10" fmla="*/ 163 w 163"/>
                <a:gd name="T11" fmla="*/ 272 h 272"/>
                <a:gd name="T12" fmla="*/ 153 w 163"/>
                <a:gd name="T13" fmla="*/ 229 h 272"/>
                <a:gd name="T14" fmla="*/ 155 w 163"/>
                <a:gd name="T15" fmla="*/ 209 h 272"/>
                <a:gd name="T16" fmla="*/ 129 w 163"/>
                <a:gd name="T17" fmla="*/ 138 h 272"/>
                <a:gd name="T18" fmla="*/ 143 w 163"/>
                <a:gd name="T19" fmla="*/ 138 h 272"/>
                <a:gd name="T20" fmla="*/ 143 w 163"/>
                <a:gd name="T21" fmla="*/ 149 h 272"/>
                <a:gd name="T22" fmla="*/ 150 w 163"/>
                <a:gd name="T23" fmla="*/ 149 h 272"/>
                <a:gd name="T24" fmla="*/ 150 w 163"/>
                <a:gd name="T25" fmla="*/ 120 h 272"/>
                <a:gd name="T26" fmla="*/ 143 w 163"/>
                <a:gd name="T27" fmla="*/ 120 h 272"/>
                <a:gd name="T28" fmla="*/ 143 w 163"/>
                <a:gd name="T29" fmla="*/ 131 h 272"/>
                <a:gd name="T30" fmla="*/ 126 w 163"/>
                <a:gd name="T31" fmla="*/ 131 h 272"/>
                <a:gd name="T32" fmla="*/ 109 w 163"/>
                <a:gd name="T33" fmla="*/ 85 h 272"/>
                <a:gd name="T34" fmla="*/ 112 w 163"/>
                <a:gd name="T35" fmla="*/ 72 h 272"/>
                <a:gd name="T36" fmla="*/ 84 w 163"/>
                <a:gd name="T37" fmla="*/ 39 h 272"/>
                <a:gd name="T38" fmla="*/ 84 w 163"/>
                <a:gd name="T39" fmla="*/ 0 h 272"/>
                <a:gd name="T40" fmla="*/ 75 w 163"/>
                <a:gd name="T41" fmla="*/ 0 h 272"/>
                <a:gd name="T42" fmla="*/ 75 w 163"/>
                <a:gd name="T43" fmla="*/ 39 h 272"/>
                <a:gd name="T44" fmla="*/ 46 w 163"/>
                <a:gd name="T45" fmla="*/ 72 h 272"/>
                <a:gd name="T46" fmla="*/ 52 w 163"/>
                <a:gd name="T47" fmla="*/ 90 h 272"/>
                <a:gd name="T48" fmla="*/ 37 w 163"/>
                <a:gd name="T49" fmla="*/ 131 h 272"/>
                <a:gd name="T50" fmla="*/ 19 w 163"/>
                <a:gd name="T51" fmla="*/ 131 h 272"/>
                <a:gd name="T52" fmla="*/ 19 w 163"/>
                <a:gd name="T53" fmla="*/ 120 h 272"/>
                <a:gd name="T54" fmla="*/ 12 w 163"/>
                <a:gd name="T55" fmla="*/ 120 h 272"/>
                <a:gd name="T56" fmla="*/ 12 w 163"/>
                <a:gd name="T57" fmla="*/ 149 h 272"/>
                <a:gd name="T58" fmla="*/ 19 w 163"/>
                <a:gd name="T59" fmla="*/ 149 h 272"/>
                <a:gd name="T60" fmla="*/ 19 w 163"/>
                <a:gd name="T61" fmla="*/ 138 h 272"/>
                <a:gd name="T62" fmla="*/ 34 w 163"/>
                <a:gd name="T63" fmla="*/ 138 h 272"/>
                <a:gd name="T64" fmla="*/ 8 w 163"/>
                <a:gd name="T65" fmla="*/ 209 h 272"/>
                <a:gd name="T66" fmla="*/ 10 w 163"/>
                <a:gd name="T67" fmla="*/ 229 h 272"/>
                <a:gd name="T68" fmla="*/ 0 w 163"/>
                <a:gd name="T69" fmla="*/ 272 h 272"/>
                <a:gd name="T70" fmla="*/ 22 w 163"/>
                <a:gd name="T71" fmla="*/ 234 h 272"/>
                <a:gd name="T72" fmla="*/ 80 w 163"/>
                <a:gd name="T73" fmla="*/ 49 h 272"/>
                <a:gd name="T74" fmla="*/ 103 w 163"/>
                <a:gd name="T75" fmla="*/ 72 h 272"/>
                <a:gd name="T76" fmla="*/ 80 w 163"/>
                <a:gd name="T77" fmla="*/ 95 h 272"/>
                <a:gd name="T78" fmla="*/ 57 w 163"/>
                <a:gd name="T79" fmla="*/ 72 h 272"/>
                <a:gd name="T80" fmla="*/ 80 w 163"/>
                <a:gd name="T81" fmla="*/ 49 h 2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63" h="272">
                  <a:moveTo>
                    <a:pt x="22" y="234"/>
                  </a:moveTo>
                  <a:cubicBezTo>
                    <a:pt x="37" y="219"/>
                    <a:pt x="37" y="219"/>
                    <a:pt x="37" y="219"/>
                  </a:cubicBezTo>
                  <a:cubicBezTo>
                    <a:pt x="81" y="107"/>
                    <a:pt x="81" y="107"/>
                    <a:pt x="81" y="107"/>
                  </a:cubicBezTo>
                  <a:cubicBezTo>
                    <a:pt x="125" y="219"/>
                    <a:pt x="125" y="219"/>
                    <a:pt x="125" y="219"/>
                  </a:cubicBezTo>
                  <a:cubicBezTo>
                    <a:pt x="141" y="234"/>
                    <a:pt x="141" y="234"/>
                    <a:pt x="141" y="234"/>
                  </a:cubicBezTo>
                  <a:cubicBezTo>
                    <a:pt x="163" y="272"/>
                    <a:pt x="163" y="272"/>
                    <a:pt x="163" y="272"/>
                  </a:cubicBezTo>
                  <a:cubicBezTo>
                    <a:pt x="153" y="229"/>
                    <a:pt x="153" y="229"/>
                    <a:pt x="153" y="229"/>
                  </a:cubicBezTo>
                  <a:cubicBezTo>
                    <a:pt x="155" y="209"/>
                    <a:pt x="155" y="209"/>
                    <a:pt x="155" y="209"/>
                  </a:cubicBezTo>
                  <a:cubicBezTo>
                    <a:pt x="129" y="138"/>
                    <a:pt x="129" y="138"/>
                    <a:pt x="129" y="138"/>
                  </a:cubicBezTo>
                  <a:cubicBezTo>
                    <a:pt x="143" y="138"/>
                    <a:pt x="143" y="138"/>
                    <a:pt x="143" y="138"/>
                  </a:cubicBezTo>
                  <a:cubicBezTo>
                    <a:pt x="143" y="149"/>
                    <a:pt x="143" y="149"/>
                    <a:pt x="143" y="149"/>
                  </a:cubicBezTo>
                  <a:cubicBezTo>
                    <a:pt x="150" y="149"/>
                    <a:pt x="150" y="149"/>
                    <a:pt x="150" y="149"/>
                  </a:cubicBezTo>
                  <a:cubicBezTo>
                    <a:pt x="150" y="120"/>
                    <a:pt x="150" y="120"/>
                    <a:pt x="150" y="120"/>
                  </a:cubicBezTo>
                  <a:cubicBezTo>
                    <a:pt x="143" y="120"/>
                    <a:pt x="143" y="120"/>
                    <a:pt x="143" y="120"/>
                  </a:cubicBezTo>
                  <a:cubicBezTo>
                    <a:pt x="143" y="131"/>
                    <a:pt x="143" y="131"/>
                    <a:pt x="143" y="131"/>
                  </a:cubicBezTo>
                  <a:cubicBezTo>
                    <a:pt x="126" y="131"/>
                    <a:pt x="126" y="131"/>
                    <a:pt x="126" y="131"/>
                  </a:cubicBezTo>
                  <a:cubicBezTo>
                    <a:pt x="109" y="85"/>
                    <a:pt x="109" y="85"/>
                    <a:pt x="109" y="85"/>
                  </a:cubicBezTo>
                  <a:cubicBezTo>
                    <a:pt x="111" y="81"/>
                    <a:pt x="112" y="77"/>
                    <a:pt x="112" y="72"/>
                  </a:cubicBezTo>
                  <a:cubicBezTo>
                    <a:pt x="112" y="55"/>
                    <a:pt x="100" y="42"/>
                    <a:pt x="84" y="39"/>
                  </a:cubicBezTo>
                  <a:cubicBezTo>
                    <a:pt x="84" y="0"/>
                    <a:pt x="84" y="0"/>
                    <a:pt x="84" y="0"/>
                  </a:cubicBezTo>
                  <a:cubicBezTo>
                    <a:pt x="75" y="0"/>
                    <a:pt x="75" y="0"/>
                    <a:pt x="75" y="0"/>
                  </a:cubicBezTo>
                  <a:cubicBezTo>
                    <a:pt x="75" y="39"/>
                    <a:pt x="75" y="39"/>
                    <a:pt x="75" y="39"/>
                  </a:cubicBezTo>
                  <a:cubicBezTo>
                    <a:pt x="59" y="42"/>
                    <a:pt x="46" y="55"/>
                    <a:pt x="46" y="72"/>
                  </a:cubicBezTo>
                  <a:cubicBezTo>
                    <a:pt x="46" y="79"/>
                    <a:pt x="48" y="85"/>
                    <a:pt x="52" y="90"/>
                  </a:cubicBezTo>
                  <a:cubicBezTo>
                    <a:pt x="37" y="131"/>
                    <a:pt x="37" y="131"/>
                    <a:pt x="37" y="131"/>
                  </a:cubicBezTo>
                  <a:cubicBezTo>
                    <a:pt x="19" y="131"/>
                    <a:pt x="19" y="131"/>
                    <a:pt x="19" y="131"/>
                  </a:cubicBezTo>
                  <a:cubicBezTo>
                    <a:pt x="19" y="120"/>
                    <a:pt x="19" y="120"/>
                    <a:pt x="19" y="120"/>
                  </a:cubicBezTo>
                  <a:cubicBezTo>
                    <a:pt x="12" y="120"/>
                    <a:pt x="12" y="120"/>
                    <a:pt x="12" y="120"/>
                  </a:cubicBezTo>
                  <a:cubicBezTo>
                    <a:pt x="12" y="149"/>
                    <a:pt x="12" y="149"/>
                    <a:pt x="12" y="149"/>
                  </a:cubicBezTo>
                  <a:cubicBezTo>
                    <a:pt x="19" y="149"/>
                    <a:pt x="19" y="149"/>
                    <a:pt x="19" y="149"/>
                  </a:cubicBezTo>
                  <a:cubicBezTo>
                    <a:pt x="19" y="138"/>
                    <a:pt x="19" y="138"/>
                    <a:pt x="19" y="138"/>
                  </a:cubicBezTo>
                  <a:cubicBezTo>
                    <a:pt x="34" y="138"/>
                    <a:pt x="34" y="138"/>
                    <a:pt x="34" y="138"/>
                  </a:cubicBezTo>
                  <a:cubicBezTo>
                    <a:pt x="8" y="209"/>
                    <a:pt x="8" y="209"/>
                    <a:pt x="8" y="209"/>
                  </a:cubicBezTo>
                  <a:cubicBezTo>
                    <a:pt x="10" y="229"/>
                    <a:pt x="10" y="229"/>
                    <a:pt x="10" y="229"/>
                  </a:cubicBezTo>
                  <a:cubicBezTo>
                    <a:pt x="0" y="272"/>
                    <a:pt x="0" y="272"/>
                    <a:pt x="0" y="272"/>
                  </a:cubicBezTo>
                  <a:lnTo>
                    <a:pt x="22" y="234"/>
                  </a:lnTo>
                  <a:close/>
                  <a:moveTo>
                    <a:pt x="80" y="49"/>
                  </a:moveTo>
                  <a:cubicBezTo>
                    <a:pt x="92" y="49"/>
                    <a:pt x="103" y="59"/>
                    <a:pt x="103" y="72"/>
                  </a:cubicBezTo>
                  <a:cubicBezTo>
                    <a:pt x="103" y="84"/>
                    <a:pt x="92" y="95"/>
                    <a:pt x="80" y="95"/>
                  </a:cubicBezTo>
                  <a:cubicBezTo>
                    <a:pt x="67" y="95"/>
                    <a:pt x="57" y="84"/>
                    <a:pt x="57" y="72"/>
                  </a:cubicBezTo>
                  <a:cubicBezTo>
                    <a:pt x="57" y="59"/>
                    <a:pt x="67" y="49"/>
                    <a:pt x="80" y="49"/>
                  </a:cubicBezTo>
                  <a:close/>
                </a:path>
              </a:pathLst>
            </a:custGeom>
            <a:solidFill>
              <a:srgbClr val="01B0F1"/>
            </a:solidFill>
            <a:ln w="9525">
              <a:solidFill>
                <a:srgbClr val="01B0F1"/>
              </a:solidFill>
              <a:round/>
              <a:headEnd/>
              <a:tailEnd/>
            </a:ln>
            <a:extLst/>
          </p:spPr>
          <p:txBody>
            <a:bodyPr vert="horz" wrap="square" lIns="91440" tIns="45720" rIns="91440" bIns="45720" numCol="1" anchor="t" anchorCtr="0" compatLnSpc="1">
              <a:prstTxWarp prst="textNoShape">
                <a:avLst/>
              </a:prstTxWarp>
            </a:bodyPr>
            <a:lstStyle/>
            <a:p>
              <a:endParaRPr lang="zh-CN" altLang="en-US"/>
            </a:p>
          </p:txBody>
        </p:sp>
        <p:sp>
          <p:nvSpPr>
            <p:cNvPr id="31" name="Oval 7"/>
            <p:cNvSpPr>
              <a:spLocks noChangeArrowheads="1"/>
            </p:cNvSpPr>
            <p:nvPr/>
          </p:nvSpPr>
          <p:spPr bwMode="auto">
            <a:xfrm>
              <a:off x="1742" y="460"/>
              <a:ext cx="52" cy="52"/>
            </a:xfrm>
            <a:prstGeom prst="ellipse">
              <a:avLst/>
            </a:prstGeom>
            <a:grpFill/>
            <a:ln w="9525">
              <a:solidFill>
                <a:srgbClr val="01B0F1"/>
              </a:solidFill>
              <a:round/>
              <a:headEnd/>
              <a:tailEnd/>
            </a:ln>
            <a:extLst/>
          </p:spPr>
          <p:txBody>
            <a:bodyPr vert="horz" wrap="square" lIns="91440" tIns="45720" rIns="91440" bIns="45720" numCol="1" anchor="t" anchorCtr="0" compatLnSpc="1">
              <a:prstTxWarp prst="textNoShape">
                <a:avLst/>
              </a:prstTxWarp>
            </a:bodyPr>
            <a:lstStyle/>
            <a:p>
              <a:endParaRPr lang="zh-CN" altLang="en-US"/>
            </a:p>
          </p:txBody>
        </p:sp>
        <p:sp>
          <p:nvSpPr>
            <p:cNvPr id="32" name="Freeform 8"/>
            <p:cNvSpPr>
              <a:spLocks/>
            </p:cNvSpPr>
            <p:nvPr/>
          </p:nvSpPr>
          <p:spPr bwMode="auto">
            <a:xfrm>
              <a:off x="1599" y="965"/>
              <a:ext cx="345" cy="77"/>
            </a:xfrm>
            <a:custGeom>
              <a:avLst/>
              <a:gdLst>
                <a:gd name="T0" fmla="*/ 3 w 145"/>
                <a:gd name="T1" fmla="*/ 0 h 32"/>
                <a:gd name="T2" fmla="*/ 0 w 145"/>
                <a:gd name="T3" fmla="*/ 5 h 32"/>
                <a:gd name="T4" fmla="*/ 74 w 145"/>
                <a:gd name="T5" fmla="*/ 20 h 32"/>
                <a:gd name="T6" fmla="*/ 145 w 145"/>
                <a:gd name="T7" fmla="*/ 5 h 32"/>
                <a:gd name="T8" fmla="*/ 142 w 145"/>
                <a:gd name="T9" fmla="*/ 0 h 32"/>
                <a:gd name="T10" fmla="*/ 3 w 145"/>
                <a:gd name="T11" fmla="*/ 0 h 32"/>
              </a:gdLst>
              <a:ahLst/>
              <a:cxnLst>
                <a:cxn ang="0">
                  <a:pos x="T0" y="T1"/>
                </a:cxn>
                <a:cxn ang="0">
                  <a:pos x="T2" y="T3"/>
                </a:cxn>
                <a:cxn ang="0">
                  <a:pos x="T4" y="T5"/>
                </a:cxn>
                <a:cxn ang="0">
                  <a:pos x="T6" y="T7"/>
                </a:cxn>
                <a:cxn ang="0">
                  <a:pos x="T8" y="T9"/>
                </a:cxn>
                <a:cxn ang="0">
                  <a:pos x="T10" y="T11"/>
                </a:cxn>
              </a:cxnLst>
              <a:rect l="0" t="0" r="r" b="b"/>
              <a:pathLst>
                <a:path w="145" h="32">
                  <a:moveTo>
                    <a:pt x="3" y="0"/>
                  </a:moveTo>
                  <a:cubicBezTo>
                    <a:pt x="0" y="5"/>
                    <a:pt x="0" y="5"/>
                    <a:pt x="0" y="5"/>
                  </a:cubicBezTo>
                  <a:cubicBezTo>
                    <a:pt x="1" y="5"/>
                    <a:pt x="32" y="20"/>
                    <a:pt x="74" y="20"/>
                  </a:cubicBezTo>
                  <a:cubicBezTo>
                    <a:pt x="96" y="20"/>
                    <a:pt x="120" y="16"/>
                    <a:pt x="145" y="5"/>
                  </a:cubicBezTo>
                  <a:cubicBezTo>
                    <a:pt x="142" y="0"/>
                    <a:pt x="142" y="0"/>
                    <a:pt x="142" y="0"/>
                  </a:cubicBezTo>
                  <a:cubicBezTo>
                    <a:pt x="71" y="32"/>
                    <a:pt x="3" y="0"/>
                    <a:pt x="3" y="0"/>
                  </a:cubicBezTo>
                  <a:close/>
                </a:path>
              </a:pathLst>
            </a:custGeom>
            <a:grpFill/>
            <a:ln w="9525">
              <a:solidFill>
                <a:srgbClr val="01B0F1"/>
              </a:solidFill>
              <a:round/>
              <a:headEnd/>
              <a:tailEnd/>
            </a:ln>
            <a:extLst/>
          </p:spPr>
          <p:txBody>
            <a:bodyPr vert="horz" wrap="square" lIns="91440" tIns="45720" rIns="91440" bIns="45720" numCol="1" anchor="t" anchorCtr="0" compatLnSpc="1">
              <a:prstTxWarp prst="textNoShape">
                <a:avLst/>
              </a:prstTxWarp>
            </a:bodyPr>
            <a:lstStyle/>
            <a:p>
              <a:endParaRPr lang="zh-CN" altLang="en-US"/>
            </a:p>
          </p:txBody>
        </p:sp>
        <p:sp>
          <p:nvSpPr>
            <p:cNvPr id="33" name="Freeform 9"/>
            <p:cNvSpPr>
              <a:spLocks/>
            </p:cNvSpPr>
            <p:nvPr/>
          </p:nvSpPr>
          <p:spPr bwMode="auto">
            <a:xfrm>
              <a:off x="1944" y="751"/>
              <a:ext cx="341" cy="150"/>
            </a:xfrm>
            <a:custGeom>
              <a:avLst/>
              <a:gdLst>
                <a:gd name="T0" fmla="*/ 70 w 143"/>
                <a:gd name="T1" fmla="*/ 7 h 63"/>
                <a:gd name="T2" fmla="*/ 54 w 143"/>
                <a:gd name="T3" fmla="*/ 8 h 63"/>
                <a:gd name="T4" fmla="*/ 61 w 143"/>
                <a:gd name="T5" fmla="*/ 1 h 63"/>
                <a:gd name="T6" fmla="*/ 70 w 143"/>
                <a:gd name="T7" fmla="*/ 0 h 63"/>
                <a:gd name="T8" fmla="*/ 142 w 143"/>
                <a:gd name="T9" fmla="*/ 59 h 63"/>
                <a:gd name="T10" fmla="*/ 143 w 143"/>
                <a:gd name="T11" fmla="*/ 63 h 63"/>
                <a:gd name="T12" fmla="*/ 0 w 143"/>
                <a:gd name="T13" fmla="*/ 63 h 63"/>
                <a:gd name="T14" fmla="*/ 6 w 143"/>
                <a:gd name="T15" fmla="*/ 57 h 63"/>
                <a:gd name="T16" fmla="*/ 135 w 143"/>
                <a:gd name="T17" fmla="*/ 57 h 63"/>
                <a:gd name="T18" fmla="*/ 70 w 143"/>
                <a:gd name="T19" fmla="*/ 7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3" h="63">
                  <a:moveTo>
                    <a:pt x="70" y="7"/>
                  </a:moveTo>
                  <a:cubicBezTo>
                    <a:pt x="64" y="7"/>
                    <a:pt x="59" y="7"/>
                    <a:pt x="54" y="8"/>
                  </a:cubicBezTo>
                  <a:cubicBezTo>
                    <a:pt x="61" y="1"/>
                    <a:pt x="61" y="1"/>
                    <a:pt x="61" y="1"/>
                  </a:cubicBezTo>
                  <a:cubicBezTo>
                    <a:pt x="64" y="1"/>
                    <a:pt x="67" y="0"/>
                    <a:pt x="70" y="0"/>
                  </a:cubicBezTo>
                  <a:cubicBezTo>
                    <a:pt x="104" y="0"/>
                    <a:pt x="135" y="25"/>
                    <a:pt x="142" y="59"/>
                  </a:cubicBezTo>
                  <a:cubicBezTo>
                    <a:pt x="143" y="63"/>
                    <a:pt x="143" y="63"/>
                    <a:pt x="143" y="63"/>
                  </a:cubicBezTo>
                  <a:cubicBezTo>
                    <a:pt x="0" y="63"/>
                    <a:pt x="0" y="63"/>
                    <a:pt x="0" y="63"/>
                  </a:cubicBezTo>
                  <a:cubicBezTo>
                    <a:pt x="6" y="57"/>
                    <a:pt x="6" y="57"/>
                    <a:pt x="6" y="57"/>
                  </a:cubicBezTo>
                  <a:cubicBezTo>
                    <a:pt x="135" y="57"/>
                    <a:pt x="135" y="57"/>
                    <a:pt x="135" y="57"/>
                  </a:cubicBezTo>
                  <a:cubicBezTo>
                    <a:pt x="127" y="27"/>
                    <a:pt x="100" y="7"/>
                    <a:pt x="70" y="7"/>
                  </a:cubicBezTo>
                  <a:close/>
                </a:path>
              </a:pathLst>
            </a:custGeom>
            <a:grpFill/>
            <a:ln w="9525">
              <a:solidFill>
                <a:srgbClr val="01B0F1"/>
              </a:solidFill>
              <a:round/>
              <a:headEnd/>
              <a:tailEnd/>
            </a:ln>
            <a:extLst/>
          </p:spPr>
          <p:txBody>
            <a:bodyPr vert="horz" wrap="square" lIns="91440" tIns="45720" rIns="91440" bIns="45720" numCol="1" anchor="t" anchorCtr="0" compatLnSpc="1">
              <a:prstTxWarp prst="textNoShape">
                <a:avLst/>
              </a:prstTxWarp>
            </a:bodyPr>
            <a:lstStyle/>
            <a:p>
              <a:endParaRPr lang="zh-CN" altLang="en-US"/>
            </a:p>
          </p:txBody>
        </p:sp>
        <p:sp>
          <p:nvSpPr>
            <p:cNvPr id="34" name="Freeform 10"/>
            <p:cNvSpPr>
              <a:spLocks/>
            </p:cNvSpPr>
            <p:nvPr/>
          </p:nvSpPr>
          <p:spPr bwMode="auto">
            <a:xfrm>
              <a:off x="1873" y="684"/>
              <a:ext cx="486" cy="288"/>
            </a:xfrm>
            <a:custGeom>
              <a:avLst/>
              <a:gdLst>
                <a:gd name="T0" fmla="*/ 14 w 204"/>
                <a:gd name="T1" fmla="*/ 115 h 121"/>
                <a:gd name="T2" fmla="*/ 15 w 204"/>
                <a:gd name="T3" fmla="*/ 106 h 121"/>
                <a:gd name="T4" fmla="*/ 16 w 204"/>
                <a:gd name="T5" fmla="*/ 115 h 121"/>
                <a:gd name="T6" fmla="*/ 22 w 204"/>
                <a:gd name="T7" fmla="*/ 106 h 121"/>
                <a:gd name="T8" fmla="*/ 24 w 204"/>
                <a:gd name="T9" fmla="*/ 115 h 121"/>
                <a:gd name="T10" fmla="*/ 29 w 204"/>
                <a:gd name="T11" fmla="*/ 97 h 121"/>
                <a:gd name="T12" fmla="*/ 31 w 204"/>
                <a:gd name="T13" fmla="*/ 115 h 121"/>
                <a:gd name="T14" fmla="*/ 36 w 204"/>
                <a:gd name="T15" fmla="*/ 106 h 121"/>
                <a:gd name="T16" fmla="*/ 38 w 204"/>
                <a:gd name="T17" fmla="*/ 115 h 121"/>
                <a:gd name="T18" fmla="*/ 45 w 204"/>
                <a:gd name="T19" fmla="*/ 106 h 121"/>
                <a:gd name="T20" fmla="*/ 47 w 204"/>
                <a:gd name="T21" fmla="*/ 115 h 121"/>
                <a:gd name="T22" fmla="*/ 52 w 204"/>
                <a:gd name="T23" fmla="*/ 106 h 121"/>
                <a:gd name="T24" fmla="*/ 55 w 204"/>
                <a:gd name="T25" fmla="*/ 115 h 121"/>
                <a:gd name="T26" fmla="*/ 60 w 204"/>
                <a:gd name="T27" fmla="*/ 97 h 121"/>
                <a:gd name="T28" fmla="*/ 62 w 204"/>
                <a:gd name="T29" fmla="*/ 115 h 121"/>
                <a:gd name="T30" fmla="*/ 68 w 204"/>
                <a:gd name="T31" fmla="*/ 106 h 121"/>
                <a:gd name="T32" fmla="*/ 70 w 204"/>
                <a:gd name="T33" fmla="*/ 115 h 121"/>
                <a:gd name="T34" fmla="*/ 76 w 204"/>
                <a:gd name="T35" fmla="*/ 106 h 121"/>
                <a:gd name="T36" fmla="*/ 79 w 204"/>
                <a:gd name="T37" fmla="*/ 115 h 121"/>
                <a:gd name="T38" fmla="*/ 84 w 204"/>
                <a:gd name="T39" fmla="*/ 106 h 121"/>
                <a:gd name="T40" fmla="*/ 86 w 204"/>
                <a:gd name="T41" fmla="*/ 115 h 121"/>
                <a:gd name="T42" fmla="*/ 92 w 204"/>
                <a:gd name="T43" fmla="*/ 97 h 121"/>
                <a:gd name="T44" fmla="*/ 94 w 204"/>
                <a:gd name="T45" fmla="*/ 115 h 121"/>
                <a:gd name="T46" fmla="*/ 99 w 204"/>
                <a:gd name="T47" fmla="*/ 106 h 121"/>
                <a:gd name="T48" fmla="*/ 102 w 204"/>
                <a:gd name="T49" fmla="*/ 115 h 121"/>
                <a:gd name="T50" fmla="*/ 108 w 204"/>
                <a:gd name="T51" fmla="*/ 106 h 121"/>
                <a:gd name="T52" fmla="*/ 110 w 204"/>
                <a:gd name="T53" fmla="*/ 115 h 121"/>
                <a:gd name="T54" fmla="*/ 116 w 204"/>
                <a:gd name="T55" fmla="*/ 106 h 121"/>
                <a:gd name="T56" fmla="*/ 118 w 204"/>
                <a:gd name="T57" fmla="*/ 115 h 121"/>
                <a:gd name="T58" fmla="*/ 123 w 204"/>
                <a:gd name="T59" fmla="*/ 97 h 121"/>
                <a:gd name="T60" fmla="*/ 125 w 204"/>
                <a:gd name="T61" fmla="*/ 115 h 121"/>
                <a:gd name="T62" fmla="*/ 130 w 204"/>
                <a:gd name="T63" fmla="*/ 106 h 121"/>
                <a:gd name="T64" fmla="*/ 132 w 204"/>
                <a:gd name="T65" fmla="*/ 115 h 121"/>
                <a:gd name="T66" fmla="*/ 138 w 204"/>
                <a:gd name="T67" fmla="*/ 106 h 121"/>
                <a:gd name="T68" fmla="*/ 141 w 204"/>
                <a:gd name="T69" fmla="*/ 115 h 121"/>
                <a:gd name="T70" fmla="*/ 146 w 204"/>
                <a:gd name="T71" fmla="*/ 106 h 121"/>
                <a:gd name="T72" fmla="*/ 148 w 204"/>
                <a:gd name="T73" fmla="*/ 115 h 121"/>
                <a:gd name="T74" fmla="*/ 154 w 204"/>
                <a:gd name="T75" fmla="*/ 97 h 121"/>
                <a:gd name="T76" fmla="*/ 156 w 204"/>
                <a:gd name="T77" fmla="*/ 115 h 121"/>
                <a:gd name="T78" fmla="*/ 162 w 204"/>
                <a:gd name="T79" fmla="*/ 106 h 121"/>
                <a:gd name="T80" fmla="*/ 164 w 204"/>
                <a:gd name="T81" fmla="*/ 115 h 121"/>
                <a:gd name="T82" fmla="*/ 170 w 204"/>
                <a:gd name="T83" fmla="*/ 106 h 121"/>
                <a:gd name="T84" fmla="*/ 172 w 204"/>
                <a:gd name="T85" fmla="*/ 115 h 121"/>
                <a:gd name="T86" fmla="*/ 178 w 204"/>
                <a:gd name="T87" fmla="*/ 106 h 121"/>
                <a:gd name="T88" fmla="*/ 180 w 204"/>
                <a:gd name="T89" fmla="*/ 115 h 121"/>
                <a:gd name="T90" fmla="*/ 186 w 204"/>
                <a:gd name="T91" fmla="*/ 97 h 121"/>
                <a:gd name="T92" fmla="*/ 188 w 204"/>
                <a:gd name="T93" fmla="*/ 115 h 121"/>
                <a:gd name="T94" fmla="*/ 198 w 204"/>
                <a:gd name="T95" fmla="*/ 103 h 121"/>
                <a:gd name="T96" fmla="*/ 120 w 204"/>
                <a:gd name="T97" fmla="*/ 0 h 121"/>
                <a:gd name="T98" fmla="*/ 204 w 204"/>
                <a:gd name="T99" fmla="*/ 121 h 121"/>
                <a:gd name="T100" fmla="*/ 8 w 204"/>
                <a:gd name="T101" fmla="*/ 113 h 1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204" h="121">
                  <a:moveTo>
                    <a:pt x="8" y="115"/>
                  </a:moveTo>
                  <a:cubicBezTo>
                    <a:pt x="14" y="115"/>
                    <a:pt x="14" y="115"/>
                    <a:pt x="14" y="115"/>
                  </a:cubicBezTo>
                  <a:cubicBezTo>
                    <a:pt x="14" y="106"/>
                    <a:pt x="14" y="106"/>
                    <a:pt x="14" y="106"/>
                  </a:cubicBezTo>
                  <a:cubicBezTo>
                    <a:pt x="15" y="106"/>
                    <a:pt x="15" y="106"/>
                    <a:pt x="15" y="106"/>
                  </a:cubicBezTo>
                  <a:cubicBezTo>
                    <a:pt x="16" y="106"/>
                    <a:pt x="16" y="106"/>
                    <a:pt x="16" y="106"/>
                  </a:cubicBezTo>
                  <a:cubicBezTo>
                    <a:pt x="16" y="115"/>
                    <a:pt x="16" y="115"/>
                    <a:pt x="16" y="115"/>
                  </a:cubicBezTo>
                  <a:cubicBezTo>
                    <a:pt x="22" y="115"/>
                    <a:pt x="22" y="115"/>
                    <a:pt x="22" y="115"/>
                  </a:cubicBezTo>
                  <a:cubicBezTo>
                    <a:pt x="22" y="106"/>
                    <a:pt x="22" y="106"/>
                    <a:pt x="22" y="106"/>
                  </a:cubicBezTo>
                  <a:cubicBezTo>
                    <a:pt x="24" y="106"/>
                    <a:pt x="24" y="106"/>
                    <a:pt x="24" y="106"/>
                  </a:cubicBezTo>
                  <a:cubicBezTo>
                    <a:pt x="24" y="115"/>
                    <a:pt x="24" y="115"/>
                    <a:pt x="24" y="115"/>
                  </a:cubicBezTo>
                  <a:cubicBezTo>
                    <a:pt x="29" y="115"/>
                    <a:pt x="29" y="115"/>
                    <a:pt x="29" y="115"/>
                  </a:cubicBezTo>
                  <a:cubicBezTo>
                    <a:pt x="29" y="97"/>
                    <a:pt x="29" y="97"/>
                    <a:pt x="29" y="97"/>
                  </a:cubicBezTo>
                  <a:cubicBezTo>
                    <a:pt x="31" y="97"/>
                    <a:pt x="31" y="97"/>
                    <a:pt x="31" y="97"/>
                  </a:cubicBezTo>
                  <a:cubicBezTo>
                    <a:pt x="31" y="115"/>
                    <a:pt x="31" y="115"/>
                    <a:pt x="31" y="115"/>
                  </a:cubicBezTo>
                  <a:cubicBezTo>
                    <a:pt x="36" y="115"/>
                    <a:pt x="36" y="115"/>
                    <a:pt x="36" y="115"/>
                  </a:cubicBezTo>
                  <a:cubicBezTo>
                    <a:pt x="36" y="106"/>
                    <a:pt x="36" y="106"/>
                    <a:pt x="36" y="106"/>
                  </a:cubicBezTo>
                  <a:cubicBezTo>
                    <a:pt x="38" y="106"/>
                    <a:pt x="38" y="106"/>
                    <a:pt x="38" y="106"/>
                  </a:cubicBezTo>
                  <a:cubicBezTo>
                    <a:pt x="38" y="115"/>
                    <a:pt x="38" y="115"/>
                    <a:pt x="38" y="115"/>
                  </a:cubicBezTo>
                  <a:cubicBezTo>
                    <a:pt x="45" y="115"/>
                    <a:pt x="45" y="115"/>
                    <a:pt x="45" y="115"/>
                  </a:cubicBezTo>
                  <a:cubicBezTo>
                    <a:pt x="45" y="106"/>
                    <a:pt x="45" y="106"/>
                    <a:pt x="45" y="106"/>
                  </a:cubicBezTo>
                  <a:cubicBezTo>
                    <a:pt x="47" y="106"/>
                    <a:pt x="47" y="106"/>
                    <a:pt x="47" y="106"/>
                  </a:cubicBezTo>
                  <a:cubicBezTo>
                    <a:pt x="47" y="115"/>
                    <a:pt x="47" y="115"/>
                    <a:pt x="47" y="115"/>
                  </a:cubicBezTo>
                  <a:cubicBezTo>
                    <a:pt x="52" y="115"/>
                    <a:pt x="52" y="115"/>
                    <a:pt x="52" y="115"/>
                  </a:cubicBezTo>
                  <a:cubicBezTo>
                    <a:pt x="52" y="106"/>
                    <a:pt x="52" y="106"/>
                    <a:pt x="52" y="106"/>
                  </a:cubicBezTo>
                  <a:cubicBezTo>
                    <a:pt x="55" y="106"/>
                    <a:pt x="55" y="106"/>
                    <a:pt x="55" y="106"/>
                  </a:cubicBezTo>
                  <a:cubicBezTo>
                    <a:pt x="55" y="115"/>
                    <a:pt x="55" y="115"/>
                    <a:pt x="55" y="115"/>
                  </a:cubicBezTo>
                  <a:cubicBezTo>
                    <a:pt x="60" y="115"/>
                    <a:pt x="60" y="115"/>
                    <a:pt x="60" y="115"/>
                  </a:cubicBezTo>
                  <a:cubicBezTo>
                    <a:pt x="60" y="97"/>
                    <a:pt x="60" y="97"/>
                    <a:pt x="60" y="97"/>
                  </a:cubicBezTo>
                  <a:cubicBezTo>
                    <a:pt x="62" y="97"/>
                    <a:pt x="62" y="97"/>
                    <a:pt x="62" y="97"/>
                  </a:cubicBezTo>
                  <a:cubicBezTo>
                    <a:pt x="62" y="115"/>
                    <a:pt x="62" y="115"/>
                    <a:pt x="62" y="115"/>
                  </a:cubicBezTo>
                  <a:cubicBezTo>
                    <a:pt x="68" y="115"/>
                    <a:pt x="68" y="115"/>
                    <a:pt x="68" y="115"/>
                  </a:cubicBezTo>
                  <a:cubicBezTo>
                    <a:pt x="68" y="106"/>
                    <a:pt x="68" y="106"/>
                    <a:pt x="68" y="106"/>
                  </a:cubicBezTo>
                  <a:cubicBezTo>
                    <a:pt x="70" y="106"/>
                    <a:pt x="70" y="106"/>
                    <a:pt x="70" y="106"/>
                  </a:cubicBezTo>
                  <a:cubicBezTo>
                    <a:pt x="70" y="115"/>
                    <a:pt x="70" y="115"/>
                    <a:pt x="70" y="115"/>
                  </a:cubicBezTo>
                  <a:cubicBezTo>
                    <a:pt x="76" y="115"/>
                    <a:pt x="76" y="115"/>
                    <a:pt x="76" y="115"/>
                  </a:cubicBezTo>
                  <a:cubicBezTo>
                    <a:pt x="76" y="106"/>
                    <a:pt x="76" y="106"/>
                    <a:pt x="76" y="106"/>
                  </a:cubicBezTo>
                  <a:cubicBezTo>
                    <a:pt x="79" y="106"/>
                    <a:pt x="79" y="106"/>
                    <a:pt x="79" y="106"/>
                  </a:cubicBezTo>
                  <a:cubicBezTo>
                    <a:pt x="79" y="115"/>
                    <a:pt x="79" y="115"/>
                    <a:pt x="79" y="115"/>
                  </a:cubicBezTo>
                  <a:cubicBezTo>
                    <a:pt x="84" y="115"/>
                    <a:pt x="84" y="115"/>
                    <a:pt x="84" y="115"/>
                  </a:cubicBezTo>
                  <a:cubicBezTo>
                    <a:pt x="84" y="106"/>
                    <a:pt x="84" y="106"/>
                    <a:pt x="84" y="106"/>
                  </a:cubicBezTo>
                  <a:cubicBezTo>
                    <a:pt x="86" y="106"/>
                    <a:pt x="86" y="106"/>
                    <a:pt x="86" y="106"/>
                  </a:cubicBezTo>
                  <a:cubicBezTo>
                    <a:pt x="86" y="115"/>
                    <a:pt x="86" y="115"/>
                    <a:pt x="86" y="115"/>
                  </a:cubicBezTo>
                  <a:cubicBezTo>
                    <a:pt x="92" y="115"/>
                    <a:pt x="92" y="115"/>
                    <a:pt x="92" y="115"/>
                  </a:cubicBezTo>
                  <a:cubicBezTo>
                    <a:pt x="92" y="97"/>
                    <a:pt x="92" y="97"/>
                    <a:pt x="92" y="97"/>
                  </a:cubicBezTo>
                  <a:cubicBezTo>
                    <a:pt x="94" y="97"/>
                    <a:pt x="94" y="97"/>
                    <a:pt x="94" y="97"/>
                  </a:cubicBezTo>
                  <a:cubicBezTo>
                    <a:pt x="94" y="115"/>
                    <a:pt x="94" y="115"/>
                    <a:pt x="94" y="115"/>
                  </a:cubicBezTo>
                  <a:cubicBezTo>
                    <a:pt x="99" y="115"/>
                    <a:pt x="99" y="115"/>
                    <a:pt x="99" y="115"/>
                  </a:cubicBezTo>
                  <a:cubicBezTo>
                    <a:pt x="99" y="106"/>
                    <a:pt x="99" y="106"/>
                    <a:pt x="99" y="106"/>
                  </a:cubicBezTo>
                  <a:cubicBezTo>
                    <a:pt x="102" y="106"/>
                    <a:pt x="102" y="106"/>
                    <a:pt x="102" y="106"/>
                  </a:cubicBezTo>
                  <a:cubicBezTo>
                    <a:pt x="102" y="115"/>
                    <a:pt x="102" y="115"/>
                    <a:pt x="102" y="115"/>
                  </a:cubicBezTo>
                  <a:cubicBezTo>
                    <a:pt x="108" y="115"/>
                    <a:pt x="108" y="115"/>
                    <a:pt x="108" y="115"/>
                  </a:cubicBezTo>
                  <a:cubicBezTo>
                    <a:pt x="108" y="106"/>
                    <a:pt x="108" y="106"/>
                    <a:pt x="108" y="106"/>
                  </a:cubicBezTo>
                  <a:cubicBezTo>
                    <a:pt x="110" y="106"/>
                    <a:pt x="110" y="106"/>
                    <a:pt x="110" y="106"/>
                  </a:cubicBezTo>
                  <a:cubicBezTo>
                    <a:pt x="110" y="115"/>
                    <a:pt x="110" y="115"/>
                    <a:pt x="110" y="115"/>
                  </a:cubicBezTo>
                  <a:cubicBezTo>
                    <a:pt x="116" y="115"/>
                    <a:pt x="116" y="115"/>
                    <a:pt x="116" y="115"/>
                  </a:cubicBezTo>
                  <a:cubicBezTo>
                    <a:pt x="116" y="106"/>
                    <a:pt x="116" y="106"/>
                    <a:pt x="116" y="106"/>
                  </a:cubicBezTo>
                  <a:cubicBezTo>
                    <a:pt x="118" y="106"/>
                    <a:pt x="118" y="106"/>
                    <a:pt x="118" y="106"/>
                  </a:cubicBezTo>
                  <a:cubicBezTo>
                    <a:pt x="118" y="115"/>
                    <a:pt x="118" y="115"/>
                    <a:pt x="118" y="115"/>
                  </a:cubicBezTo>
                  <a:cubicBezTo>
                    <a:pt x="123" y="115"/>
                    <a:pt x="123" y="115"/>
                    <a:pt x="123" y="115"/>
                  </a:cubicBezTo>
                  <a:cubicBezTo>
                    <a:pt x="123" y="97"/>
                    <a:pt x="123" y="97"/>
                    <a:pt x="123" y="97"/>
                  </a:cubicBezTo>
                  <a:cubicBezTo>
                    <a:pt x="125" y="97"/>
                    <a:pt x="125" y="97"/>
                    <a:pt x="125" y="97"/>
                  </a:cubicBezTo>
                  <a:cubicBezTo>
                    <a:pt x="125" y="115"/>
                    <a:pt x="125" y="115"/>
                    <a:pt x="125" y="115"/>
                  </a:cubicBezTo>
                  <a:cubicBezTo>
                    <a:pt x="130" y="115"/>
                    <a:pt x="130" y="115"/>
                    <a:pt x="130" y="115"/>
                  </a:cubicBezTo>
                  <a:cubicBezTo>
                    <a:pt x="130" y="106"/>
                    <a:pt x="130" y="106"/>
                    <a:pt x="130" y="106"/>
                  </a:cubicBezTo>
                  <a:cubicBezTo>
                    <a:pt x="132" y="106"/>
                    <a:pt x="132" y="106"/>
                    <a:pt x="132" y="106"/>
                  </a:cubicBezTo>
                  <a:cubicBezTo>
                    <a:pt x="132" y="115"/>
                    <a:pt x="132" y="115"/>
                    <a:pt x="132" y="115"/>
                  </a:cubicBezTo>
                  <a:cubicBezTo>
                    <a:pt x="138" y="115"/>
                    <a:pt x="138" y="115"/>
                    <a:pt x="138" y="115"/>
                  </a:cubicBezTo>
                  <a:cubicBezTo>
                    <a:pt x="138" y="106"/>
                    <a:pt x="138" y="106"/>
                    <a:pt x="138" y="106"/>
                  </a:cubicBezTo>
                  <a:cubicBezTo>
                    <a:pt x="141" y="106"/>
                    <a:pt x="141" y="106"/>
                    <a:pt x="141" y="106"/>
                  </a:cubicBezTo>
                  <a:cubicBezTo>
                    <a:pt x="141" y="115"/>
                    <a:pt x="141" y="115"/>
                    <a:pt x="141" y="115"/>
                  </a:cubicBezTo>
                  <a:cubicBezTo>
                    <a:pt x="146" y="115"/>
                    <a:pt x="146" y="115"/>
                    <a:pt x="146" y="115"/>
                  </a:cubicBezTo>
                  <a:cubicBezTo>
                    <a:pt x="146" y="106"/>
                    <a:pt x="146" y="106"/>
                    <a:pt x="146" y="106"/>
                  </a:cubicBezTo>
                  <a:cubicBezTo>
                    <a:pt x="148" y="106"/>
                    <a:pt x="148" y="106"/>
                    <a:pt x="148" y="106"/>
                  </a:cubicBezTo>
                  <a:cubicBezTo>
                    <a:pt x="148" y="115"/>
                    <a:pt x="148" y="115"/>
                    <a:pt x="148" y="115"/>
                  </a:cubicBezTo>
                  <a:cubicBezTo>
                    <a:pt x="154" y="115"/>
                    <a:pt x="154" y="115"/>
                    <a:pt x="154" y="115"/>
                  </a:cubicBezTo>
                  <a:cubicBezTo>
                    <a:pt x="154" y="97"/>
                    <a:pt x="154" y="97"/>
                    <a:pt x="154" y="97"/>
                  </a:cubicBezTo>
                  <a:cubicBezTo>
                    <a:pt x="156" y="97"/>
                    <a:pt x="156" y="97"/>
                    <a:pt x="156" y="97"/>
                  </a:cubicBezTo>
                  <a:cubicBezTo>
                    <a:pt x="156" y="115"/>
                    <a:pt x="156" y="115"/>
                    <a:pt x="156" y="115"/>
                  </a:cubicBezTo>
                  <a:cubicBezTo>
                    <a:pt x="162" y="115"/>
                    <a:pt x="162" y="115"/>
                    <a:pt x="162" y="115"/>
                  </a:cubicBezTo>
                  <a:cubicBezTo>
                    <a:pt x="162" y="106"/>
                    <a:pt x="162" y="106"/>
                    <a:pt x="162" y="106"/>
                  </a:cubicBezTo>
                  <a:cubicBezTo>
                    <a:pt x="164" y="106"/>
                    <a:pt x="164" y="106"/>
                    <a:pt x="164" y="106"/>
                  </a:cubicBezTo>
                  <a:cubicBezTo>
                    <a:pt x="164" y="115"/>
                    <a:pt x="164" y="115"/>
                    <a:pt x="164" y="115"/>
                  </a:cubicBezTo>
                  <a:cubicBezTo>
                    <a:pt x="170" y="115"/>
                    <a:pt x="170" y="115"/>
                    <a:pt x="170" y="115"/>
                  </a:cubicBezTo>
                  <a:cubicBezTo>
                    <a:pt x="170" y="106"/>
                    <a:pt x="170" y="106"/>
                    <a:pt x="170" y="106"/>
                  </a:cubicBezTo>
                  <a:cubicBezTo>
                    <a:pt x="172" y="106"/>
                    <a:pt x="172" y="106"/>
                    <a:pt x="172" y="106"/>
                  </a:cubicBezTo>
                  <a:cubicBezTo>
                    <a:pt x="172" y="115"/>
                    <a:pt x="172" y="115"/>
                    <a:pt x="172" y="115"/>
                  </a:cubicBezTo>
                  <a:cubicBezTo>
                    <a:pt x="178" y="115"/>
                    <a:pt x="178" y="115"/>
                    <a:pt x="178" y="115"/>
                  </a:cubicBezTo>
                  <a:cubicBezTo>
                    <a:pt x="178" y="106"/>
                    <a:pt x="178" y="106"/>
                    <a:pt x="178" y="106"/>
                  </a:cubicBezTo>
                  <a:cubicBezTo>
                    <a:pt x="180" y="106"/>
                    <a:pt x="180" y="106"/>
                    <a:pt x="180" y="106"/>
                  </a:cubicBezTo>
                  <a:cubicBezTo>
                    <a:pt x="180" y="115"/>
                    <a:pt x="180" y="115"/>
                    <a:pt x="180" y="115"/>
                  </a:cubicBezTo>
                  <a:cubicBezTo>
                    <a:pt x="186" y="115"/>
                    <a:pt x="186" y="115"/>
                    <a:pt x="186" y="115"/>
                  </a:cubicBezTo>
                  <a:cubicBezTo>
                    <a:pt x="186" y="97"/>
                    <a:pt x="186" y="97"/>
                    <a:pt x="186" y="97"/>
                  </a:cubicBezTo>
                  <a:cubicBezTo>
                    <a:pt x="188" y="97"/>
                    <a:pt x="188" y="97"/>
                    <a:pt x="188" y="97"/>
                  </a:cubicBezTo>
                  <a:cubicBezTo>
                    <a:pt x="188" y="115"/>
                    <a:pt x="188" y="115"/>
                    <a:pt x="188" y="115"/>
                  </a:cubicBezTo>
                  <a:cubicBezTo>
                    <a:pt x="198" y="115"/>
                    <a:pt x="198" y="115"/>
                    <a:pt x="198" y="115"/>
                  </a:cubicBezTo>
                  <a:cubicBezTo>
                    <a:pt x="198" y="103"/>
                    <a:pt x="198" y="103"/>
                    <a:pt x="198" y="103"/>
                  </a:cubicBezTo>
                  <a:cubicBezTo>
                    <a:pt x="198" y="54"/>
                    <a:pt x="162" y="13"/>
                    <a:pt x="115" y="6"/>
                  </a:cubicBezTo>
                  <a:cubicBezTo>
                    <a:pt x="120" y="0"/>
                    <a:pt x="120" y="0"/>
                    <a:pt x="120" y="0"/>
                  </a:cubicBezTo>
                  <a:cubicBezTo>
                    <a:pt x="168" y="10"/>
                    <a:pt x="204" y="52"/>
                    <a:pt x="204" y="103"/>
                  </a:cubicBezTo>
                  <a:cubicBezTo>
                    <a:pt x="204" y="121"/>
                    <a:pt x="204" y="121"/>
                    <a:pt x="204" y="121"/>
                  </a:cubicBezTo>
                  <a:cubicBezTo>
                    <a:pt x="0" y="121"/>
                    <a:pt x="0" y="121"/>
                    <a:pt x="0" y="121"/>
                  </a:cubicBezTo>
                  <a:cubicBezTo>
                    <a:pt x="8" y="113"/>
                    <a:pt x="8" y="113"/>
                    <a:pt x="8" y="113"/>
                  </a:cubicBezTo>
                  <a:cubicBezTo>
                    <a:pt x="8" y="115"/>
                    <a:pt x="8" y="115"/>
                    <a:pt x="8" y="115"/>
                  </a:cubicBezTo>
                  <a:close/>
                </a:path>
              </a:pathLst>
            </a:custGeom>
            <a:solidFill>
              <a:srgbClr val="FFB000"/>
            </a:solidFill>
            <a:ln w="9525">
              <a:solidFill>
                <a:srgbClr val="01B0F1"/>
              </a:solidFill>
              <a:round/>
              <a:headEnd/>
              <a:tailEnd/>
            </a:ln>
            <a:extLst/>
          </p:spPr>
          <p:txBody>
            <a:bodyPr vert="horz" wrap="square" lIns="91440" tIns="45720" rIns="91440" bIns="45720" numCol="1" anchor="t" anchorCtr="0" compatLnSpc="1">
              <a:prstTxWarp prst="textNoShape">
                <a:avLst/>
              </a:prstTxWarp>
            </a:bodyPr>
            <a:lstStyle/>
            <a:p>
              <a:endParaRPr lang="zh-CN" altLang="en-US"/>
            </a:p>
          </p:txBody>
        </p:sp>
        <p:sp>
          <p:nvSpPr>
            <p:cNvPr id="35" name="Freeform 11"/>
            <p:cNvSpPr>
              <a:spLocks/>
            </p:cNvSpPr>
            <p:nvPr/>
          </p:nvSpPr>
          <p:spPr bwMode="auto">
            <a:xfrm>
              <a:off x="1839" y="415"/>
              <a:ext cx="189" cy="367"/>
            </a:xfrm>
            <a:custGeom>
              <a:avLst/>
              <a:gdLst>
                <a:gd name="T0" fmla="*/ 74 w 79"/>
                <a:gd name="T1" fmla="*/ 78 h 154"/>
                <a:gd name="T2" fmla="*/ 67 w 79"/>
                <a:gd name="T3" fmla="*/ 80 h 154"/>
                <a:gd name="T4" fmla="*/ 70 w 79"/>
                <a:gd name="T5" fmla="*/ 74 h 154"/>
                <a:gd name="T6" fmla="*/ 63 w 79"/>
                <a:gd name="T7" fmla="*/ 76 h 154"/>
                <a:gd name="T8" fmla="*/ 66 w 79"/>
                <a:gd name="T9" fmla="*/ 70 h 154"/>
                <a:gd name="T10" fmla="*/ 60 w 79"/>
                <a:gd name="T11" fmla="*/ 72 h 154"/>
                <a:gd name="T12" fmla="*/ 63 w 79"/>
                <a:gd name="T13" fmla="*/ 67 h 154"/>
                <a:gd name="T14" fmla="*/ 51 w 79"/>
                <a:gd name="T15" fmla="*/ 72 h 154"/>
                <a:gd name="T16" fmla="*/ 59 w 79"/>
                <a:gd name="T17" fmla="*/ 63 h 154"/>
                <a:gd name="T18" fmla="*/ 53 w 79"/>
                <a:gd name="T19" fmla="*/ 65 h 154"/>
                <a:gd name="T20" fmla="*/ 56 w 79"/>
                <a:gd name="T21" fmla="*/ 60 h 154"/>
                <a:gd name="T22" fmla="*/ 49 w 79"/>
                <a:gd name="T23" fmla="*/ 61 h 154"/>
                <a:gd name="T24" fmla="*/ 52 w 79"/>
                <a:gd name="T25" fmla="*/ 56 h 154"/>
                <a:gd name="T26" fmla="*/ 45 w 79"/>
                <a:gd name="T27" fmla="*/ 57 h 154"/>
                <a:gd name="T28" fmla="*/ 48 w 79"/>
                <a:gd name="T29" fmla="*/ 52 h 154"/>
                <a:gd name="T30" fmla="*/ 37 w 79"/>
                <a:gd name="T31" fmla="*/ 58 h 154"/>
                <a:gd name="T32" fmla="*/ 45 w 79"/>
                <a:gd name="T33" fmla="*/ 49 h 154"/>
                <a:gd name="T34" fmla="*/ 38 w 79"/>
                <a:gd name="T35" fmla="*/ 51 h 154"/>
                <a:gd name="T36" fmla="*/ 41 w 79"/>
                <a:gd name="T37" fmla="*/ 45 h 154"/>
                <a:gd name="T38" fmla="*/ 34 w 79"/>
                <a:gd name="T39" fmla="*/ 47 h 154"/>
                <a:gd name="T40" fmla="*/ 37 w 79"/>
                <a:gd name="T41" fmla="*/ 41 h 154"/>
                <a:gd name="T42" fmla="*/ 30 w 79"/>
                <a:gd name="T43" fmla="*/ 43 h 154"/>
                <a:gd name="T44" fmla="*/ 34 w 79"/>
                <a:gd name="T45" fmla="*/ 38 h 154"/>
                <a:gd name="T46" fmla="*/ 22 w 79"/>
                <a:gd name="T47" fmla="*/ 43 h 154"/>
                <a:gd name="T48" fmla="*/ 30 w 79"/>
                <a:gd name="T49" fmla="*/ 34 h 154"/>
                <a:gd name="T50" fmla="*/ 23 w 79"/>
                <a:gd name="T51" fmla="*/ 35 h 154"/>
                <a:gd name="T52" fmla="*/ 26 w 79"/>
                <a:gd name="T53" fmla="*/ 30 h 154"/>
                <a:gd name="T54" fmla="*/ 19 w 79"/>
                <a:gd name="T55" fmla="*/ 31 h 154"/>
                <a:gd name="T56" fmla="*/ 22 w 79"/>
                <a:gd name="T57" fmla="*/ 26 h 154"/>
                <a:gd name="T58" fmla="*/ 15 w 79"/>
                <a:gd name="T59" fmla="*/ 28 h 154"/>
                <a:gd name="T60" fmla="*/ 18 w 79"/>
                <a:gd name="T61" fmla="*/ 22 h 154"/>
                <a:gd name="T62" fmla="*/ 7 w 79"/>
                <a:gd name="T63" fmla="*/ 28 h 154"/>
                <a:gd name="T64" fmla="*/ 15 w 79"/>
                <a:gd name="T65" fmla="*/ 19 h 154"/>
                <a:gd name="T66" fmla="*/ 5 w 79"/>
                <a:gd name="T67" fmla="*/ 148 h 154"/>
                <a:gd name="T68" fmla="*/ 0 w 79"/>
                <a:gd name="T69" fmla="*/ 3 h 154"/>
                <a:gd name="T70" fmla="*/ 4 w 79"/>
                <a:gd name="T71" fmla="*/ 1 h 154"/>
                <a:gd name="T72" fmla="*/ 66 w 79"/>
                <a:gd name="T73" fmla="*/ 87 h 1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79" h="154">
                  <a:moveTo>
                    <a:pt x="66" y="87"/>
                  </a:moveTo>
                  <a:cubicBezTo>
                    <a:pt x="74" y="78"/>
                    <a:pt x="74" y="78"/>
                    <a:pt x="74" y="78"/>
                  </a:cubicBezTo>
                  <a:cubicBezTo>
                    <a:pt x="71" y="75"/>
                    <a:pt x="71" y="75"/>
                    <a:pt x="71" y="75"/>
                  </a:cubicBezTo>
                  <a:cubicBezTo>
                    <a:pt x="67" y="80"/>
                    <a:pt x="67" y="80"/>
                    <a:pt x="67" y="80"/>
                  </a:cubicBezTo>
                  <a:cubicBezTo>
                    <a:pt x="66" y="79"/>
                    <a:pt x="66" y="79"/>
                    <a:pt x="66" y="79"/>
                  </a:cubicBezTo>
                  <a:cubicBezTo>
                    <a:pt x="70" y="74"/>
                    <a:pt x="70" y="74"/>
                    <a:pt x="70" y="74"/>
                  </a:cubicBezTo>
                  <a:cubicBezTo>
                    <a:pt x="67" y="71"/>
                    <a:pt x="67" y="71"/>
                    <a:pt x="67" y="71"/>
                  </a:cubicBezTo>
                  <a:cubicBezTo>
                    <a:pt x="63" y="76"/>
                    <a:pt x="63" y="76"/>
                    <a:pt x="63" y="76"/>
                  </a:cubicBezTo>
                  <a:cubicBezTo>
                    <a:pt x="62" y="75"/>
                    <a:pt x="62" y="75"/>
                    <a:pt x="62" y="75"/>
                  </a:cubicBezTo>
                  <a:cubicBezTo>
                    <a:pt x="66" y="70"/>
                    <a:pt x="66" y="70"/>
                    <a:pt x="66" y="70"/>
                  </a:cubicBezTo>
                  <a:cubicBezTo>
                    <a:pt x="64" y="68"/>
                    <a:pt x="64" y="68"/>
                    <a:pt x="64" y="68"/>
                  </a:cubicBezTo>
                  <a:cubicBezTo>
                    <a:pt x="60" y="72"/>
                    <a:pt x="60" y="72"/>
                    <a:pt x="60" y="72"/>
                  </a:cubicBezTo>
                  <a:cubicBezTo>
                    <a:pt x="58" y="71"/>
                    <a:pt x="58" y="71"/>
                    <a:pt x="58" y="71"/>
                  </a:cubicBezTo>
                  <a:cubicBezTo>
                    <a:pt x="63" y="67"/>
                    <a:pt x="63" y="67"/>
                    <a:pt x="63" y="67"/>
                  </a:cubicBezTo>
                  <a:cubicBezTo>
                    <a:pt x="60" y="64"/>
                    <a:pt x="60" y="64"/>
                    <a:pt x="60" y="64"/>
                  </a:cubicBezTo>
                  <a:cubicBezTo>
                    <a:pt x="51" y="72"/>
                    <a:pt x="51" y="72"/>
                    <a:pt x="51" y="72"/>
                  </a:cubicBezTo>
                  <a:cubicBezTo>
                    <a:pt x="50" y="71"/>
                    <a:pt x="50" y="71"/>
                    <a:pt x="50" y="71"/>
                  </a:cubicBezTo>
                  <a:cubicBezTo>
                    <a:pt x="59" y="63"/>
                    <a:pt x="59" y="63"/>
                    <a:pt x="59" y="63"/>
                  </a:cubicBezTo>
                  <a:cubicBezTo>
                    <a:pt x="57" y="61"/>
                    <a:pt x="57" y="61"/>
                    <a:pt x="57" y="61"/>
                  </a:cubicBezTo>
                  <a:cubicBezTo>
                    <a:pt x="53" y="65"/>
                    <a:pt x="53" y="65"/>
                    <a:pt x="53" y="65"/>
                  </a:cubicBezTo>
                  <a:cubicBezTo>
                    <a:pt x="52" y="64"/>
                    <a:pt x="52" y="64"/>
                    <a:pt x="52" y="64"/>
                  </a:cubicBezTo>
                  <a:cubicBezTo>
                    <a:pt x="56" y="60"/>
                    <a:pt x="56" y="60"/>
                    <a:pt x="56" y="60"/>
                  </a:cubicBezTo>
                  <a:cubicBezTo>
                    <a:pt x="53" y="57"/>
                    <a:pt x="53" y="57"/>
                    <a:pt x="53" y="57"/>
                  </a:cubicBezTo>
                  <a:cubicBezTo>
                    <a:pt x="49" y="61"/>
                    <a:pt x="49" y="61"/>
                    <a:pt x="49" y="61"/>
                  </a:cubicBezTo>
                  <a:cubicBezTo>
                    <a:pt x="48" y="60"/>
                    <a:pt x="48" y="60"/>
                    <a:pt x="48" y="60"/>
                  </a:cubicBezTo>
                  <a:cubicBezTo>
                    <a:pt x="52" y="56"/>
                    <a:pt x="52" y="56"/>
                    <a:pt x="52" y="56"/>
                  </a:cubicBezTo>
                  <a:cubicBezTo>
                    <a:pt x="49" y="53"/>
                    <a:pt x="49" y="53"/>
                    <a:pt x="49" y="53"/>
                  </a:cubicBezTo>
                  <a:cubicBezTo>
                    <a:pt x="45" y="57"/>
                    <a:pt x="45" y="57"/>
                    <a:pt x="45" y="57"/>
                  </a:cubicBezTo>
                  <a:cubicBezTo>
                    <a:pt x="44" y="56"/>
                    <a:pt x="44" y="56"/>
                    <a:pt x="44" y="56"/>
                  </a:cubicBezTo>
                  <a:cubicBezTo>
                    <a:pt x="48" y="52"/>
                    <a:pt x="48" y="52"/>
                    <a:pt x="48" y="52"/>
                  </a:cubicBezTo>
                  <a:cubicBezTo>
                    <a:pt x="46" y="50"/>
                    <a:pt x="46" y="50"/>
                    <a:pt x="46" y="50"/>
                  </a:cubicBezTo>
                  <a:cubicBezTo>
                    <a:pt x="37" y="58"/>
                    <a:pt x="37" y="58"/>
                    <a:pt x="37" y="58"/>
                  </a:cubicBezTo>
                  <a:cubicBezTo>
                    <a:pt x="36" y="57"/>
                    <a:pt x="36" y="57"/>
                    <a:pt x="36" y="57"/>
                  </a:cubicBezTo>
                  <a:cubicBezTo>
                    <a:pt x="45" y="49"/>
                    <a:pt x="45" y="49"/>
                    <a:pt x="45" y="49"/>
                  </a:cubicBezTo>
                  <a:cubicBezTo>
                    <a:pt x="42" y="46"/>
                    <a:pt x="42" y="46"/>
                    <a:pt x="42" y="46"/>
                  </a:cubicBezTo>
                  <a:cubicBezTo>
                    <a:pt x="38" y="51"/>
                    <a:pt x="38" y="51"/>
                    <a:pt x="38" y="51"/>
                  </a:cubicBezTo>
                  <a:cubicBezTo>
                    <a:pt x="37" y="50"/>
                    <a:pt x="37" y="50"/>
                    <a:pt x="37" y="50"/>
                  </a:cubicBezTo>
                  <a:cubicBezTo>
                    <a:pt x="41" y="45"/>
                    <a:pt x="41" y="45"/>
                    <a:pt x="41" y="45"/>
                  </a:cubicBezTo>
                  <a:cubicBezTo>
                    <a:pt x="38" y="42"/>
                    <a:pt x="38" y="42"/>
                    <a:pt x="38" y="42"/>
                  </a:cubicBezTo>
                  <a:cubicBezTo>
                    <a:pt x="34" y="47"/>
                    <a:pt x="34" y="47"/>
                    <a:pt x="34" y="47"/>
                  </a:cubicBezTo>
                  <a:cubicBezTo>
                    <a:pt x="33" y="46"/>
                    <a:pt x="33" y="46"/>
                    <a:pt x="33" y="46"/>
                  </a:cubicBezTo>
                  <a:cubicBezTo>
                    <a:pt x="37" y="41"/>
                    <a:pt x="37" y="41"/>
                    <a:pt x="37" y="41"/>
                  </a:cubicBezTo>
                  <a:cubicBezTo>
                    <a:pt x="35" y="39"/>
                    <a:pt x="35" y="39"/>
                    <a:pt x="35" y="39"/>
                  </a:cubicBezTo>
                  <a:cubicBezTo>
                    <a:pt x="30" y="43"/>
                    <a:pt x="30" y="43"/>
                    <a:pt x="30" y="43"/>
                  </a:cubicBezTo>
                  <a:cubicBezTo>
                    <a:pt x="29" y="42"/>
                    <a:pt x="29" y="42"/>
                    <a:pt x="29" y="42"/>
                  </a:cubicBezTo>
                  <a:cubicBezTo>
                    <a:pt x="34" y="38"/>
                    <a:pt x="34" y="38"/>
                    <a:pt x="34" y="38"/>
                  </a:cubicBezTo>
                  <a:cubicBezTo>
                    <a:pt x="31" y="35"/>
                    <a:pt x="31" y="35"/>
                    <a:pt x="31" y="35"/>
                  </a:cubicBezTo>
                  <a:cubicBezTo>
                    <a:pt x="22" y="43"/>
                    <a:pt x="22" y="43"/>
                    <a:pt x="22" y="43"/>
                  </a:cubicBezTo>
                  <a:cubicBezTo>
                    <a:pt x="21" y="42"/>
                    <a:pt x="21" y="42"/>
                    <a:pt x="21" y="42"/>
                  </a:cubicBezTo>
                  <a:cubicBezTo>
                    <a:pt x="30" y="34"/>
                    <a:pt x="30" y="34"/>
                    <a:pt x="30" y="34"/>
                  </a:cubicBezTo>
                  <a:cubicBezTo>
                    <a:pt x="27" y="31"/>
                    <a:pt x="27" y="31"/>
                    <a:pt x="27" y="31"/>
                  </a:cubicBezTo>
                  <a:cubicBezTo>
                    <a:pt x="23" y="35"/>
                    <a:pt x="23" y="35"/>
                    <a:pt x="23" y="35"/>
                  </a:cubicBezTo>
                  <a:cubicBezTo>
                    <a:pt x="22" y="34"/>
                    <a:pt x="22" y="34"/>
                    <a:pt x="22" y="34"/>
                  </a:cubicBezTo>
                  <a:cubicBezTo>
                    <a:pt x="26" y="30"/>
                    <a:pt x="26" y="30"/>
                    <a:pt x="26" y="30"/>
                  </a:cubicBezTo>
                  <a:cubicBezTo>
                    <a:pt x="23" y="27"/>
                    <a:pt x="23" y="27"/>
                    <a:pt x="23" y="27"/>
                  </a:cubicBezTo>
                  <a:cubicBezTo>
                    <a:pt x="19" y="31"/>
                    <a:pt x="19" y="31"/>
                    <a:pt x="19" y="31"/>
                  </a:cubicBezTo>
                  <a:cubicBezTo>
                    <a:pt x="18" y="30"/>
                    <a:pt x="18" y="30"/>
                    <a:pt x="18" y="30"/>
                  </a:cubicBezTo>
                  <a:cubicBezTo>
                    <a:pt x="22" y="26"/>
                    <a:pt x="22" y="26"/>
                    <a:pt x="22" y="26"/>
                  </a:cubicBezTo>
                  <a:cubicBezTo>
                    <a:pt x="19" y="23"/>
                    <a:pt x="19" y="23"/>
                    <a:pt x="19" y="23"/>
                  </a:cubicBezTo>
                  <a:cubicBezTo>
                    <a:pt x="15" y="28"/>
                    <a:pt x="15" y="28"/>
                    <a:pt x="15" y="28"/>
                  </a:cubicBezTo>
                  <a:cubicBezTo>
                    <a:pt x="14" y="27"/>
                    <a:pt x="14" y="27"/>
                    <a:pt x="14" y="27"/>
                  </a:cubicBezTo>
                  <a:cubicBezTo>
                    <a:pt x="18" y="22"/>
                    <a:pt x="18" y="22"/>
                    <a:pt x="18" y="22"/>
                  </a:cubicBezTo>
                  <a:cubicBezTo>
                    <a:pt x="16" y="20"/>
                    <a:pt x="16" y="20"/>
                    <a:pt x="16" y="20"/>
                  </a:cubicBezTo>
                  <a:cubicBezTo>
                    <a:pt x="7" y="28"/>
                    <a:pt x="7" y="28"/>
                    <a:pt x="7" y="28"/>
                  </a:cubicBezTo>
                  <a:cubicBezTo>
                    <a:pt x="6" y="27"/>
                    <a:pt x="6" y="27"/>
                    <a:pt x="6" y="27"/>
                  </a:cubicBezTo>
                  <a:cubicBezTo>
                    <a:pt x="15" y="19"/>
                    <a:pt x="15" y="19"/>
                    <a:pt x="15" y="19"/>
                  </a:cubicBezTo>
                  <a:cubicBezTo>
                    <a:pt x="5" y="9"/>
                    <a:pt x="5" y="9"/>
                    <a:pt x="5" y="9"/>
                  </a:cubicBezTo>
                  <a:cubicBezTo>
                    <a:pt x="5" y="148"/>
                    <a:pt x="5" y="148"/>
                    <a:pt x="5" y="148"/>
                  </a:cubicBezTo>
                  <a:cubicBezTo>
                    <a:pt x="0" y="154"/>
                    <a:pt x="0" y="154"/>
                    <a:pt x="0" y="154"/>
                  </a:cubicBezTo>
                  <a:cubicBezTo>
                    <a:pt x="0" y="3"/>
                    <a:pt x="0" y="3"/>
                    <a:pt x="0" y="3"/>
                  </a:cubicBezTo>
                  <a:cubicBezTo>
                    <a:pt x="0" y="1"/>
                    <a:pt x="0" y="0"/>
                    <a:pt x="1" y="0"/>
                  </a:cubicBezTo>
                  <a:cubicBezTo>
                    <a:pt x="2" y="0"/>
                    <a:pt x="4" y="0"/>
                    <a:pt x="4" y="1"/>
                  </a:cubicBezTo>
                  <a:cubicBezTo>
                    <a:pt x="79" y="75"/>
                    <a:pt x="79" y="75"/>
                    <a:pt x="79" y="75"/>
                  </a:cubicBezTo>
                  <a:cubicBezTo>
                    <a:pt x="66" y="87"/>
                    <a:pt x="66" y="87"/>
                    <a:pt x="66" y="87"/>
                  </a:cubicBezTo>
                  <a:close/>
                </a:path>
              </a:pathLst>
            </a:custGeom>
            <a:grpFill/>
            <a:ln w="9525">
              <a:solidFill>
                <a:srgbClr val="01B0F1"/>
              </a:solidFill>
              <a:round/>
              <a:headEnd/>
              <a:tailEnd/>
            </a:ln>
            <a:extLst/>
          </p:spPr>
          <p:txBody>
            <a:bodyPr vert="horz" wrap="square" lIns="91440" tIns="45720" rIns="91440" bIns="45720" numCol="1" anchor="t" anchorCtr="0" compatLnSpc="1">
              <a:prstTxWarp prst="textNoShape">
                <a:avLst/>
              </a:prstTxWarp>
            </a:bodyPr>
            <a:lstStyle/>
            <a:p>
              <a:endParaRPr lang="zh-CN" altLang="en-US"/>
            </a:p>
          </p:txBody>
        </p:sp>
        <p:sp>
          <p:nvSpPr>
            <p:cNvPr id="36" name="Freeform 12"/>
            <p:cNvSpPr>
              <a:spLocks/>
            </p:cNvSpPr>
            <p:nvPr/>
          </p:nvSpPr>
          <p:spPr bwMode="auto">
            <a:xfrm>
              <a:off x="1892" y="541"/>
              <a:ext cx="97" cy="188"/>
            </a:xfrm>
            <a:custGeom>
              <a:avLst/>
              <a:gdLst>
                <a:gd name="T0" fmla="*/ 0 w 41"/>
                <a:gd name="T1" fmla="*/ 79 h 79"/>
                <a:gd name="T2" fmla="*/ 0 w 41"/>
                <a:gd name="T3" fmla="*/ 3 h 79"/>
                <a:gd name="T4" fmla="*/ 2 w 41"/>
                <a:gd name="T5" fmla="*/ 0 h 79"/>
                <a:gd name="T6" fmla="*/ 5 w 41"/>
                <a:gd name="T7" fmla="*/ 1 h 79"/>
                <a:gd name="T8" fmla="*/ 41 w 41"/>
                <a:gd name="T9" fmla="*/ 38 h 79"/>
                <a:gd name="T10" fmla="*/ 37 w 41"/>
                <a:gd name="T11" fmla="*/ 41 h 79"/>
                <a:gd name="T12" fmla="*/ 5 w 41"/>
                <a:gd name="T13" fmla="*/ 10 h 79"/>
                <a:gd name="T14" fmla="*/ 5 w 41"/>
                <a:gd name="T15" fmla="*/ 73 h 79"/>
                <a:gd name="T16" fmla="*/ 0 w 41"/>
                <a:gd name="T17" fmla="*/ 79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1" h="79">
                  <a:moveTo>
                    <a:pt x="0" y="79"/>
                  </a:moveTo>
                  <a:cubicBezTo>
                    <a:pt x="0" y="3"/>
                    <a:pt x="0" y="3"/>
                    <a:pt x="0" y="3"/>
                  </a:cubicBezTo>
                  <a:cubicBezTo>
                    <a:pt x="0" y="2"/>
                    <a:pt x="1" y="1"/>
                    <a:pt x="2" y="0"/>
                  </a:cubicBezTo>
                  <a:cubicBezTo>
                    <a:pt x="3" y="0"/>
                    <a:pt x="4" y="0"/>
                    <a:pt x="5" y="1"/>
                  </a:cubicBezTo>
                  <a:cubicBezTo>
                    <a:pt x="41" y="38"/>
                    <a:pt x="41" y="38"/>
                    <a:pt x="41" y="38"/>
                  </a:cubicBezTo>
                  <a:cubicBezTo>
                    <a:pt x="37" y="41"/>
                    <a:pt x="37" y="41"/>
                    <a:pt x="37" y="41"/>
                  </a:cubicBezTo>
                  <a:cubicBezTo>
                    <a:pt x="5" y="10"/>
                    <a:pt x="5" y="10"/>
                    <a:pt x="5" y="10"/>
                  </a:cubicBezTo>
                  <a:cubicBezTo>
                    <a:pt x="5" y="73"/>
                    <a:pt x="5" y="73"/>
                    <a:pt x="5" y="73"/>
                  </a:cubicBezTo>
                  <a:lnTo>
                    <a:pt x="0" y="79"/>
                  </a:lnTo>
                  <a:close/>
                </a:path>
              </a:pathLst>
            </a:custGeom>
            <a:grpFill/>
            <a:ln w="9525">
              <a:solidFill>
                <a:srgbClr val="01B0F1"/>
              </a:solidFill>
              <a:round/>
              <a:headEnd/>
              <a:tailEnd/>
            </a:ln>
            <a:extLst/>
          </p:spPr>
          <p:txBody>
            <a:bodyPr vert="horz" wrap="square" lIns="91440" tIns="45720" rIns="91440" bIns="45720" numCol="1" anchor="t" anchorCtr="0" compatLnSpc="1">
              <a:prstTxWarp prst="textNoShape">
                <a:avLst/>
              </a:prstTxWarp>
            </a:bodyPr>
            <a:lstStyle/>
            <a:p>
              <a:endParaRPr lang="zh-CN" altLang="en-US"/>
            </a:p>
          </p:txBody>
        </p:sp>
        <p:sp>
          <p:nvSpPr>
            <p:cNvPr id="37" name="Freeform 13"/>
            <p:cNvSpPr>
              <a:spLocks noEditPoints="1"/>
            </p:cNvSpPr>
            <p:nvPr/>
          </p:nvSpPr>
          <p:spPr bwMode="auto">
            <a:xfrm>
              <a:off x="1754" y="529"/>
              <a:ext cx="447" cy="446"/>
            </a:xfrm>
            <a:custGeom>
              <a:avLst/>
              <a:gdLst>
                <a:gd name="T0" fmla="*/ 2 w 188"/>
                <a:gd name="T1" fmla="*/ 151 h 187"/>
                <a:gd name="T2" fmla="*/ 36 w 188"/>
                <a:gd name="T3" fmla="*/ 185 h 187"/>
                <a:gd name="T4" fmla="*/ 43 w 188"/>
                <a:gd name="T5" fmla="*/ 185 h 187"/>
                <a:gd name="T6" fmla="*/ 186 w 188"/>
                <a:gd name="T7" fmla="*/ 43 h 187"/>
                <a:gd name="T8" fmla="*/ 186 w 188"/>
                <a:gd name="T9" fmla="*/ 36 h 187"/>
                <a:gd name="T10" fmla="*/ 152 w 188"/>
                <a:gd name="T11" fmla="*/ 2 h 187"/>
                <a:gd name="T12" fmla="*/ 145 w 188"/>
                <a:gd name="T13" fmla="*/ 2 h 187"/>
                <a:gd name="T14" fmla="*/ 2 w 188"/>
                <a:gd name="T15" fmla="*/ 144 h 187"/>
                <a:gd name="T16" fmla="*/ 2 w 188"/>
                <a:gd name="T17" fmla="*/ 151 h 187"/>
                <a:gd name="T18" fmla="*/ 6 w 188"/>
                <a:gd name="T19" fmla="*/ 148 h 187"/>
                <a:gd name="T20" fmla="*/ 148 w 188"/>
                <a:gd name="T21" fmla="*/ 5 h 187"/>
                <a:gd name="T22" fmla="*/ 182 w 188"/>
                <a:gd name="T23" fmla="*/ 39 h 187"/>
                <a:gd name="T24" fmla="*/ 173 w 188"/>
                <a:gd name="T25" fmla="*/ 48 h 187"/>
                <a:gd name="T26" fmla="*/ 148 w 188"/>
                <a:gd name="T27" fmla="*/ 23 h 187"/>
                <a:gd name="T28" fmla="*/ 145 w 188"/>
                <a:gd name="T29" fmla="*/ 26 h 187"/>
                <a:gd name="T30" fmla="*/ 170 w 188"/>
                <a:gd name="T31" fmla="*/ 51 h 187"/>
                <a:gd name="T32" fmla="*/ 162 w 188"/>
                <a:gd name="T33" fmla="*/ 59 h 187"/>
                <a:gd name="T34" fmla="*/ 149 w 188"/>
                <a:gd name="T35" fmla="*/ 47 h 187"/>
                <a:gd name="T36" fmla="*/ 146 w 188"/>
                <a:gd name="T37" fmla="*/ 50 h 187"/>
                <a:gd name="T38" fmla="*/ 159 w 188"/>
                <a:gd name="T39" fmla="*/ 62 h 187"/>
                <a:gd name="T40" fmla="*/ 151 w 188"/>
                <a:gd name="T41" fmla="*/ 70 h 187"/>
                <a:gd name="T42" fmla="*/ 138 w 188"/>
                <a:gd name="T43" fmla="*/ 58 h 187"/>
                <a:gd name="T44" fmla="*/ 135 w 188"/>
                <a:gd name="T45" fmla="*/ 61 h 187"/>
                <a:gd name="T46" fmla="*/ 148 w 188"/>
                <a:gd name="T47" fmla="*/ 73 h 187"/>
                <a:gd name="T48" fmla="*/ 139 w 188"/>
                <a:gd name="T49" fmla="*/ 82 h 187"/>
                <a:gd name="T50" fmla="*/ 127 w 188"/>
                <a:gd name="T51" fmla="*/ 69 h 187"/>
                <a:gd name="T52" fmla="*/ 124 w 188"/>
                <a:gd name="T53" fmla="*/ 72 h 187"/>
                <a:gd name="T54" fmla="*/ 136 w 188"/>
                <a:gd name="T55" fmla="*/ 85 h 187"/>
                <a:gd name="T56" fmla="*/ 128 w 188"/>
                <a:gd name="T57" fmla="*/ 93 h 187"/>
                <a:gd name="T58" fmla="*/ 103 w 188"/>
                <a:gd name="T59" fmla="*/ 68 h 187"/>
                <a:gd name="T60" fmla="*/ 100 w 188"/>
                <a:gd name="T61" fmla="*/ 71 h 187"/>
                <a:gd name="T62" fmla="*/ 125 w 188"/>
                <a:gd name="T63" fmla="*/ 96 h 187"/>
                <a:gd name="T64" fmla="*/ 117 w 188"/>
                <a:gd name="T65" fmla="*/ 104 h 187"/>
                <a:gd name="T66" fmla="*/ 104 w 188"/>
                <a:gd name="T67" fmla="*/ 92 h 187"/>
                <a:gd name="T68" fmla="*/ 101 w 188"/>
                <a:gd name="T69" fmla="*/ 95 h 187"/>
                <a:gd name="T70" fmla="*/ 114 w 188"/>
                <a:gd name="T71" fmla="*/ 107 h 187"/>
                <a:gd name="T72" fmla="*/ 106 w 188"/>
                <a:gd name="T73" fmla="*/ 115 h 187"/>
                <a:gd name="T74" fmla="*/ 93 w 188"/>
                <a:gd name="T75" fmla="*/ 103 h 187"/>
                <a:gd name="T76" fmla="*/ 90 w 188"/>
                <a:gd name="T77" fmla="*/ 105 h 187"/>
                <a:gd name="T78" fmla="*/ 103 w 188"/>
                <a:gd name="T79" fmla="*/ 118 h 187"/>
                <a:gd name="T80" fmla="*/ 94 w 188"/>
                <a:gd name="T81" fmla="*/ 127 h 187"/>
                <a:gd name="T82" fmla="*/ 82 w 188"/>
                <a:gd name="T83" fmla="*/ 114 h 187"/>
                <a:gd name="T84" fmla="*/ 79 w 188"/>
                <a:gd name="T85" fmla="*/ 117 h 187"/>
                <a:gd name="T86" fmla="*/ 91 w 188"/>
                <a:gd name="T87" fmla="*/ 130 h 187"/>
                <a:gd name="T88" fmla="*/ 84 w 188"/>
                <a:gd name="T89" fmla="*/ 137 h 187"/>
                <a:gd name="T90" fmla="*/ 59 w 188"/>
                <a:gd name="T91" fmla="*/ 111 h 187"/>
                <a:gd name="T92" fmla="*/ 56 w 188"/>
                <a:gd name="T93" fmla="*/ 114 h 187"/>
                <a:gd name="T94" fmla="*/ 81 w 188"/>
                <a:gd name="T95" fmla="*/ 140 h 187"/>
                <a:gd name="T96" fmla="*/ 74 w 188"/>
                <a:gd name="T97" fmla="*/ 147 h 187"/>
                <a:gd name="T98" fmla="*/ 61 w 188"/>
                <a:gd name="T99" fmla="*/ 135 h 187"/>
                <a:gd name="T100" fmla="*/ 58 w 188"/>
                <a:gd name="T101" fmla="*/ 138 h 187"/>
                <a:gd name="T102" fmla="*/ 71 w 188"/>
                <a:gd name="T103" fmla="*/ 150 h 187"/>
                <a:gd name="T104" fmla="*/ 63 w 188"/>
                <a:gd name="T105" fmla="*/ 158 h 187"/>
                <a:gd name="T106" fmla="*/ 50 w 188"/>
                <a:gd name="T107" fmla="*/ 146 h 187"/>
                <a:gd name="T108" fmla="*/ 47 w 188"/>
                <a:gd name="T109" fmla="*/ 149 h 187"/>
                <a:gd name="T110" fmla="*/ 60 w 188"/>
                <a:gd name="T111" fmla="*/ 161 h 187"/>
                <a:gd name="T112" fmla="*/ 51 w 188"/>
                <a:gd name="T113" fmla="*/ 170 h 187"/>
                <a:gd name="T114" fmla="*/ 38 w 188"/>
                <a:gd name="T115" fmla="*/ 158 h 187"/>
                <a:gd name="T116" fmla="*/ 35 w 188"/>
                <a:gd name="T117" fmla="*/ 161 h 187"/>
                <a:gd name="T118" fmla="*/ 48 w 188"/>
                <a:gd name="T119" fmla="*/ 173 h 187"/>
                <a:gd name="T120" fmla="*/ 40 w 188"/>
                <a:gd name="T121" fmla="*/ 182 h 187"/>
                <a:gd name="T122" fmla="*/ 6 w 188"/>
                <a:gd name="T123" fmla="*/ 148 h 1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88" h="187">
                  <a:moveTo>
                    <a:pt x="2" y="151"/>
                  </a:moveTo>
                  <a:cubicBezTo>
                    <a:pt x="36" y="185"/>
                    <a:pt x="36" y="185"/>
                    <a:pt x="36" y="185"/>
                  </a:cubicBezTo>
                  <a:cubicBezTo>
                    <a:pt x="38" y="187"/>
                    <a:pt x="41" y="187"/>
                    <a:pt x="43" y="185"/>
                  </a:cubicBezTo>
                  <a:cubicBezTo>
                    <a:pt x="186" y="43"/>
                    <a:pt x="186" y="43"/>
                    <a:pt x="186" y="43"/>
                  </a:cubicBezTo>
                  <a:cubicBezTo>
                    <a:pt x="188" y="41"/>
                    <a:pt x="188" y="37"/>
                    <a:pt x="186" y="36"/>
                  </a:cubicBezTo>
                  <a:cubicBezTo>
                    <a:pt x="152" y="2"/>
                    <a:pt x="152" y="2"/>
                    <a:pt x="152" y="2"/>
                  </a:cubicBezTo>
                  <a:cubicBezTo>
                    <a:pt x="150" y="0"/>
                    <a:pt x="147" y="0"/>
                    <a:pt x="145" y="2"/>
                  </a:cubicBezTo>
                  <a:cubicBezTo>
                    <a:pt x="2" y="144"/>
                    <a:pt x="2" y="144"/>
                    <a:pt x="2" y="144"/>
                  </a:cubicBezTo>
                  <a:cubicBezTo>
                    <a:pt x="0" y="146"/>
                    <a:pt x="0" y="150"/>
                    <a:pt x="2" y="151"/>
                  </a:cubicBezTo>
                  <a:close/>
                  <a:moveTo>
                    <a:pt x="6" y="148"/>
                  </a:moveTo>
                  <a:cubicBezTo>
                    <a:pt x="148" y="5"/>
                    <a:pt x="148" y="5"/>
                    <a:pt x="148" y="5"/>
                  </a:cubicBezTo>
                  <a:cubicBezTo>
                    <a:pt x="182" y="39"/>
                    <a:pt x="182" y="39"/>
                    <a:pt x="182" y="39"/>
                  </a:cubicBezTo>
                  <a:cubicBezTo>
                    <a:pt x="173" y="48"/>
                    <a:pt x="173" y="48"/>
                    <a:pt x="173" y="48"/>
                  </a:cubicBezTo>
                  <a:cubicBezTo>
                    <a:pt x="148" y="23"/>
                    <a:pt x="148" y="23"/>
                    <a:pt x="148" y="23"/>
                  </a:cubicBezTo>
                  <a:cubicBezTo>
                    <a:pt x="145" y="26"/>
                    <a:pt x="145" y="26"/>
                    <a:pt x="145" y="26"/>
                  </a:cubicBezTo>
                  <a:cubicBezTo>
                    <a:pt x="170" y="51"/>
                    <a:pt x="170" y="51"/>
                    <a:pt x="170" y="51"/>
                  </a:cubicBezTo>
                  <a:cubicBezTo>
                    <a:pt x="162" y="59"/>
                    <a:pt x="162" y="59"/>
                    <a:pt x="162" y="59"/>
                  </a:cubicBezTo>
                  <a:cubicBezTo>
                    <a:pt x="149" y="47"/>
                    <a:pt x="149" y="47"/>
                    <a:pt x="149" y="47"/>
                  </a:cubicBezTo>
                  <a:cubicBezTo>
                    <a:pt x="146" y="50"/>
                    <a:pt x="146" y="50"/>
                    <a:pt x="146" y="50"/>
                  </a:cubicBezTo>
                  <a:cubicBezTo>
                    <a:pt x="159" y="62"/>
                    <a:pt x="159" y="62"/>
                    <a:pt x="159" y="62"/>
                  </a:cubicBezTo>
                  <a:cubicBezTo>
                    <a:pt x="151" y="70"/>
                    <a:pt x="151" y="70"/>
                    <a:pt x="151" y="70"/>
                  </a:cubicBezTo>
                  <a:cubicBezTo>
                    <a:pt x="138" y="58"/>
                    <a:pt x="138" y="58"/>
                    <a:pt x="138" y="58"/>
                  </a:cubicBezTo>
                  <a:cubicBezTo>
                    <a:pt x="135" y="61"/>
                    <a:pt x="135" y="61"/>
                    <a:pt x="135" y="61"/>
                  </a:cubicBezTo>
                  <a:cubicBezTo>
                    <a:pt x="148" y="73"/>
                    <a:pt x="148" y="73"/>
                    <a:pt x="148" y="73"/>
                  </a:cubicBezTo>
                  <a:cubicBezTo>
                    <a:pt x="139" y="82"/>
                    <a:pt x="139" y="82"/>
                    <a:pt x="139" y="82"/>
                  </a:cubicBezTo>
                  <a:cubicBezTo>
                    <a:pt x="127" y="69"/>
                    <a:pt x="127" y="69"/>
                    <a:pt x="127" y="69"/>
                  </a:cubicBezTo>
                  <a:cubicBezTo>
                    <a:pt x="124" y="72"/>
                    <a:pt x="124" y="72"/>
                    <a:pt x="124" y="72"/>
                  </a:cubicBezTo>
                  <a:cubicBezTo>
                    <a:pt x="136" y="85"/>
                    <a:pt x="136" y="85"/>
                    <a:pt x="136" y="85"/>
                  </a:cubicBezTo>
                  <a:cubicBezTo>
                    <a:pt x="128" y="93"/>
                    <a:pt x="128" y="93"/>
                    <a:pt x="128" y="93"/>
                  </a:cubicBezTo>
                  <a:cubicBezTo>
                    <a:pt x="103" y="68"/>
                    <a:pt x="103" y="68"/>
                    <a:pt x="103" y="68"/>
                  </a:cubicBezTo>
                  <a:cubicBezTo>
                    <a:pt x="100" y="71"/>
                    <a:pt x="100" y="71"/>
                    <a:pt x="100" y="71"/>
                  </a:cubicBezTo>
                  <a:cubicBezTo>
                    <a:pt x="125" y="96"/>
                    <a:pt x="125" y="96"/>
                    <a:pt x="125" y="96"/>
                  </a:cubicBezTo>
                  <a:cubicBezTo>
                    <a:pt x="117" y="104"/>
                    <a:pt x="117" y="104"/>
                    <a:pt x="117" y="104"/>
                  </a:cubicBezTo>
                  <a:cubicBezTo>
                    <a:pt x="104" y="92"/>
                    <a:pt x="104" y="92"/>
                    <a:pt x="104" y="92"/>
                  </a:cubicBezTo>
                  <a:cubicBezTo>
                    <a:pt x="101" y="95"/>
                    <a:pt x="101" y="95"/>
                    <a:pt x="101" y="95"/>
                  </a:cubicBezTo>
                  <a:cubicBezTo>
                    <a:pt x="114" y="107"/>
                    <a:pt x="114" y="107"/>
                    <a:pt x="114" y="107"/>
                  </a:cubicBezTo>
                  <a:cubicBezTo>
                    <a:pt x="106" y="115"/>
                    <a:pt x="106" y="115"/>
                    <a:pt x="106" y="115"/>
                  </a:cubicBezTo>
                  <a:cubicBezTo>
                    <a:pt x="93" y="103"/>
                    <a:pt x="93" y="103"/>
                    <a:pt x="93" y="103"/>
                  </a:cubicBezTo>
                  <a:cubicBezTo>
                    <a:pt x="90" y="105"/>
                    <a:pt x="90" y="105"/>
                    <a:pt x="90" y="105"/>
                  </a:cubicBezTo>
                  <a:cubicBezTo>
                    <a:pt x="103" y="118"/>
                    <a:pt x="103" y="118"/>
                    <a:pt x="103" y="118"/>
                  </a:cubicBezTo>
                  <a:cubicBezTo>
                    <a:pt x="94" y="127"/>
                    <a:pt x="94" y="127"/>
                    <a:pt x="94" y="127"/>
                  </a:cubicBezTo>
                  <a:cubicBezTo>
                    <a:pt x="82" y="114"/>
                    <a:pt x="82" y="114"/>
                    <a:pt x="82" y="114"/>
                  </a:cubicBezTo>
                  <a:cubicBezTo>
                    <a:pt x="79" y="117"/>
                    <a:pt x="79" y="117"/>
                    <a:pt x="79" y="117"/>
                  </a:cubicBezTo>
                  <a:cubicBezTo>
                    <a:pt x="91" y="130"/>
                    <a:pt x="91" y="130"/>
                    <a:pt x="91" y="130"/>
                  </a:cubicBezTo>
                  <a:cubicBezTo>
                    <a:pt x="84" y="137"/>
                    <a:pt x="84" y="137"/>
                    <a:pt x="84" y="137"/>
                  </a:cubicBezTo>
                  <a:cubicBezTo>
                    <a:pt x="59" y="111"/>
                    <a:pt x="59" y="111"/>
                    <a:pt x="59" y="111"/>
                  </a:cubicBezTo>
                  <a:cubicBezTo>
                    <a:pt x="56" y="114"/>
                    <a:pt x="56" y="114"/>
                    <a:pt x="56" y="114"/>
                  </a:cubicBezTo>
                  <a:cubicBezTo>
                    <a:pt x="81" y="140"/>
                    <a:pt x="81" y="140"/>
                    <a:pt x="81" y="140"/>
                  </a:cubicBezTo>
                  <a:cubicBezTo>
                    <a:pt x="74" y="147"/>
                    <a:pt x="74" y="147"/>
                    <a:pt x="74" y="147"/>
                  </a:cubicBezTo>
                  <a:cubicBezTo>
                    <a:pt x="61" y="135"/>
                    <a:pt x="61" y="135"/>
                    <a:pt x="61" y="135"/>
                  </a:cubicBezTo>
                  <a:cubicBezTo>
                    <a:pt x="58" y="138"/>
                    <a:pt x="58" y="138"/>
                    <a:pt x="58" y="138"/>
                  </a:cubicBezTo>
                  <a:cubicBezTo>
                    <a:pt x="71" y="150"/>
                    <a:pt x="71" y="150"/>
                    <a:pt x="71" y="150"/>
                  </a:cubicBezTo>
                  <a:cubicBezTo>
                    <a:pt x="63" y="158"/>
                    <a:pt x="63" y="158"/>
                    <a:pt x="63" y="158"/>
                  </a:cubicBezTo>
                  <a:cubicBezTo>
                    <a:pt x="50" y="146"/>
                    <a:pt x="50" y="146"/>
                    <a:pt x="50" y="146"/>
                  </a:cubicBezTo>
                  <a:cubicBezTo>
                    <a:pt x="47" y="149"/>
                    <a:pt x="47" y="149"/>
                    <a:pt x="47" y="149"/>
                  </a:cubicBezTo>
                  <a:cubicBezTo>
                    <a:pt x="60" y="161"/>
                    <a:pt x="60" y="161"/>
                    <a:pt x="60" y="161"/>
                  </a:cubicBezTo>
                  <a:cubicBezTo>
                    <a:pt x="51" y="170"/>
                    <a:pt x="51" y="170"/>
                    <a:pt x="51" y="170"/>
                  </a:cubicBezTo>
                  <a:cubicBezTo>
                    <a:pt x="38" y="158"/>
                    <a:pt x="38" y="158"/>
                    <a:pt x="38" y="158"/>
                  </a:cubicBezTo>
                  <a:cubicBezTo>
                    <a:pt x="35" y="161"/>
                    <a:pt x="35" y="161"/>
                    <a:pt x="35" y="161"/>
                  </a:cubicBezTo>
                  <a:cubicBezTo>
                    <a:pt x="48" y="173"/>
                    <a:pt x="48" y="173"/>
                    <a:pt x="48" y="173"/>
                  </a:cubicBezTo>
                  <a:cubicBezTo>
                    <a:pt x="40" y="182"/>
                    <a:pt x="40" y="182"/>
                    <a:pt x="40" y="182"/>
                  </a:cubicBezTo>
                  <a:lnTo>
                    <a:pt x="6" y="148"/>
                  </a:lnTo>
                  <a:close/>
                </a:path>
              </a:pathLst>
            </a:custGeom>
            <a:grpFill/>
            <a:ln w="9525">
              <a:solidFill>
                <a:srgbClr val="01B0F1"/>
              </a:solidFill>
              <a:round/>
              <a:headEnd/>
              <a:tailEnd/>
            </a:ln>
            <a:extLst/>
          </p:spPr>
          <p:txBody>
            <a:bodyPr vert="horz" wrap="square" lIns="91440" tIns="45720" rIns="91440" bIns="45720" numCol="1" anchor="t" anchorCtr="0" compatLnSpc="1">
              <a:prstTxWarp prst="textNoShape">
                <a:avLst/>
              </a:prstTxWarp>
            </a:bodyPr>
            <a:lstStyle/>
            <a:p>
              <a:endParaRPr lang="zh-CN" altLang="en-US"/>
            </a:p>
          </p:txBody>
        </p:sp>
      </p:grpSp>
      <p:sp>
        <p:nvSpPr>
          <p:cNvPr id="38" name="Freeform 5"/>
          <p:cNvSpPr>
            <a:spLocks noChangeAspect="1" noEditPoints="1"/>
          </p:cNvSpPr>
          <p:nvPr/>
        </p:nvSpPr>
        <p:spPr bwMode="auto">
          <a:xfrm>
            <a:off x="6192791" y="4522191"/>
            <a:ext cx="360000" cy="266709"/>
          </a:xfrm>
          <a:custGeom>
            <a:avLst/>
            <a:gdLst>
              <a:gd name="T0" fmla="*/ 243 w 263"/>
              <a:gd name="T1" fmla="*/ 34 h 194"/>
              <a:gd name="T2" fmla="*/ 250 w 263"/>
              <a:gd name="T3" fmla="*/ 26 h 194"/>
              <a:gd name="T4" fmla="*/ 29 w 263"/>
              <a:gd name="T5" fmla="*/ 19 h 194"/>
              <a:gd name="T6" fmla="*/ 23 w 263"/>
              <a:gd name="T7" fmla="*/ 69 h 194"/>
              <a:gd name="T8" fmla="*/ 19 w 263"/>
              <a:gd name="T9" fmla="*/ 80 h 194"/>
              <a:gd name="T10" fmla="*/ 25 w 263"/>
              <a:gd name="T11" fmla="*/ 105 h 194"/>
              <a:gd name="T12" fmla="*/ 14 w 263"/>
              <a:gd name="T13" fmla="*/ 116 h 194"/>
              <a:gd name="T14" fmla="*/ 21 w 263"/>
              <a:gd name="T15" fmla="*/ 165 h 194"/>
              <a:gd name="T16" fmla="*/ 246 w 263"/>
              <a:gd name="T17" fmla="*/ 161 h 194"/>
              <a:gd name="T18" fmla="*/ 236 w 263"/>
              <a:gd name="T19" fmla="*/ 127 h 194"/>
              <a:gd name="T20" fmla="*/ 243 w 263"/>
              <a:gd name="T21" fmla="*/ 119 h 194"/>
              <a:gd name="T22" fmla="*/ 248 w 263"/>
              <a:gd name="T23" fmla="*/ 92 h 194"/>
              <a:gd name="T24" fmla="*/ 254 w 263"/>
              <a:gd name="T25" fmla="*/ 68 h 194"/>
              <a:gd name="T26" fmla="*/ 124 w 263"/>
              <a:gd name="T27" fmla="*/ 58 h 194"/>
              <a:gd name="T28" fmla="*/ 224 w 263"/>
              <a:gd name="T29" fmla="*/ 38 h 194"/>
              <a:gd name="T30" fmla="*/ 233 w 263"/>
              <a:gd name="T31" fmla="*/ 57 h 194"/>
              <a:gd name="T32" fmla="*/ 220 w 263"/>
              <a:gd name="T33" fmla="*/ 64 h 194"/>
              <a:gd name="T34" fmla="*/ 124 w 263"/>
              <a:gd name="T35" fmla="*/ 58 h 194"/>
              <a:gd name="T36" fmla="*/ 38 w 263"/>
              <a:gd name="T37" fmla="*/ 84 h 194"/>
              <a:gd name="T38" fmla="*/ 118 w 263"/>
              <a:gd name="T39" fmla="*/ 101 h 194"/>
              <a:gd name="T40" fmla="*/ 118 w 263"/>
              <a:gd name="T41" fmla="*/ 101 h 194"/>
              <a:gd name="T42" fmla="*/ 139 w 263"/>
              <a:gd name="T43" fmla="*/ 134 h 194"/>
              <a:gd name="T44" fmla="*/ 29 w 263"/>
              <a:gd name="T45" fmla="*/ 107 h 194"/>
              <a:gd name="T46" fmla="*/ 27 w 263"/>
              <a:gd name="T47" fmla="*/ 82 h 194"/>
              <a:gd name="T48" fmla="*/ 26 w 263"/>
              <a:gd name="T49" fmla="*/ 31 h 194"/>
              <a:gd name="T50" fmla="*/ 31 w 263"/>
              <a:gd name="T51" fmla="*/ 29 h 194"/>
              <a:gd name="T52" fmla="*/ 120 w 263"/>
              <a:gd name="T53" fmla="*/ 58 h 194"/>
              <a:gd name="T54" fmla="*/ 36 w 263"/>
              <a:gd name="T55" fmla="*/ 65 h 194"/>
              <a:gd name="T56" fmla="*/ 31 w 263"/>
              <a:gd name="T57" fmla="*/ 63 h 194"/>
              <a:gd name="T58" fmla="*/ 111 w 263"/>
              <a:gd name="T59" fmla="*/ 181 h 194"/>
              <a:gd name="T60" fmla="*/ 24 w 263"/>
              <a:gd name="T61" fmla="*/ 156 h 194"/>
              <a:gd name="T62" fmla="*/ 18 w 263"/>
              <a:gd name="T63" fmla="*/ 124 h 194"/>
              <a:gd name="T64" fmla="*/ 24 w 263"/>
              <a:gd name="T65" fmla="*/ 122 h 194"/>
              <a:gd name="T66" fmla="*/ 112 w 263"/>
              <a:gd name="T67" fmla="*/ 151 h 194"/>
              <a:gd name="T68" fmla="*/ 225 w 263"/>
              <a:gd name="T69" fmla="*/ 150 h 194"/>
              <a:gd name="T70" fmla="*/ 116 w 263"/>
              <a:gd name="T71" fmla="*/ 181 h 194"/>
              <a:gd name="T72" fmla="*/ 140 w 263"/>
              <a:gd name="T73" fmla="*/ 147 h 194"/>
              <a:gd name="T74" fmla="*/ 157 w 263"/>
              <a:gd name="T75" fmla="*/ 143 h 194"/>
              <a:gd name="T76" fmla="*/ 228 w 263"/>
              <a:gd name="T77" fmla="*/ 129 h 194"/>
              <a:gd name="T78" fmla="*/ 231 w 263"/>
              <a:gd name="T79" fmla="*/ 110 h 194"/>
              <a:gd name="T80" fmla="*/ 222 w 263"/>
              <a:gd name="T81" fmla="*/ 112 h 194"/>
              <a:gd name="T82" fmla="*/ 143 w 263"/>
              <a:gd name="T83" fmla="*/ 105 h 194"/>
              <a:gd name="T84" fmla="*/ 231 w 263"/>
              <a:gd name="T85" fmla="*/ 76 h 194"/>
              <a:gd name="T86" fmla="*/ 240 w 263"/>
              <a:gd name="T87" fmla="*/ 91 h 1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263" h="194">
                <a:moveTo>
                  <a:pt x="238" y="59"/>
                </a:moveTo>
                <a:cubicBezTo>
                  <a:pt x="237" y="51"/>
                  <a:pt x="236" y="38"/>
                  <a:pt x="243" y="34"/>
                </a:cubicBezTo>
                <a:cubicBezTo>
                  <a:pt x="244" y="34"/>
                  <a:pt x="244" y="34"/>
                  <a:pt x="244" y="33"/>
                </a:cubicBezTo>
                <a:cubicBezTo>
                  <a:pt x="249" y="32"/>
                  <a:pt x="253" y="29"/>
                  <a:pt x="250" y="26"/>
                </a:cubicBezTo>
                <a:cubicBezTo>
                  <a:pt x="166" y="0"/>
                  <a:pt x="166" y="0"/>
                  <a:pt x="166" y="0"/>
                </a:cubicBezTo>
                <a:cubicBezTo>
                  <a:pt x="29" y="19"/>
                  <a:pt x="29" y="19"/>
                  <a:pt x="29" y="19"/>
                </a:cubicBezTo>
                <a:cubicBezTo>
                  <a:pt x="29" y="19"/>
                  <a:pt x="13" y="21"/>
                  <a:pt x="15" y="46"/>
                </a:cubicBezTo>
                <a:cubicBezTo>
                  <a:pt x="15" y="59"/>
                  <a:pt x="20" y="65"/>
                  <a:pt x="23" y="69"/>
                </a:cubicBezTo>
                <a:cubicBezTo>
                  <a:pt x="12" y="72"/>
                  <a:pt x="12" y="72"/>
                  <a:pt x="12" y="72"/>
                </a:cubicBezTo>
                <a:cubicBezTo>
                  <a:pt x="9" y="76"/>
                  <a:pt x="13" y="78"/>
                  <a:pt x="19" y="80"/>
                </a:cubicBezTo>
                <a:cubicBezTo>
                  <a:pt x="19" y="80"/>
                  <a:pt x="19" y="80"/>
                  <a:pt x="19" y="80"/>
                </a:cubicBezTo>
                <a:cubicBezTo>
                  <a:pt x="26" y="85"/>
                  <a:pt x="26" y="98"/>
                  <a:pt x="25" y="105"/>
                </a:cubicBezTo>
                <a:cubicBezTo>
                  <a:pt x="0" y="112"/>
                  <a:pt x="9" y="115"/>
                  <a:pt x="9" y="115"/>
                </a:cubicBezTo>
                <a:cubicBezTo>
                  <a:pt x="14" y="116"/>
                  <a:pt x="14" y="116"/>
                  <a:pt x="14" y="116"/>
                </a:cubicBezTo>
                <a:cubicBezTo>
                  <a:pt x="10" y="119"/>
                  <a:pt x="6" y="126"/>
                  <a:pt x="7" y="139"/>
                </a:cubicBezTo>
                <a:cubicBezTo>
                  <a:pt x="9" y="163"/>
                  <a:pt x="21" y="165"/>
                  <a:pt x="21" y="165"/>
                </a:cubicBezTo>
                <a:cubicBezTo>
                  <a:pt x="111" y="194"/>
                  <a:pt x="111" y="194"/>
                  <a:pt x="111" y="194"/>
                </a:cubicBezTo>
                <a:cubicBezTo>
                  <a:pt x="246" y="161"/>
                  <a:pt x="246" y="161"/>
                  <a:pt x="246" y="161"/>
                </a:cubicBezTo>
                <a:cubicBezTo>
                  <a:pt x="246" y="161"/>
                  <a:pt x="255" y="159"/>
                  <a:pt x="230" y="152"/>
                </a:cubicBezTo>
                <a:cubicBezTo>
                  <a:pt x="229" y="144"/>
                  <a:pt x="229" y="131"/>
                  <a:pt x="236" y="127"/>
                </a:cubicBezTo>
                <a:cubicBezTo>
                  <a:pt x="236" y="127"/>
                  <a:pt x="236" y="127"/>
                  <a:pt x="236" y="126"/>
                </a:cubicBezTo>
                <a:cubicBezTo>
                  <a:pt x="242" y="125"/>
                  <a:pt x="246" y="122"/>
                  <a:pt x="243" y="119"/>
                </a:cubicBezTo>
                <a:cubicBezTo>
                  <a:pt x="237" y="117"/>
                  <a:pt x="237" y="117"/>
                  <a:pt x="237" y="117"/>
                </a:cubicBezTo>
                <a:cubicBezTo>
                  <a:pt x="241" y="114"/>
                  <a:pt x="247" y="108"/>
                  <a:pt x="248" y="92"/>
                </a:cubicBezTo>
                <a:cubicBezTo>
                  <a:pt x="248" y="81"/>
                  <a:pt x="245" y="75"/>
                  <a:pt x="242" y="71"/>
                </a:cubicBezTo>
                <a:cubicBezTo>
                  <a:pt x="254" y="68"/>
                  <a:pt x="254" y="68"/>
                  <a:pt x="254" y="68"/>
                </a:cubicBezTo>
                <a:cubicBezTo>
                  <a:pt x="254" y="68"/>
                  <a:pt x="263" y="66"/>
                  <a:pt x="238" y="59"/>
                </a:cubicBezTo>
                <a:close/>
                <a:moveTo>
                  <a:pt x="124" y="58"/>
                </a:moveTo>
                <a:cubicBezTo>
                  <a:pt x="147" y="54"/>
                  <a:pt x="147" y="54"/>
                  <a:pt x="147" y="54"/>
                </a:cubicBezTo>
                <a:cubicBezTo>
                  <a:pt x="224" y="38"/>
                  <a:pt x="224" y="38"/>
                  <a:pt x="224" y="38"/>
                </a:cubicBezTo>
                <a:cubicBezTo>
                  <a:pt x="235" y="36"/>
                  <a:pt x="235" y="36"/>
                  <a:pt x="235" y="36"/>
                </a:cubicBezTo>
                <a:cubicBezTo>
                  <a:pt x="232" y="42"/>
                  <a:pt x="232" y="51"/>
                  <a:pt x="233" y="57"/>
                </a:cubicBezTo>
                <a:cubicBezTo>
                  <a:pt x="233" y="59"/>
                  <a:pt x="233" y="60"/>
                  <a:pt x="233" y="61"/>
                </a:cubicBezTo>
                <a:cubicBezTo>
                  <a:pt x="220" y="64"/>
                  <a:pt x="220" y="64"/>
                  <a:pt x="220" y="64"/>
                </a:cubicBezTo>
                <a:cubicBezTo>
                  <a:pt x="123" y="88"/>
                  <a:pt x="123" y="88"/>
                  <a:pt x="123" y="88"/>
                </a:cubicBezTo>
                <a:lnTo>
                  <a:pt x="124" y="58"/>
                </a:lnTo>
                <a:close/>
                <a:moveTo>
                  <a:pt x="27" y="82"/>
                </a:moveTo>
                <a:cubicBezTo>
                  <a:pt x="38" y="84"/>
                  <a:pt x="38" y="84"/>
                  <a:pt x="38" y="84"/>
                </a:cubicBezTo>
                <a:cubicBezTo>
                  <a:pt x="112" y="100"/>
                  <a:pt x="112" y="100"/>
                  <a:pt x="112" y="100"/>
                </a:cubicBezTo>
                <a:cubicBezTo>
                  <a:pt x="118" y="101"/>
                  <a:pt x="118" y="101"/>
                  <a:pt x="118" y="101"/>
                </a:cubicBezTo>
                <a:cubicBezTo>
                  <a:pt x="118" y="101"/>
                  <a:pt x="118" y="101"/>
                  <a:pt x="118" y="101"/>
                </a:cubicBezTo>
                <a:cubicBezTo>
                  <a:pt x="118" y="101"/>
                  <a:pt x="118" y="101"/>
                  <a:pt x="118" y="101"/>
                </a:cubicBezTo>
                <a:cubicBezTo>
                  <a:pt x="138" y="105"/>
                  <a:pt x="138" y="105"/>
                  <a:pt x="138" y="105"/>
                </a:cubicBezTo>
                <a:cubicBezTo>
                  <a:pt x="139" y="134"/>
                  <a:pt x="139" y="134"/>
                  <a:pt x="139" y="134"/>
                </a:cubicBezTo>
                <a:cubicBezTo>
                  <a:pt x="39" y="110"/>
                  <a:pt x="39" y="110"/>
                  <a:pt x="39" y="110"/>
                </a:cubicBezTo>
                <a:cubicBezTo>
                  <a:pt x="29" y="107"/>
                  <a:pt x="29" y="107"/>
                  <a:pt x="29" y="107"/>
                </a:cubicBezTo>
                <a:cubicBezTo>
                  <a:pt x="29" y="106"/>
                  <a:pt x="30" y="105"/>
                  <a:pt x="30" y="104"/>
                </a:cubicBezTo>
                <a:cubicBezTo>
                  <a:pt x="30" y="98"/>
                  <a:pt x="30" y="89"/>
                  <a:pt x="27" y="82"/>
                </a:cubicBezTo>
                <a:close/>
                <a:moveTo>
                  <a:pt x="22" y="45"/>
                </a:moveTo>
                <a:cubicBezTo>
                  <a:pt x="22" y="38"/>
                  <a:pt x="23" y="33"/>
                  <a:pt x="26" y="31"/>
                </a:cubicBezTo>
                <a:cubicBezTo>
                  <a:pt x="27" y="30"/>
                  <a:pt x="29" y="29"/>
                  <a:pt x="30" y="29"/>
                </a:cubicBezTo>
                <a:cubicBezTo>
                  <a:pt x="31" y="29"/>
                  <a:pt x="31" y="29"/>
                  <a:pt x="31" y="29"/>
                </a:cubicBezTo>
                <a:cubicBezTo>
                  <a:pt x="90" y="49"/>
                  <a:pt x="90" y="49"/>
                  <a:pt x="90" y="49"/>
                </a:cubicBezTo>
                <a:cubicBezTo>
                  <a:pt x="120" y="58"/>
                  <a:pt x="120" y="58"/>
                  <a:pt x="120" y="58"/>
                </a:cubicBezTo>
                <a:cubicBezTo>
                  <a:pt x="119" y="88"/>
                  <a:pt x="119" y="88"/>
                  <a:pt x="119" y="88"/>
                </a:cubicBezTo>
                <a:cubicBezTo>
                  <a:pt x="36" y="65"/>
                  <a:pt x="36" y="65"/>
                  <a:pt x="36" y="65"/>
                </a:cubicBezTo>
                <a:cubicBezTo>
                  <a:pt x="32" y="64"/>
                  <a:pt x="32" y="64"/>
                  <a:pt x="32" y="64"/>
                </a:cubicBezTo>
                <a:cubicBezTo>
                  <a:pt x="32" y="64"/>
                  <a:pt x="31" y="64"/>
                  <a:pt x="31" y="63"/>
                </a:cubicBezTo>
                <a:cubicBezTo>
                  <a:pt x="31" y="63"/>
                  <a:pt x="23" y="63"/>
                  <a:pt x="22" y="45"/>
                </a:cubicBezTo>
                <a:close/>
                <a:moveTo>
                  <a:pt x="111" y="181"/>
                </a:moveTo>
                <a:cubicBezTo>
                  <a:pt x="24" y="157"/>
                  <a:pt x="24" y="157"/>
                  <a:pt x="24" y="157"/>
                </a:cubicBezTo>
                <a:cubicBezTo>
                  <a:pt x="24" y="157"/>
                  <a:pt x="24" y="157"/>
                  <a:pt x="24" y="156"/>
                </a:cubicBezTo>
                <a:cubicBezTo>
                  <a:pt x="23" y="156"/>
                  <a:pt x="15" y="156"/>
                  <a:pt x="15" y="138"/>
                </a:cubicBezTo>
                <a:cubicBezTo>
                  <a:pt x="15" y="131"/>
                  <a:pt x="16" y="126"/>
                  <a:pt x="18" y="124"/>
                </a:cubicBezTo>
                <a:cubicBezTo>
                  <a:pt x="20" y="123"/>
                  <a:pt x="21" y="122"/>
                  <a:pt x="23" y="122"/>
                </a:cubicBezTo>
                <a:cubicBezTo>
                  <a:pt x="23" y="122"/>
                  <a:pt x="24" y="122"/>
                  <a:pt x="24" y="122"/>
                </a:cubicBezTo>
                <a:cubicBezTo>
                  <a:pt x="24" y="122"/>
                  <a:pt x="24" y="122"/>
                  <a:pt x="24" y="122"/>
                </a:cubicBezTo>
                <a:cubicBezTo>
                  <a:pt x="112" y="151"/>
                  <a:pt x="112" y="151"/>
                  <a:pt x="112" y="151"/>
                </a:cubicBezTo>
                <a:lnTo>
                  <a:pt x="111" y="181"/>
                </a:lnTo>
                <a:close/>
                <a:moveTo>
                  <a:pt x="225" y="150"/>
                </a:moveTo>
                <a:cubicBezTo>
                  <a:pt x="225" y="152"/>
                  <a:pt x="225" y="153"/>
                  <a:pt x="225" y="154"/>
                </a:cubicBezTo>
                <a:cubicBezTo>
                  <a:pt x="116" y="181"/>
                  <a:pt x="116" y="181"/>
                  <a:pt x="116" y="181"/>
                </a:cubicBezTo>
                <a:cubicBezTo>
                  <a:pt x="117" y="151"/>
                  <a:pt x="117" y="151"/>
                  <a:pt x="117" y="151"/>
                </a:cubicBezTo>
                <a:cubicBezTo>
                  <a:pt x="140" y="147"/>
                  <a:pt x="140" y="147"/>
                  <a:pt x="140" y="147"/>
                </a:cubicBezTo>
                <a:cubicBezTo>
                  <a:pt x="144" y="147"/>
                  <a:pt x="144" y="147"/>
                  <a:pt x="144" y="147"/>
                </a:cubicBezTo>
                <a:cubicBezTo>
                  <a:pt x="157" y="143"/>
                  <a:pt x="157" y="143"/>
                  <a:pt x="157" y="143"/>
                </a:cubicBezTo>
                <a:cubicBezTo>
                  <a:pt x="216" y="131"/>
                  <a:pt x="216" y="131"/>
                  <a:pt x="216" y="131"/>
                </a:cubicBezTo>
                <a:cubicBezTo>
                  <a:pt x="228" y="129"/>
                  <a:pt x="228" y="129"/>
                  <a:pt x="228" y="129"/>
                </a:cubicBezTo>
                <a:cubicBezTo>
                  <a:pt x="224" y="135"/>
                  <a:pt x="224" y="144"/>
                  <a:pt x="225" y="150"/>
                </a:cubicBezTo>
                <a:close/>
                <a:moveTo>
                  <a:pt x="231" y="110"/>
                </a:moveTo>
                <a:cubicBezTo>
                  <a:pt x="231" y="110"/>
                  <a:pt x="231" y="110"/>
                  <a:pt x="230" y="110"/>
                </a:cubicBezTo>
                <a:cubicBezTo>
                  <a:pt x="222" y="112"/>
                  <a:pt x="222" y="112"/>
                  <a:pt x="222" y="112"/>
                </a:cubicBezTo>
                <a:cubicBezTo>
                  <a:pt x="144" y="134"/>
                  <a:pt x="144" y="134"/>
                  <a:pt x="144" y="134"/>
                </a:cubicBezTo>
                <a:cubicBezTo>
                  <a:pt x="143" y="105"/>
                  <a:pt x="143" y="105"/>
                  <a:pt x="143" y="105"/>
                </a:cubicBezTo>
                <a:cubicBezTo>
                  <a:pt x="168" y="96"/>
                  <a:pt x="168" y="96"/>
                  <a:pt x="168" y="96"/>
                </a:cubicBezTo>
                <a:cubicBezTo>
                  <a:pt x="231" y="76"/>
                  <a:pt x="231" y="76"/>
                  <a:pt x="231" y="76"/>
                </a:cubicBezTo>
                <a:cubicBezTo>
                  <a:pt x="231" y="76"/>
                  <a:pt x="234" y="75"/>
                  <a:pt x="237" y="78"/>
                </a:cubicBezTo>
                <a:cubicBezTo>
                  <a:pt x="239" y="80"/>
                  <a:pt x="240" y="85"/>
                  <a:pt x="240" y="91"/>
                </a:cubicBezTo>
                <a:cubicBezTo>
                  <a:pt x="239" y="109"/>
                  <a:pt x="231" y="110"/>
                  <a:pt x="231" y="110"/>
                </a:cubicBezTo>
                <a:close/>
              </a:path>
            </a:pathLst>
          </a:custGeom>
          <a:solidFill>
            <a:srgbClr val="678DA8"/>
          </a:solidFill>
          <a:ln>
            <a:solidFill>
              <a:srgbClr val="076DC1"/>
            </a:solidFill>
          </a:ln>
        </p:spPr>
        <p:txBody>
          <a:bodyPr vert="horz" wrap="square" lIns="91440" tIns="45720" rIns="91440" bIns="45720" numCol="1" anchor="t" anchorCtr="0" compatLnSpc="1">
            <a:prstTxWarp prst="textNoShape">
              <a:avLst/>
            </a:prstTxWarp>
          </a:bodyPr>
          <a:lstStyle/>
          <a:p>
            <a:endParaRPr lang="zh-CN" altLang="en-US"/>
          </a:p>
        </p:txBody>
      </p:sp>
      <p:sp>
        <p:nvSpPr>
          <p:cNvPr id="39" name="圆角矩形 38"/>
          <p:cNvSpPr>
            <a:spLocks noChangeAspect="1"/>
          </p:cNvSpPr>
          <p:nvPr/>
        </p:nvSpPr>
        <p:spPr>
          <a:xfrm>
            <a:off x="6111750" y="2831664"/>
            <a:ext cx="540000" cy="540000"/>
          </a:xfrm>
          <a:prstGeom prst="roundRect">
            <a:avLst/>
          </a:prstGeom>
          <a:noFill/>
          <a:ln>
            <a:solidFill>
              <a:srgbClr val="076DC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0" name="圆角矩形 39"/>
          <p:cNvSpPr>
            <a:spLocks noChangeAspect="1"/>
          </p:cNvSpPr>
          <p:nvPr/>
        </p:nvSpPr>
        <p:spPr>
          <a:xfrm>
            <a:off x="6111750" y="3608605"/>
            <a:ext cx="540000" cy="540000"/>
          </a:xfrm>
          <a:prstGeom prst="roundRect">
            <a:avLst/>
          </a:prstGeom>
          <a:noFill/>
          <a:ln>
            <a:solidFill>
              <a:srgbClr val="01B0F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1" name="圆角矩形 40"/>
          <p:cNvSpPr>
            <a:spLocks noChangeAspect="1"/>
          </p:cNvSpPr>
          <p:nvPr/>
        </p:nvSpPr>
        <p:spPr>
          <a:xfrm>
            <a:off x="6111750" y="4385546"/>
            <a:ext cx="540000" cy="540000"/>
          </a:xfrm>
          <a:prstGeom prst="roundRect">
            <a:avLst/>
          </a:prstGeom>
          <a:noFill/>
          <a:ln>
            <a:solidFill>
              <a:srgbClr val="076DC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2" name="矩形 41"/>
          <p:cNvSpPr/>
          <p:nvPr/>
        </p:nvSpPr>
        <p:spPr>
          <a:xfrm>
            <a:off x="6741750" y="2803852"/>
            <a:ext cx="4896213" cy="652486"/>
          </a:xfrm>
          <a:prstGeom prst="rect">
            <a:avLst/>
          </a:prstGeom>
          <a:solidFill>
            <a:srgbClr val="076DC1"/>
          </a:solidFill>
        </p:spPr>
        <p:txBody>
          <a:bodyPr wrap="square">
            <a:spAutoFit/>
          </a:bodyPr>
          <a:lstStyle/>
          <a:p>
            <a:pPr algn="ctr" eaLnBrk="1" fontAlgn="auto" hangingPunct="1">
              <a:lnSpc>
                <a:spcPct val="130000"/>
              </a:lnSpc>
              <a:spcBef>
                <a:spcPts val="0"/>
              </a:spcBef>
              <a:spcAft>
                <a:spcPts val="0"/>
              </a:spcAft>
              <a:defRPr/>
            </a:pPr>
            <a:r>
              <a:rPr lang="zh-CN" altLang="en-US" sz="1400" kern="0" dirty="0">
                <a:solidFill>
                  <a:schemeClr val="bg1"/>
                </a:solidFill>
                <a:latin typeface="微软雅黑" panose="020B0503020204020204" pitchFamily="34" charset="-122"/>
                <a:ea typeface="微软雅黑" panose="020B0503020204020204" pitchFamily="34" charset="-122"/>
                <a:cs typeface="Arial" pitchFamily="34" charset="0"/>
              </a:rPr>
              <a:t>请在此处输入您的</a:t>
            </a:r>
            <a:r>
              <a:rPr lang="zh-CN" altLang="en-US" sz="1400" kern="0" dirty="0" smtClean="0">
                <a:solidFill>
                  <a:schemeClr val="bg1"/>
                </a:solidFill>
                <a:latin typeface="微软雅黑" panose="020B0503020204020204" pitchFamily="34" charset="-122"/>
                <a:ea typeface="微软雅黑" panose="020B0503020204020204" pitchFamily="34" charset="-122"/>
                <a:cs typeface="Arial" pitchFamily="34" charset="0"/>
              </a:rPr>
              <a:t>文本请</a:t>
            </a:r>
            <a:r>
              <a:rPr lang="zh-CN" altLang="en-US" sz="1400" kern="0" dirty="0">
                <a:solidFill>
                  <a:schemeClr val="bg1"/>
                </a:solidFill>
                <a:latin typeface="微软雅黑" panose="020B0503020204020204" pitchFamily="34" charset="-122"/>
                <a:ea typeface="微软雅黑" panose="020B0503020204020204" pitchFamily="34" charset="-122"/>
                <a:cs typeface="Arial" pitchFamily="34" charset="0"/>
              </a:rPr>
              <a:t>在此处输入您的</a:t>
            </a:r>
            <a:r>
              <a:rPr lang="zh-CN" altLang="en-US" sz="1400" kern="0" dirty="0" smtClean="0">
                <a:solidFill>
                  <a:schemeClr val="bg1"/>
                </a:solidFill>
                <a:latin typeface="微软雅黑" panose="020B0503020204020204" pitchFamily="34" charset="-122"/>
                <a:ea typeface="微软雅黑" panose="020B0503020204020204" pitchFamily="34" charset="-122"/>
                <a:cs typeface="Arial" pitchFamily="34" charset="0"/>
              </a:rPr>
              <a:t>文本</a:t>
            </a:r>
            <a:endParaRPr lang="en-US" altLang="zh-CN" sz="1400" kern="0" dirty="0" smtClean="0">
              <a:solidFill>
                <a:schemeClr val="bg1"/>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400" kern="0" dirty="0">
                <a:solidFill>
                  <a:schemeClr val="bg1"/>
                </a:solidFill>
                <a:latin typeface="微软雅黑" panose="020B0503020204020204" pitchFamily="34" charset="-122"/>
                <a:ea typeface="微软雅黑" panose="020B0503020204020204" pitchFamily="34" charset="-122"/>
                <a:cs typeface="Arial" pitchFamily="34" charset="0"/>
              </a:rPr>
              <a:t>请在此处输入您的文本请在此处输入您的</a:t>
            </a:r>
            <a:r>
              <a:rPr lang="zh-CN" altLang="en-US" sz="1400" kern="0" dirty="0" smtClean="0">
                <a:solidFill>
                  <a:schemeClr val="bg1"/>
                </a:solidFill>
                <a:latin typeface="微软雅黑" panose="020B0503020204020204" pitchFamily="34" charset="-122"/>
                <a:ea typeface="微软雅黑" panose="020B0503020204020204" pitchFamily="34" charset="-122"/>
                <a:cs typeface="Arial" pitchFamily="34" charset="0"/>
              </a:rPr>
              <a:t>文本</a:t>
            </a:r>
            <a:endParaRPr lang="en-US" altLang="zh-CN" sz="1400" kern="0" dirty="0">
              <a:solidFill>
                <a:schemeClr val="bg1"/>
              </a:solidFill>
              <a:latin typeface="微软雅黑" panose="020B0503020204020204" pitchFamily="34" charset="-122"/>
              <a:ea typeface="微软雅黑" panose="020B0503020204020204" pitchFamily="34" charset="-122"/>
            </a:endParaRPr>
          </a:p>
        </p:txBody>
      </p:sp>
      <p:sp>
        <p:nvSpPr>
          <p:cNvPr id="43" name="矩形 42"/>
          <p:cNvSpPr/>
          <p:nvPr/>
        </p:nvSpPr>
        <p:spPr>
          <a:xfrm>
            <a:off x="6741750" y="3589430"/>
            <a:ext cx="4896213" cy="625171"/>
          </a:xfrm>
          <a:prstGeom prst="rect">
            <a:avLst/>
          </a:prstGeom>
          <a:solidFill>
            <a:srgbClr val="01B0F1"/>
          </a:solidFill>
        </p:spPr>
        <p:txBody>
          <a:bodyPr wrap="square">
            <a:spAutoFit/>
          </a:bodyPr>
          <a:lstStyle/>
          <a:p>
            <a:pPr algn="ctr" eaLnBrk="1" fontAlgn="auto" hangingPunct="1">
              <a:lnSpc>
                <a:spcPct val="130000"/>
              </a:lnSpc>
              <a:spcBef>
                <a:spcPts val="0"/>
              </a:spcBef>
              <a:spcAft>
                <a:spcPts val="0"/>
              </a:spcAft>
              <a:defRPr/>
            </a:pPr>
            <a:r>
              <a:rPr lang="zh-CN" altLang="en-US" sz="1400" kern="0" dirty="0">
                <a:solidFill>
                  <a:schemeClr val="bg1"/>
                </a:solidFill>
                <a:latin typeface="微软雅黑" panose="020B0503020204020204" pitchFamily="34" charset="-122"/>
                <a:ea typeface="微软雅黑" panose="020B0503020204020204" pitchFamily="34" charset="-122"/>
                <a:cs typeface="Arial" pitchFamily="34" charset="0"/>
              </a:rPr>
              <a:t>请在此处输入您的文本请在此处输入您的文本</a:t>
            </a:r>
            <a:endParaRPr lang="en-US" altLang="zh-CN" sz="1400" kern="0" dirty="0">
              <a:solidFill>
                <a:schemeClr val="bg1"/>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400" kern="0" dirty="0">
                <a:solidFill>
                  <a:schemeClr val="bg1"/>
                </a:solidFill>
                <a:latin typeface="微软雅黑" panose="020B0503020204020204" pitchFamily="34" charset="-122"/>
                <a:ea typeface="微软雅黑" panose="020B0503020204020204" pitchFamily="34" charset="-122"/>
                <a:cs typeface="Arial" pitchFamily="34" charset="0"/>
              </a:rPr>
              <a:t>请在此处输入您的文本请在此处输入您的文本</a:t>
            </a:r>
            <a:endParaRPr lang="en-US" altLang="zh-CN" sz="1400" kern="0" dirty="0">
              <a:solidFill>
                <a:schemeClr val="bg1"/>
              </a:solidFill>
              <a:latin typeface="微软雅黑" panose="020B0503020204020204" pitchFamily="34" charset="-122"/>
              <a:ea typeface="微软雅黑" panose="020B0503020204020204" pitchFamily="34" charset="-122"/>
            </a:endParaRPr>
          </a:p>
        </p:txBody>
      </p:sp>
      <p:sp>
        <p:nvSpPr>
          <p:cNvPr id="44" name="矩形 43"/>
          <p:cNvSpPr/>
          <p:nvPr/>
        </p:nvSpPr>
        <p:spPr>
          <a:xfrm>
            <a:off x="6741750" y="4370185"/>
            <a:ext cx="4896213" cy="625171"/>
          </a:xfrm>
          <a:prstGeom prst="rect">
            <a:avLst/>
          </a:prstGeom>
          <a:solidFill>
            <a:srgbClr val="076DC1"/>
          </a:solidFill>
        </p:spPr>
        <p:txBody>
          <a:bodyPr wrap="square">
            <a:spAutoFit/>
          </a:bodyPr>
          <a:lstStyle/>
          <a:p>
            <a:pPr algn="ctr" eaLnBrk="1" fontAlgn="auto" hangingPunct="1">
              <a:lnSpc>
                <a:spcPct val="130000"/>
              </a:lnSpc>
              <a:spcBef>
                <a:spcPts val="0"/>
              </a:spcBef>
              <a:spcAft>
                <a:spcPts val="0"/>
              </a:spcAft>
              <a:defRPr/>
            </a:pPr>
            <a:r>
              <a:rPr lang="zh-CN" altLang="en-US" sz="1400" kern="0" dirty="0">
                <a:solidFill>
                  <a:schemeClr val="bg1"/>
                </a:solidFill>
                <a:latin typeface="微软雅黑" panose="020B0503020204020204" pitchFamily="34" charset="-122"/>
                <a:ea typeface="微软雅黑" panose="020B0503020204020204" pitchFamily="34" charset="-122"/>
                <a:cs typeface="Arial" pitchFamily="34" charset="0"/>
              </a:rPr>
              <a:t>请在此处输入您的文本请在此处输入您的文本</a:t>
            </a:r>
            <a:endParaRPr lang="en-US" altLang="zh-CN" sz="1400" kern="0" dirty="0">
              <a:solidFill>
                <a:schemeClr val="bg1"/>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400" kern="0" dirty="0">
                <a:solidFill>
                  <a:schemeClr val="bg1"/>
                </a:solidFill>
                <a:latin typeface="微软雅黑" panose="020B0503020204020204" pitchFamily="34" charset="-122"/>
                <a:ea typeface="微软雅黑" panose="020B0503020204020204" pitchFamily="34" charset="-122"/>
                <a:cs typeface="Arial" pitchFamily="34" charset="0"/>
              </a:rPr>
              <a:t>请在此处输入您的文本请在此处输入您的文本</a:t>
            </a:r>
            <a:endParaRPr lang="en-US" altLang="zh-CN" sz="1400" kern="0" dirty="0">
              <a:solidFill>
                <a:schemeClr val="bg1"/>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1617873808"/>
      </p:ext>
    </p:extLst>
  </p:cSld>
  <p:clrMapOvr>
    <a:masterClrMapping/>
  </p:clrMapOvr>
  <p:transition spd="slow" advClick="0" advTm="1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wipe(left)">
                                      <p:cBhvr>
                                        <p:cTn id="7" dur="500"/>
                                        <p:tgtEl>
                                          <p:spTgt spid="16"/>
                                        </p:tgtEl>
                                      </p:cBhvr>
                                    </p:animEffect>
                                  </p:childTnLst>
                                </p:cTn>
                              </p:par>
                              <p:par>
                                <p:cTn id="8" presetID="22" presetClass="entr" presetSubtype="8" fill="hold" nodeType="withEffect">
                                  <p:stCondLst>
                                    <p:cond delay="0"/>
                                  </p:stCondLst>
                                  <p:childTnLst>
                                    <p:set>
                                      <p:cBhvr>
                                        <p:cTn id="9" dur="1" fill="hold">
                                          <p:stCondLst>
                                            <p:cond delay="0"/>
                                          </p:stCondLst>
                                        </p:cTn>
                                        <p:tgtEl>
                                          <p:spTgt spid="10"/>
                                        </p:tgtEl>
                                        <p:attrNameLst>
                                          <p:attrName>style.visibility</p:attrName>
                                        </p:attrNameLst>
                                      </p:cBhvr>
                                      <p:to>
                                        <p:strVal val="visible"/>
                                      </p:to>
                                    </p:set>
                                    <p:animEffect transition="in" filter="wipe(left)">
                                      <p:cBhvr>
                                        <p:cTn id="10" dur="500"/>
                                        <p:tgtEl>
                                          <p:spTgt spid="10"/>
                                        </p:tgtEl>
                                      </p:cBhvr>
                                    </p:animEffect>
                                  </p:childTnLst>
                                </p:cTn>
                              </p:par>
                            </p:childTnLst>
                          </p:cTn>
                        </p:par>
                        <p:par>
                          <p:cTn id="11" fill="hold">
                            <p:stCondLst>
                              <p:cond delay="500"/>
                            </p:stCondLst>
                            <p:childTnLst>
                              <p:par>
                                <p:cTn id="12" presetID="41" presetClass="entr" presetSubtype="0" fill="hold" grpId="0" nodeType="afterEffect">
                                  <p:stCondLst>
                                    <p:cond delay="0"/>
                                  </p:stCondLst>
                                  <p:iterate type="lt">
                                    <p:tmPct val="10000"/>
                                  </p:iterate>
                                  <p:childTnLst>
                                    <p:set>
                                      <p:cBhvr>
                                        <p:cTn id="13" dur="1" fill="hold">
                                          <p:stCondLst>
                                            <p:cond delay="0"/>
                                          </p:stCondLst>
                                        </p:cTn>
                                        <p:tgtEl>
                                          <p:spTgt spid="9"/>
                                        </p:tgtEl>
                                        <p:attrNameLst>
                                          <p:attrName>style.visibility</p:attrName>
                                        </p:attrNameLst>
                                      </p:cBhvr>
                                      <p:to>
                                        <p:strVal val="visible"/>
                                      </p:to>
                                    </p:set>
                                    <p:anim calcmode="lin" valueType="num">
                                      <p:cBhvr>
                                        <p:cTn id="14" dur="400" fill="hold"/>
                                        <p:tgtEl>
                                          <p:spTgt spid="9"/>
                                        </p:tgtEl>
                                        <p:attrNameLst>
                                          <p:attrName>ppt_x</p:attrName>
                                        </p:attrNameLst>
                                      </p:cBhvr>
                                      <p:tavLst>
                                        <p:tav tm="0">
                                          <p:val>
                                            <p:strVal val="#ppt_x"/>
                                          </p:val>
                                        </p:tav>
                                        <p:tav tm="50000">
                                          <p:val>
                                            <p:strVal val="#ppt_x+.1"/>
                                          </p:val>
                                        </p:tav>
                                        <p:tav tm="100000">
                                          <p:val>
                                            <p:strVal val="#ppt_x"/>
                                          </p:val>
                                        </p:tav>
                                      </p:tavLst>
                                    </p:anim>
                                    <p:anim calcmode="lin" valueType="num">
                                      <p:cBhvr>
                                        <p:cTn id="15" dur="400" fill="hold"/>
                                        <p:tgtEl>
                                          <p:spTgt spid="9"/>
                                        </p:tgtEl>
                                        <p:attrNameLst>
                                          <p:attrName>ppt_y</p:attrName>
                                        </p:attrNameLst>
                                      </p:cBhvr>
                                      <p:tavLst>
                                        <p:tav tm="0">
                                          <p:val>
                                            <p:strVal val="#ppt_y"/>
                                          </p:val>
                                        </p:tav>
                                        <p:tav tm="100000">
                                          <p:val>
                                            <p:strVal val="#ppt_y"/>
                                          </p:val>
                                        </p:tav>
                                      </p:tavLst>
                                    </p:anim>
                                    <p:anim calcmode="lin" valueType="num">
                                      <p:cBhvr>
                                        <p:cTn id="16" dur="400" fill="hold"/>
                                        <p:tgtEl>
                                          <p:spTgt spid="9"/>
                                        </p:tgtEl>
                                        <p:attrNameLst>
                                          <p:attrName>ppt_h</p:attrName>
                                        </p:attrNameLst>
                                      </p:cBhvr>
                                      <p:tavLst>
                                        <p:tav tm="0">
                                          <p:val>
                                            <p:strVal val="#ppt_h/10"/>
                                          </p:val>
                                        </p:tav>
                                        <p:tav tm="50000">
                                          <p:val>
                                            <p:strVal val="#ppt_h+.01"/>
                                          </p:val>
                                        </p:tav>
                                        <p:tav tm="100000">
                                          <p:val>
                                            <p:strVal val="#ppt_h"/>
                                          </p:val>
                                        </p:tav>
                                      </p:tavLst>
                                    </p:anim>
                                    <p:anim calcmode="lin" valueType="num">
                                      <p:cBhvr>
                                        <p:cTn id="17" dur="400" fill="hold"/>
                                        <p:tgtEl>
                                          <p:spTgt spid="9"/>
                                        </p:tgtEl>
                                        <p:attrNameLst>
                                          <p:attrName>ppt_w</p:attrName>
                                        </p:attrNameLst>
                                      </p:cBhvr>
                                      <p:tavLst>
                                        <p:tav tm="0">
                                          <p:val>
                                            <p:strVal val="#ppt_w/10"/>
                                          </p:val>
                                        </p:tav>
                                        <p:tav tm="50000">
                                          <p:val>
                                            <p:strVal val="#ppt_w+.01"/>
                                          </p:val>
                                        </p:tav>
                                        <p:tav tm="100000">
                                          <p:val>
                                            <p:strVal val="#ppt_w"/>
                                          </p:val>
                                        </p:tav>
                                      </p:tavLst>
                                    </p:anim>
                                    <p:animEffect transition="in" filter="fade">
                                      <p:cBhvr>
                                        <p:cTn id="18" dur="400" tmFilter="0,0; .5, 1; 1, 1"/>
                                        <p:tgtEl>
                                          <p:spTgt spid="9"/>
                                        </p:tgtEl>
                                      </p:cBhvr>
                                    </p:animEffect>
                                  </p:childTnLst>
                                </p:cTn>
                              </p:par>
                              <p:par>
                                <p:cTn id="19" presetID="42" presetClass="entr" presetSubtype="0" fill="hold" grpId="0" nodeType="withEffect">
                                  <p:stCondLst>
                                    <p:cond delay="0"/>
                                  </p:stCondLst>
                                  <p:childTnLst>
                                    <p:set>
                                      <p:cBhvr>
                                        <p:cTn id="20" dur="1" fill="hold">
                                          <p:stCondLst>
                                            <p:cond delay="0"/>
                                          </p:stCondLst>
                                        </p:cTn>
                                        <p:tgtEl>
                                          <p:spTgt spid="15"/>
                                        </p:tgtEl>
                                        <p:attrNameLst>
                                          <p:attrName>style.visibility</p:attrName>
                                        </p:attrNameLst>
                                      </p:cBhvr>
                                      <p:to>
                                        <p:strVal val="visible"/>
                                      </p:to>
                                    </p:set>
                                    <p:animEffect transition="in" filter="fade">
                                      <p:cBhvr>
                                        <p:cTn id="21" dur="750"/>
                                        <p:tgtEl>
                                          <p:spTgt spid="15"/>
                                        </p:tgtEl>
                                      </p:cBhvr>
                                    </p:animEffect>
                                    <p:anim calcmode="lin" valueType="num">
                                      <p:cBhvr>
                                        <p:cTn id="22" dur="750" fill="hold"/>
                                        <p:tgtEl>
                                          <p:spTgt spid="15"/>
                                        </p:tgtEl>
                                        <p:attrNameLst>
                                          <p:attrName>ppt_x</p:attrName>
                                        </p:attrNameLst>
                                      </p:cBhvr>
                                      <p:tavLst>
                                        <p:tav tm="0">
                                          <p:val>
                                            <p:strVal val="#ppt_x"/>
                                          </p:val>
                                        </p:tav>
                                        <p:tav tm="100000">
                                          <p:val>
                                            <p:strVal val="#ppt_x"/>
                                          </p:val>
                                        </p:tav>
                                      </p:tavLst>
                                    </p:anim>
                                    <p:anim calcmode="lin" valueType="num">
                                      <p:cBhvr>
                                        <p:cTn id="23" dur="750" fill="hold"/>
                                        <p:tgtEl>
                                          <p:spTgt spid="15"/>
                                        </p:tgtEl>
                                        <p:attrNameLst>
                                          <p:attrName>ppt_y</p:attrName>
                                        </p:attrNameLst>
                                      </p:cBhvr>
                                      <p:tavLst>
                                        <p:tav tm="0">
                                          <p:val>
                                            <p:strVal val="#ppt_y+.1"/>
                                          </p:val>
                                        </p:tav>
                                        <p:tav tm="100000">
                                          <p:val>
                                            <p:strVal val="#ppt_y"/>
                                          </p:val>
                                        </p:tav>
                                      </p:tavLst>
                                    </p:anim>
                                  </p:childTnLst>
                                </p:cTn>
                              </p:par>
                            </p:childTnLst>
                          </p:cTn>
                        </p:par>
                        <p:par>
                          <p:cTn id="24" fill="hold">
                            <p:stCondLst>
                              <p:cond delay="1260"/>
                            </p:stCondLst>
                            <p:childTnLst>
                              <p:par>
                                <p:cTn id="25" presetID="14" presetClass="entr" presetSubtype="10" fill="hold" nodeType="afterEffect">
                                  <p:stCondLst>
                                    <p:cond delay="0"/>
                                  </p:stCondLst>
                                  <p:childTnLst>
                                    <p:set>
                                      <p:cBhvr>
                                        <p:cTn id="26" dur="1" fill="hold">
                                          <p:stCondLst>
                                            <p:cond delay="0"/>
                                          </p:stCondLst>
                                        </p:cTn>
                                        <p:tgtEl>
                                          <p:spTgt spid="21"/>
                                        </p:tgtEl>
                                        <p:attrNameLst>
                                          <p:attrName>style.visibility</p:attrName>
                                        </p:attrNameLst>
                                      </p:cBhvr>
                                      <p:to>
                                        <p:strVal val="visible"/>
                                      </p:to>
                                    </p:set>
                                    <p:animEffect transition="in" filter="randombar(horizontal)">
                                      <p:cBhvr>
                                        <p:cTn id="27" dur="500"/>
                                        <p:tgtEl>
                                          <p:spTgt spid="21"/>
                                        </p:tgtEl>
                                      </p:cBhvr>
                                    </p:animEffect>
                                  </p:childTnLst>
                                </p:cTn>
                              </p:par>
                            </p:childTnLst>
                          </p:cTn>
                        </p:par>
                        <p:par>
                          <p:cTn id="28" fill="hold">
                            <p:stCondLst>
                              <p:cond delay="1760"/>
                            </p:stCondLst>
                            <p:childTnLst>
                              <p:par>
                                <p:cTn id="29" presetID="42" presetClass="entr" presetSubtype="0" fill="hold" nodeType="afterEffect">
                                  <p:stCondLst>
                                    <p:cond delay="0"/>
                                  </p:stCondLst>
                                  <p:childTnLst>
                                    <p:set>
                                      <p:cBhvr>
                                        <p:cTn id="30" dur="1" fill="hold">
                                          <p:stCondLst>
                                            <p:cond delay="0"/>
                                          </p:stCondLst>
                                        </p:cTn>
                                        <p:tgtEl>
                                          <p:spTgt spid="22"/>
                                        </p:tgtEl>
                                        <p:attrNameLst>
                                          <p:attrName>style.visibility</p:attrName>
                                        </p:attrNameLst>
                                      </p:cBhvr>
                                      <p:to>
                                        <p:strVal val="visible"/>
                                      </p:to>
                                    </p:set>
                                    <p:animEffect transition="in" filter="fade">
                                      <p:cBhvr>
                                        <p:cTn id="31" dur="1000"/>
                                        <p:tgtEl>
                                          <p:spTgt spid="22"/>
                                        </p:tgtEl>
                                      </p:cBhvr>
                                    </p:animEffect>
                                    <p:anim calcmode="lin" valueType="num">
                                      <p:cBhvr>
                                        <p:cTn id="32" dur="1000" fill="hold"/>
                                        <p:tgtEl>
                                          <p:spTgt spid="22"/>
                                        </p:tgtEl>
                                        <p:attrNameLst>
                                          <p:attrName>ppt_x</p:attrName>
                                        </p:attrNameLst>
                                      </p:cBhvr>
                                      <p:tavLst>
                                        <p:tav tm="0">
                                          <p:val>
                                            <p:strVal val="#ppt_x"/>
                                          </p:val>
                                        </p:tav>
                                        <p:tav tm="100000">
                                          <p:val>
                                            <p:strVal val="#ppt_x"/>
                                          </p:val>
                                        </p:tav>
                                      </p:tavLst>
                                    </p:anim>
                                    <p:anim calcmode="lin" valueType="num">
                                      <p:cBhvr>
                                        <p:cTn id="33" dur="1000" fill="hold"/>
                                        <p:tgtEl>
                                          <p:spTgt spid="22"/>
                                        </p:tgtEl>
                                        <p:attrNameLst>
                                          <p:attrName>ppt_y</p:attrName>
                                        </p:attrNameLst>
                                      </p:cBhvr>
                                      <p:tavLst>
                                        <p:tav tm="0">
                                          <p:val>
                                            <p:strVal val="#ppt_y+.1"/>
                                          </p:val>
                                        </p:tav>
                                        <p:tav tm="100000">
                                          <p:val>
                                            <p:strVal val="#ppt_y"/>
                                          </p:val>
                                        </p:tav>
                                      </p:tavLst>
                                    </p:anim>
                                  </p:childTnLst>
                                </p:cTn>
                              </p:par>
                              <p:par>
                                <p:cTn id="34" presetID="42" presetClass="entr" presetSubtype="0" fill="hold" nodeType="withEffect">
                                  <p:stCondLst>
                                    <p:cond delay="0"/>
                                  </p:stCondLst>
                                  <p:childTnLst>
                                    <p:set>
                                      <p:cBhvr>
                                        <p:cTn id="35" dur="1" fill="hold">
                                          <p:stCondLst>
                                            <p:cond delay="0"/>
                                          </p:stCondLst>
                                        </p:cTn>
                                        <p:tgtEl>
                                          <p:spTgt spid="29"/>
                                        </p:tgtEl>
                                        <p:attrNameLst>
                                          <p:attrName>style.visibility</p:attrName>
                                        </p:attrNameLst>
                                      </p:cBhvr>
                                      <p:to>
                                        <p:strVal val="visible"/>
                                      </p:to>
                                    </p:set>
                                    <p:animEffect transition="in" filter="fade">
                                      <p:cBhvr>
                                        <p:cTn id="36" dur="1000"/>
                                        <p:tgtEl>
                                          <p:spTgt spid="29"/>
                                        </p:tgtEl>
                                      </p:cBhvr>
                                    </p:animEffect>
                                    <p:anim calcmode="lin" valueType="num">
                                      <p:cBhvr>
                                        <p:cTn id="37" dur="1000" fill="hold"/>
                                        <p:tgtEl>
                                          <p:spTgt spid="29"/>
                                        </p:tgtEl>
                                        <p:attrNameLst>
                                          <p:attrName>ppt_x</p:attrName>
                                        </p:attrNameLst>
                                      </p:cBhvr>
                                      <p:tavLst>
                                        <p:tav tm="0">
                                          <p:val>
                                            <p:strVal val="#ppt_x"/>
                                          </p:val>
                                        </p:tav>
                                        <p:tav tm="100000">
                                          <p:val>
                                            <p:strVal val="#ppt_x"/>
                                          </p:val>
                                        </p:tav>
                                      </p:tavLst>
                                    </p:anim>
                                    <p:anim calcmode="lin" valueType="num">
                                      <p:cBhvr>
                                        <p:cTn id="38" dur="1000" fill="hold"/>
                                        <p:tgtEl>
                                          <p:spTgt spid="29"/>
                                        </p:tgtEl>
                                        <p:attrNameLst>
                                          <p:attrName>ppt_y</p:attrName>
                                        </p:attrNameLst>
                                      </p:cBhvr>
                                      <p:tavLst>
                                        <p:tav tm="0">
                                          <p:val>
                                            <p:strVal val="#ppt_y+.1"/>
                                          </p:val>
                                        </p:tav>
                                        <p:tav tm="100000">
                                          <p:val>
                                            <p:strVal val="#ppt_y"/>
                                          </p:val>
                                        </p:tav>
                                      </p:tavLst>
                                    </p:anim>
                                  </p:childTnLst>
                                </p:cTn>
                              </p:par>
                              <p:par>
                                <p:cTn id="39" presetID="42" presetClass="entr" presetSubtype="0" fill="hold" grpId="0" nodeType="withEffect">
                                  <p:stCondLst>
                                    <p:cond delay="0"/>
                                  </p:stCondLst>
                                  <p:childTnLst>
                                    <p:set>
                                      <p:cBhvr>
                                        <p:cTn id="40" dur="1" fill="hold">
                                          <p:stCondLst>
                                            <p:cond delay="0"/>
                                          </p:stCondLst>
                                        </p:cTn>
                                        <p:tgtEl>
                                          <p:spTgt spid="38"/>
                                        </p:tgtEl>
                                        <p:attrNameLst>
                                          <p:attrName>style.visibility</p:attrName>
                                        </p:attrNameLst>
                                      </p:cBhvr>
                                      <p:to>
                                        <p:strVal val="visible"/>
                                      </p:to>
                                    </p:set>
                                    <p:animEffect transition="in" filter="fade">
                                      <p:cBhvr>
                                        <p:cTn id="41" dur="1000"/>
                                        <p:tgtEl>
                                          <p:spTgt spid="38"/>
                                        </p:tgtEl>
                                      </p:cBhvr>
                                    </p:animEffect>
                                    <p:anim calcmode="lin" valueType="num">
                                      <p:cBhvr>
                                        <p:cTn id="42" dur="1000" fill="hold"/>
                                        <p:tgtEl>
                                          <p:spTgt spid="38"/>
                                        </p:tgtEl>
                                        <p:attrNameLst>
                                          <p:attrName>ppt_x</p:attrName>
                                        </p:attrNameLst>
                                      </p:cBhvr>
                                      <p:tavLst>
                                        <p:tav tm="0">
                                          <p:val>
                                            <p:strVal val="#ppt_x"/>
                                          </p:val>
                                        </p:tav>
                                        <p:tav tm="100000">
                                          <p:val>
                                            <p:strVal val="#ppt_x"/>
                                          </p:val>
                                        </p:tav>
                                      </p:tavLst>
                                    </p:anim>
                                    <p:anim calcmode="lin" valueType="num">
                                      <p:cBhvr>
                                        <p:cTn id="43" dur="1000" fill="hold"/>
                                        <p:tgtEl>
                                          <p:spTgt spid="38"/>
                                        </p:tgtEl>
                                        <p:attrNameLst>
                                          <p:attrName>ppt_y</p:attrName>
                                        </p:attrNameLst>
                                      </p:cBhvr>
                                      <p:tavLst>
                                        <p:tav tm="0">
                                          <p:val>
                                            <p:strVal val="#ppt_y+.1"/>
                                          </p:val>
                                        </p:tav>
                                        <p:tav tm="100000">
                                          <p:val>
                                            <p:strVal val="#ppt_y"/>
                                          </p:val>
                                        </p:tav>
                                      </p:tavLst>
                                    </p:anim>
                                  </p:childTnLst>
                                </p:cTn>
                              </p:par>
                              <p:par>
                                <p:cTn id="44" presetID="42" presetClass="entr" presetSubtype="0" fill="hold" grpId="0" nodeType="withEffect">
                                  <p:stCondLst>
                                    <p:cond delay="0"/>
                                  </p:stCondLst>
                                  <p:childTnLst>
                                    <p:set>
                                      <p:cBhvr>
                                        <p:cTn id="45" dur="1" fill="hold">
                                          <p:stCondLst>
                                            <p:cond delay="0"/>
                                          </p:stCondLst>
                                        </p:cTn>
                                        <p:tgtEl>
                                          <p:spTgt spid="39"/>
                                        </p:tgtEl>
                                        <p:attrNameLst>
                                          <p:attrName>style.visibility</p:attrName>
                                        </p:attrNameLst>
                                      </p:cBhvr>
                                      <p:to>
                                        <p:strVal val="visible"/>
                                      </p:to>
                                    </p:set>
                                    <p:animEffect transition="in" filter="fade">
                                      <p:cBhvr>
                                        <p:cTn id="46" dur="1000"/>
                                        <p:tgtEl>
                                          <p:spTgt spid="39"/>
                                        </p:tgtEl>
                                      </p:cBhvr>
                                    </p:animEffect>
                                    <p:anim calcmode="lin" valueType="num">
                                      <p:cBhvr>
                                        <p:cTn id="47" dur="1000" fill="hold"/>
                                        <p:tgtEl>
                                          <p:spTgt spid="39"/>
                                        </p:tgtEl>
                                        <p:attrNameLst>
                                          <p:attrName>ppt_x</p:attrName>
                                        </p:attrNameLst>
                                      </p:cBhvr>
                                      <p:tavLst>
                                        <p:tav tm="0">
                                          <p:val>
                                            <p:strVal val="#ppt_x"/>
                                          </p:val>
                                        </p:tav>
                                        <p:tav tm="100000">
                                          <p:val>
                                            <p:strVal val="#ppt_x"/>
                                          </p:val>
                                        </p:tav>
                                      </p:tavLst>
                                    </p:anim>
                                    <p:anim calcmode="lin" valueType="num">
                                      <p:cBhvr>
                                        <p:cTn id="48" dur="1000" fill="hold"/>
                                        <p:tgtEl>
                                          <p:spTgt spid="39"/>
                                        </p:tgtEl>
                                        <p:attrNameLst>
                                          <p:attrName>ppt_y</p:attrName>
                                        </p:attrNameLst>
                                      </p:cBhvr>
                                      <p:tavLst>
                                        <p:tav tm="0">
                                          <p:val>
                                            <p:strVal val="#ppt_y+.1"/>
                                          </p:val>
                                        </p:tav>
                                        <p:tav tm="100000">
                                          <p:val>
                                            <p:strVal val="#ppt_y"/>
                                          </p:val>
                                        </p:tav>
                                      </p:tavLst>
                                    </p:anim>
                                  </p:childTnLst>
                                </p:cTn>
                              </p:par>
                              <p:par>
                                <p:cTn id="49" presetID="42" presetClass="entr" presetSubtype="0" fill="hold" grpId="0" nodeType="withEffect">
                                  <p:stCondLst>
                                    <p:cond delay="0"/>
                                  </p:stCondLst>
                                  <p:childTnLst>
                                    <p:set>
                                      <p:cBhvr>
                                        <p:cTn id="50" dur="1" fill="hold">
                                          <p:stCondLst>
                                            <p:cond delay="0"/>
                                          </p:stCondLst>
                                        </p:cTn>
                                        <p:tgtEl>
                                          <p:spTgt spid="40"/>
                                        </p:tgtEl>
                                        <p:attrNameLst>
                                          <p:attrName>style.visibility</p:attrName>
                                        </p:attrNameLst>
                                      </p:cBhvr>
                                      <p:to>
                                        <p:strVal val="visible"/>
                                      </p:to>
                                    </p:set>
                                    <p:animEffect transition="in" filter="fade">
                                      <p:cBhvr>
                                        <p:cTn id="51" dur="1000"/>
                                        <p:tgtEl>
                                          <p:spTgt spid="40"/>
                                        </p:tgtEl>
                                      </p:cBhvr>
                                    </p:animEffect>
                                    <p:anim calcmode="lin" valueType="num">
                                      <p:cBhvr>
                                        <p:cTn id="52" dur="1000" fill="hold"/>
                                        <p:tgtEl>
                                          <p:spTgt spid="40"/>
                                        </p:tgtEl>
                                        <p:attrNameLst>
                                          <p:attrName>ppt_x</p:attrName>
                                        </p:attrNameLst>
                                      </p:cBhvr>
                                      <p:tavLst>
                                        <p:tav tm="0">
                                          <p:val>
                                            <p:strVal val="#ppt_x"/>
                                          </p:val>
                                        </p:tav>
                                        <p:tav tm="100000">
                                          <p:val>
                                            <p:strVal val="#ppt_x"/>
                                          </p:val>
                                        </p:tav>
                                      </p:tavLst>
                                    </p:anim>
                                    <p:anim calcmode="lin" valueType="num">
                                      <p:cBhvr>
                                        <p:cTn id="53" dur="1000" fill="hold"/>
                                        <p:tgtEl>
                                          <p:spTgt spid="40"/>
                                        </p:tgtEl>
                                        <p:attrNameLst>
                                          <p:attrName>ppt_y</p:attrName>
                                        </p:attrNameLst>
                                      </p:cBhvr>
                                      <p:tavLst>
                                        <p:tav tm="0">
                                          <p:val>
                                            <p:strVal val="#ppt_y+.1"/>
                                          </p:val>
                                        </p:tav>
                                        <p:tav tm="100000">
                                          <p:val>
                                            <p:strVal val="#ppt_y"/>
                                          </p:val>
                                        </p:tav>
                                      </p:tavLst>
                                    </p:anim>
                                  </p:childTnLst>
                                </p:cTn>
                              </p:par>
                              <p:par>
                                <p:cTn id="54" presetID="42" presetClass="entr" presetSubtype="0" fill="hold" grpId="0" nodeType="withEffect">
                                  <p:stCondLst>
                                    <p:cond delay="0"/>
                                  </p:stCondLst>
                                  <p:childTnLst>
                                    <p:set>
                                      <p:cBhvr>
                                        <p:cTn id="55" dur="1" fill="hold">
                                          <p:stCondLst>
                                            <p:cond delay="0"/>
                                          </p:stCondLst>
                                        </p:cTn>
                                        <p:tgtEl>
                                          <p:spTgt spid="41"/>
                                        </p:tgtEl>
                                        <p:attrNameLst>
                                          <p:attrName>style.visibility</p:attrName>
                                        </p:attrNameLst>
                                      </p:cBhvr>
                                      <p:to>
                                        <p:strVal val="visible"/>
                                      </p:to>
                                    </p:set>
                                    <p:animEffect transition="in" filter="fade">
                                      <p:cBhvr>
                                        <p:cTn id="56" dur="1000"/>
                                        <p:tgtEl>
                                          <p:spTgt spid="41"/>
                                        </p:tgtEl>
                                      </p:cBhvr>
                                    </p:animEffect>
                                    <p:anim calcmode="lin" valueType="num">
                                      <p:cBhvr>
                                        <p:cTn id="57" dur="1000" fill="hold"/>
                                        <p:tgtEl>
                                          <p:spTgt spid="41"/>
                                        </p:tgtEl>
                                        <p:attrNameLst>
                                          <p:attrName>ppt_x</p:attrName>
                                        </p:attrNameLst>
                                      </p:cBhvr>
                                      <p:tavLst>
                                        <p:tav tm="0">
                                          <p:val>
                                            <p:strVal val="#ppt_x"/>
                                          </p:val>
                                        </p:tav>
                                        <p:tav tm="100000">
                                          <p:val>
                                            <p:strVal val="#ppt_x"/>
                                          </p:val>
                                        </p:tav>
                                      </p:tavLst>
                                    </p:anim>
                                    <p:anim calcmode="lin" valueType="num">
                                      <p:cBhvr>
                                        <p:cTn id="58" dur="1000" fill="hold"/>
                                        <p:tgtEl>
                                          <p:spTgt spid="41"/>
                                        </p:tgtEl>
                                        <p:attrNameLst>
                                          <p:attrName>ppt_y</p:attrName>
                                        </p:attrNameLst>
                                      </p:cBhvr>
                                      <p:tavLst>
                                        <p:tav tm="0">
                                          <p:val>
                                            <p:strVal val="#ppt_y+.1"/>
                                          </p:val>
                                        </p:tav>
                                        <p:tav tm="100000">
                                          <p:val>
                                            <p:strVal val="#ppt_y"/>
                                          </p:val>
                                        </p:tav>
                                      </p:tavLst>
                                    </p:anim>
                                  </p:childTnLst>
                                </p:cTn>
                              </p:par>
                            </p:childTnLst>
                          </p:cTn>
                        </p:par>
                        <p:par>
                          <p:cTn id="59" fill="hold">
                            <p:stCondLst>
                              <p:cond delay="2760"/>
                            </p:stCondLst>
                            <p:childTnLst>
                              <p:par>
                                <p:cTn id="60" presetID="2" presetClass="entr" presetSubtype="2" fill="hold" grpId="0" nodeType="afterEffect">
                                  <p:stCondLst>
                                    <p:cond delay="0"/>
                                  </p:stCondLst>
                                  <p:childTnLst>
                                    <p:set>
                                      <p:cBhvr>
                                        <p:cTn id="61" dur="1" fill="hold">
                                          <p:stCondLst>
                                            <p:cond delay="0"/>
                                          </p:stCondLst>
                                        </p:cTn>
                                        <p:tgtEl>
                                          <p:spTgt spid="42"/>
                                        </p:tgtEl>
                                        <p:attrNameLst>
                                          <p:attrName>style.visibility</p:attrName>
                                        </p:attrNameLst>
                                      </p:cBhvr>
                                      <p:to>
                                        <p:strVal val="visible"/>
                                      </p:to>
                                    </p:set>
                                    <p:anim calcmode="lin" valueType="num">
                                      <p:cBhvr additive="base">
                                        <p:cTn id="62" dur="500" fill="hold"/>
                                        <p:tgtEl>
                                          <p:spTgt spid="42"/>
                                        </p:tgtEl>
                                        <p:attrNameLst>
                                          <p:attrName>ppt_x</p:attrName>
                                        </p:attrNameLst>
                                      </p:cBhvr>
                                      <p:tavLst>
                                        <p:tav tm="0">
                                          <p:val>
                                            <p:strVal val="1+#ppt_w/2"/>
                                          </p:val>
                                        </p:tav>
                                        <p:tav tm="100000">
                                          <p:val>
                                            <p:strVal val="#ppt_x"/>
                                          </p:val>
                                        </p:tav>
                                      </p:tavLst>
                                    </p:anim>
                                    <p:anim calcmode="lin" valueType="num">
                                      <p:cBhvr additive="base">
                                        <p:cTn id="63" dur="500" fill="hold"/>
                                        <p:tgtEl>
                                          <p:spTgt spid="42"/>
                                        </p:tgtEl>
                                        <p:attrNameLst>
                                          <p:attrName>ppt_y</p:attrName>
                                        </p:attrNameLst>
                                      </p:cBhvr>
                                      <p:tavLst>
                                        <p:tav tm="0">
                                          <p:val>
                                            <p:strVal val="#ppt_y"/>
                                          </p:val>
                                        </p:tav>
                                        <p:tav tm="100000">
                                          <p:val>
                                            <p:strVal val="#ppt_y"/>
                                          </p:val>
                                        </p:tav>
                                      </p:tavLst>
                                    </p:anim>
                                  </p:childTnLst>
                                </p:cTn>
                              </p:par>
                            </p:childTnLst>
                          </p:cTn>
                        </p:par>
                        <p:par>
                          <p:cTn id="64" fill="hold">
                            <p:stCondLst>
                              <p:cond delay="3260"/>
                            </p:stCondLst>
                            <p:childTnLst>
                              <p:par>
                                <p:cTn id="65" presetID="2" presetClass="entr" presetSubtype="2" fill="hold" grpId="0" nodeType="afterEffect">
                                  <p:stCondLst>
                                    <p:cond delay="0"/>
                                  </p:stCondLst>
                                  <p:childTnLst>
                                    <p:set>
                                      <p:cBhvr>
                                        <p:cTn id="66" dur="1" fill="hold">
                                          <p:stCondLst>
                                            <p:cond delay="0"/>
                                          </p:stCondLst>
                                        </p:cTn>
                                        <p:tgtEl>
                                          <p:spTgt spid="43"/>
                                        </p:tgtEl>
                                        <p:attrNameLst>
                                          <p:attrName>style.visibility</p:attrName>
                                        </p:attrNameLst>
                                      </p:cBhvr>
                                      <p:to>
                                        <p:strVal val="visible"/>
                                      </p:to>
                                    </p:set>
                                    <p:anim calcmode="lin" valueType="num">
                                      <p:cBhvr additive="base">
                                        <p:cTn id="67" dur="500" fill="hold"/>
                                        <p:tgtEl>
                                          <p:spTgt spid="43"/>
                                        </p:tgtEl>
                                        <p:attrNameLst>
                                          <p:attrName>ppt_x</p:attrName>
                                        </p:attrNameLst>
                                      </p:cBhvr>
                                      <p:tavLst>
                                        <p:tav tm="0">
                                          <p:val>
                                            <p:strVal val="1+#ppt_w/2"/>
                                          </p:val>
                                        </p:tav>
                                        <p:tav tm="100000">
                                          <p:val>
                                            <p:strVal val="#ppt_x"/>
                                          </p:val>
                                        </p:tav>
                                      </p:tavLst>
                                    </p:anim>
                                    <p:anim calcmode="lin" valueType="num">
                                      <p:cBhvr additive="base">
                                        <p:cTn id="68" dur="500" fill="hold"/>
                                        <p:tgtEl>
                                          <p:spTgt spid="43"/>
                                        </p:tgtEl>
                                        <p:attrNameLst>
                                          <p:attrName>ppt_y</p:attrName>
                                        </p:attrNameLst>
                                      </p:cBhvr>
                                      <p:tavLst>
                                        <p:tav tm="0">
                                          <p:val>
                                            <p:strVal val="#ppt_y"/>
                                          </p:val>
                                        </p:tav>
                                        <p:tav tm="100000">
                                          <p:val>
                                            <p:strVal val="#ppt_y"/>
                                          </p:val>
                                        </p:tav>
                                      </p:tavLst>
                                    </p:anim>
                                  </p:childTnLst>
                                </p:cTn>
                              </p:par>
                            </p:childTnLst>
                          </p:cTn>
                        </p:par>
                        <p:par>
                          <p:cTn id="69" fill="hold">
                            <p:stCondLst>
                              <p:cond delay="3760"/>
                            </p:stCondLst>
                            <p:childTnLst>
                              <p:par>
                                <p:cTn id="70" presetID="2" presetClass="entr" presetSubtype="2" fill="hold" grpId="0" nodeType="afterEffect">
                                  <p:stCondLst>
                                    <p:cond delay="0"/>
                                  </p:stCondLst>
                                  <p:childTnLst>
                                    <p:set>
                                      <p:cBhvr>
                                        <p:cTn id="71" dur="1" fill="hold">
                                          <p:stCondLst>
                                            <p:cond delay="0"/>
                                          </p:stCondLst>
                                        </p:cTn>
                                        <p:tgtEl>
                                          <p:spTgt spid="44"/>
                                        </p:tgtEl>
                                        <p:attrNameLst>
                                          <p:attrName>style.visibility</p:attrName>
                                        </p:attrNameLst>
                                      </p:cBhvr>
                                      <p:to>
                                        <p:strVal val="visible"/>
                                      </p:to>
                                    </p:set>
                                    <p:anim calcmode="lin" valueType="num">
                                      <p:cBhvr additive="base">
                                        <p:cTn id="72" dur="500" fill="hold"/>
                                        <p:tgtEl>
                                          <p:spTgt spid="44"/>
                                        </p:tgtEl>
                                        <p:attrNameLst>
                                          <p:attrName>ppt_x</p:attrName>
                                        </p:attrNameLst>
                                      </p:cBhvr>
                                      <p:tavLst>
                                        <p:tav tm="0">
                                          <p:val>
                                            <p:strVal val="1+#ppt_w/2"/>
                                          </p:val>
                                        </p:tav>
                                        <p:tav tm="100000">
                                          <p:val>
                                            <p:strVal val="#ppt_x"/>
                                          </p:val>
                                        </p:tav>
                                      </p:tavLst>
                                    </p:anim>
                                    <p:anim calcmode="lin" valueType="num">
                                      <p:cBhvr additive="base">
                                        <p:cTn id="73" dur="500" fill="hold"/>
                                        <p:tgtEl>
                                          <p:spTgt spid="4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5" grpId="0"/>
      <p:bldP spid="38" grpId="0" animBg="1"/>
      <p:bldP spid="39" grpId="0" animBg="1"/>
      <p:bldP spid="40" grpId="0" animBg="1"/>
      <p:bldP spid="41" grpId="0" animBg="1"/>
      <p:bldP spid="42" grpId="0" animBg="1"/>
      <p:bldP spid="43" grpId="0" animBg="1"/>
      <p:bldP spid="44"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文本框 5"/>
          <p:cNvSpPr txBox="1"/>
          <p:nvPr/>
        </p:nvSpPr>
        <p:spPr>
          <a:xfrm>
            <a:off x="957842" y="263724"/>
            <a:ext cx="4680957" cy="584775"/>
          </a:xfrm>
          <a:prstGeom prst="rect">
            <a:avLst/>
          </a:prstGeom>
          <a:noFill/>
        </p:spPr>
        <p:txBody>
          <a:bodyPr wrap="square" rtlCol="0">
            <a:spAutoFit/>
          </a:bodyPr>
          <a:lstStyle>
            <a:defPPr>
              <a:defRPr lang="zh-CN"/>
            </a:defPPr>
            <a:lvl1pPr>
              <a:defRPr sz="4000">
                <a:solidFill>
                  <a:schemeClr val="accent1">
                    <a:lumMod val="50000"/>
                  </a:schemeClr>
                </a:solidFill>
                <a:latin typeface="微软雅黑" pitchFamily="34" charset="-122"/>
                <a:ea typeface="微软雅黑" pitchFamily="34" charset="-122"/>
              </a:defRPr>
            </a:lvl1pPr>
          </a:lstStyle>
          <a:p>
            <a:r>
              <a:rPr lang="en-US" altLang="zh-CN" sz="3200" dirty="0" smtClean="0">
                <a:solidFill>
                  <a:schemeClr val="bg1">
                    <a:lumMod val="50000"/>
                  </a:schemeClr>
                </a:solidFill>
              </a:rPr>
              <a:t>02.</a:t>
            </a:r>
            <a:r>
              <a:rPr lang="zh-CN" altLang="en-US" sz="3200" dirty="0" smtClean="0">
                <a:solidFill>
                  <a:schemeClr val="bg1">
                    <a:lumMod val="50000"/>
                  </a:schemeClr>
                </a:solidFill>
              </a:rPr>
              <a:t>下年度工作思路</a:t>
            </a:r>
            <a:endParaRPr lang="zh-CN" altLang="zh-CN" sz="3200" dirty="0">
              <a:solidFill>
                <a:schemeClr val="bg1">
                  <a:lumMod val="50000"/>
                </a:schemeClr>
              </a:solidFill>
            </a:endParaRPr>
          </a:p>
        </p:txBody>
      </p:sp>
      <p:grpSp>
        <p:nvGrpSpPr>
          <p:cNvPr id="10" name="组合 9"/>
          <p:cNvGrpSpPr/>
          <p:nvPr/>
        </p:nvGrpSpPr>
        <p:grpSpPr>
          <a:xfrm>
            <a:off x="0" y="231838"/>
            <a:ext cx="759125" cy="693420"/>
            <a:chOff x="0" y="532828"/>
            <a:chExt cx="759125" cy="568897"/>
          </a:xfrm>
          <a:solidFill>
            <a:srgbClr val="076DC1"/>
          </a:solidFill>
        </p:grpSpPr>
        <p:sp>
          <p:nvSpPr>
            <p:cNvPr id="11" name="矩形 10"/>
            <p:cNvSpPr/>
            <p:nvPr/>
          </p:nvSpPr>
          <p:spPr>
            <a:xfrm>
              <a:off x="0" y="532828"/>
              <a:ext cx="238791" cy="568897"/>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矩形 11"/>
            <p:cNvSpPr/>
            <p:nvPr/>
          </p:nvSpPr>
          <p:spPr>
            <a:xfrm>
              <a:off x="341410" y="532828"/>
              <a:ext cx="107228" cy="568897"/>
            </a:xfrm>
            <a:prstGeom prst="rect">
              <a:avLst/>
            </a:prstGeom>
            <a:solidFill>
              <a:srgbClr val="01B0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矩形 12"/>
            <p:cNvSpPr/>
            <p:nvPr/>
          </p:nvSpPr>
          <p:spPr>
            <a:xfrm>
              <a:off x="551257" y="532828"/>
              <a:ext cx="67464" cy="568897"/>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矩形 13"/>
            <p:cNvSpPr/>
            <p:nvPr/>
          </p:nvSpPr>
          <p:spPr>
            <a:xfrm>
              <a:off x="721341" y="532828"/>
              <a:ext cx="37784" cy="568897"/>
            </a:xfrm>
            <a:prstGeom prst="rect">
              <a:avLst/>
            </a:prstGeom>
            <a:solidFill>
              <a:srgbClr val="01B0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5" name="TextBox 14"/>
          <p:cNvSpPr txBox="1"/>
          <p:nvPr/>
        </p:nvSpPr>
        <p:spPr>
          <a:xfrm>
            <a:off x="9059265" y="385644"/>
            <a:ext cx="3131147" cy="369332"/>
          </a:xfrm>
          <a:prstGeom prst="rect">
            <a:avLst/>
          </a:prstGeom>
          <a:noFill/>
        </p:spPr>
        <p:txBody>
          <a:bodyPr wrap="square" rtlCol="0">
            <a:spAutoFit/>
          </a:bodyPr>
          <a:lstStyle/>
          <a:p>
            <a:r>
              <a:rPr lang="en-US" altLang="zh-CN" dirty="0">
                <a:solidFill>
                  <a:schemeClr val="bg1">
                    <a:lumMod val="50000"/>
                  </a:schemeClr>
                </a:solidFill>
                <a:latin typeface="微软雅黑" pitchFamily="34" charset="-122"/>
                <a:ea typeface="微软雅黑" pitchFamily="34" charset="-122"/>
              </a:rPr>
              <a:t>LOGO     </a:t>
            </a:r>
            <a:r>
              <a:rPr lang="zh-CN" altLang="en-US" dirty="0">
                <a:solidFill>
                  <a:schemeClr val="bg1">
                    <a:lumMod val="50000"/>
                  </a:schemeClr>
                </a:solidFill>
                <a:latin typeface="微软雅黑" pitchFamily="34" charset="-122"/>
                <a:ea typeface="微软雅黑" pitchFamily="34" charset="-122"/>
              </a:rPr>
              <a:t>添加您的公司名称</a:t>
            </a:r>
          </a:p>
        </p:txBody>
      </p:sp>
      <p:grpSp>
        <p:nvGrpSpPr>
          <p:cNvPr id="16" name="组合 15"/>
          <p:cNvGrpSpPr/>
          <p:nvPr/>
        </p:nvGrpSpPr>
        <p:grpSpPr>
          <a:xfrm>
            <a:off x="0" y="922175"/>
            <a:ext cx="12190413" cy="45719"/>
            <a:chOff x="0" y="532828"/>
            <a:chExt cx="759125" cy="568897"/>
          </a:xfrm>
          <a:solidFill>
            <a:srgbClr val="076DC1"/>
          </a:solidFill>
        </p:grpSpPr>
        <p:sp>
          <p:nvSpPr>
            <p:cNvPr id="17" name="矩形 16"/>
            <p:cNvSpPr/>
            <p:nvPr/>
          </p:nvSpPr>
          <p:spPr>
            <a:xfrm>
              <a:off x="0" y="532828"/>
              <a:ext cx="238791" cy="568897"/>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矩形 17"/>
            <p:cNvSpPr/>
            <p:nvPr/>
          </p:nvSpPr>
          <p:spPr>
            <a:xfrm>
              <a:off x="238791" y="532828"/>
              <a:ext cx="209847" cy="568897"/>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矩形 18"/>
            <p:cNvSpPr/>
            <p:nvPr/>
          </p:nvSpPr>
          <p:spPr>
            <a:xfrm>
              <a:off x="448638" y="532828"/>
              <a:ext cx="170083" cy="568897"/>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矩形 19"/>
            <p:cNvSpPr/>
            <p:nvPr/>
          </p:nvSpPr>
          <p:spPr>
            <a:xfrm>
              <a:off x="616871" y="532828"/>
              <a:ext cx="142254" cy="568897"/>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1" name="圆角矩形 20"/>
          <p:cNvSpPr/>
          <p:nvPr/>
        </p:nvSpPr>
        <p:spPr>
          <a:xfrm>
            <a:off x="653767" y="3785330"/>
            <a:ext cx="10973435" cy="239043"/>
          </a:xfrm>
          <a:prstGeom prst="roundRect">
            <a:avLst>
              <a:gd name="adj" fmla="val 49359"/>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68580" tIns="34290" rIns="68580" bIns="34290" rtlCol="0" anchor="ctr"/>
          <a:lstStyle/>
          <a:p>
            <a:pPr algn="ctr"/>
            <a:endPar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grpSp>
        <p:nvGrpSpPr>
          <p:cNvPr id="22" name="组合 21"/>
          <p:cNvGrpSpPr/>
          <p:nvPr/>
        </p:nvGrpSpPr>
        <p:grpSpPr>
          <a:xfrm>
            <a:off x="1074163" y="3131183"/>
            <a:ext cx="699399" cy="699399"/>
            <a:chOff x="2250831" y="2560320"/>
            <a:chExt cx="745587" cy="745587"/>
          </a:xfrm>
        </p:grpSpPr>
        <p:sp>
          <p:nvSpPr>
            <p:cNvPr id="23" name="泪滴形 22"/>
            <p:cNvSpPr/>
            <p:nvPr/>
          </p:nvSpPr>
          <p:spPr>
            <a:xfrm rot="8100000">
              <a:off x="2250831" y="2560320"/>
              <a:ext cx="745587" cy="745587"/>
            </a:xfrm>
            <a:prstGeom prst="teardrop">
              <a:avLst/>
            </a:prstGeom>
            <a:solidFill>
              <a:srgbClr val="076DC1"/>
            </a:solidFill>
            <a:ln>
              <a:noFill/>
            </a:ln>
            <a:effectLst>
              <a:outerShdw blurRad="44450" dist="27940" dir="5400000" algn="ctr">
                <a:srgbClr val="000000">
                  <a:alpha val="32000"/>
                </a:srgbClr>
              </a:outerShdw>
            </a:effectLst>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endPar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24" name="同心圆 23"/>
            <p:cNvSpPr/>
            <p:nvPr/>
          </p:nvSpPr>
          <p:spPr>
            <a:xfrm>
              <a:off x="2391507" y="2686929"/>
              <a:ext cx="450166" cy="450166"/>
            </a:xfrm>
            <a:prstGeom prst="donut">
              <a:avLst>
                <a:gd name="adj" fmla="val 15625"/>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endPar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grpSp>
      <p:sp>
        <p:nvSpPr>
          <p:cNvPr id="25" name="文本框 9"/>
          <p:cNvSpPr txBox="1"/>
          <p:nvPr/>
        </p:nvSpPr>
        <p:spPr>
          <a:xfrm>
            <a:off x="2004795" y="2474719"/>
            <a:ext cx="1891502" cy="1177245"/>
          </a:xfrm>
          <a:prstGeom prst="rect">
            <a:avLst/>
          </a:prstGeom>
          <a:noFill/>
        </p:spPr>
        <p:txBody>
          <a:bodyPr wrap="square" lIns="68580" tIns="34290" rIns="68580" bIns="34290" rtlCol="0">
            <a:spAutoFit/>
          </a:bodyPr>
          <a:lstStyle/>
          <a:p>
            <a:r>
              <a:rPr lang="en-US" altLang="zh-CN" sz="1600" dirty="0" smtClean="0">
                <a:solidFill>
                  <a:schemeClr val="bg1">
                    <a:lumMod val="50000"/>
                  </a:schemeClr>
                </a:solidFill>
                <a:latin typeface="微软雅黑"/>
                <a:ea typeface="微软雅黑"/>
              </a:rPr>
              <a:t>01.</a:t>
            </a:r>
            <a:r>
              <a:rPr lang="zh-CN" altLang="en-US" sz="1600" dirty="0" smtClean="0">
                <a:solidFill>
                  <a:schemeClr val="bg1">
                    <a:lumMod val="50000"/>
                  </a:schemeClr>
                </a:solidFill>
                <a:latin typeface="微软雅黑"/>
                <a:ea typeface="微软雅黑"/>
              </a:rPr>
              <a:t>添加标题</a:t>
            </a:r>
            <a:endParaRPr lang="en-GB" altLang="zh-CN" sz="1600" dirty="0">
              <a:solidFill>
                <a:schemeClr val="bg1">
                  <a:lumMod val="50000"/>
                </a:schemeClr>
              </a:solidFill>
              <a:latin typeface="微软雅黑"/>
              <a:ea typeface="微软雅黑"/>
            </a:endParaRPr>
          </a:p>
          <a:p>
            <a:r>
              <a:rPr lang="zh-CN" altLang="en-US" sz="1400" b="0" dirty="0">
                <a:solidFill>
                  <a:schemeClr val="bg1">
                    <a:lumMod val="50000"/>
                  </a:schemeClr>
                </a:solidFill>
                <a:latin typeface="微软雅黑"/>
                <a:ea typeface="微软雅黑"/>
              </a:rPr>
              <a:t>此处添加详细文本描述，建议与标题相关并符合整体语言风格，语言描述尽量简洁</a:t>
            </a:r>
            <a:r>
              <a:rPr lang="zh-CN" altLang="en-US" sz="1400" b="0" dirty="0" smtClean="0">
                <a:solidFill>
                  <a:schemeClr val="bg1">
                    <a:lumMod val="50000"/>
                  </a:schemeClr>
                </a:solidFill>
                <a:latin typeface="微软雅黑"/>
                <a:ea typeface="微软雅黑"/>
              </a:rPr>
              <a:t>生</a:t>
            </a:r>
            <a:endParaRPr lang="en-GB" altLang="zh-CN" sz="1400" b="0" dirty="0">
              <a:solidFill>
                <a:schemeClr val="bg1">
                  <a:lumMod val="50000"/>
                </a:schemeClr>
              </a:solidFill>
              <a:latin typeface="微软雅黑"/>
              <a:ea typeface="微软雅黑"/>
            </a:endParaRPr>
          </a:p>
        </p:txBody>
      </p:sp>
      <p:grpSp>
        <p:nvGrpSpPr>
          <p:cNvPr id="26" name="组合 25"/>
          <p:cNvGrpSpPr/>
          <p:nvPr/>
        </p:nvGrpSpPr>
        <p:grpSpPr>
          <a:xfrm>
            <a:off x="4828049" y="2401868"/>
            <a:ext cx="1302793" cy="1302793"/>
            <a:chOff x="2250831" y="2560320"/>
            <a:chExt cx="745587" cy="745587"/>
          </a:xfrm>
        </p:grpSpPr>
        <p:sp>
          <p:nvSpPr>
            <p:cNvPr id="27" name="泪滴形 26"/>
            <p:cNvSpPr/>
            <p:nvPr/>
          </p:nvSpPr>
          <p:spPr>
            <a:xfrm rot="8100000">
              <a:off x="2250831" y="2560320"/>
              <a:ext cx="745587" cy="745587"/>
            </a:xfrm>
            <a:prstGeom prst="teardrop">
              <a:avLst/>
            </a:prstGeom>
            <a:solidFill>
              <a:srgbClr val="076DC1"/>
            </a:solidFill>
            <a:ln>
              <a:noFill/>
            </a:ln>
            <a:effectLst>
              <a:outerShdw blurRad="44450" dist="27940" dir="5400000" algn="ctr">
                <a:srgbClr val="000000">
                  <a:alpha val="32000"/>
                </a:srgbClr>
              </a:outerShdw>
            </a:effectLst>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endPar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28" name="同心圆 27"/>
            <p:cNvSpPr/>
            <p:nvPr/>
          </p:nvSpPr>
          <p:spPr>
            <a:xfrm>
              <a:off x="2391507" y="2686929"/>
              <a:ext cx="450166" cy="450166"/>
            </a:xfrm>
            <a:prstGeom prst="donut">
              <a:avLst>
                <a:gd name="adj" fmla="val 15625"/>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endPar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grpSp>
      <p:sp>
        <p:nvSpPr>
          <p:cNvPr id="29" name="文本框 13"/>
          <p:cNvSpPr txBox="1"/>
          <p:nvPr/>
        </p:nvSpPr>
        <p:spPr>
          <a:xfrm>
            <a:off x="6281081" y="2474719"/>
            <a:ext cx="1891502" cy="1177245"/>
          </a:xfrm>
          <a:prstGeom prst="rect">
            <a:avLst/>
          </a:prstGeom>
          <a:noFill/>
        </p:spPr>
        <p:txBody>
          <a:bodyPr wrap="square" lIns="68580" tIns="34290" rIns="68580" bIns="34290" rtlCol="0">
            <a:spAutoFit/>
          </a:bodyPr>
          <a:lstStyle/>
          <a:p>
            <a:r>
              <a:rPr lang="en-US" altLang="zh-CN" sz="1600" dirty="0" smtClean="0">
                <a:solidFill>
                  <a:schemeClr val="bg1">
                    <a:lumMod val="50000"/>
                  </a:schemeClr>
                </a:solidFill>
                <a:latin typeface="微软雅黑"/>
                <a:ea typeface="微软雅黑"/>
              </a:rPr>
              <a:t>03.</a:t>
            </a:r>
            <a:r>
              <a:rPr lang="zh-CN" altLang="en-US" sz="1600" dirty="0" smtClean="0">
                <a:solidFill>
                  <a:schemeClr val="bg1">
                    <a:lumMod val="50000"/>
                  </a:schemeClr>
                </a:solidFill>
                <a:latin typeface="微软雅黑"/>
                <a:ea typeface="微软雅黑"/>
              </a:rPr>
              <a:t>添加</a:t>
            </a:r>
            <a:r>
              <a:rPr lang="zh-CN" altLang="en-US" sz="1600" dirty="0">
                <a:solidFill>
                  <a:schemeClr val="bg1">
                    <a:lumMod val="50000"/>
                  </a:schemeClr>
                </a:solidFill>
                <a:latin typeface="微软雅黑"/>
                <a:ea typeface="微软雅黑"/>
              </a:rPr>
              <a:t>标题</a:t>
            </a:r>
            <a:endParaRPr lang="en-GB" altLang="zh-CN" sz="1600" dirty="0">
              <a:solidFill>
                <a:schemeClr val="bg1">
                  <a:lumMod val="50000"/>
                </a:schemeClr>
              </a:solidFill>
              <a:latin typeface="微软雅黑"/>
              <a:ea typeface="微软雅黑"/>
            </a:endParaRPr>
          </a:p>
          <a:p>
            <a:r>
              <a:rPr lang="zh-CN" altLang="en-US" sz="1400" b="0" dirty="0">
                <a:solidFill>
                  <a:schemeClr val="bg1">
                    <a:lumMod val="50000"/>
                  </a:schemeClr>
                </a:solidFill>
                <a:latin typeface="微软雅黑"/>
                <a:ea typeface="微软雅黑"/>
              </a:rPr>
              <a:t>此处添加详细文本描述，建议与标题相关并符合整体语言风格，语言描述尽量简洁</a:t>
            </a:r>
            <a:r>
              <a:rPr lang="zh-CN" altLang="en-US" sz="1400" b="0" dirty="0" smtClean="0">
                <a:solidFill>
                  <a:schemeClr val="bg1">
                    <a:lumMod val="50000"/>
                  </a:schemeClr>
                </a:solidFill>
                <a:latin typeface="微软雅黑"/>
                <a:ea typeface="微软雅黑"/>
              </a:rPr>
              <a:t>生</a:t>
            </a:r>
            <a:endParaRPr lang="en-GB" altLang="zh-CN" sz="1400" b="0" dirty="0">
              <a:solidFill>
                <a:schemeClr val="bg1">
                  <a:lumMod val="50000"/>
                </a:schemeClr>
              </a:solidFill>
              <a:latin typeface="微软雅黑"/>
              <a:ea typeface="微软雅黑"/>
            </a:endParaRPr>
          </a:p>
        </p:txBody>
      </p:sp>
      <p:grpSp>
        <p:nvGrpSpPr>
          <p:cNvPr id="30" name="组合 29"/>
          <p:cNvGrpSpPr/>
          <p:nvPr/>
        </p:nvGrpSpPr>
        <p:grpSpPr>
          <a:xfrm rot="10800000">
            <a:off x="2611411" y="4168128"/>
            <a:ext cx="1023964" cy="1023964"/>
            <a:chOff x="2250831" y="2560320"/>
            <a:chExt cx="745587" cy="745587"/>
          </a:xfrm>
        </p:grpSpPr>
        <p:sp>
          <p:nvSpPr>
            <p:cNvPr id="31" name="泪滴形 30"/>
            <p:cNvSpPr/>
            <p:nvPr/>
          </p:nvSpPr>
          <p:spPr>
            <a:xfrm rot="8100000">
              <a:off x="2250831" y="2560320"/>
              <a:ext cx="745587" cy="745587"/>
            </a:xfrm>
            <a:prstGeom prst="teardrop">
              <a:avLst/>
            </a:prstGeom>
            <a:solidFill>
              <a:srgbClr val="01B0F1"/>
            </a:solidFill>
            <a:ln>
              <a:noFill/>
            </a:ln>
            <a:effectLst>
              <a:outerShdw blurRad="44450" dist="27940" dir="5400000" algn="ctr">
                <a:srgbClr val="000000">
                  <a:alpha val="32000"/>
                </a:srgbClr>
              </a:outerShdw>
            </a:effectLst>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endPar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32" name="同心圆 31"/>
            <p:cNvSpPr/>
            <p:nvPr/>
          </p:nvSpPr>
          <p:spPr>
            <a:xfrm>
              <a:off x="2391507" y="2686929"/>
              <a:ext cx="450166" cy="450166"/>
            </a:xfrm>
            <a:prstGeom prst="donut">
              <a:avLst>
                <a:gd name="adj" fmla="val 15625"/>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endPar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grpSp>
      <p:sp>
        <p:nvSpPr>
          <p:cNvPr id="33" name="文本框 17"/>
          <p:cNvSpPr txBox="1"/>
          <p:nvPr/>
        </p:nvSpPr>
        <p:spPr>
          <a:xfrm>
            <a:off x="3812087" y="4229391"/>
            <a:ext cx="1891502" cy="1177245"/>
          </a:xfrm>
          <a:prstGeom prst="rect">
            <a:avLst/>
          </a:prstGeom>
          <a:noFill/>
        </p:spPr>
        <p:txBody>
          <a:bodyPr wrap="square" lIns="68580" tIns="34290" rIns="68580" bIns="34290" rtlCol="0">
            <a:spAutoFit/>
          </a:bodyPr>
          <a:lstStyle/>
          <a:p>
            <a:r>
              <a:rPr lang="en-US" altLang="zh-CN" sz="1600" dirty="0" smtClean="0">
                <a:solidFill>
                  <a:schemeClr val="bg1">
                    <a:lumMod val="50000"/>
                  </a:schemeClr>
                </a:solidFill>
                <a:latin typeface="微软雅黑"/>
                <a:ea typeface="微软雅黑"/>
              </a:rPr>
              <a:t>02.</a:t>
            </a:r>
            <a:r>
              <a:rPr lang="zh-CN" altLang="en-US" sz="1600" dirty="0" smtClean="0">
                <a:solidFill>
                  <a:schemeClr val="bg1">
                    <a:lumMod val="50000"/>
                  </a:schemeClr>
                </a:solidFill>
                <a:latin typeface="微软雅黑"/>
                <a:ea typeface="微软雅黑"/>
              </a:rPr>
              <a:t>添加</a:t>
            </a:r>
            <a:r>
              <a:rPr lang="zh-CN" altLang="en-US" sz="1600" dirty="0">
                <a:solidFill>
                  <a:schemeClr val="bg1">
                    <a:lumMod val="50000"/>
                  </a:schemeClr>
                </a:solidFill>
                <a:latin typeface="微软雅黑"/>
                <a:ea typeface="微软雅黑"/>
              </a:rPr>
              <a:t>标题</a:t>
            </a:r>
            <a:endParaRPr lang="en-GB" altLang="zh-CN" sz="1600" dirty="0">
              <a:solidFill>
                <a:schemeClr val="bg1">
                  <a:lumMod val="50000"/>
                </a:schemeClr>
              </a:solidFill>
              <a:latin typeface="微软雅黑"/>
              <a:ea typeface="微软雅黑"/>
            </a:endParaRPr>
          </a:p>
          <a:p>
            <a:r>
              <a:rPr lang="zh-CN" altLang="en-US" sz="1400" b="0" dirty="0">
                <a:solidFill>
                  <a:schemeClr val="bg1">
                    <a:lumMod val="50000"/>
                  </a:schemeClr>
                </a:solidFill>
                <a:latin typeface="微软雅黑"/>
                <a:ea typeface="微软雅黑"/>
              </a:rPr>
              <a:t>此处添加详细文本描述，建议与标题相关并符合整体语言风格，语言描述尽量简洁</a:t>
            </a:r>
            <a:r>
              <a:rPr lang="zh-CN" altLang="en-US" sz="1400" b="0" dirty="0" smtClean="0">
                <a:solidFill>
                  <a:schemeClr val="bg1">
                    <a:lumMod val="50000"/>
                  </a:schemeClr>
                </a:solidFill>
                <a:latin typeface="微软雅黑"/>
                <a:ea typeface="微软雅黑"/>
              </a:rPr>
              <a:t>生</a:t>
            </a:r>
            <a:endParaRPr lang="en-GB" altLang="zh-CN" sz="1400" b="0" dirty="0">
              <a:solidFill>
                <a:schemeClr val="bg1">
                  <a:lumMod val="50000"/>
                </a:schemeClr>
              </a:solidFill>
              <a:latin typeface="微软雅黑"/>
              <a:ea typeface="微软雅黑"/>
            </a:endParaRPr>
          </a:p>
        </p:txBody>
      </p:sp>
      <p:grpSp>
        <p:nvGrpSpPr>
          <p:cNvPr id="34" name="组合 33"/>
          <p:cNvGrpSpPr/>
          <p:nvPr/>
        </p:nvGrpSpPr>
        <p:grpSpPr>
          <a:xfrm rot="10800000">
            <a:off x="7195941" y="4056095"/>
            <a:ext cx="432668" cy="432668"/>
            <a:chOff x="2250831" y="2560320"/>
            <a:chExt cx="745587" cy="745587"/>
          </a:xfrm>
        </p:grpSpPr>
        <p:sp>
          <p:nvSpPr>
            <p:cNvPr id="35" name="泪滴形 34"/>
            <p:cNvSpPr/>
            <p:nvPr/>
          </p:nvSpPr>
          <p:spPr>
            <a:xfrm rot="8100000">
              <a:off x="2250831" y="2560320"/>
              <a:ext cx="745587" cy="745587"/>
            </a:xfrm>
            <a:prstGeom prst="teardrop">
              <a:avLst/>
            </a:prstGeom>
            <a:solidFill>
              <a:srgbClr val="01B0F1"/>
            </a:solidFill>
            <a:ln>
              <a:noFill/>
            </a:ln>
            <a:effectLst>
              <a:outerShdw blurRad="44450" dist="27940" dir="5400000" algn="ctr">
                <a:srgbClr val="000000">
                  <a:alpha val="32000"/>
                </a:srgbClr>
              </a:outerShdw>
            </a:effectLst>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endPar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36" name="同心圆 35"/>
            <p:cNvSpPr/>
            <p:nvPr/>
          </p:nvSpPr>
          <p:spPr>
            <a:xfrm>
              <a:off x="2391507" y="2686929"/>
              <a:ext cx="450166" cy="450166"/>
            </a:xfrm>
            <a:prstGeom prst="donut">
              <a:avLst>
                <a:gd name="adj" fmla="val 15625"/>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endPar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grpSp>
      <p:sp>
        <p:nvSpPr>
          <p:cNvPr id="37" name="文本框 21"/>
          <p:cNvSpPr txBox="1"/>
          <p:nvPr/>
        </p:nvSpPr>
        <p:spPr>
          <a:xfrm>
            <a:off x="7941482" y="4228876"/>
            <a:ext cx="1891502" cy="1177245"/>
          </a:xfrm>
          <a:prstGeom prst="rect">
            <a:avLst/>
          </a:prstGeom>
          <a:noFill/>
        </p:spPr>
        <p:txBody>
          <a:bodyPr wrap="square" lIns="68580" tIns="34290" rIns="68580" bIns="34290" rtlCol="0">
            <a:spAutoFit/>
          </a:bodyPr>
          <a:lstStyle/>
          <a:p>
            <a:r>
              <a:rPr lang="en-US" altLang="zh-CN" sz="1600" dirty="0" smtClean="0">
                <a:solidFill>
                  <a:schemeClr val="bg1">
                    <a:lumMod val="50000"/>
                  </a:schemeClr>
                </a:solidFill>
                <a:latin typeface="微软雅黑"/>
                <a:ea typeface="微软雅黑"/>
              </a:rPr>
              <a:t>04.</a:t>
            </a:r>
            <a:r>
              <a:rPr lang="zh-CN" altLang="en-US" sz="1600" dirty="0" smtClean="0">
                <a:solidFill>
                  <a:schemeClr val="bg1">
                    <a:lumMod val="50000"/>
                  </a:schemeClr>
                </a:solidFill>
                <a:latin typeface="微软雅黑"/>
                <a:ea typeface="微软雅黑"/>
              </a:rPr>
              <a:t>添加</a:t>
            </a:r>
            <a:r>
              <a:rPr lang="zh-CN" altLang="en-US" sz="1600" dirty="0">
                <a:solidFill>
                  <a:schemeClr val="bg1">
                    <a:lumMod val="50000"/>
                  </a:schemeClr>
                </a:solidFill>
                <a:latin typeface="微软雅黑"/>
                <a:ea typeface="微软雅黑"/>
              </a:rPr>
              <a:t>标题</a:t>
            </a:r>
            <a:endParaRPr lang="en-GB" altLang="zh-CN" sz="1600" dirty="0">
              <a:solidFill>
                <a:schemeClr val="bg1">
                  <a:lumMod val="50000"/>
                </a:schemeClr>
              </a:solidFill>
              <a:latin typeface="微软雅黑"/>
              <a:ea typeface="微软雅黑"/>
            </a:endParaRPr>
          </a:p>
          <a:p>
            <a:r>
              <a:rPr lang="zh-CN" altLang="en-US" sz="1400" b="0" dirty="0">
                <a:solidFill>
                  <a:schemeClr val="bg1">
                    <a:lumMod val="50000"/>
                  </a:schemeClr>
                </a:solidFill>
                <a:latin typeface="微软雅黑"/>
                <a:ea typeface="微软雅黑"/>
              </a:rPr>
              <a:t>此处添加详细文本描述，建议与标题相关并符合整体语言风格，语言描述尽量简洁</a:t>
            </a:r>
            <a:r>
              <a:rPr lang="zh-CN" altLang="en-US" sz="1400" b="0" dirty="0" smtClean="0">
                <a:solidFill>
                  <a:schemeClr val="bg1">
                    <a:lumMod val="50000"/>
                  </a:schemeClr>
                </a:solidFill>
                <a:latin typeface="微软雅黑"/>
                <a:ea typeface="微软雅黑"/>
              </a:rPr>
              <a:t>生</a:t>
            </a:r>
            <a:endParaRPr lang="en-GB" altLang="zh-CN" sz="1400" b="0" dirty="0">
              <a:solidFill>
                <a:schemeClr val="bg1">
                  <a:lumMod val="50000"/>
                </a:schemeClr>
              </a:solidFill>
              <a:latin typeface="微软雅黑"/>
              <a:ea typeface="微软雅黑"/>
            </a:endParaRPr>
          </a:p>
        </p:txBody>
      </p:sp>
      <p:grpSp>
        <p:nvGrpSpPr>
          <p:cNvPr id="38" name="组合 37"/>
          <p:cNvGrpSpPr/>
          <p:nvPr/>
        </p:nvGrpSpPr>
        <p:grpSpPr>
          <a:xfrm>
            <a:off x="9051405" y="3131183"/>
            <a:ext cx="699399" cy="699399"/>
            <a:chOff x="2250831" y="2560320"/>
            <a:chExt cx="745587" cy="745587"/>
          </a:xfrm>
        </p:grpSpPr>
        <p:sp>
          <p:nvSpPr>
            <p:cNvPr id="39" name="泪滴形 38"/>
            <p:cNvSpPr/>
            <p:nvPr/>
          </p:nvSpPr>
          <p:spPr>
            <a:xfrm rot="8100000">
              <a:off x="2250831" y="2560320"/>
              <a:ext cx="745587" cy="745587"/>
            </a:xfrm>
            <a:prstGeom prst="teardrop">
              <a:avLst/>
            </a:prstGeom>
            <a:solidFill>
              <a:srgbClr val="076DC1"/>
            </a:solidFill>
            <a:ln>
              <a:noFill/>
            </a:ln>
            <a:effectLst>
              <a:outerShdw blurRad="44450" dist="27940" dir="5400000" algn="ctr">
                <a:srgbClr val="000000">
                  <a:alpha val="32000"/>
                </a:srgbClr>
              </a:outerShdw>
            </a:effectLst>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endPar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40" name="同心圆 39"/>
            <p:cNvSpPr/>
            <p:nvPr/>
          </p:nvSpPr>
          <p:spPr>
            <a:xfrm>
              <a:off x="2391507" y="2686929"/>
              <a:ext cx="450166" cy="450166"/>
            </a:xfrm>
            <a:prstGeom prst="donut">
              <a:avLst>
                <a:gd name="adj" fmla="val 15625"/>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endPar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grpSp>
      <p:sp>
        <p:nvSpPr>
          <p:cNvPr id="41" name="文本框 25"/>
          <p:cNvSpPr txBox="1"/>
          <p:nvPr/>
        </p:nvSpPr>
        <p:spPr>
          <a:xfrm>
            <a:off x="9833373" y="2474719"/>
            <a:ext cx="1891502" cy="1177245"/>
          </a:xfrm>
          <a:prstGeom prst="rect">
            <a:avLst/>
          </a:prstGeom>
          <a:noFill/>
        </p:spPr>
        <p:txBody>
          <a:bodyPr wrap="square" lIns="68580" tIns="34290" rIns="68580" bIns="34290" rtlCol="0">
            <a:spAutoFit/>
          </a:bodyPr>
          <a:lstStyle/>
          <a:p>
            <a:r>
              <a:rPr lang="en-US" altLang="zh-CN" sz="1600" dirty="0" smtClean="0">
                <a:solidFill>
                  <a:schemeClr val="bg1">
                    <a:lumMod val="50000"/>
                  </a:schemeClr>
                </a:solidFill>
                <a:latin typeface="微软雅黑"/>
                <a:ea typeface="微软雅黑"/>
              </a:rPr>
              <a:t>05.</a:t>
            </a:r>
            <a:r>
              <a:rPr lang="zh-CN" altLang="en-US" sz="1600" dirty="0" smtClean="0">
                <a:solidFill>
                  <a:schemeClr val="bg1">
                    <a:lumMod val="50000"/>
                  </a:schemeClr>
                </a:solidFill>
                <a:latin typeface="微软雅黑"/>
                <a:ea typeface="微软雅黑"/>
              </a:rPr>
              <a:t>添加</a:t>
            </a:r>
            <a:r>
              <a:rPr lang="zh-CN" altLang="en-US" sz="1600" dirty="0">
                <a:solidFill>
                  <a:schemeClr val="bg1">
                    <a:lumMod val="50000"/>
                  </a:schemeClr>
                </a:solidFill>
                <a:latin typeface="微软雅黑"/>
                <a:ea typeface="微软雅黑"/>
              </a:rPr>
              <a:t>标题</a:t>
            </a:r>
            <a:endParaRPr lang="en-GB" altLang="zh-CN" sz="1600" dirty="0">
              <a:solidFill>
                <a:schemeClr val="bg1">
                  <a:lumMod val="50000"/>
                </a:schemeClr>
              </a:solidFill>
              <a:latin typeface="微软雅黑"/>
              <a:ea typeface="微软雅黑"/>
            </a:endParaRPr>
          </a:p>
          <a:p>
            <a:r>
              <a:rPr lang="zh-CN" altLang="en-US" sz="1400" b="0" dirty="0">
                <a:solidFill>
                  <a:schemeClr val="bg1">
                    <a:lumMod val="50000"/>
                  </a:schemeClr>
                </a:solidFill>
                <a:latin typeface="微软雅黑"/>
                <a:ea typeface="微软雅黑"/>
              </a:rPr>
              <a:t>此处添加详细文本描述，建议与标题相关并符合整体语言风格，语言描述尽量简洁</a:t>
            </a:r>
            <a:r>
              <a:rPr lang="zh-CN" altLang="en-US" sz="1400" b="0" dirty="0" smtClean="0">
                <a:solidFill>
                  <a:schemeClr val="bg1">
                    <a:lumMod val="50000"/>
                  </a:schemeClr>
                </a:solidFill>
                <a:latin typeface="微软雅黑"/>
                <a:ea typeface="微软雅黑"/>
              </a:rPr>
              <a:t>生</a:t>
            </a:r>
            <a:endParaRPr lang="en-GB" altLang="zh-CN" sz="1400" b="0" dirty="0">
              <a:solidFill>
                <a:schemeClr val="bg1">
                  <a:lumMod val="50000"/>
                </a:schemeClr>
              </a:solidFill>
              <a:latin typeface="微软雅黑"/>
              <a:ea typeface="微软雅黑"/>
            </a:endParaRPr>
          </a:p>
        </p:txBody>
      </p:sp>
    </p:spTree>
    <p:extLst>
      <p:ext uri="{BB962C8B-B14F-4D97-AF65-F5344CB8AC3E}">
        <p14:creationId xmlns:p14="http://schemas.microsoft.com/office/powerpoint/2010/main" val="544853801"/>
      </p:ext>
    </p:extLst>
  </p:cSld>
  <p:clrMapOvr>
    <a:masterClrMapping/>
  </p:clrMapOvr>
  <p:transition spd="slow" advClick="0" advTm="1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wipe(left)">
                                      <p:cBhvr>
                                        <p:cTn id="7" dur="500"/>
                                        <p:tgtEl>
                                          <p:spTgt spid="16"/>
                                        </p:tgtEl>
                                      </p:cBhvr>
                                    </p:animEffect>
                                  </p:childTnLst>
                                </p:cTn>
                              </p:par>
                              <p:par>
                                <p:cTn id="8" presetID="22" presetClass="entr" presetSubtype="8" fill="hold" nodeType="withEffect">
                                  <p:stCondLst>
                                    <p:cond delay="0"/>
                                  </p:stCondLst>
                                  <p:childTnLst>
                                    <p:set>
                                      <p:cBhvr>
                                        <p:cTn id="9" dur="1" fill="hold">
                                          <p:stCondLst>
                                            <p:cond delay="0"/>
                                          </p:stCondLst>
                                        </p:cTn>
                                        <p:tgtEl>
                                          <p:spTgt spid="10"/>
                                        </p:tgtEl>
                                        <p:attrNameLst>
                                          <p:attrName>style.visibility</p:attrName>
                                        </p:attrNameLst>
                                      </p:cBhvr>
                                      <p:to>
                                        <p:strVal val="visible"/>
                                      </p:to>
                                    </p:set>
                                    <p:animEffect transition="in" filter="wipe(left)">
                                      <p:cBhvr>
                                        <p:cTn id="10" dur="500"/>
                                        <p:tgtEl>
                                          <p:spTgt spid="10"/>
                                        </p:tgtEl>
                                      </p:cBhvr>
                                    </p:animEffect>
                                  </p:childTnLst>
                                </p:cTn>
                              </p:par>
                            </p:childTnLst>
                          </p:cTn>
                        </p:par>
                        <p:par>
                          <p:cTn id="11" fill="hold">
                            <p:stCondLst>
                              <p:cond delay="500"/>
                            </p:stCondLst>
                            <p:childTnLst>
                              <p:par>
                                <p:cTn id="12" presetID="41" presetClass="entr" presetSubtype="0" fill="hold" grpId="0" nodeType="afterEffect">
                                  <p:stCondLst>
                                    <p:cond delay="0"/>
                                  </p:stCondLst>
                                  <p:iterate type="lt">
                                    <p:tmPct val="10000"/>
                                  </p:iterate>
                                  <p:childTnLst>
                                    <p:set>
                                      <p:cBhvr>
                                        <p:cTn id="13" dur="1" fill="hold">
                                          <p:stCondLst>
                                            <p:cond delay="0"/>
                                          </p:stCondLst>
                                        </p:cTn>
                                        <p:tgtEl>
                                          <p:spTgt spid="9"/>
                                        </p:tgtEl>
                                        <p:attrNameLst>
                                          <p:attrName>style.visibility</p:attrName>
                                        </p:attrNameLst>
                                      </p:cBhvr>
                                      <p:to>
                                        <p:strVal val="visible"/>
                                      </p:to>
                                    </p:set>
                                    <p:anim calcmode="lin" valueType="num">
                                      <p:cBhvr>
                                        <p:cTn id="14" dur="400" fill="hold"/>
                                        <p:tgtEl>
                                          <p:spTgt spid="9"/>
                                        </p:tgtEl>
                                        <p:attrNameLst>
                                          <p:attrName>ppt_x</p:attrName>
                                        </p:attrNameLst>
                                      </p:cBhvr>
                                      <p:tavLst>
                                        <p:tav tm="0">
                                          <p:val>
                                            <p:strVal val="#ppt_x"/>
                                          </p:val>
                                        </p:tav>
                                        <p:tav tm="50000">
                                          <p:val>
                                            <p:strVal val="#ppt_x+.1"/>
                                          </p:val>
                                        </p:tav>
                                        <p:tav tm="100000">
                                          <p:val>
                                            <p:strVal val="#ppt_x"/>
                                          </p:val>
                                        </p:tav>
                                      </p:tavLst>
                                    </p:anim>
                                    <p:anim calcmode="lin" valueType="num">
                                      <p:cBhvr>
                                        <p:cTn id="15" dur="400" fill="hold"/>
                                        <p:tgtEl>
                                          <p:spTgt spid="9"/>
                                        </p:tgtEl>
                                        <p:attrNameLst>
                                          <p:attrName>ppt_y</p:attrName>
                                        </p:attrNameLst>
                                      </p:cBhvr>
                                      <p:tavLst>
                                        <p:tav tm="0">
                                          <p:val>
                                            <p:strVal val="#ppt_y"/>
                                          </p:val>
                                        </p:tav>
                                        <p:tav tm="100000">
                                          <p:val>
                                            <p:strVal val="#ppt_y"/>
                                          </p:val>
                                        </p:tav>
                                      </p:tavLst>
                                    </p:anim>
                                    <p:anim calcmode="lin" valueType="num">
                                      <p:cBhvr>
                                        <p:cTn id="16" dur="400" fill="hold"/>
                                        <p:tgtEl>
                                          <p:spTgt spid="9"/>
                                        </p:tgtEl>
                                        <p:attrNameLst>
                                          <p:attrName>ppt_h</p:attrName>
                                        </p:attrNameLst>
                                      </p:cBhvr>
                                      <p:tavLst>
                                        <p:tav tm="0">
                                          <p:val>
                                            <p:strVal val="#ppt_h/10"/>
                                          </p:val>
                                        </p:tav>
                                        <p:tav tm="50000">
                                          <p:val>
                                            <p:strVal val="#ppt_h+.01"/>
                                          </p:val>
                                        </p:tav>
                                        <p:tav tm="100000">
                                          <p:val>
                                            <p:strVal val="#ppt_h"/>
                                          </p:val>
                                        </p:tav>
                                      </p:tavLst>
                                    </p:anim>
                                    <p:anim calcmode="lin" valueType="num">
                                      <p:cBhvr>
                                        <p:cTn id="17" dur="400" fill="hold"/>
                                        <p:tgtEl>
                                          <p:spTgt spid="9"/>
                                        </p:tgtEl>
                                        <p:attrNameLst>
                                          <p:attrName>ppt_w</p:attrName>
                                        </p:attrNameLst>
                                      </p:cBhvr>
                                      <p:tavLst>
                                        <p:tav tm="0">
                                          <p:val>
                                            <p:strVal val="#ppt_w/10"/>
                                          </p:val>
                                        </p:tav>
                                        <p:tav tm="50000">
                                          <p:val>
                                            <p:strVal val="#ppt_w+.01"/>
                                          </p:val>
                                        </p:tav>
                                        <p:tav tm="100000">
                                          <p:val>
                                            <p:strVal val="#ppt_w"/>
                                          </p:val>
                                        </p:tav>
                                      </p:tavLst>
                                    </p:anim>
                                    <p:animEffect transition="in" filter="fade">
                                      <p:cBhvr>
                                        <p:cTn id="18" dur="400" tmFilter="0,0; .5, 1; 1, 1"/>
                                        <p:tgtEl>
                                          <p:spTgt spid="9"/>
                                        </p:tgtEl>
                                      </p:cBhvr>
                                    </p:animEffect>
                                  </p:childTnLst>
                                </p:cTn>
                              </p:par>
                              <p:par>
                                <p:cTn id="19" presetID="42" presetClass="entr" presetSubtype="0" fill="hold" grpId="0" nodeType="withEffect">
                                  <p:stCondLst>
                                    <p:cond delay="0"/>
                                  </p:stCondLst>
                                  <p:childTnLst>
                                    <p:set>
                                      <p:cBhvr>
                                        <p:cTn id="20" dur="1" fill="hold">
                                          <p:stCondLst>
                                            <p:cond delay="0"/>
                                          </p:stCondLst>
                                        </p:cTn>
                                        <p:tgtEl>
                                          <p:spTgt spid="15"/>
                                        </p:tgtEl>
                                        <p:attrNameLst>
                                          <p:attrName>style.visibility</p:attrName>
                                        </p:attrNameLst>
                                      </p:cBhvr>
                                      <p:to>
                                        <p:strVal val="visible"/>
                                      </p:to>
                                    </p:set>
                                    <p:animEffect transition="in" filter="fade">
                                      <p:cBhvr>
                                        <p:cTn id="21" dur="750"/>
                                        <p:tgtEl>
                                          <p:spTgt spid="15"/>
                                        </p:tgtEl>
                                      </p:cBhvr>
                                    </p:animEffect>
                                    <p:anim calcmode="lin" valueType="num">
                                      <p:cBhvr>
                                        <p:cTn id="22" dur="750" fill="hold"/>
                                        <p:tgtEl>
                                          <p:spTgt spid="15"/>
                                        </p:tgtEl>
                                        <p:attrNameLst>
                                          <p:attrName>ppt_x</p:attrName>
                                        </p:attrNameLst>
                                      </p:cBhvr>
                                      <p:tavLst>
                                        <p:tav tm="0">
                                          <p:val>
                                            <p:strVal val="#ppt_x"/>
                                          </p:val>
                                        </p:tav>
                                        <p:tav tm="100000">
                                          <p:val>
                                            <p:strVal val="#ppt_x"/>
                                          </p:val>
                                        </p:tav>
                                      </p:tavLst>
                                    </p:anim>
                                    <p:anim calcmode="lin" valueType="num">
                                      <p:cBhvr>
                                        <p:cTn id="23" dur="750" fill="hold"/>
                                        <p:tgtEl>
                                          <p:spTgt spid="15"/>
                                        </p:tgtEl>
                                        <p:attrNameLst>
                                          <p:attrName>ppt_y</p:attrName>
                                        </p:attrNameLst>
                                      </p:cBhvr>
                                      <p:tavLst>
                                        <p:tav tm="0">
                                          <p:val>
                                            <p:strVal val="#ppt_y+.1"/>
                                          </p:val>
                                        </p:tav>
                                        <p:tav tm="100000">
                                          <p:val>
                                            <p:strVal val="#ppt_y"/>
                                          </p:val>
                                        </p:tav>
                                      </p:tavLst>
                                    </p:anim>
                                  </p:childTnLst>
                                </p:cTn>
                              </p:par>
                            </p:childTnLst>
                          </p:cTn>
                        </p:par>
                        <p:par>
                          <p:cTn id="24" fill="hold">
                            <p:stCondLst>
                              <p:cond delay="1260"/>
                            </p:stCondLst>
                            <p:childTnLst>
                              <p:par>
                                <p:cTn id="25" presetID="22" presetClass="entr" presetSubtype="8" fill="hold" grpId="0" nodeType="afterEffect">
                                  <p:stCondLst>
                                    <p:cond delay="0"/>
                                  </p:stCondLst>
                                  <p:childTnLst>
                                    <p:set>
                                      <p:cBhvr>
                                        <p:cTn id="26" dur="1" fill="hold">
                                          <p:stCondLst>
                                            <p:cond delay="0"/>
                                          </p:stCondLst>
                                        </p:cTn>
                                        <p:tgtEl>
                                          <p:spTgt spid="21"/>
                                        </p:tgtEl>
                                        <p:attrNameLst>
                                          <p:attrName>style.visibility</p:attrName>
                                        </p:attrNameLst>
                                      </p:cBhvr>
                                      <p:to>
                                        <p:strVal val="visible"/>
                                      </p:to>
                                    </p:set>
                                    <p:animEffect transition="in" filter="wipe(left)">
                                      <p:cBhvr>
                                        <p:cTn id="27" dur="1000"/>
                                        <p:tgtEl>
                                          <p:spTgt spid="21"/>
                                        </p:tgtEl>
                                      </p:cBhvr>
                                    </p:animEffect>
                                  </p:childTnLst>
                                </p:cTn>
                              </p:par>
                            </p:childTnLst>
                          </p:cTn>
                        </p:par>
                        <p:par>
                          <p:cTn id="28" fill="hold">
                            <p:stCondLst>
                              <p:cond delay="2260"/>
                            </p:stCondLst>
                            <p:childTnLst>
                              <p:par>
                                <p:cTn id="29" presetID="47" presetClass="entr" presetSubtype="0" fill="hold" nodeType="afterEffect">
                                  <p:stCondLst>
                                    <p:cond delay="0"/>
                                  </p:stCondLst>
                                  <p:childTnLst>
                                    <p:set>
                                      <p:cBhvr>
                                        <p:cTn id="30" dur="1" fill="hold">
                                          <p:stCondLst>
                                            <p:cond delay="0"/>
                                          </p:stCondLst>
                                        </p:cTn>
                                        <p:tgtEl>
                                          <p:spTgt spid="22"/>
                                        </p:tgtEl>
                                        <p:attrNameLst>
                                          <p:attrName>style.visibility</p:attrName>
                                        </p:attrNameLst>
                                      </p:cBhvr>
                                      <p:to>
                                        <p:strVal val="visible"/>
                                      </p:to>
                                    </p:set>
                                    <p:animEffect transition="in" filter="fade">
                                      <p:cBhvr>
                                        <p:cTn id="31" dur="1000"/>
                                        <p:tgtEl>
                                          <p:spTgt spid="22"/>
                                        </p:tgtEl>
                                      </p:cBhvr>
                                    </p:animEffect>
                                    <p:anim calcmode="lin" valueType="num">
                                      <p:cBhvr>
                                        <p:cTn id="32" dur="1000" fill="hold"/>
                                        <p:tgtEl>
                                          <p:spTgt spid="22"/>
                                        </p:tgtEl>
                                        <p:attrNameLst>
                                          <p:attrName>ppt_x</p:attrName>
                                        </p:attrNameLst>
                                      </p:cBhvr>
                                      <p:tavLst>
                                        <p:tav tm="0">
                                          <p:val>
                                            <p:strVal val="#ppt_x"/>
                                          </p:val>
                                        </p:tav>
                                        <p:tav tm="100000">
                                          <p:val>
                                            <p:strVal val="#ppt_x"/>
                                          </p:val>
                                        </p:tav>
                                      </p:tavLst>
                                    </p:anim>
                                    <p:anim calcmode="lin" valueType="num">
                                      <p:cBhvr>
                                        <p:cTn id="33" dur="1000" fill="hold"/>
                                        <p:tgtEl>
                                          <p:spTgt spid="22"/>
                                        </p:tgtEl>
                                        <p:attrNameLst>
                                          <p:attrName>ppt_y</p:attrName>
                                        </p:attrNameLst>
                                      </p:cBhvr>
                                      <p:tavLst>
                                        <p:tav tm="0">
                                          <p:val>
                                            <p:strVal val="#ppt_y-.1"/>
                                          </p:val>
                                        </p:tav>
                                        <p:tav tm="100000">
                                          <p:val>
                                            <p:strVal val="#ppt_y"/>
                                          </p:val>
                                        </p:tav>
                                      </p:tavLst>
                                    </p:anim>
                                  </p:childTnLst>
                                </p:cTn>
                              </p:par>
                            </p:childTnLst>
                          </p:cTn>
                        </p:par>
                        <p:par>
                          <p:cTn id="34" fill="hold">
                            <p:stCondLst>
                              <p:cond delay="3260"/>
                            </p:stCondLst>
                            <p:childTnLst>
                              <p:par>
                                <p:cTn id="35" presetID="22" presetClass="entr" presetSubtype="8" fill="hold" grpId="0" nodeType="afterEffect">
                                  <p:stCondLst>
                                    <p:cond delay="0"/>
                                  </p:stCondLst>
                                  <p:childTnLst>
                                    <p:set>
                                      <p:cBhvr>
                                        <p:cTn id="36" dur="1" fill="hold">
                                          <p:stCondLst>
                                            <p:cond delay="0"/>
                                          </p:stCondLst>
                                        </p:cTn>
                                        <p:tgtEl>
                                          <p:spTgt spid="25"/>
                                        </p:tgtEl>
                                        <p:attrNameLst>
                                          <p:attrName>style.visibility</p:attrName>
                                        </p:attrNameLst>
                                      </p:cBhvr>
                                      <p:to>
                                        <p:strVal val="visible"/>
                                      </p:to>
                                    </p:set>
                                    <p:animEffect transition="in" filter="wipe(left)">
                                      <p:cBhvr>
                                        <p:cTn id="37" dur="1000"/>
                                        <p:tgtEl>
                                          <p:spTgt spid="25"/>
                                        </p:tgtEl>
                                      </p:cBhvr>
                                    </p:animEffect>
                                  </p:childTnLst>
                                </p:cTn>
                              </p:par>
                            </p:childTnLst>
                          </p:cTn>
                        </p:par>
                        <p:par>
                          <p:cTn id="38" fill="hold">
                            <p:stCondLst>
                              <p:cond delay="4260"/>
                            </p:stCondLst>
                            <p:childTnLst>
                              <p:par>
                                <p:cTn id="39" presetID="42" presetClass="entr" presetSubtype="0" fill="hold" nodeType="afterEffect">
                                  <p:stCondLst>
                                    <p:cond delay="0"/>
                                  </p:stCondLst>
                                  <p:childTnLst>
                                    <p:set>
                                      <p:cBhvr>
                                        <p:cTn id="40" dur="1" fill="hold">
                                          <p:stCondLst>
                                            <p:cond delay="0"/>
                                          </p:stCondLst>
                                        </p:cTn>
                                        <p:tgtEl>
                                          <p:spTgt spid="30"/>
                                        </p:tgtEl>
                                        <p:attrNameLst>
                                          <p:attrName>style.visibility</p:attrName>
                                        </p:attrNameLst>
                                      </p:cBhvr>
                                      <p:to>
                                        <p:strVal val="visible"/>
                                      </p:to>
                                    </p:set>
                                    <p:animEffect transition="in" filter="fade">
                                      <p:cBhvr>
                                        <p:cTn id="41" dur="1000"/>
                                        <p:tgtEl>
                                          <p:spTgt spid="30"/>
                                        </p:tgtEl>
                                      </p:cBhvr>
                                    </p:animEffect>
                                    <p:anim calcmode="lin" valueType="num">
                                      <p:cBhvr>
                                        <p:cTn id="42" dur="1000" fill="hold"/>
                                        <p:tgtEl>
                                          <p:spTgt spid="30"/>
                                        </p:tgtEl>
                                        <p:attrNameLst>
                                          <p:attrName>ppt_x</p:attrName>
                                        </p:attrNameLst>
                                      </p:cBhvr>
                                      <p:tavLst>
                                        <p:tav tm="0">
                                          <p:val>
                                            <p:strVal val="#ppt_x"/>
                                          </p:val>
                                        </p:tav>
                                        <p:tav tm="100000">
                                          <p:val>
                                            <p:strVal val="#ppt_x"/>
                                          </p:val>
                                        </p:tav>
                                      </p:tavLst>
                                    </p:anim>
                                    <p:anim calcmode="lin" valueType="num">
                                      <p:cBhvr>
                                        <p:cTn id="43" dur="1000" fill="hold"/>
                                        <p:tgtEl>
                                          <p:spTgt spid="30"/>
                                        </p:tgtEl>
                                        <p:attrNameLst>
                                          <p:attrName>ppt_y</p:attrName>
                                        </p:attrNameLst>
                                      </p:cBhvr>
                                      <p:tavLst>
                                        <p:tav tm="0">
                                          <p:val>
                                            <p:strVal val="#ppt_y+.1"/>
                                          </p:val>
                                        </p:tav>
                                        <p:tav tm="100000">
                                          <p:val>
                                            <p:strVal val="#ppt_y"/>
                                          </p:val>
                                        </p:tav>
                                      </p:tavLst>
                                    </p:anim>
                                  </p:childTnLst>
                                </p:cTn>
                              </p:par>
                            </p:childTnLst>
                          </p:cTn>
                        </p:par>
                        <p:par>
                          <p:cTn id="44" fill="hold">
                            <p:stCondLst>
                              <p:cond delay="5260"/>
                            </p:stCondLst>
                            <p:childTnLst>
                              <p:par>
                                <p:cTn id="45" presetID="22" presetClass="entr" presetSubtype="8" fill="hold" grpId="0" nodeType="afterEffect">
                                  <p:stCondLst>
                                    <p:cond delay="0"/>
                                  </p:stCondLst>
                                  <p:childTnLst>
                                    <p:set>
                                      <p:cBhvr>
                                        <p:cTn id="46" dur="1" fill="hold">
                                          <p:stCondLst>
                                            <p:cond delay="0"/>
                                          </p:stCondLst>
                                        </p:cTn>
                                        <p:tgtEl>
                                          <p:spTgt spid="33"/>
                                        </p:tgtEl>
                                        <p:attrNameLst>
                                          <p:attrName>style.visibility</p:attrName>
                                        </p:attrNameLst>
                                      </p:cBhvr>
                                      <p:to>
                                        <p:strVal val="visible"/>
                                      </p:to>
                                    </p:set>
                                    <p:animEffect transition="in" filter="wipe(left)">
                                      <p:cBhvr>
                                        <p:cTn id="47" dur="1000"/>
                                        <p:tgtEl>
                                          <p:spTgt spid="33"/>
                                        </p:tgtEl>
                                      </p:cBhvr>
                                    </p:animEffect>
                                  </p:childTnLst>
                                </p:cTn>
                              </p:par>
                            </p:childTnLst>
                          </p:cTn>
                        </p:par>
                        <p:par>
                          <p:cTn id="48" fill="hold">
                            <p:stCondLst>
                              <p:cond delay="6260"/>
                            </p:stCondLst>
                            <p:childTnLst>
                              <p:par>
                                <p:cTn id="49" presetID="47" presetClass="entr" presetSubtype="0" fill="hold" nodeType="afterEffect">
                                  <p:stCondLst>
                                    <p:cond delay="0"/>
                                  </p:stCondLst>
                                  <p:childTnLst>
                                    <p:set>
                                      <p:cBhvr>
                                        <p:cTn id="50" dur="1" fill="hold">
                                          <p:stCondLst>
                                            <p:cond delay="0"/>
                                          </p:stCondLst>
                                        </p:cTn>
                                        <p:tgtEl>
                                          <p:spTgt spid="26"/>
                                        </p:tgtEl>
                                        <p:attrNameLst>
                                          <p:attrName>style.visibility</p:attrName>
                                        </p:attrNameLst>
                                      </p:cBhvr>
                                      <p:to>
                                        <p:strVal val="visible"/>
                                      </p:to>
                                    </p:set>
                                    <p:animEffect transition="in" filter="fade">
                                      <p:cBhvr>
                                        <p:cTn id="51" dur="1000"/>
                                        <p:tgtEl>
                                          <p:spTgt spid="26"/>
                                        </p:tgtEl>
                                      </p:cBhvr>
                                    </p:animEffect>
                                    <p:anim calcmode="lin" valueType="num">
                                      <p:cBhvr>
                                        <p:cTn id="52" dur="1000" fill="hold"/>
                                        <p:tgtEl>
                                          <p:spTgt spid="26"/>
                                        </p:tgtEl>
                                        <p:attrNameLst>
                                          <p:attrName>ppt_x</p:attrName>
                                        </p:attrNameLst>
                                      </p:cBhvr>
                                      <p:tavLst>
                                        <p:tav tm="0">
                                          <p:val>
                                            <p:strVal val="#ppt_x"/>
                                          </p:val>
                                        </p:tav>
                                        <p:tav tm="100000">
                                          <p:val>
                                            <p:strVal val="#ppt_x"/>
                                          </p:val>
                                        </p:tav>
                                      </p:tavLst>
                                    </p:anim>
                                    <p:anim calcmode="lin" valueType="num">
                                      <p:cBhvr>
                                        <p:cTn id="53" dur="1000" fill="hold"/>
                                        <p:tgtEl>
                                          <p:spTgt spid="26"/>
                                        </p:tgtEl>
                                        <p:attrNameLst>
                                          <p:attrName>ppt_y</p:attrName>
                                        </p:attrNameLst>
                                      </p:cBhvr>
                                      <p:tavLst>
                                        <p:tav tm="0">
                                          <p:val>
                                            <p:strVal val="#ppt_y-.1"/>
                                          </p:val>
                                        </p:tav>
                                        <p:tav tm="100000">
                                          <p:val>
                                            <p:strVal val="#ppt_y"/>
                                          </p:val>
                                        </p:tav>
                                      </p:tavLst>
                                    </p:anim>
                                  </p:childTnLst>
                                </p:cTn>
                              </p:par>
                            </p:childTnLst>
                          </p:cTn>
                        </p:par>
                        <p:par>
                          <p:cTn id="54" fill="hold">
                            <p:stCondLst>
                              <p:cond delay="7260"/>
                            </p:stCondLst>
                            <p:childTnLst>
                              <p:par>
                                <p:cTn id="55" presetID="22" presetClass="entr" presetSubtype="8" fill="hold" grpId="0" nodeType="afterEffect">
                                  <p:stCondLst>
                                    <p:cond delay="0"/>
                                  </p:stCondLst>
                                  <p:childTnLst>
                                    <p:set>
                                      <p:cBhvr>
                                        <p:cTn id="56" dur="1" fill="hold">
                                          <p:stCondLst>
                                            <p:cond delay="0"/>
                                          </p:stCondLst>
                                        </p:cTn>
                                        <p:tgtEl>
                                          <p:spTgt spid="29"/>
                                        </p:tgtEl>
                                        <p:attrNameLst>
                                          <p:attrName>style.visibility</p:attrName>
                                        </p:attrNameLst>
                                      </p:cBhvr>
                                      <p:to>
                                        <p:strVal val="visible"/>
                                      </p:to>
                                    </p:set>
                                    <p:animEffect transition="in" filter="wipe(left)">
                                      <p:cBhvr>
                                        <p:cTn id="57" dur="1000"/>
                                        <p:tgtEl>
                                          <p:spTgt spid="29"/>
                                        </p:tgtEl>
                                      </p:cBhvr>
                                    </p:animEffect>
                                  </p:childTnLst>
                                </p:cTn>
                              </p:par>
                            </p:childTnLst>
                          </p:cTn>
                        </p:par>
                        <p:par>
                          <p:cTn id="58" fill="hold">
                            <p:stCondLst>
                              <p:cond delay="8260"/>
                            </p:stCondLst>
                            <p:childTnLst>
                              <p:par>
                                <p:cTn id="59" presetID="42" presetClass="entr" presetSubtype="0" fill="hold" nodeType="afterEffect">
                                  <p:stCondLst>
                                    <p:cond delay="0"/>
                                  </p:stCondLst>
                                  <p:childTnLst>
                                    <p:set>
                                      <p:cBhvr>
                                        <p:cTn id="60" dur="1" fill="hold">
                                          <p:stCondLst>
                                            <p:cond delay="0"/>
                                          </p:stCondLst>
                                        </p:cTn>
                                        <p:tgtEl>
                                          <p:spTgt spid="34"/>
                                        </p:tgtEl>
                                        <p:attrNameLst>
                                          <p:attrName>style.visibility</p:attrName>
                                        </p:attrNameLst>
                                      </p:cBhvr>
                                      <p:to>
                                        <p:strVal val="visible"/>
                                      </p:to>
                                    </p:set>
                                    <p:animEffect transition="in" filter="fade">
                                      <p:cBhvr>
                                        <p:cTn id="61" dur="1000"/>
                                        <p:tgtEl>
                                          <p:spTgt spid="34"/>
                                        </p:tgtEl>
                                      </p:cBhvr>
                                    </p:animEffect>
                                    <p:anim calcmode="lin" valueType="num">
                                      <p:cBhvr>
                                        <p:cTn id="62" dur="1000" fill="hold"/>
                                        <p:tgtEl>
                                          <p:spTgt spid="34"/>
                                        </p:tgtEl>
                                        <p:attrNameLst>
                                          <p:attrName>ppt_x</p:attrName>
                                        </p:attrNameLst>
                                      </p:cBhvr>
                                      <p:tavLst>
                                        <p:tav tm="0">
                                          <p:val>
                                            <p:strVal val="#ppt_x"/>
                                          </p:val>
                                        </p:tav>
                                        <p:tav tm="100000">
                                          <p:val>
                                            <p:strVal val="#ppt_x"/>
                                          </p:val>
                                        </p:tav>
                                      </p:tavLst>
                                    </p:anim>
                                    <p:anim calcmode="lin" valueType="num">
                                      <p:cBhvr>
                                        <p:cTn id="63" dur="1000" fill="hold"/>
                                        <p:tgtEl>
                                          <p:spTgt spid="34"/>
                                        </p:tgtEl>
                                        <p:attrNameLst>
                                          <p:attrName>ppt_y</p:attrName>
                                        </p:attrNameLst>
                                      </p:cBhvr>
                                      <p:tavLst>
                                        <p:tav tm="0">
                                          <p:val>
                                            <p:strVal val="#ppt_y+.1"/>
                                          </p:val>
                                        </p:tav>
                                        <p:tav tm="100000">
                                          <p:val>
                                            <p:strVal val="#ppt_y"/>
                                          </p:val>
                                        </p:tav>
                                      </p:tavLst>
                                    </p:anim>
                                  </p:childTnLst>
                                </p:cTn>
                              </p:par>
                            </p:childTnLst>
                          </p:cTn>
                        </p:par>
                        <p:par>
                          <p:cTn id="64" fill="hold">
                            <p:stCondLst>
                              <p:cond delay="9260"/>
                            </p:stCondLst>
                            <p:childTnLst>
                              <p:par>
                                <p:cTn id="65" presetID="22" presetClass="entr" presetSubtype="8" fill="hold" grpId="0" nodeType="afterEffect">
                                  <p:stCondLst>
                                    <p:cond delay="0"/>
                                  </p:stCondLst>
                                  <p:childTnLst>
                                    <p:set>
                                      <p:cBhvr>
                                        <p:cTn id="66" dur="1" fill="hold">
                                          <p:stCondLst>
                                            <p:cond delay="0"/>
                                          </p:stCondLst>
                                        </p:cTn>
                                        <p:tgtEl>
                                          <p:spTgt spid="37"/>
                                        </p:tgtEl>
                                        <p:attrNameLst>
                                          <p:attrName>style.visibility</p:attrName>
                                        </p:attrNameLst>
                                      </p:cBhvr>
                                      <p:to>
                                        <p:strVal val="visible"/>
                                      </p:to>
                                    </p:set>
                                    <p:animEffect transition="in" filter="wipe(left)">
                                      <p:cBhvr>
                                        <p:cTn id="67" dur="1000"/>
                                        <p:tgtEl>
                                          <p:spTgt spid="37"/>
                                        </p:tgtEl>
                                      </p:cBhvr>
                                    </p:animEffect>
                                  </p:childTnLst>
                                </p:cTn>
                              </p:par>
                            </p:childTnLst>
                          </p:cTn>
                        </p:par>
                        <p:par>
                          <p:cTn id="68" fill="hold">
                            <p:stCondLst>
                              <p:cond delay="10260"/>
                            </p:stCondLst>
                            <p:childTnLst>
                              <p:par>
                                <p:cTn id="69" presetID="47" presetClass="entr" presetSubtype="0" fill="hold" nodeType="afterEffect">
                                  <p:stCondLst>
                                    <p:cond delay="0"/>
                                  </p:stCondLst>
                                  <p:childTnLst>
                                    <p:set>
                                      <p:cBhvr>
                                        <p:cTn id="70" dur="1" fill="hold">
                                          <p:stCondLst>
                                            <p:cond delay="0"/>
                                          </p:stCondLst>
                                        </p:cTn>
                                        <p:tgtEl>
                                          <p:spTgt spid="38"/>
                                        </p:tgtEl>
                                        <p:attrNameLst>
                                          <p:attrName>style.visibility</p:attrName>
                                        </p:attrNameLst>
                                      </p:cBhvr>
                                      <p:to>
                                        <p:strVal val="visible"/>
                                      </p:to>
                                    </p:set>
                                    <p:animEffect transition="in" filter="fade">
                                      <p:cBhvr>
                                        <p:cTn id="71" dur="1000"/>
                                        <p:tgtEl>
                                          <p:spTgt spid="38"/>
                                        </p:tgtEl>
                                      </p:cBhvr>
                                    </p:animEffect>
                                    <p:anim calcmode="lin" valueType="num">
                                      <p:cBhvr>
                                        <p:cTn id="72" dur="1000" fill="hold"/>
                                        <p:tgtEl>
                                          <p:spTgt spid="38"/>
                                        </p:tgtEl>
                                        <p:attrNameLst>
                                          <p:attrName>ppt_x</p:attrName>
                                        </p:attrNameLst>
                                      </p:cBhvr>
                                      <p:tavLst>
                                        <p:tav tm="0">
                                          <p:val>
                                            <p:strVal val="#ppt_x"/>
                                          </p:val>
                                        </p:tav>
                                        <p:tav tm="100000">
                                          <p:val>
                                            <p:strVal val="#ppt_x"/>
                                          </p:val>
                                        </p:tav>
                                      </p:tavLst>
                                    </p:anim>
                                    <p:anim calcmode="lin" valueType="num">
                                      <p:cBhvr>
                                        <p:cTn id="73" dur="1000" fill="hold"/>
                                        <p:tgtEl>
                                          <p:spTgt spid="38"/>
                                        </p:tgtEl>
                                        <p:attrNameLst>
                                          <p:attrName>ppt_y</p:attrName>
                                        </p:attrNameLst>
                                      </p:cBhvr>
                                      <p:tavLst>
                                        <p:tav tm="0">
                                          <p:val>
                                            <p:strVal val="#ppt_y-.1"/>
                                          </p:val>
                                        </p:tav>
                                        <p:tav tm="100000">
                                          <p:val>
                                            <p:strVal val="#ppt_y"/>
                                          </p:val>
                                        </p:tav>
                                      </p:tavLst>
                                    </p:anim>
                                  </p:childTnLst>
                                </p:cTn>
                              </p:par>
                            </p:childTnLst>
                          </p:cTn>
                        </p:par>
                        <p:par>
                          <p:cTn id="74" fill="hold">
                            <p:stCondLst>
                              <p:cond delay="11260"/>
                            </p:stCondLst>
                            <p:childTnLst>
                              <p:par>
                                <p:cTn id="75" presetID="22" presetClass="entr" presetSubtype="8" fill="hold" grpId="0" nodeType="afterEffect">
                                  <p:stCondLst>
                                    <p:cond delay="0"/>
                                  </p:stCondLst>
                                  <p:childTnLst>
                                    <p:set>
                                      <p:cBhvr>
                                        <p:cTn id="76" dur="1" fill="hold">
                                          <p:stCondLst>
                                            <p:cond delay="0"/>
                                          </p:stCondLst>
                                        </p:cTn>
                                        <p:tgtEl>
                                          <p:spTgt spid="41"/>
                                        </p:tgtEl>
                                        <p:attrNameLst>
                                          <p:attrName>style.visibility</p:attrName>
                                        </p:attrNameLst>
                                      </p:cBhvr>
                                      <p:to>
                                        <p:strVal val="visible"/>
                                      </p:to>
                                    </p:set>
                                    <p:animEffect transition="in" filter="wipe(left)">
                                      <p:cBhvr>
                                        <p:cTn id="77" dur="1000"/>
                                        <p:tgtEl>
                                          <p:spTgt spid="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5" grpId="0"/>
      <p:bldP spid="21" grpId="0" animBg="1"/>
      <p:bldP spid="25" grpId="0"/>
      <p:bldP spid="29" grpId="0"/>
      <p:bldP spid="33" grpId="0"/>
      <p:bldP spid="37" grpId="0"/>
      <p:bldP spid="41"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文本框 5"/>
          <p:cNvSpPr txBox="1"/>
          <p:nvPr/>
        </p:nvSpPr>
        <p:spPr>
          <a:xfrm>
            <a:off x="957842" y="263724"/>
            <a:ext cx="4680957" cy="584775"/>
          </a:xfrm>
          <a:prstGeom prst="rect">
            <a:avLst/>
          </a:prstGeom>
          <a:noFill/>
        </p:spPr>
        <p:txBody>
          <a:bodyPr wrap="square" rtlCol="0">
            <a:spAutoFit/>
          </a:bodyPr>
          <a:lstStyle>
            <a:defPPr>
              <a:defRPr lang="zh-CN"/>
            </a:defPPr>
            <a:lvl1pPr>
              <a:defRPr sz="4000">
                <a:solidFill>
                  <a:schemeClr val="accent1">
                    <a:lumMod val="50000"/>
                  </a:schemeClr>
                </a:solidFill>
                <a:latin typeface="微软雅黑" pitchFamily="34" charset="-122"/>
                <a:ea typeface="微软雅黑" pitchFamily="34" charset="-122"/>
              </a:defRPr>
            </a:lvl1pPr>
          </a:lstStyle>
          <a:p>
            <a:r>
              <a:rPr lang="en-US" altLang="zh-CN" sz="3200" dirty="0">
                <a:solidFill>
                  <a:schemeClr val="bg1">
                    <a:lumMod val="50000"/>
                  </a:schemeClr>
                </a:solidFill>
              </a:rPr>
              <a:t>03.</a:t>
            </a:r>
            <a:r>
              <a:rPr lang="zh-CN" altLang="en-US" sz="3200" dirty="0">
                <a:solidFill>
                  <a:schemeClr val="bg1">
                    <a:lumMod val="50000"/>
                  </a:schemeClr>
                </a:solidFill>
              </a:rPr>
              <a:t>计划实施步骤</a:t>
            </a:r>
            <a:endParaRPr lang="zh-CN" altLang="zh-CN" sz="3200" dirty="0">
              <a:solidFill>
                <a:schemeClr val="bg1">
                  <a:lumMod val="50000"/>
                </a:schemeClr>
              </a:solidFill>
            </a:endParaRPr>
          </a:p>
        </p:txBody>
      </p:sp>
      <p:grpSp>
        <p:nvGrpSpPr>
          <p:cNvPr id="10" name="组合 9"/>
          <p:cNvGrpSpPr/>
          <p:nvPr/>
        </p:nvGrpSpPr>
        <p:grpSpPr>
          <a:xfrm>
            <a:off x="0" y="231838"/>
            <a:ext cx="759125" cy="693420"/>
            <a:chOff x="0" y="532828"/>
            <a:chExt cx="759125" cy="568897"/>
          </a:xfrm>
          <a:solidFill>
            <a:srgbClr val="076DC1"/>
          </a:solidFill>
        </p:grpSpPr>
        <p:sp>
          <p:nvSpPr>
            <p:cNvPr id="11" name="矩形 10"/>
            <p:cNvSpPr/>
            <p:nvPr/>
          </p:nvSpPr>
          <p:spPr>
            <a:xfrm>
              <a:off x="0" y="532828"/>
              <a:ext cx="238791" cy="568897"/>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矩形 11"/>
            <p:cNvSpPr/>
            <p:nvPr/>
          </p:nvSpPr>
          <p:spPr>
            <a:xfrm>
              <a:off x="341410" y="532828"/>
              <a:ext cx="107228" cy="568897"/>
            </a:xfrm>
            <a:prstGeom prst="rect">
              <a:avLst/>
            </a:prstGeom>
            <a:solidFill>
              <a:srgbClr val="01B0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矩形 12"/>
            <p:cNvSpPr/>
            <p:nvPr/>
          </p:nvSpPr>
          <p:spPr>
            <a:xfrm>
              <a:off x="551257" y="532828"/>
              <a:ext cx="67464" cy="568897"/>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矩形 13"/>
            <p:cNvSpPr/>
            <p:nvPr/>
          </p:nvSpPr>
          <p:spPr>
            <a:xfrm>
              <a:off x="721341" y="532828"/>
              <a:ext cx="37784" cy="568897"/>
            </a:xfrm>
            <a:prstGeom prst="rect">
              <a:avLst/>
            </a:prstGeom>
            <a:solidFill>
              <a:srgbClr val="01B0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5" name="TextBox 14"/>
          <p:cNvSpPr txBox="1"/>
          <p:nvPr/>
        </p:nvSpPr>
        <p:spPr>
          <a:xfrm>
            <a:off x="9059265" y="385644"/>
            <a:ext cx="3131147" cy="369332"/>
          </a:xfrm>
          <a:prstGeom prst="rect">
            <a:avLst/>
          </a:prstGeom>
          <a:noFill/>
        </p:spPr>
        <p:txBody>
          <a:bodyPr wrap="square" rtlCol="0">
            <a:spAutoFit/>
          </a:bodyPr>
          <a:lstStyle/>
          <a:p>
            <a:r>
              <a:rPr lang="en-US" altLang="zh-CN" dirty="0">
                <a:solidFill>
                  <a:schemeClr val="bg1">
                    <a:lumMod val="50000"/>
                  </a:schemeClr>
                </a:solidFill>
                <a:latin typeface="微软雅黑" pitchFamily="34" charset="-122"/>
                <a:ea typeface="微软雅黑" pitchFamily="34" charset="-122"/>
              </a:rPr>
              <a:t>LOGO     </a:t>
            </a:r>
            <a:r>
              <a:rPr lang="zh-CN" altLang="en-US" dirty="0">
                <a:solidFill>
                  <a:schemeClr val="bg1">
                    <a:lumMod val="50000"/>
                  </a:schemeClr>
                </a:solidFill>
                <a:latin typeface="微软雅黑" pitchFamily="34" charset="-122"/>
                <a:ea typeface="微软雅黑" pitchFamily="34" charset="-122"/>
              </a:rPr>
              <a:t>添加您的公司名称</a:t>
            </a:r>
          </a:p>
        </p:txBody>
      </p:sp>
      <p:grpSp>
        <p:nvGrpSpPr>
          <p:cNvPr id="16" name="组合 15"/>
          <p:cNvGrpSpPr/>
          <p:nvPr/>
        </p:nvGrpSpPr>
        <p:grpSpPr>
          <a:xfrm>
            <a:off x="0" y="922175"/>
            <a:ext cx="12190413" cy="45719"/>
            <a:chOff x="0" y="532828"/>
            <a:chExt cx="759125" cy="568897"/>
          </a:xfrm>
          <a:solidFill>
            <a:srgbClr val="076DC1"/>
          </a:solidFill>
        </p:grpSpPr>
        <p:sp>
          <p:nvSpPr>
            <p:cNvPr id="17" name="矩形 16"/>
            <p:cNvSpPr/>
            <p:nvPr/>
          </p:nvSpPr>
          <p:spPr>
            <a:xfrm>
              <a:off x="0" y="532828"/>
              <a:ext cx="238791" cy="568897"/>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矩形 17"/>
            <p:cNvSpPr/>
            <p:nvPr/>
          </p:nvSpPr>
          <p:spPr>
            <a:xfrm>
              <a:off x="238791" y="532828"/>
              <a:ext cx="209847" cy="568897"/>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矩形 18"/>
            <p:cNvSpPr/>
            <p:nvPr/>
          </p:nvSpPr>
          <p:spPr>
            <a:xfrm>
              <a:off x="448638" y="532828"/>
              <a:ext cx="170083" cy="568897"/>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矩形 19"/>
            <p:cNvSpPr/>
            <p:nvPr/>
          </p:nvSpPr>
          <p:spPr>
            <a:xfrm>
              <a:off x="616871" y="532828"/>
              <a:ext cx="142254" cy="568897"/>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1" name="椭圆 1"/>
          <p:cNvSpPr/>
          <p:nvPr/>
        </p:nvSpPr>
        <p:spPr>
          <a:xfrm>
            <a:off x="3656661" y="1677065"/>
            <a:ext cx="1654845" cy="1654323"/>
          </a:xfrm>
          <a:custGeom>
            <a:avLst/>
            <a:gdLst/>
            <a:ahLst/>
            <a:cxnLst/>
            <a:rect l="l" t="t" r="r" b="b"/>
            <a:pathLst>
              <a:path w="1648346" h="1656184">
                <a:moveTo>
                  <a:pt x="820254" y="0"/>
                </a:moveTo>
                <a:cubicBezTo>
                  <a:pt x="1277597" y="0"/>
                  <a:pt x="1648346" y="370749"/>
                  <a:pt x="1648346" y="828092"/>
                </a:cubicBezTo>
                <a:cubicBezTo>
                  <a:pt x="1648346" y="1285435"/>
                  <a:pt x="1277597" y="1656184"/>
                  <a:pt x="820254" y="1656184"/>
                </a:cubicBezTo>
                <a:cubicBezTo>
                  <a:pt x="771082" y="1656184"/>
                  <a:pt x="722910" y="1651898"/>
                  <a:pt x="676238" y="1642851"/>
                </a:cubicBezTo>
                <a:lnTo>
                  <a:pt x="676238" y="1458836"/>
                </a:lnTo>
                <a:cubicBezTo>
                  <a:pt x="722365" y="1470593"/>
                  <a:pt x="770659" y="1476164"/>
                  <a:pt x="820254" y="1476164"/>
                </a:cubicBezTo>
                <a:cubicBezTo>
                  <a:pt x="1178174" y="1476164"/>
                  <a:pt x="1468326" y="1186012"/>
                  <a:pt x="1468326" y="828092"/>
                </a:cubicBezTo>
                <a:cubicBezTo>
                  <a:pt x="1468326" y="470172"/>
                  <a:pt x="1178174" y="180020"/>
                  <a:pt x="820254" y="180020"/>
                </a:cubicBezTo>
                <a:cubicBezTo>
                  <a:pt x="499245" y="180020"/>
                  <a:pt x="232748" y="413413"/>
                  <a:pt x="183071" y="720080"/>
                </a:cubicBezTo>
                <a:lnTo>
                  <a:pt x="0" y="720080"/>
                </a:lnTo>
                <a:cubicBezTo>
                  <a:pt x="52132" y="313716"/>
                  <a:pt x="399556" y="0"/>
                  <a:pt x="820254" y="0"/>
                </a:cubicBezTo>
                <a:close/>
              </a:path>
            </a:pathLst>
          </a:custGeom>
          <a:solidFill>
            <a:srgbClr val="076DC1"/>
          </a:solidFill>
          <a:ln w="25400" cap="flat" cmpd="sng" algn="ctr">
            <a:noFill/>
            <a:prstDash val="solid"/>
          </a:ln>
          <a:effectLst/>
        </p:spPr>
        <p:txBody>
          <a:bodyPr lIns="121917" tIns="60958" rIns="121917" bIns="60958" rtlCol="0" anchor="ctr"/>
          <a:lstStyle/>
          <a:p>
            <a:pPr algn="ctr"/>
            <a:endParaRPr lang="zh-CN" altLang="en-US" b="1" kern="0">
              <a:solidFill>
                <a:sysClr val="window" lastClr="FFFFFF"/>
              </a:solidFill>
              <a:latin typeface="微软雅黑" pitchFamily="34" charset="-122"/>
              <a:ea typeface="微软雅黑" pitchFamily="34" charset="-122"/>
            </a:endParaRPr>
          </a:p>
        </p:txBody>
      </p:sp>
      <p:sp>
        <p:nvSpPr>
          <p:cNvPr id="22" name="椭圆 1"/>
          <p:cNvSpPr/>
          <p:nvPr/>
        </p:nvSpPr>
        <p:spPr>
          <a:xfrm>
            <a:off x="3505357" y="3127784"/>
            <a:ext cx="831357" cy="1654323"/>
          </a:xfrm>
          <a:custGeom>
            <a:avLst/>
            <a:gdLst/>
            <a:ahLst/>
            <a:cxnLst/>
            <a:rect l="l" t="t" r="r" b="b"/>
            <a:pathLst>
              <a:path w="828092" h="1656184">
                <a:moveTo>
                  <a:pt x="828092" y="0"/>
                </a:moveTo>
                <a:lnTo>
                  <a:pt x="828092" y="180020"/>
                </a:lnTo>
                <a:cubicBezTo>
                  <a:pt x="470172" y="180020"/>
                  <a:pt x="180020" y="470172"/>
                  <a:pt x="180020" y="828092"/>
                </a:cubicBezTo>
                <a:cubicBezTo>
                  <a:pt x="180020" y="1186012"/>
                  <a:pt x="470172" y="1476164"/>
                  <a:pt x="828092" y="1476164"/>
                </a:cubicBezTo>
                <a:lnTo>
                  <a:pt x="828092" y="1656184"/>
                </a:lnTo>
                <a:cubicBezTo>
                  <a:pt x="370749" y="1656184"/>
                  <a:pt x="0" y="1285435"/>
                  <a:pt x="0" y="828092"/>
                </a:cubicBezTo>
                <a:cubicBezTo>
                  <a:pt x="0" y="370749"/>
                  <a:pt x="370749" y="0"/>
                  <a:pt x="828092" y="0"/>
                </a:cubicBezTo>
                <a:close/>
              </a:path>
            </a:pathLst>
          </a:custGeom>
          <a:solidFill>
            <a:srgbClr val="01B0F1"/>
          </a:solidFill>
          <a:ln w="25400" cap="flat" cmpd="sng" algn="ctr">
            <a:noFill/>
            <a:prstDash val="solid"/>
          </a:ln>
          <a:effectLst/>
        </p:spPr>
        <p:txBody>
          <a:bodyPr lIns="121917" tIns="60958" rIns="121917" bIns="60958" rtlCol="0" anchor="ctr"/>
          <a:lstStyle/>
          <a:p>
            <a:pPr algn="ctr">
              <a:defRPr/>
            </a:pPr>
            <a:endParaRPr lang="zh-CN" altLang="en-US" sz="2200" kern="0">
              <a:solidFill>
                <a:sysClr val="window" lastClr="FFFFFF"/>
              </a:solidFill>
            </a:endParaRPr>
          </a:p>
        </p:txBody>
      </p:sp>
      <p:sp>
        <p:nvSpPr>
          <p:cNvPr id="23" name="椭圆 1"/>
          <p:cNvSpPr/>
          <p:nvPr/>
        </p:nvSpPr>
        <p:spPr>
          <a:xfrm rot="5400000">
            <a:off x="3392215" y="4594381"/>
            <a:ext cx="1646493" cy="1662714"/>
          </a:xfrm>
          <a:custGeom>
            <a:avLst/>
            <a:gdLst/>
            <a:ahLst/>
            <a:cxnLst/>
            <a:rect l="l" t="t" r="r" b="b"/>
            <a:pathLst>
              <a:path w="1648346" h="1656184">
                <a:moveTo>
                  <a:pt x="820254" y="0"/>
                </a:moveTo>
                <a:cubicBezTo>
                  <a:pt x="1277597" y="0"/>
                  <a:pt x="1648346" y="370749"/>
                  <a:pt x="1648346" y="828092"/>
                </a:cubicBezTo>
                <a:cubicBezTo>
                  <a:pt x="1648346" y="1285435"/>
                  <a:pt x="1277597" y="1656184"/>
                  <a:pt x="820254" y="1656184"/>
                </a:cubicBezTo>
                <a:cubicBezTo>
                  <a:pt x="771082" y="1656184"/>
                  <a:pt x="722910" y="1651898"/>
                  <a:pt x="676238" y="1642851"/>
                </a:cubicBezTo>
                <a:lnTo>
                  <a:pt x="676238" y="1458836"/>
                </a:lnTo>
                <a:cubicBezTo>
                  <a:pt x="722365" y="1470593"/>
                  <a:pt x="770659" y="1476164"/>
                  <a:pt x="820254" y="1476164"/>
                </a:cubicBezTo>
                <a:cubicBezTo>
                  <a:pt x="1178174" y="1476164"/>
                  <a:pt x="1468326" y="1186012"/>
                  <a:pt x="1468326" y="828092"/>
                </a:cubicBezTo>
                <a:cubicBezTo>
                  <a:pt x="1468326" y="470172"/>
                  <a:pt x="1178174" y="180020"/>
                  <a:pt x="820254" y="180020"/>
                </a:cubicBezTo>
                <a:cubicBezTo>
                  <a:pt x="499245" y="180020"/>
                  <a:pt x="232748" y="413413"/>
                  <a:pt x="183071" y="720080"/>
                </a:cubicBezTo>
                <a:lnTo>
                  <a:pt x="0" y="720080"/>
                </a:lnTo>
                <a:cubicBezTo>
                  <a:pt x="52132" y="313716"/>
                  <a:pt x="399556" y="0"/>
                  <a:pt x="820254" y="0"/>
                </a:cubicBezTo>
                <a:close/>
              </a:path>
            </a:pathLst>
          </a:custGeom>
          <a:solidFill>
            <a:srgbClr val="076DC1"/>
          </a:solidFill>
          <a:ln w="25400" cap="flat" cmpd="sng" algn="ctr">
            <a:noFill/>
            <a:prstDash val="solid"/>
          </a:ln>
          <a:effectLst/>
        </p:spPr>
        <p:txBody>
          <a:bodyPr lIns="121917" tIns="60958" rIns="121917" bIns="60958" rtlCol="0" anchor="ctr"/>
          <a:lstStyle/>
          <a:p>
            <a:pPr algn="ctr"/>
            <a:endParaRPr lang="zh-CN" altLang="en-US" b="1" kern="0">
              <a:solidFill>
                <a:sysClr val="window" lastClr="FFFFFF"/>
              </a:solidFill>
              <a:latin typeface="微软雅黑" pitchFamily="34" charset="-122"/>
              <a:ea typeface="微软雅黑" pitchFamily="34" charset="-122"/>
            </a:endParaRPr>
          </a:p>
        </p:txBody>
      </p:sp>
      <p:sp>
        <p:nvSpPr>
          <p:cNvPr id="24" name="椭圆 1"/>
          <p:cNvSpPr/>
          <p:nvPr/>
        </p:nvSpPr>
        <p:spPr>
          <a:xfrm rot="10800000">
            <a:off x="2177607" y="1449105"/>
            <a:ext cx="1654845" cy="1654323"/>
          </a:xfrm>
          <a:custGeom>
            <a:avLst/>
            <a:gdLst/>
            <a:ahLst/>
            <a:cxnLst/>
            <a:rect l="l" t="t" r="r" b="b"/>
            <a:pathLst>
              <a:path w="1648346" h="1656184">
                <a:moveTo>
                  <a:pt x="820254" y="0"/>
                </a:moveTo>
                <a:cubicBezTo>
                  <a:pt x="1277597" y="0"/>
                  <a:pt x="1648346" y="370749"/>
                  <a:pt x="1648346" y="828092"/>
                </a:cubicBezTo>
                <a:cubicBezTo>
                  <a:pt x="1648346" y="1285435"/>
                  <a:pt x="1277597" y="1656184"/>
                  <a:pt x="820254" y="1656184"/>
                </a:cubicBezTo>
                <a:cubicBezTo>
                  <a:pt x="771082" y="1656184"/>
                  <a:pt x="722910" y="1651898"/>
                  <a:pt x="676238" y="1642851"/>
                </a:cubicBezTo>
                <a:lnTo>
                  <a:pt x="676238" y="1458836"/>
                </a:lnTo>
                <a:cubicBezTo>
                  <a:pt x="722365" y="1470593"/>
                  <a:pt x="770659" y="1476164"/>
                  <a:pt x="820254" y="1476164"/>
                </a:cubicBezTo>
                <a:cubicBezTo>
                  <a:pt x="1178174" y="1476164"/>
                  <a:pt x="1468326" y="1186012"/>
                  <a:pt x="1468326" y="828092"/>
                </a:cubicBezTo>
                <a:cubicBezTo>
                  <a:pt x="1468326" y="470172"/>
                  <a:pt x="1178174" y="180020"/>
                  <a:pt x="820254" y="180020"/>
                </a:cubicBezTo>
                <a:cubicBezTo>
                  <a:pt x="499245" y="180020"/>
                  <a:pt x="232748" y="413413"/>
                  <a:pt x="183071" y="720080"/>
                </a:cubicBezTo>
                <a:lnTo>
                  <a:pt x="0" y="720080"/>
                </a:lnTo>
                <a:cubicBezTo>
                  <a:pt x="52132" y="313716"/>
                  <a:pt x="399556" y="0"/>
                  <a:pt x="820254" y="0"/>
                </a:cubicBezTo>
                <a:close/>
              </a:path>
            </a:pathLst>
          </a:custGeom>
          <a:solidFill>
            <a:srgbClr val="01B0F1"/>
          </a:solidFill>
          <a:ln w="25400" cap="flat" cmpd="sng" algn="ctr">
            <a:noFill/>
            <a:prstDash val="solid"/>
          </a:ln>
          <a:effectLst/>
        </p:spPr>
        <p:txBody>
          <a:bodyPr lIns="121917" tIns="60958" rIns="121917" bIns="60958" rtlCol="0" anchor="ctr"/>
          <a:lstStyle/>
          <a:p>
            <a:pPr algn="ctr">
              <a:defRPr/>
            </a:pPr>
            <a:endParaRPr lang="zh-CN" altLang="en-US" sz="2200" kern="0">
              <a:solidFill>
                <a:sysClr val="window" lastClr="FFFFFF"/>
              </a:solidFill>
            </a:endParaRPr>
          </a:p>
        </p:txBody>
      </p:sp>
      <p:sp>
        <p:nvSpPr>
          <p:cNvPr id="25" name="椭圆 1"/>
          <p:cNvSpPr/>
          <p:nvPr/>
        </p:nvSpPr>
        <p:spPr>
          <a:xfrm rot="6199008">
            <a:off x="2490207" y="3948976"/>
            <a:ext cx="827161" cy="1566521"/>
          </a:xfrm>
          <a:custGeom>
            <a:avLst/>
            <a:gdLst/>
            <a:ahLst/>
            <a:cxnLst/>
            <a:rect l="l" t="t" r="r" b="b"/>
            <a:pathLst>
              <a:path w="828092" h="1560369">
                <a:moveTo>
                  <a:pt x="16824" y="994982"/>
                </a:moveTo>
                <a:cubicBezTo>
                  <a:pt x="5793" y="941075"/>
                  <a:pt x="0" y="885260"/>
                  <a:pt x="0" y="828092"/>
                </a:cubicBezTo>
                <a:cubicBezTo>
                  <a:pt x="0" y="370749"/>
                  <a:pt x="370749" y="0"/>
                  <a:pt x="828092" y="0"/>
                </a:cubicBezTo>
                <a:lnTo>
                  <a:pt x="828092" y="180020"/>
                </a:lnTo>
                <a:cubicBezTo>
                  <a:pt x="470172" y="180020"/>
                  <a:pt x="180020" y="470172"/>
                  <a:pt x="180020" y="828092"/>
                </a:cubicBezTo>
                <a:cubicBezTo>
                  <a:pt x="180020" y="1180557"/>
                  <a:pt x="461395" y="1467304"/>
                  <a:pt x="811810" y="1474523"/>
                </a:cubicBezTo>
                <a:lnTo>
                  <a:pt x="449129" y="1560369"/>
                </a:lnTo>
                <a:cubicBezTo>
                  <a:pt x="229080" y="1450469"/>
                  <a:pt x="67556" y="1242904"/>
                  <a:pt x="16824" y="994982"/>
                </a:cubicBezTo>
                <a:close/>
              </a:path>
            </a:pathLst>
          </a:custGeom>
          <a:solidFill>
            <a:srgbClr val="01B0F1"/>
          </a:solidFill>
          <a:ln w="25400" cap="flat" cmpd="sng" algn="ctr">
            <a:noFill/>
            <a:prstDash val="solid"/>
          </a:ln>
          <a:effectLst/>
        </p:spPr>
        <p:txBody>
          <a:bodyPr lIns="121917" tIns="60958" rIns="121917" bIns="60958" rtlCol="0" anchor="ctr"/>
          <a:lstStyle/>
          <a:p>
            <a:pPr algn="ctr">
              <a:defRPr/>
            </a:pPr>
            <a:endParaRPr lang="zh-CN" altLang="en-US" sz="2200" kern="0">
              <a:solidFill>
                <a:sysClr val="window" lastClr="FFFFFF"/>
              </a:solidFill>
            </a:endParaRPr>
          </a:p>
        </p:txBody>
      </p:sp>
      <p:sp>
        <p:nvSpPr>
          <p:cNvPr id="26" name="圆角矩形 14"/>
          <p:cNvSpPr/>
          <p:nvPr/>
        </p:nvSpPr>
        <p:spPr>
          <a:xfrm>
            <a:off x="5157561" y="2077216"/>
            <a:ext cx="3976056" cy="647343"/>
          </a:xfrm>
          <a:custGeom>
            <a:avLst/>
            <a:gdLst/>
            <a:ahLst/>
            <a:cxnLst/>
            <a:rect l="l" t="t" r="r" b="b"/>
            <a:pathLst>
              <a:path w="3960440" h="648072">
                <a:moveTo>
                  <a:pt x="0" y="0"/>
                </a:moveTo>
                <a:lnTo>
                  <a:pt x="3636404" y="0"/>
                </a:lnTo>
                <a:cubicBezTo>
                  <a:pt x="3815364" y="0"/>
                  <a:pt x="3960440" y="145076"/>
                  <a:pt x="3960440" y="324036"/>
                </a:cubicBezTo>
                <a:cubicBezTo>
                  <a:pt x="3960440" y="502996"/>
                  <a:pt x="3815364" y="648072"/>
                  <a:pt x="3636404" y="648072"/>
                </a:cubicBezTo>
                <a:lnTo>
                  <a:pt x="0" y="648072"/>
                </a:lnTo>
                <a:close/>
              </a:path>
            </a:pathLst>
          </a:custGeom>
          <a:solidFill>
            <a:srgbClr val="076DC1"/>
          </a:solidFill>
          <a:ln w="25400" cap="flat" cmpd="sng" algn="ctr">
            <a:noFill/>
            <a:prstDash val="solid"/>
          </a:ln>
          <a:effectLst/>
        </p:spPr>
        <p:txBody>
          <a:bodyPr lIns="121917" tIns="60958" rIns="121917" bIns="60958" rtlCol="0" anchor="ctr"/>
          <a:lstStyle/>
          <a:p>
            <a:pPr algn="ctr">
              <a:defRPr/>
            </a:pPr>
            <a:r>
              <a:rPr lang="zh-CN" altLang="en-US" b="1" kern="0" dirty="0">
                <a:solidFill>
                  <a:sysClr val="window" lastClr="FFFFFF"/>
                </a:solidFill>
                <a:latin typeface="微软雅黑" pitchFamily="34" charset="-122"/>
                <a:ea typeface="微软雅黑" pitchFamily="34" charset="-122"/>
              </a:rPr>
              <a:t>您的标题写在这里</a:t>
            </a:r>
          </a:p>
        </p:txBody>
      </p:sp>
      <p:sp>
        <p:nvSpPr>
          <p:cNvPr id="27" name="圆角矩形 14"/>
          <p:cNvSpPr/>
          <p:nvPr/>
        </p:nvSpPr>
        <p:spPr>
          <a:xfrm>
            <a:off x="4824363" y="4884767"/>
            <a:ext cx="4049198" cy="647343"/>
          </a:xfrm>
          <a:custGeom>
            <a:avLst/>
            <a:gdLst>
              <a:gd name="connsiteX0" fmla="*/ 0 w 4033295"/>
              <a:gd name="connsiteY0" fmla="*/ 0 h 648072"/>
              <a:gd name="connsiteX1" fmla="*/ 3709259 w 4033295"/>
              <a:gd name="connsiteY1" fmla="*/ 0 h 648072"/>
              <a:gd name="connsiteX2" fmla="*/ 4033295 w 4033295"/>
              <a:gd name="connsiteY2" fmla="*/ 324036 h 648072"/>
              <a:gd name="connsiteX3" fmla="*/ 3709259 w 4033295"/>
              <a:gd name="connsiteY3" fmla="*/ 648072 h 648072"/>
              <a:gd name="connsiteX4" fmla="*/ 72855 w 4033295"/>
              <a:gd name="connsiteY4" fmla="*/ 648072 h 648072"/>
              <a:gd name="connsiteX5" fmla="*/ 0 w 4033295"/>
              <a:gd name="connsiteY5" fmla="*/ 0 h 6480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033295" h="648072">
                <a:moveTo>
                  <a:pt x="0" y="0"/>
                </a:moveTo>
                <a:lnTo>
                  <a:pt x="3709259" y="0"/>
                </a:lnTo>
                <a:cubicBezTo>
                  <a:pt x="3888219" y="0"/>
                  <a:pt x="4033295" y="145076"/>
                  <a:pt x="4033295" y="324036"/>
                </a:cubicBezTo>
                <a:cubicBezTo>
                  <a:pt x="4033295" y="502996"/>
                  <a:pt x="3888219" y="648072"/>
                  <a:pt x="3709259" y="648072"/>
                </a:cubicBezTo>
                <a:lnTo>
                  <a:pt x="72855" y="648072"/>
                </a:lnTo>
                <a:cubicBezTo>
                  <a:pt x="72855" y="432048"/>
                  <a:pt x="0" y="216024"/>
                  <a:pt x="0" y="0"/>
                </a:cubicBezTo>
                <a:close/>
              </a:path>
            </a:pathLst>
          </a:custGeom>
          <a:solidFill>
            <a:srgbClr val="076DC1"/>
          </a:solidFill>
          <a:ln w="25400" cap="flat" cmpd="sng" algn="ctr">
            <a:noFill/>
            <a:prstDash val="solid"/>
          </a:ln>
          <a:effectLst/>
        </p:spPr>
        <p:txBody>
          <a:bodyPr lIns="121917" tIns="60958" rIns="121917" bIns="60958" rtlCol="0" anchor="ctr"/>
          <a:lstStyle/>
          <a:p>
            <a:pPr algn="ctr"/>
            <a:r>
              <a:rPr lang="zh-CN" altLang="en-US" b="1" kern="0" dirty="0">
                <a:solidFill>
                  <a:sysClr val="window" lastClr="FFFFFF"/>
                </a:solidFill>
                <a:latin typeface="微软雅黑" pitchFamily="34" charset="-122"/>
                <a:ea typeface="微软雅黑" pitchFamily="34" charset="-122"/>
              </a:rPr>
              <a:t>您的标题写在这里</a:t>
            </a:r>
          </a:p>
        </p:txBody>
      </p:sp>
      <p:sp>
        <p:nvSpPr>
          <p:cNvPr id="28" name="TextBox 45"/>
          <p:cNvSpPr txBox="1"/>
          <p:nvPr/>
        </p:nvSpPr>
        <p:spPr>
          <a:xfrm>
            <a:off x="4193286" y="2099837"/>
            <a:ext cx="608362" cy="861770"/>
          </a:xfrm>
          <a:prstGeom prst="rect">
            <a:avLst/>
          </a:prstGeom>
          <a:noFill/>
        </p:spPr>
        <p:txBody>
          <a:bodyPr wrap="square" lIns="121917" tIns="60958" rIns="121917" bIns="60958" rtlCol="0">
            <a:spAutoFit/>
          </a:bodyPr>
          <a:lstStyle/>
          <a:p>
            <a:pPr>
              <a:defRPr/>
            </a:pPr>
            <a:r>
              <a:rPr lang="en-US" altLang="zh-CN" sz="4800" b="1" kern="0" dirty="0">
                <a:solidFill>
                  <a:schemeClr val="bg1">
                    <a:lumMod val="50000"/>
                  </a:schemeClr>
                </a:solidFill>
                <a:latin typeface="Arial Black" pitchFamily="34" charset="0"/>
                <a:ea typeface="微软雅黑" pitchFamily="34" charset="-122"/>
              </a:rPr>
              <a:t>A</a:t>
            </a:r>
            <a:endParaRPr lang="zh-CN" altLang="en-US" sz="4800" b="1" kern="0" dirty="0">
              <a:solidFill>
                <a:schemeClr val="bg1">
                  <a:lumMod val="50000"/>
                </a:schemeClr>
              </a:solidFill>
              <a:latin typeface="Arial Black" pitchFamily="34" charset="0"/>
              <a:ea typeface="微软雅黑" pitchFamily="34" charset="-122"/>
            </a:endParaRPr>
          </a:p>
        </p:txBody>
      </p:sp>
      <p:sp>
        <p:nvSpPr>
          <p:cNvPr id="29" name="TextBox 46"/>
          <p:cNvSpPr txBox="1"/>
          <p:nvPr/>
        </p:nvSpPr>
        <p:spPr>
          <a:xfrm>
            <a:off x="4048701" y="5041450"/>
            <a:ext cx="608362" cy="861770"/>
          </a:xfrm>
          <a:prstGeom prst="rect">
            <a:avLst/>
          </a:prstGeom>
          <a:noFill/>
        </p:spPr>
        <p:txBody>
          <a:bodyPr wrap="square" lIns="121917" tIns="60958" rIns="121917" bIns="60958" rtlCol="0">
            <a:spAutoFit/>
          </a:bodyPr>
          <a:lstStyle/>
          <a:p>
            <a:pPr>
              <a:defRPr/>
            </a:pPr>
            <a:r>
              <a:rPr lang="en-US" altLang="zh-CN" sz="4800" b="1" kern="0" dirty="0">
                <a:solidFill>
                  <a:schemeClr val="bg1">
                    <a:lumMod val="50000"/>
                  </a:schemeClr>
                </a:solidFill>
                <a:latin typeface="Arial Black" pitchFamily="34" charset="0"/>
                <a:ea typeface="微软雅黑" pitchFamily="34" charset="-122"/>
              </a:rPr>
              <a:t>B</a:t>
            </a:r>
            <a:endParaRPr lang="zh-CN" altLang="en-US" sz="4800" b="1" kern="0" dirty="0">
              <a:solidFill>
                <a:schemeClr val="bg1">
                  <a:lumMod val="50000"/>
                </a:schemeClr>
              </a:solidFill>
              <a:latin typeface="Arial Black" pitchFamily="34" charset="0"/>
              <a:ea typeface="微软雅黑" pitchFamily="34" charset="-122"/>
            </a:endParaRPr>
          </a:p>
        </p:txBody>
      </p:sp>
      <p:sp>
        <p:nvSpPr>
          <p:cNvPr id="30" name="TextBox 47"/>
          <p:cNvSpPr txBox="1"/>
          <p:nvPr/>
        </p:nvSpPr>
        <p:spPr>
          <a:xfrm>
            <a:off x="5277663" y="2868414"/>
            <a:ext cx="4453404" cy="1203402"/>
          </a:xfrm>
          <a:prstGeom prst="rect">
            <a:avLst/>
          </a:prstGeom>
          <a:noFill/>
        </p:spPr>
        <p:txBody>
          <a:bodyPr wrap="square" lIns="121917" tIns="60958" rIns="121917" bIns="60958" rtlCol="0">
            <a:spAutoFit/>
          </a:bodyPr>
          <a:lstStyle/>
          <a:p>
            <a:pPr>
              <a:lnSpc>
                <a:spcPct val="130000"/>
              </a:lnSpc>
              <a:defRPr/>
            </a:pPr>
            <a:r>
              <a:rPr lang="zh-CN" altLang="en-US" kern="0" dirty="0">
                <a:solidFill>
                  <a:schemeClr val="bg1">
                    <a:lumMod val="50000"/>
                  </a:schemeClr>
                </a:solidFill>
                <a:latin typeface="微软雅黑" pitchFamily="34" charset="-122"/>
                <a:ea typeface="微软雅黑" pitchFamily="34" charset="-122"/>
              </a:rPr>
              <a:t>您的内容打在这里，或通过复制您的文本后在此框中选择粘贴并选择只保留文字您的内容打在这里</a:t>
            </a:r>
            <a:endParaRPr lang="en-US" altLang="zh-CN" kern="0" dirty="0">
              <a:solidFill>
                <a:schemeClr val="bg1">
                  <a:lumMod val="50000"/>
                </a:schemeClr>
              </a:solidFill>
              <a:latin typeface="微软雅黑" pitchFamily="34" charset="-122"/>
              <a:ea typeface="微软雅黑" pitchFamily="34" charset="-122"/>
            </a:endParaRPr>
          </a:p>
        </p:txBody>
      </p:sp>
      <p:sp>
        <p:nvSpPr>
          <p:cNvPr id="31" name="TextBox 48"/>
          <p:cNvSpPr txBox="1"/>
          <p:nvPr/>
        </p:nvSpPr>
        <p:spPr>
          <a:xfrm>
            <a:off x="5157560" y="5532110"/>
            <a:ext cx="4785776" cy="448132"/>
          </a:xfrm>
          <a:prstGeom prst="rect">
            <a:avLst/>
          </a:prstGeom>
          <a:noFill/>
        </p:spPr>
        <p:txBody>
          <a:bodyPr wrap="square" lIns="121917" tIns="60958" rIns="121917" bIns="60958" rtlCol="0">
            <a:spAutoFit/>
          </a:bodyPr>
          <a:lstStyle/>
          <a:p>
            <a:pPr>
              <a:lnSpc>
                <a:spcPct val="130000"/>
              </a:lnSpc>
              <a:defRPr/>
            </a:pPr>
            <a:r>
              <a:rPr lang="zh-CN" altLang="en-US" kern="0" dirty="0">
                <a:solidFill>
                  <a:schemeClr val="bg1">
                    <a:lumMod val="50000"/>
                  </a:schemeClr>
                </a:solidFill>
                <a:latin typeface="微软雅黑" pitchFamily="34" charset="-122"/>
                <a:ea typeface="微软雅黑" pitchFamily="34" charset="-122"/>
              </a:rPr>
              <a:t>您的内容打在这里，或通过复制您的文本</a:t>
            </a:r>
            <a:endParaRPr lang="en-US" altLang="zh-CN" kern="0" dirty="0">
              <a:solidFill>
                <a:schemeClr val="bg1">
                  <a:lumMod val="50000"/>
                </a:schemeClr>
              </a:solidFill>
              <a:latin typeface="微软雅黑" pitchFamily="34" charset="-122"/>
              <a:ea typeface="微软雅黑" pitchFamily="34" charset="-122"/>
            </a:endParaRPr>
          </a:p>
        </p:txBody>
      </p:sp>
    </p:spTree>
    <p:extLst>
      <p:ext uri="{BB962C8B-B14F-4D97-AF65-F5344CB8AC3E}">
        <p14:creationId xmlns:p14="http://schemas.microsoft.com/office/powerpoint/2010/main" val="1621933852"/>
      </p:ext>
    </p:extLst>
  </p:cSld>
  <p:clrMapOvr>
    <a:masterClrMapping/>
  </p:clrMapOvr>
  <p:transition spd="slow" advClick="0" advTm="1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wipe(left)">
                                      <p:cBhvr>
                                        <p:cTn id="7" dur="500"/>
                                        <p:tgtEl>
                                          <p:spTgt spid="16"/>
                                        </p:tgtEl>
                                      </p:cBhvr>
                                    </p:animEffect>
                                  </p:childTnLst>
                                </p:cTn>
                              </p:par>
                              <p:par>
                                <p:cTn id="8" presetID="22" presetClass="entr" presetSubtype="8" fill="hold" nodeType="withEffect">
                                  <p:stCondLst>
                                    <p:cond delay="0"/>
                                  </p:stCondLst>
                                  <p:childTnLst>
                                    <p:set>
                                      <p:cBhvr>
                                        <p:cTn id="9" dur="1" fill="hold">
                                          <p:stCondLst>
                                            <p:cond delay="0"/>
                                          </p:stCondLst>
                                        </p:cTn>
                                        <p:tgtEl>
                                          <p:spTgt spid="10"/>
                                        </p:tgtEl>
                                        <p:attrNameLst>
                                          <p:attrName>style.visibility</p:attrName>
                                        </p:attrNameLst>
                                      </p:cBhvr>
                                      <p:to>
                                        <p:strVal val="visible"/>
                                      </p:to>
                                    </p:set>
                                    <p:animEffect transition="in" filter="wipe(left)">
                                      <p:cBhvr>
                                        <p:cTn id="10" dur="500"/>
                                        <p:tgtEl>
                                          <p:spTgt spid="10"/>
                                        </p:tgtEl>
                                      </p:cBhvr>
                                    </p:animEffect>
                                  </p:childTnLst>
                                </p:cTn>
                              </p:par>
                            </p:childTnLst>
                          </p:cTn>
                        </p:par>
                        <p:par>
                          <p:cTn id="11" fill="hold">
                            <p:stCondLst>
                              <p:cond delay="500"/>
                            </p:stCondLst>
                            <p:childTnLst>
                              <p:par>
                                <p:cTn id="12" presetID="41" presetClass="entr" presetSubtype="0" fill="hold" grpId="0" nodeType="afterEffect">
                                  <p:stCondLst>
                                    <p:cond delay="0"/>
                                  </p:stCondLst>
                                  <p:iterate type="lt">
                                    <p:tmPct val="10000"/>
                                  </p:iterate>
                                  <p:childTnLst>
                                    <p:set>
                                      <p:cBhvr>
                                        <p:cTn id="13" dur="1" fill="hold">
                                          <p:stCondLst>
                                            <p:cond delay="0"/>
                                          </p:stCondLst>
                                        </p:cTn>
                                        <p:tgtEl>
                                          <p:spTgt spid="9"/>
                                        </p:tgtEl>
                                        <p:attrNameLst>
                                          <p:attrName>style.visibility</p:attrName>
                                        </p:attrNameLst>
                                      </p:cBhvr>
                                      <p:to>
                                        <p:strVal val="visible"/>
                                      </p:to>
                                    </p:set>
                                    <p:anim calcmode="lin" valueType="num">
                                      <p:cBhvr>
                                        <p:cTn id="14" dur="400" fill="hold"/>
                                        <p:tgtEl>
                                          <p:spTgt spid="9"/>
                                        </p:tgtEl>
                                        <p:attrNameLst>
                                          <p:attrName>ppt_x</p:attrName>
                                        </p:attrNameLst>
                                      </p:cBhvr>
                                      <p:tavLst>
                                        <p:tav tm="0">
                                          <p:val>
                                            <p:strVal val="#ppt_x"/>
                                          </p:val>
                                        </p:tav>
                                        <p:tav tm="50000">
                                          <p:val>
                                            <p:strVal val="#ppt_x+.1"/>
                                          </p:val>
                                        </p:tav>
                                        <p:tav tm="100000">
                                          <p:val>
                                            <p:strVal val="#ppt_x"/>
                                          </p:val>
                                        </p:tav>
                                      </p:tavLst>
                                    </p:anim>
                                    <p:anim calcmode="lin" valueType="num">
                                      <p:cBhvr>
                                        <p:cTn id="15" dur="400" fill="hold"/>
                                        <p:tgtEl>
                                          <p:spTgt spid="9"/>
                                        </p:tgtEl>
                                        <p:attrNameLst>
                                          <p:attrName>ppt_y</p:attrName>
                                        </p:attrNameLst>
                                      </p:cBhvr>
                                      <p:tavLst>
                                        <p:tav tm="0">
                                          <p:val>
                                            <p:strVal val="#ppt_y"/>
                                          </p:val>
                                        </p:tav>
                                        <p:tav tm="100000">
                                          <p:val>
                                            <p:strVal val="#ppt_y"/>
                                          </p:val>
                                        </p:tav>
                                      </p:tavLst>
                                    </p:anim>
                                    <p:anim calcmode="lin" valueType="num">
                                      <p:cBhvr>
                                        <p:cTn id="16" dur="400" fill="hold"/>
                                        <p:tgtEl>
                                          <p:spTgt spid="9"/>
                                        </p:tgtEl>
                                        <p:attrNameLst>
                                          <p:attrName>ppt_h</p:attrName>
                                        </p:attrNameLst>
                                      </p:cBhvr>
                                      <p:tavLst>
                                        <p:tav tm="0">
                                          <p:val>
                                            <p:strVal val="#ppt_h/10"/>
                                          </p:val>
                                        </p:tav>
                                        <p:tav tm="50000">
                                          <p:val>
                                            <p:strVal val="#ppt_h+.01"/>
                                          </p:val>
                                        </p:tav>
                                        <p:tav tm="100000">
                                          <p:val>
                                            <p:strVal val="#ppt_h"/>
                                          </p:val>
                                        </p:tav>
                                      </p:tavLst>
                                    </p:anim>
                                    <p:anim calcmode="lin" valueType="num">
                                      <p:cBhvr>
                                        <p:cTn id="17" dur="400" fill="hold"/>
                                        <p:tgtEl>
                                          <p:spTgt spid="9"/>
                                        </p:tgtEl>
                                        <p:attrNameLst>
                                          <p:attrName>ppt_w</p:attrName>
                                        </p:attrNameLst>
                                      </p:cBhvr>
                                      <p:tavLst>
                                        <p:tav tm="0">
                                          <p:val>
                                            <p:strVal val="#ppt_w/10"/>
                                          </p:val>
                                        </p:tav>
                                        <p:tav tm="50000">
                                          <p:val>
                                            <p:strVal val="#ppt_w+.01"/>
                                          </p:val>
                                        </p:tav>
                                        <p:tav tm="100000">
                                          <p:val>
                                            <p:strVal val="#ppt_w"/>
                                          </p:val>
                                        </p:tav>
                                      </p:tavLst>
                                    </p:anim>
                                    <p:animEffect transition="in" filter="fade">
                                      <p:cBhvr>
                                        <p:cTn id="18" dur="400" tmFilter="0,0; .5, 1; 1, 1"/>
                                        <p:tgtEl>
                                          <p:spTgt spid="9"/>
                                        </p:tgtEl>
                                      </p:cBhvr>
                                    </p:animEffect>
                                  </p:childTnLst>
                                </p:cTn>
                              </p:par>
                              <p:par>
                                <p:cTn id="19" presetID="42" presetClass="entr" presetSubtype="0" fill="hold" grpId="0" nodeType="withEffect">
                                  <p:stCondLst>
                                    <p:cond delay="0"/>
                                  </p:stCondLst>
                                  <p:childTnLst>
                                    <p:set>
                                      <p:cBhvr>
                                        <p:cTn id="20" dur="1" fill="hold">
                                          <p:stCondLst>
                                            <p:cond delay="0"/>
                                          </p:stCondLst>
                                        </p:cTn>
                                        <p:tgtEl>
                                          <p:spTgt spid="15"/>
                                        </p:tgtEl>
                                        <p:attrNameLst>
                                          <p:attrName>style.visibility</p:attrName>
                                        </p:attrNameLst>
                                      </p:cBhvr>
                                      <p:to>
                                        <p:strVal val="visible"/>
                                      </p:to>
                                    </p:set>
                                    <p:animEffect transition="in" filter="fade">
                                      <p:cBhvr>
                                        <p:cTn id="21" dur="750"/>
                                        <p:tgtEl>
                                          <p:spTgt spid="15"/>
                                        </p:tgtEl>
                                      </p:cBhvr>
                                    </p:animEffect>
                                    <p:anim calcmode="lin" valueType="num">
                                      <p:cBhvr>
                                        <p:cTn id="22" dur="750" fill="hold"/>
                                        <p:tgtEl>
                                          <p:spTgt spid="15"/>
                                        </p:tgtEl>
                                        <p:attrNameLst>
                                          <p:attrName>ppt_x</p:attrName>
                                        </p:attrNameLst>
                                      </p:cBhvr>
                                      <p:tavLst>
                                        <p:tav tm="0">
                                          <p:val>
                                            <p:strVal val="#ppt_x"/>
                                          </p:val>
                                        </p:tav>
                                        <p:tav tm="100000">
                                          <p:val>
                                            <p:strVal val="#ppt_x"/>
                                          </p:val>
                                        </p:tav>
                                      </p:tavLst>
                                    </p:anim>
                                    <p:anim calcmode="lin" valueType="num">
                                      <p:cBhvr>
                                        <p:cTn id="23" dur="750" fill="hold"/>
                                        <p:tgtEl>
                                          <p:spTgt spid="15"/>
                                        </p:tgtEl>
                                        <p:attrNameLst>
                                          <p:attrName>ppt_y</p:attrName>
                                        </p:attrNameLst>
                                      </p:cBhvr>
                                      <p:tavLst>
                                        <p:tav tm="0">
                                          <p:val>
                                            <p:strVal val="#ppt_y+.1"/>
                                          </p:val>
                                        </p:tav>
                                        <p:tav tm="100000">
                                          <p:val>
                                            <p:strVal val="#ppt_y"/>
                                          </p:val>
                                        </p:tav>
                                      </p:tavLst>
                                    </p:anim>
                                  </p:childTnLst>
                                </p:cTn>
                              </p:par>
                            </p:childTnLst>
                          </p:cTn>
                        </p:par>
                        <p:par>
                          <p:cTn id="24" fill="hold">
                            <p:stCondLst>
                              <p:cond delay="1250"/>
                            </p:stCondLst>
                            <p:childTnLst>
                              <p:par>
                                <p:cTn id="25" presetID="22" presetClass="entr" presetSubtype="8" fill="hold" grpId="0" nodeType="afterEffect">
                                  <p:stCondLst>
                                    <p:cond delay="0"/>
                                  </p:stCondLst>
                                  <p:childTnLst>
                                    <p:set>
                                      <p:cBhvr>
                                        <p:cTn id="26" dur="1" fill="hold">
                                          <p:stCondLst>
                                            <p:cond delay="0"/>
                                          </p:stCondLst>
                                        </p:cTn>
                                        <p:tgtEl>
                                          <p:spTgt spid="24"/>
                                        </p:tgtEl>
                                        <p:attrNameLst>
                                          <p:attrName>style.visibility</p:attrName>
                                        </p:attrNameLst>
                                      </p:cBhvr>
                                      <p:to>
                                        <p:strVal val="visible"/>
                                      </p:to>
                                    </p:set>
                                    <p:animEffect transition="in" filter="wipe(left)">
                                      <p:cBhvr>
                                        <p:cTn id="27" dur="250"/>
                                        <p:tgtEl>
                                          <p:spTgt spid="24"/>
                                        </p:tgtEl>
                                      </p:cBhvr>
                                    </p:animEffect>
                                  </p:childTnLst>
                                </p:cTn>
                              </p:par>
                            </p:childTnLst>
                          </p:cTn>
                        </p:par>
                        <p:par>
                          <p:cTn id="28" fill="hold">
                            <p:stCondLst>
                              <p:cond delay="1500"/>
                            </p:stCondLst>
                            <p:childTnLst>
                              <p:par>
                                <p:cTn id="29" presetID="22" presetClass="entr" presetSubtype="1" fill="hold" grpId="0" nodeType="afterEffect">
                                  <p:stCondLst>
                                    <p:cond delay="0"/>
                                  </p:stCondLst>
                                  <p:childTnLst>
                                    <p:set>
                                      <p:cBhvr>
                                        <p:cTn id="30" dur="1" fill="hold">
                                          <p:stCondLst>
                                            <p:cond delay="0"/>
                                          </p:stCondLst>
                                        </p:cTn>
                                        <p:tgtEl>
                                          <p:spTgt spid="21"/>
                                        </p:tgtEl>
                                        <p:attrNameLst>
                                          <p:attrName>style.visibility</p:attrName>
                                        </p:attrNameLst>
                                      </p:cBhvr>
                                      <p:to>
                                        <p:strVal val="visible"/>
                                      </p:to>
                                    </p:set>
                                    <p:animEffect transition="in" filter="wipe(up)">
                                      <p:cBhvr>
                                        <p:cTn id="31" dur="250"/>
                                        <p:tgtEl>
                                          <p:spTgt spid="21"/>
                                        </p:tgtEl>
                                      </p:cBhvr>
                                    </p:animEffect>
                                  </p:childTnLst>
                                </p:cTn>
                              </p:par>
                            </p:childTnLst>
                          </p:cTn>
                        </p:par>
                        <p:par>
                          <p:cTn id="32" fill="hold">
                            <p:stCondLst>
                              <p:cond delay="1750"/>
                            </p:stCondLst>
                            <p:childTnLst>
                              <p:par>
                                <p:cTn id="33" presetID="22" presetClass="entr" presetSubtype="1" fill="hold" grpId="0" nodeType="afterEffect">
                                  <p:stCondLst>
                                    <p:cond delay="0"/>
                                  </p:stCondLst>
                                  <p:childTnLst>
                                    <p:set>
                                      <p:cBhvr>
                                        <p:cTn id="34" dur="1" fill="hold">
                                          <p:stCondLst>
                                            <p:cond delay="0"/>
                                          </p:stCondLst>
                                        </p:cTn>
                                        <p:tgtEl>
                                          <p:spTgt spid="22"/>
                                        </p:tgtEl>
                                        <p:attrNameLst>
                                          <p:attrName>style.visibility</p:attrName>
                                        </p:attrNameLst>
                                      </p:cBhvr>
                                      <p:to>
                                        <p:strVal val="visible"/>
                                      </p:to>
                                    </p:set>
                                    <p:animEffect transition="in" filter="wipe(up)">
                                      <p:cBhvr>
                                        <p:cTn id="35" dur="250"/>
                                        <p:tgtEl>
                                          <p:spTgt spid="22"/>
                                        </p:tgtEl>
                                      </p:cBhvr>
                                    </p:animEffect>
                                  </p:childTnLst>
                                </p:cTn>
                              </p:par>
                            </p:childTnLst>
                          </p:cTn>
                        </p:par>
                        <p:par>
                          <p:cTn id="36" fill="hold">
                            <p:stCondLst>
                              <p:cond delay="2000"/>
                            </p:stCondLst>
                            <p:childTnLst>
                              <p:par>
                                <p:cTn id="37" presetID="21" presetClass="entr" presetSubtype="1" fill="hold" grpId="0" nodeType="afterEffect">
                                  <p:stCondLst>
                                    <p:cond delay="0"/>
                                  </p:stCondLst>
                                  <p:childTnLst>
                                    <p:set>
                                      <p:cBhvr>
                                        <p:cTn id="38" dur="1" fill="hold">
                                          <p:stCondLst>
                                            <p:cond delay="0"/>
                                          </p:stCondLst>
                                        </p:cTn>
                                        <p:tgtEl>
                                          <p:spTgt spid="23"/>
                                        </p:tgtEl>
                                        <p:attrNameLst>
                                          <p:attrName>style.visibility</p:attrName>
                                        </p:attrNameLst>
                                      </p:cBhvr>
                                      <p:to>
                                        <p:strVal val="visible"/>
                                      </p:to>
                                    </p:set>
                                    <p:animEffect transition="in" filter="wheel(1)">
                                      <p:cBhvr>
                                        <p:cTn id="39" dur="1000"/>
                                        <p:tgtEl>
                                          <p:spTgt spid="23"/>
                                        </p:tgtEl>
                                      </p:cBhvr>
                                    </p:animEffect>
                                  </p:childTnLst>
                                </p:cTn>
                              </p:par>
                              <p:par>
                                <p:cTn id="40" presetID="22" presetClass="entr" presetSubtype="2" fill="hold" grpId="0" nodeType="withEffect">
                                  <p:stCondLst>
                                    <p:cond delay="750"/>
                                  </p:stCondLst>
                                  <p:childTnLst>
                                    <p:set>
                                      <p:cBhvr>
                                        <p:cTn id="41" dur="1" fill="hold">
                                          <p:stCondLst>
                                            <p:cond delay="0"/>
                                          </p:stCondLst>
                                        </p:cTn>
                                        <p:tgtEl>
                                          <p:spTgt spid="25"/>
                                        </p:tgtEl>
                                        <p:attrNameLst>
                                          <p:attrName>style.visibility</p:attrName>
                                        </p:attrNameLst>
                                      </p:cBhvr>
                                      <p:to>
                                        <p:strVal val="visible"/>
                                      </p:to>
                                    </p:set>
                                    <p:animEffect transition="in" filter="wipe(right)">
                                      <p:cBhvr>
                                        <p:cTn id="42" dur="250"/>
                                        <p:tgtEl>
                                          <p:spTgt spid="25"/>
                                        </p:tgtEl>
                                      </p:cBhvr>
                                    </p:animEffect>
                                  </p:childTnLst>
                                </p:cTn>
                              </p:par>
                            </p:childTnLst>
                          </p:cTn>
                        </p:par>
                        <p:par>
                          <p:cTn id="43" fill="hold">
                            <p:stCondLst>
                              <p:cond delay="3000"/>
                            </p:stCondLst>
                            <p:childTnLst>
                              <p:par>
                                <p:cTn id="44" presetID="42" presetClass="entr" presetSubtype="0" fill="hold" grpId="0" nodeType="afterEffect">
                                  <p:stCondLst>
                                    <p:cond delay="0"/>
                                  </p:stCondLst>
                                  <p:childTnLst>
                                    <p:set>
                                      <p:cBhvr>
                                        <p:cTn id="45" dur="1" fill="hold">
                                          <p:stCondLst>
                                            <p:cond delay="0"/>
                                          </p:stCondLst>
                                        </p:cTn>
                                        <p:tgtEl>
                                          <p:spTgt spid="28"/>
                                        </p:tgtEl>
                                        <p:attrNameLst>
                                          <p:attrName>style.visibility</p:attrName>
                                        </p:attrNameLst>
                                      </p:cBhvr>
                                      <p:to>
                                        <p:strVal val="visible"/>
                                      </p:to>
                                    </p:set>
                                    <p:animEffect transition="in" filter="fade">
                                      <p:cBhvr>
                                        <p:cTn id="46" dur="500"/>
                                        <p:tgtEl>
                                          <p:spTgt spid="28"/>
                                        </p:tgtEl>
                                      </p:cBhvr>
                                    </p:animEffect>
                                    <p:anim calcmode="lin" valueType="num">
                                      <p:cBhvr>
                                        <p:cTn id="47" dur="500" fill="hold"/>
                                        <p:tgtEl>
                                          <p:spTgt spid="28"/>
                                        </p:tgtEl>
                                        <p:attrNameLst>
                                          <p:attrName>ppt_x</p:attrName>
                                        </p:attrNameLst>
                                      </p:cBhvr>
                                      <p:tavLst>
                                        <p:tav tm="0">
                                          <p:val>
                                            <p:strVal val="#ppt_x"/>
                                          </p:val>
                                        </p:tav>
                                        <p:tav tm="100000">
                                          <p:val>
                                            <p:strVal val="#ppt_x"/>
                                          </p:val>
                                        </p:tav>
                                      </p:tavLst>
                                    </p:anim>
                                    <p:anim calcmode="lin" valueType="num">
                                      <p:cBhvr>
                                        <p:cTn id="48" dur="500" fill="hold"/>
                                        <p:tgtEl>
                                          <p:spTgt spid="28"/>
                                        </p:tgtEl>
                                        <p:attrNameLst>
                                          <p:attrName>ppt_y</p:attrName>
                                        </p:attrNameLst>
                                      </p:cBhvr>
                                      <p:tavLst>
                                        <p:tav tm="0">
                                          <p:val>
                                            <p:strVal val="#ppt_y+.1"/>
                                          </p:val>
                                        </p:tav>
                                        <p:tav tm="100000">
                                          <p:val>
                                            <p:strVal val="#ppt_y"/>
                                          </p:val>
                                        </p:tav>
                                      </p:tavLst>
                                    </p:anim>
                                  </p:childTnLst>
                                </p:cTn>
                              </p:par>
                            </p:childTnLst>
                          </p:cTn>
                        </p:par>
                        <p:par>
                          <p:cTn id="49" fill="hold">
                            <p:stCondLst>
                              <p:cond delay="3500"/>
                            </p:stCondLst>
                            <p:childTnLst>
                              <p:par>
                                <p:cTn id="50" presetID="22" presetClass="entr" presetSubtype="8" fill="hold" grpId="0" nodeType="afterEffect">
                                  <p:stCondLst>
                                    <p:cond delay="0"/>
                                  </p:stCondLst>
                                  <p:childTnLst>
                                    <p:set>
                                      <p:cBhvr>
                                        <p:cTn id="51" dur="1" fill="hold">
                                          <p:stCondLst>
                                            <p:cond delay="0"/>
                                          </p:stCondLst>
                                        </p:cTn>
                                        <p:tgtEl>
                                          <p:spTgt spid="26"/>
                                        </p:tgtEl>
                                        <p:attrNameLst>
                                          <p:attrName>style.visibility</p:attrName>
                                        </p:attrNameLst>
                                      </p:cBhvr>
                                      <p:to>
                                        <p:strVal val="visible"/>
                                      </p:to>
                                    </p:set>
                                    <p:animEffect transition="in" filter="wipe(left)">
                                      <p:cBhvr>
                                        <p:cTn id="52" dur="250"/>
                                        <p:tgtEl>
                                          <p:spTgt spid="26"/>
                                        </p:tgtEl>
                                      </p:cBhvr>
                                    </p:animEffect>
                                  </p:childTnLst>
                                </p:cTn>
                              </p:par>
                            </p:childTnLst>
                          </p:cTn>
                        </p:par>
                        <p:par>
                          <p:cTn id="53" fill="hold">
                            <p:stCondLst>
                              <p:cond delay="3750"/>
                            </p:stCondLst>
                            <p:childTnLst>
                              <p:par>
                                <p:cTn id="54" presetID="22" presetClass="entr" presetSubtype="4" fill="hold" grpId="0" nodeType="afterEffect">
                                  <p:stCondLst>
                                    <p:cond delay="0"/>
                                  </p:stCondLst>
                                  <p:childTnLst>
                                    <p:set>
                                      <p:cBhvr>
                                        <p:cTn id="55" dur="1" fill="hold">
                                          <p:stCondLst>
                                            <p:cond delay="0"/>
                                          </p:stCondLst>
                                        </p:cTn>
                                        <p:tgtEl>
                                          <p:spTgt spid="30"/>
                                        </p:tgtEl>
                                        <p:attrNameLst>
                                          <p:attrName>style.visibility</p:attrName>
                                        </p:attrNameLst>
                                      </p:cBhvr>
                                      <p:to>
                                        <p:strVal val="visible"/>
                                      </p:to>
                                    </p:set>
                                    <p:animEffect transition="in" filter="wipe(down)">
                                      <p:cBhvr>
                                        <p:cTn id="56" dur="250"/>
                                        <p:tgtEl>
                                          <p:spTgt spid="30"/>
                                        </p:tgtEl>
                                      </p:cBhvr>
                                    </p:animEffect>
                                  </p:childTnLst>
                                </p:cTn>
                              </p:par>
                            </p:childTnLst>
                          </p:cTn>
                        </p:par>
                        <p:par>
                          <p:cTn id="57" fill="hold">
                            <p:stCondLst>
                              <p:cond delay="4000"/>
                            </p:stCondLst>
                            <p:childTnLst>
                              <p:par>
                                <p:cTn id="58" presetID="42" presetClass="entr" presetSubtype="0" fill="hold" grpId="0" nodeType="afterEffect">
                                  <p:stCondLst>
                                    <p:cond delay="0"/>
                                  </p:stCondLst>
                                  <p:childTnLst>
                                    <p:set>
                                      <p:cBhvr>
                                        <p:cTn id="59" dur="1" fill="hold">
                                          <p:stCondLst>
                                            <p:cond delay="0"/>
                                          </p:stCondLst>
                                        </p:cTn>
                                        <p:tgtEl>
                                          <p:spTgt spid="29"/>
                                        </p:tgtEl>
                                        <p:attrNameLst>
                                          <p:attrName>style.visibility</p:attrName>
                                        </p:attrNameLst>
                                      </p:cBhvr>
                                      <p:to>
                                        <p:strVal val="visible"/>
                                      </p:to>
                                    </p:set>
                                    <p:animEffect transition="in" filter="fade">
                                      <p:cBhvr>
                                        <p:cTn id="60" dur="500"/>
                                        <p:tgtEl>
                                          <p:spTgt spid="29"/>
                                        </p:tgtEl>
                                      </p:cBhvr>
                                    </p:animEffect>
                                    <p:anim calcmode="lin" valueType="num">
                                      <p:cBhvr>
                                        <p:cTn id="61" dur="500" fill="hold"/>
                                        <p:tgtEl>
                                          <p:spTgt spid="29"/>
                                        </p:tgtEl>
                                        <p:attrNameLst>
                                          <p:attrName>ppt_x</p:attrName>
                                        </p:attrNameLst>
                                      </p:cBhvr>
                                      <p:tavLst>
                                        <p:tav tm="0">
                                          <p:val>
                                            <p:strVal val="#ppt_x"/>
                                          </p:val>
                                        </p:tav>
                                        <p:tav tm="100000">
                                          <p:val>
                                            <p:strVal val="#ppt_x"/>
                                          </p:val>
                                        </p:tav>
                                      </p:tavLst>
                                    </p:anim>
                                    <p:anim calcmode="lin" valueType="num">
                                      <p:cBhvr>
                                        <p:cTn id="62" dur="500" fill="hold"/>
                                        <p:tgtEl>
                                          <p:spTgt spid="29"/>
                                        </p:tgtEl>
                                        <p:attrNameLst>
                                          <p:attrName>ppt_y</p:attrName>
                                        </p:attrNameLst>
                                      </p:cBhvr>
                                      <p:tavLst>
                                        <p:tav tm="0">
                                          <p:val>
                                            <p:strVal val="#ppt_y+.1"/>
                                          </p:val>
                                        </p:tav>
                                        <p:tav tm="100000">
                                          <p:val>
                                            <p:strVal val="#ppt_y"/>
                                          </p:val>
                                        </p:tav>
                                      </p:tavLst>
                                    </p:anim>
                                  </p:childTnLst>
                                </p:cTn>
                              </p:par>
                            </p:childTnLst>
                          </p:cTn>
                        </p:par>
                        <p:par>
                          <p:cTn id="63" fill="hold">
                            <p:stCondLst>
                              <p:cond delay="4500"/>
                            </p:stCondLst>
                            <p:childTnLst>
                              <p:par>
                                <p:cTn id="64" presetID="22" presetClass="entr" presetSubtype="8" fill="hold" grpId="0" nodeType="afterEffect">
                                  <p:stCondLst>
                                    <p:cond delay="0"/>
                                  </p:stCondLst>
                                  <p:childTnLst>
                                    <p:set>
                                      <p:cBhvr>
                                        <p:cTn id="65" dur="1" fill="hold">
                                          <p:stCondLst>
                                            <p:cond delay="0"/>
                                          </p:stCondLst>
                                        </p:cTn>
                                        <p:tgtEl>
                                          <p:spTgt spid="27"/>
                                        </p:tgtEl>
                                        <p:attrNameLst>
                                          <p:attrName>style.visibility</p:attrName>
                                        </p:attrNameLst>
                                      </p:cBhvr>
                                      <p:to>
                                        <p:strVal val="visible"/>
                                      </p:to>
                                    </p:set>
                                    <p:animEffect transition="in" filter="wipe(left)">
                                      <p:cBhvr>
                                        <p:cTn id="66" dur="250"/>
                                        <p:tgtEl>
                                          <p:spTgt spid="27"/>
                                        </p:tgtEl>
                                      </p:cBhvr>
                                    </p:animEffect>
                                  </p:childTnLst>
                                </p:cTn>
                              </p:par>
                            </p:childTnLst>
                          </p:cTn>
                        </p:par>
                        <p:par>
                          <p:cTn id="67" fill="hold">
                            <p:stCondLst>
                              <p:cond delay="4750"/>
                            </p:stCondLst>
                            <p:childTnLst>
                              <p:par>
                                <p:cTn id="68" presetID="42" presetClass="entr" presetSubtype="0" fill="hold" grpId="0" nodeType="afterEffect">
                                  <p:stCondLst>
                                    <p:cond delay="0"/>
                                  </p:stCondLst>
                                  <p:childTnLst>
                                    <p:set>
                                      <p:cBhvr>
                                        <p:cTn id="69" dur="1" fill="hold">
                                          <p:stCondLst>
                                            <p:cond delay="0"/>
                                          </p:stCondLst>
                                        </p:cTn>
                                        <p:tgtEl>
                                          <p:spTgt spid="31"/>
                                        </p:tgtEl>
                                        <p:attrNameLst>
                                          <p:attrName>style.visibility</p:attrName>
                                        </p:attrNameLst>
                                      </p:cBhvr>
                                      <p:to>
                                        <p:strVal val="visible"/>
                                      </p:to>
                                    </p:set>
                                    <p:animEffect transition="in" filter="fade">
                                      <p:cBhvr>
                                        <p:cTn id="70" dur="250"/>
                                        <p:tgtEl>
                                          <p:spTgt spid="31"/>
                                        </p:tgtEl>
                                      </p:cBhvr>
                                    </p:animEffect>
                                    <p:anim calcmode="lin" valueType="num">
                                      <p:cBhvr>
                                        <p:cTn id="71" dur="250" fill="hold"/>
                                        <p:tgtEl>
                                          <p:spTgt spid="31"/>
                                        </p:tgtEl>
                                        <p:attrNameLst>
                                          <p:attrName>ppt_x</p:attrName>
                                        </p:attrNameLst>
                                      </p:cBhvr>
                                      <p:tavLst>
                                        <p:tav tm="0">
                                          <p:val>
                                            <p:strVal val="#ppt_x"/>
                                          </p:val>
                                        </p:tav>
                                        <p:tav tm="100000">
                                          <p:val>
                                            <p:strVal val="#ppt_x"/>
                                          </p:val>
                                        </p:tav>
                                      </p:tavLst>
                                    </p:anim>
                                    <p:anim calcmode="lin" valueType="num">
                                      <p:cBhvr>
                                        <p:cTn id="72" dur="250" fill="hold"/>
                                        <p:tgtEl>
                                          <p:spTgt spid="3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5" grpId="0"/>
      <p:bldP spid="21" grpId="0" animBg="1"/>
      <p:bldP spid="22" grpId="0" animBg="1"/>
      <p:bldP spid="23" grpId="0" animBg="1"/>
      <p:bldP spid="24" grpId="0" animBg="1"/>
      <p:bldP spid="25" grpId="0" animBg="1"/>
      <p:bldP spid="26" grpId="0" animBg="1"/>
      <p:bldP spid="27" grpId="0" animBg="1"/>
      <p:bldP spid="28" grpId="0"/>
      <p:bldP spid="29" grpId="0"/>
      <p:bldP spid="30" grpId="0"/>
      <p:bldP spid="31"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文本框 5"/>
          <p:cNvSpPr txBox="1"/>
          <p:nvPr/>
        </p:nvSpPr>
        <p:spPr>
          <a:xfrm>
            <a:off x="957842" y="263724"/>
            <a:ext cx="4680957" cy="584775"/>
          </a:xfrm>
          <a:prstGeom prst="rect">
            <a:avLst/>
          </a:prstGeom>
          <a:noFill/>
        </p:spPr>
        <p:txBody>
          <a:bodyPr wrap="square" rtlCol="0">
            <a:spAutoFit/>
          </a:bodyPr>
          <a:lstStyle>
            <a:defPPr>
              <a:defRPr lang="zh-CN"/>
            </a:defPPr>
            <a:lvl1pPr>
              <a:defRPr sz="4000">
                <a:solidFill>
                  <a:schemeClr val="accent1">
                    <a:lumMod val="50000"/>
                  </a:schemeClr>
                </a:solidFill>
                <a:latin typeface="微软雅黑" pitchFamily="34" charset="-122"/>
                <a:ea typeface="微软雅黑" pitchFamily="34" charset="-122"/>
              </a:defRPr>
            </a:lvl1pPr>
          </a:lstStyle>
          <a:p>
            <a:r>
              <a:rPr lang="en-US" altLang="zh-CN" sz="3200" dirty="0">
                <a:solidFill>
                  <a:schemeClr val="bg1">
                    <a:lumMod val="50000"/>
                  </a:schemeClr>
                </a:solidFill>
              </a:rPr>
              <a:t>04.</a:t>
            </a:r>
            <a:r>
              <a:rPr lang="zh-CN" altLang="en-US" sz="3200" dirty="0">
                <a:solidFill>
                  <a:schemeClr val="bg1">
                    <a:lumMod val="50000"/>
                  </a:schemeClr>
                </a:solidFill>
              </a:rPr>
              <a:t>能力提升计划</a:t>
            </a:r>
            <a:endParaRPr lang="zh-CN" altLang="zh-CN" sz="3200" dirty="0">
              <a:solidFill>
                <a:schemeClr val="bg1">
                  <a:lumMod val="50000"/>
                </a:schemeClr>
              </a:solidFill>
            </a:endParaRPr>
          </a:p>
        </p:txBody>
      </p:sp>
      <p:grpSp>
        <p:nvGrpSpPr>
          <p:cNvPr id="10" name="组合 9"/>
          <p:cNvGrpSpPr/>
          <p:nvPr/>
        </p:nvGrpSpPr>
        <p:grpSpPr>
          <a:xfrm>
            <a:off x="0" y="231838"/>
            <a:ext cx="759125" cy="693420"/>
            <a:chOff x="0" y="532828"/>
            <a:chExt cx="759125" cy="568897"/>
          </a:xfrm>
          <a:solidFill>
            <a:srgbClr val="076DC1"/>
          </a:solidFill>
        </p:grpSpPr>
        <p:sp>
          <p:nvSpPr>
            <p:cNvPr id="11" name="矩形 10"/>
            <p:cNvSpPr/>
            <p:nvPr/>
          </p:nvSpPr>
          <p:spPr>
            <a:xfrm>
              <a:off x="0" y="532828"/>
              <a:ext cx="238791" cy="568897"/>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矩形 11"/>
            <p:cNvSpPr/>
            <p:nvPr/>
          </p:nvSpPr>
          <p:spPr>
            <a:xfrm>
              <a:off x="341410" y="532828"/>
              <a:ext cx="107228" cy="568897"/>
            </a:xfrm>
            <a:prstGeom prst="rect">
              <a:avLst/>
            </a:prstGeom>
            <a:solidFill>
              <a:srgbClr val="01B0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矩形 12"/>
            <p:cNvSpPr/>
            <p:nvPr/>
          </p:nvSpPr>
          <p:spPr>
            <a:xfrm>
              <a:off x="551257" y="532828"/>
              <a:ext cx="67464" cy="568897"/>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矩形 13"/>
            <p:cNvSpPr/>
            <p:nvPr/>
          </p:nvSpPr>
          <p:spPr>
            <a:xfrm>
              <a:off x="721341" y="532828"/>
              <a:ext cx="37784" cy="568897"/>
            </a:xfrm>
            <a:prstGeom prst="rect">
              <a:avLst/>
            </a:prstGeom>
            <a:solidFill>
              <a:srgbClr val="01B0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5" name="TextBox 14"/>
          <p:cNvSpPr txBox="1"/>
          <p:nvPr/>
        </p:nvSpPr>
        <p:spPr>
          <a:xfrm>
            <a:off x="9059265" y="385644"/>
            <a:ext cx="3131147" cy="369332"/>
          </a:xfrm>
          <a:prstGeom prst="rect">
            <a:avLst/>
          </a:prstGeom>
          <a:noFill/>
        </p:spPr>
        <p:txBody>
          <a:bodyPr wrap="square" rtlCol="0">
            <a:spAutoFit/>
          </a:bodyPr>
          <a:lstStyle/>
          <a:p>
            <a:r>
              <a:rPr lang="en-US" altLang="zh-CN" dirty="0">
                <a:solidFill>
                  <a:schemeClr val="bg1">
                    <a:lumMod val="50000"/>
                  </a:schemeClr>
                </a:solidFill>
                <a:latin typeface="微软雅黑" pitchFamily="34" charset="-122"/>
                <a:ea typeface="微软雅黑" pitchFamily="34" charset="-122"/>
              </a:rPr>
              <a:t>LOGO     </a:t>
            </a:r>
            <a:r>
              <a:rPr lang="zh-CN" altLang="en-US" dirty="0">
                <a:solidFill>
                  <a:schemeClr val="bg1">
                    <a:lumMod val="50000"/>
                  </a:schemeClr>
                </a:solidFill>
                <a:latin typeface="微软雅黑" pitchFamily="34" charset="-122"/>
                <a:ea typeface="微软雅黑" pitchFamily="34" charset="-122"/>
              </a:rPr>
              <a:t>添加您的公司名称</a:t>
            </a:r>
          </a:p>
        </p:txBody>
      </p:sp>
      <p:grpSp>
        <p:nvGrpSpPr>
          <p:cNvPr id="16" name="组合 15"/>
          <p:cNvGrpSpPr/>
          <p:nvPr/>
        </p:nvGrpSpPr>
        <p:grpSpPr>
          <a:xfrm>
            <a:off x="0" y="922175"/>
            <a:ext cx="12190413" cy="45719"/>
            <a:chOff x="0" y="532828"/>
            <a:chExt cx="759125" cy="568897"/>
          </a:xfrm>
          <a:solidFill>
            <a:srgbClr val="076DC1"/>
          </a:solidFill>
        </p:grpSpPr>
        <p:sp>
          <p:nvSpPr>
            <p:cNvPr id="17" name="矩形 16"/>
            <p:cNvSpPr/>
            <p:nvPr/>
          </p:nvSpPr>
          <p:spPr>
            <a:xfrm>
              <a:off x="0" y="532828"/>
              <a:ext cx="238791" cy="568897"/>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矩形 17"/>
            <p:cNvSpPr/>
            <p:nvPr/>
          </p:nvSpPr>
          <p:spPr>
            <a:xfrm>
              <a:off x="238791" y="532828"/>
              <a:ext cx="209847" cy="568897"/>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矩形 18"/>
            <p:cNvSpPr/>
            <p:nvPr/>
          </p:nvSpPr>
          <p:spPr>
            <a:xfrm>
              <a:off x="448638" y="532828"/>
              <a:ext cx="170083" cy="568897"/>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矩形 19"/>
            <p:cNvSpPr/>
            <p:nvPr/>
          </p:nvSpPr>
          <p:spPr>
            <a:xfrm>
              <a:off x="616871" y="532828"/>
              <a:ext cx="142254" cy="568897"/>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1" name="组合 20"/>
          <p:cNvGrpSpPr/>
          <p:nvPr/>
        </p:nvGrpSpPr>
        <p:grpSpPr>
          <a:xfrm>
            <a:off x="4525013" y="2151063"/>
            <a:ext cx="1782762" cy="1373187"/>
            <a:chOff x="4525013" y="1808163"/>
            <a:chExt cx="1782762" cy="1373187"/>
          </a:xfrm>
          <a:solidFill>
            <a:srgbClr val="076DC1"/>
          </a:solidFill>
        </p:grpSpPr>
        <p:sp>
          <p:nvSpPr>
            <p:cNvPr id="22" name="Freeform 8"/>
            <p:cNvSpPr>
              <a:spLocks/>
            </p:cNvSpPr>
            <p:nvPr/>
          </p:nvSpPr>
          <p:spPr bwMode="auto">
            <a:xfrm>
              <a:off x="4525013" y="1808163"/>
              <a:ext cx="1187450" cy="1373187"/>
            </a:xfrm>
            <a:custGeom>
              <a:avLst/>
              <a:gdLst>
                <a:gd name="T0" fmla="*/ 0 w 1240"/>
                <a:gd name="T1" fmla="*/ 0 h 1434"/>
                <a:gd name="T2" fmla="*/ 1136953689 w 1240"/>
                <a:gd name="T3" fmla="*/ 658313892 h 1434"/>
                <a:gd name="T4" fmla="*/ 0 w 1240"/>
                <a:gd name="T5" fmla="*/ 1314793994 h 1434"/>
                <a:gd name="T6" fmla="*/ 305326912 w 1240"/>
                <a:gd name="T7" fmla="*/ 658313892 h 1434"/>
                <a:gd name="T8" fmla="*/ 0 w 1240"/>
                <a:gd name="T9" fmla="*/ 0 h 143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240" h="1434">
                  <a:moveTo>
                    <a:pt x="0" y="0"/>
                  </a:moveTo>
                  <a:lnTo>
                    <a:pt x="1240" y="718"/>
                  </a:lnTo>
                  <a:lnTo>
                    <a:pt x="0" y="1434"/>
                  </a:lnTo>
                  <a:lnTo>
                    <a:pt x="333" y="718"/>
                  </a:lnTo>
                  <a:lnTo>
                    <a:pt x="0" y="0"/>
                  </a:lnTo>
                  <a:close/>
                </a:path>
              </a:pathLst>
            </a:custGeom>
            <a:grpFill/>
            <a:ln>
              <a:noFill/>
            </a:ln>
          </p:spPr>
          <p:txBody>
            <a:bodyPr/>
            <a:lstStyle/>
            <a:p>
              <a:endParaRPr lang="zh-CN" altLang="en-US"/>
            </a:p>
          </p:txBody>
        </p:sp>
        <p:sp>
          <p:nvSpPr>
            <p:cNvPr id="23" name="Freeform 9"/>
            <p:cNvSpPr>
              <a:spLocks/>
            </p:cNvSpPr>
            <p:nvPr/>
          </p:nvSpPr>
          <p:spPr bwMode="auto">
            <a:xfrm>
              <a:off x="5120325" y="1808163"/>
              <a:ext cx="1187450" cy="1373187"/>
            </a:xfrm>
            <a:custGeom>
              <a:avLst/>
              <a:gdLst>
                <a:gd name="T0" fmla="*/ 0 w 1240"/>
                <a:gd name="T1" fmla="*/ 0 h 1434"/>
                <a:gd name="T2" fmla="*/ 99942112 w 1240"/>
                <a:gd name="T3" fmla="*/ 214547541 h 1434"/>
                <a:gd name="T4" fmla="*/ 866469816 w 1240"/>
                <a:gd name="T5" fmla="*/ 658313892 h 1434"/>
                <a:gd name="T6" fmla="*/ 99942112 w 1240"/>
                <a:gd name="T7" fmla="*/ 1100246453 h 1434"/>
                <a:gd name="T8" fmla="*/ 0 w 1240"/>
                <a:gd name="T9" fmla="*/ 1314793994 h 1434"/>
                <a:gd name="T10" fmla="*/ 1136954646 w 1240"/>
                <a:gd name="T11" fmla="*/ 658313892 h 1434"/>
                <a:gd name="T12" fmla="*/ 0 w 1240"/>
                <a:gd name="T13" fmla="*/ 0 h 1434"/>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240" h="1434">
                  <a:moveTo>
                    <a:pt x="0" y="0"/>
                  </a:moveTo>
                  <a:lnTo>
                    <a:pt x="109" y="234"/>
                  </a:lnTo>
                  <a:lnTo>
                    <a:pt x="945" y="718"/>
                  </a:lnTo>
                  <a:lnTo>
                    <a:pt x="109" y="1200"/>
                  </a:lnTo>
                  <a:lnTo>
                    <a:pt x="0" y="1434"/>
                  </a:lnTo>
                  <a:lnTo>
                    <a:pt x="1240" y="718"/>
                  </a:lnTo>
                  <a:lnTo>
                    <a:pt x="0" y="0"/>
                  </a:lnTo>
                  <a:close/>
                </a:path>
              </a:pathLst>
            </a:custGeom>
            <a:grpFill/>
            <a:ln>
              <a:noFill/>
            </a:ln>
          </p:spPr>
          <p:txBody>
            <a:bodyPr/>
            <a:lstStyle/>
            <a:p>
              <a:endParaRPr lang="zh-CN" altLang="en-US"/>
            </a:p>
          </p:txBody>
        </p:sp>
        <p:sp>
          <p:nvSpPr>
            <p:cNvPr id="24" name="Freeform 21"/>
            <p:cNvSpPr>
              <a:spLocks/>
            </p:cNvSpPr>
            <p:nvPr/>
          </p:nvSpPr>
          <p:spPr bwMode="auto">
            <a:xfrm>
              <a:off x="5220338" y="2398713"/>
              <a:ext cx="211137" cy="209550"/>
            </a:xfrm>
            <a:custGeom>
              <a:avLst/>
              <a:gdLst>
                <a:gd name="T0" fmla="*/ 165266259 w 129"/>
                <a:gd name="T1" fmla="*/ 0 h 128"/>
                <a:gd name="T2" fmla="*/ 63974511 w 129"/>
                <a:gd name="T3" fmla="*/ 47967305 h 128"/>
                <a:gd name="T4" fmla="*/ 63974511 w 129"/>
                <a:gd name="T5" fmla="*/ 277142972 h 128"/>
                <a:gd name="T6" fmla="*/ 295881500 w 129"/>
                <a:gd name="T7" fmla="*/ 277142972 h 128"/>
                <a:gd name="T8" fmla="*/ 343861974 w 129"/>
                <a:gd name="T9" fmla="*/ 175879571 h 128"/>
                <a:gd name="T10" fmla="*/ 165266259 w 129"/>
                <a:gd name="T11" fmla="*/ 175879571 h 128"/>
                <a:gd name="T12" fmla="*/ 165266259 w 129"/>
                <a:gd name="T13" fmla="*/ 0 h 128"/>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29" h="128">
                  <a:moveTo>
                    <a:pt x="62" y="0"/>
                  </a:moveTo>
                  <a:cubicBezTo>
                    <a:pt x="48" y="1"/>
                    <a:pt x="35" y="7"/>
                    <a:pt x="24" y="18"/>
                  </a:cubicBezTo>
                  <a:cubicBezTo>
                    <a:pt x="0" y="42"/>
                    <a:pt x="0" y="80"/>
                    <a:pt x="24" y="104"/>
                  </a:cubicBezTo>
                  <a:cubicBezTo>
                    <a:pt x="48" y="128"/>
                    <a:pt x="87" y="128"/>
                    <a:pt x="111" y="104"/>
                  </a:cubicBezTo>
                  <a:cubicBezTo>
                    <a:pt x="122" y="94"/>
                    <a:pt x="127" y="80"/>
                    <a:pt x="129" y="66"/>
                  </a:cubicBezTo>
                  <a:cubicBezTo>
                    <a:pt x="62" y="66"/>
                    <a:pt x="62" y="66"/>
                    <a:pt x="62" y="66"/>
                  </a:cubicBezTo>
                  <a:lnTo>
                    <a:pt x="6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5" name="Freeform 22"/>
            <p:cNvSpPr>
              <a:spLocks/>
            </p:cNvSpPr>
            <p:nvPr/>
          </p:nvSpPr>
          <p:spPr bwMode="auto">
            <a:xfrm>
              <a:off x="5337813" y="2381250"/>
              <a:ext cx="109537" cy="109538"/>
            </a:xfrm>
            <a:custGeom>
              <a:avLst/>
              <a:gdLst>
                <a:gd name="T0" fmla="*/ 126971102 w 68"/>
                <a:gd name="T1" fmla="*/ 51824361 h 68"/>
                <a:gd name="T2" fmla="*/ 0 w 68"/>
                <a:gd name="T3" fmla="*/ 5182114 h 68"/>
                <a:gd name="T4" fmla="*/ 0 w 68"/>
                <a:gd name="T5" fmla="*/ 176203149 h 68"/>
                <a:gd name="T6" fmla="*/ 171022695 w 68"/>
                <a:gd name="T7" fmla="*/ 176203149 h 68"/>
                <a:gd name="T8" fmla="*/ 126971102 w 68"/>
                <a:gd name="T9" fmla="*/ 51824361 h 6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68" h="68">
                  <a:moveTo>
                    <a:pt x="49" y="20"/>
                  </a:moveTo>
                  <a:cubicBezTo>
                    <a:pt x="35" y="6"/>
                    <a:pt x="18" y="0"/>
                    <a:pt x="0" y="2"/>
                  </a:cubicBezTo>
                  <a:cubicBezTo>
                    <a:pt x="0" y="68"/>
                    <a:pt x="0" y="68"/>
                    <a:pt x="0" y="68"/>
                  </a:cubicBezTo>
                  <a:cubicBezTo>
                    <a:pt x="66" y="68"/>
                    <a:pt x="66" y="68"/>
                    <a:pt x="66" y="68"/>
                  </a:cubicBezTo>
                  <a:cubicBezTo>
                    <a:pt x="68" y="51"/>
                    <a:pt x="62" y="33"/>
                    <a:pt x="49" y="2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grpSp>
        <p:nvGrpSpPr>
          <p:cNvPr id="26" name="组合 25"/>
          <p:cNvGrpSpPr/>
          <p:nvPr/>
        </p:nvGrpSpPr>
        <p:grpSpPr>
          <a:xfrm>
            <a:off x="5712692" y="3361552"/>
            <a:ext cx="752606" cy="776237"/>
            <a:chOff x="3862388" y="1625601"/>
            <a:chExt cx="608013" cy="628649"/>
          </a:xfrm>
          <a:solidFill>
            <a:srgbClr val="01B0F1"/>
          </a:solidFill>
        </p:grpSpPr>
        <p:sp>
          <p:nvSpPr>
            <p:cNvPr id="27" name="Freeform 37"/>
            <p:cNvSpPr>
              <a:spLocks noEditPoints="1"/>
            </p:cNvSpPr>
            <p:nvPr/>
          </p:nvSpPr>
          <p:spPr bwMode="auto">
            <a:xfrm>
              <a:off x="4052888" y="1625601"/>
              <a:ext cx="227013" cy="628649"/>
            </a:xfrm>
            <a:custGeom>
              <a:avLst/>
              <a:gdLst>
                <a:gd name="T0" fmla="*/ 67 w 135"/>
                <a:gd name="T1" fmla="*/ 0 h 373"/>
                <a:gd name="T2" fmla="*/ 0 w 135"/>
                <a:gd name="T3" fmla="*/ 186 h 373"/>
                <a:gd name="T4" fmla="*/ 67 w 135"/>
                <a:gd name="T5" fmla="*/ 373 h 373"/>
                <a:gd name="T6" fmla="*/ 135 w 135"/>
                <a:gd name="T7" fmla="*/ 186 h 373"/>
                <a:gd name="T8" fmla="*/ 67 w 135"/>
                <a:gd name="T9" fmla="*/ 0 h 373"/>
                <a:gd name="T10" fmla="*/ 67 w 135"/>
                <a:gd name="T11" fmla="*/ 354 h 373"/>
                <a:gd name="T12" fmla="*/ 14 w 135"/>
                <a:gd name="T13" fmla="*/ 186 h 373"/>
                <a:gd name="T14" fmla="*/ 67 w 135"/>
                <a:gd name="T15" fmla="*/ 18 h 373"/>
                <a:gd name="T16" fmla="*/ 121 w 135"/>
                <a:gd name="T17" fmla="*/ 186 h 373"/>
                <a:gd name="T18" fmla="*/ 67 w 135"/>
                <a:gd name="T19" fmla="*/ 354 h 3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35" h="373">
                  <a:moveTo>
                    <a:pt x="67" y="0"/>
                  </a:moveTo>
                  <a:cubicBezTo>
                    <a:pt x="30" y="0"/>
                    <a:pt x="0" y="83"/>
                    <a:pt x="0" y="186"/>
                  </a:cubicBezTo>
                  <a:cubicBezTo>
                    <a:pt x="0" y="289"/>
                    <a:pt x="30" y="373"/>
                    <a:pt x="67" y="373"/>
                  </a:cubicBezTo>
                  <a:cubicBezTo>
                    <a:pt x="105" y="373"/>
                    <a:pt x="135" y="289"/>
                    <a:pt x="135" y="186"/>
                  </a:cubicBezTo>
                  <a:cubicBezTo>
                    <a:pt x="135" y="83"/>
                    <a:pt x="105" y="0"/>
                    <a:pt x="67" y="0"/>
                  </a:cubicBezTo>
                  <a:close/>
                  <a:moveTo>
                    <a:pt x="67" y="354"/>
                  </a:moveTo>
                  <a:cubicBezTo>
                    <a:pt x="42" y="354"/>
                    <a:pt x="14" y="283"/>
                    <a:pt x="14" y="186"/>
                  </a:cubicBezTo>
                  <a:cubicBezTo>
                    <a:pt x="14" y="90"/>
                    <a:pt x="42" y="18"/>
                    <a:pt x="67" y="18"/>
                  </a:cubicBezTo>
                  <a:cubicBezTo>
                    <a:pt x="93" y="18"/>
                    <a:pt x="121" y="90"/>
                    <a:pt x="121" y="186"/>
                  </a:cubicBezTo>
                  <a:cubicBezTo>
                    <a:pt x="121" y="283"/>
                    <a:pt x="93" y="354"/>
                    <a:pt x="67" y="354"/>
                  </a:cubicBez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eaLnBrk="1" fontAlgn="auto" hangingPunct="1">
                <a:spcBef>
                  <a:spcPts val="0"/>
                </a:spcBef>
                <a:spcAft>
                  <a:spcPts val="0"/>
                </a:spcAft>
                <a:defRPr/>
              </a:pPr>
              <a:endParaRPr lang="zh-CN" altLang="en-US">
                <a:latin typeface="+mn-lt"/>
                <a:ea typeface="+mn-ea"/>
              </a:endParaRPr>
            </a:p>
          </p:txBody>
        </p:sp>
        <p:sp>
          <p:nvSpPr>
            <p:cNvPr id="28" name="Freeform 38"/>
            <p:cNvSpPr>
              <a:spLocks noEditPoints="1"/>
            </p:cNvSpPr>
            <p:nvPr/>
          </p:nvSpPr>
          <p:spPr bwMode="auto">
            <a:xfrm>
              <a:off x="3862388" y="1728788"/>
              <a:ext cx="608013" cy="422275"/>
            </a:xfrm>
            <a:custGeom>
              <a:avLst/>
              <a:gdLst>
                <a:gd name="T0" fmla="*/ 19 w 361"/>
                <a:gd name="T1" fmla="*/ 32 h 251"/>
                <a:gd name="T2" fmla="*/ 146 w 361"/>
                <a:gd name="T3" fmla="*/ 184 h 251"/>
                <a:gd name="T4" fmla="*/ 342 w 361"/>
                <a:gd name="T5" fmla="*/ 219 h 251"/>
                <a:gd name="T6" fmla="*/ 214 w 361"/>
                <a:gd name="T7" fmla="*/ 67 h 251"/>
                <a:gd name="T8" fmla="*/ 19 w 361"/>
                <a:gd name="T9" fmla="*/ 32 h 251"/>
                <a:gd name="T10" fmla="*/ 326 w 361"/>
                <a:gd name="T11" fmla="*/ 209 h 251"/>
                <a:gd name="T12" fmla="*/ 154 w 361"/>
                <a:gd name="T13" fmla="*/ 172 h 251"/>
                <a:gd name="T14" fmla="*/ 35 w 361"/>
                <a:gd name="T15" fmla="*/ 41 h 251"/>
                <a:gd name="T16" fmla="*/ 207 w 361"/>
                <a:gd name="T17" fmla="*/ 79 h 251"/>
                <a:gd name="T18" fmla="*/ 326 w 361"/>
                <a:gd name="T19" fmla="*/ 209 h 2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61" h="251">
                  <a:moveTo>
                    <a:pt x="19" y="32"/>
                  </a:moveTo>
                  <a:cubicBezTo>
                    <a:pt x="0" y="64"/>
                    <a:pt x="57" y="132"/>
                    <a:pt x="146" y="184"/>
                  </a:cubicBezTo>
                  <a:cubicBezTo>
                    <a:pt x="236" y="236"/>
                    <a:pt x="323" y="251"/>
                    <a:pt x="342" y="219"/>
                  </a:cubicBezTo>
                  <a:cubicBezTo>
                    <a:pt x="361" y="186"/>
                    <a:pt x="303" y="118"/>
                    <a:pt x="214" y="67"/>
                  </a:cubicBezTo>
                  <a:cubicBezTo>
                    <a:pt x="125" y="15"/>
                    <a:pt x="37" y="0"/>
                    <a:pt x="19" y="32"/>
                  </a:cubicBezTo>
                  <a:close/>
                  <a:moveTo>
                    <a:pt x="326" y="209"/>
                  </a:moveTo>
                  <a:cubicBezTo>
                    <a:pt x="313" y="231"/>
                    <a:pt x="237" y="220"/>
                    <a:pt x="154" y="172"/>
                  </a:cubicBezTo>
                  <a:cubicBezTo>
                    <a:pt x="70" y="124"/>
                    <a:pt x="22" y="63"/>
                    <a:pt x="35" y="41"/>
                  </a:cubicBezTo>
                  <a:cubicBezTo>
                    <a:pt x="47" y="19"/>
                    <a:pt x="124" y="31"/>
                    <a:pt x="207" y="79"/>
                  </a:cubicBezTo>
                  <a:cubicBezTo>
                    <a:pt x="290" y="127"/>
                    <a:pt x="338" y="187"/>
                    <a:pt x="326" y="209"/>
                  </a:cubicBez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eaLnBrk="1" fontAlgn="auto" hangingPunct="1">
                <a:spcBef>
                  <a:spcPts val="0"/>
                </a:spcBef>
                <a:spcAft>
                  <a:spcPts val="0"/>
                </a:spcAft>
                <a:defRPr/>
              </a:pPr>
              <a:endParaRPr lang="zh-CN" altLang="en-US">
                <a:latin typeface="+mn-lt"/>
                <a:ea typeface="+mn-ea"/>
              </a:endParaRPr>
            </a:p>
          </p:txBody>
        </p:sp>
        <p:sp>
          <p:nvSpPr>
            <p:cNvPr id="29" name="Freeform 39"/>
            <p:cNvSpPr>
              <a:spLocks noEditPoints="1"/>
            </p:cNvSpPr>
            <p:nvPr/>
          </p:nvSpPr>
          <p:spPr bwMode="auto">
            <a:xfrm>
              <a:off x="3862388" y="1728788"/>
              <a:ext cx="608013" cy="422275"/>
            </a:xfrm>
            <a:custGeom>
              <a:avLst/>
              <a:gdLst>
                <a:gd name="T0" fmla="*/ 214 w 361"/>
                <a:gd name="T1" fmla="*/ 184 h 251"/>
                <a:gd name="T2" fmla="*/ 342 w 361"/>
                <a:gd name="T3" fmla="*/ 32 h 251"/>
                <a:gd name="T4" fmla="*/ 146 w 361"/>
                <a:gd name="T5" fmla="*/ 67 h 251"/>
                <a:gd name="T6" fmla="*/ 19 w 361"/>
                <a:gd name="T7" fmla="*/ 219 h 251"/>
                <a:gd name="T8" fmla="*/ 214 w 361"/>
                <a:gd name="T9" fmla="*/ 184 h 251"/>
                <a:gd name="T10" fmla="*/ 207 w 361"/>
                <a:gd name="T11" fmla="*/ 172 h 251"/>
                <a:gd name="T12" fmla="*/ 35 w 361"/>
                <a:gd name="T13" fmla="*/ 209 h 251"/>
                <a:gd name="T14" fmla="*/ 154 w 361"/>
                <a:gd name="T15" fmla="*/ 79 h 251"/>
                <a:gd name="T16" fmla="*/ 326 w 361"/>
                <a:gd name="T17" fmla="*/ 41 h 251"/>
                <a:gd name="T18" fmla="*/ 207 w 361"/>
                <a:gd name="T19" fmla="*/ 172 h 2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61" h="251">
                  <a:moveTo>
                    <a:pt x="214" y="184"/>
                  </a:moveTo>
                  <a:cubicBezTo>
                    <a:pt x="303" y="132"/>
                    <a:pt x="361" y="64"/>
                    <a:pt x="342" y="32"/>
                  </a:cubicBezTo>
                  <a:cubicBezTo>
                    <a:pt x="323" y="0"/>
                    <a:pt x="236" y="15"/>
                    <a:pt x="146" y="67"/>
                  </a:cubicBezTo>
                  <a:cubicBezTo>
                    <a:pt x="57" y="118"/>
                    <a:pt x="0" y="186"/>
                    <a:pt x="19" y="219"/>
                  </a:cubicBezTo>
                  <a:cubicBezTo>
                    <a:pt x="37" y="251"/>
                    <a:pt x="125" y="236"/>
                    <a:pt x="214" y="184"/>
                  </a:cubicBezTo>
                  <a:close/>
                  <a:moveTo>
                    <a:pt x="207" y="172"/>
                  </a:moveTo>
                  <a:cubicBezTo>
                    <a:pt x="124" y="220"/>
                    <a:pt x="47" y="231"/>
                    <a:pt x="35" y="209"/>
                  </a:cubicBezTo>
                  <a:cubicBezTo>
                    <a:pt x="22" y="187"/>
                    <a:pt x="70" y="127"/>
                    <a:pt x="154" y="79"/>
                  </a:cubicBezTo>
                  <a:cubicBezTo>
                    <a:pt x="237" y="31"/>
                    <a:pt x="313" y="19"/>
                    <a:pt x="326" y="41"/>
                  </a:cubicBezTo>
                  <a:cubicBezTo>
                    <a:pt x="338" y="63"/>
                    <a:pt x="290" y="123"/>
                    <a:pt x="207" y="172"/>
                  </a:cubicBez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eaLnBrk="1" fontAlgn="auto" hangingPunct="1">
                <a:spcBef>
                  <a:spcPts val="0"/>
                </a:spcBef>
                <a:spcAft>
                  <a:spcPts val="0"/>
                </a:spcAft>
                <a:defRPr/>
              </a:pPr>
              <a:endParaRPr lang="zh-CN" altLang="en-US">
                <a:latin typeface="+mn-lt"/>
                <a:ea typeface="+mn-ea"/>
              </a:endParaRPr>
            </a:p>
          </p:txBody>
        </p:sp>
        <p:sp>
          <p:nvSpPr>
            <p:cNvPr id="30" name="Oval 40"/>
            <p:cNvSpPr>
              <a:spLocks noChangeArrowheads="1"/>
            </p:cNvSpPr>
            <p:nvPr/>
          </p:nvSpPr>
          <p:spPr bwMode="auto">
            <a:xfrm>
              <a:off x="4121150" y="1895475"/>
              <a:ext cx="88900" cy="87312"/>
            </a:xfrm>
            <a:prstGeom prst="ellipse">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eaLnBrk="1" fontAlgn="auto" hangingPunct="1">
                <a:spcBef>
                  <a:spcPts val="0"/>
                </a:spcBef>
                <a:spcAft>
                  <a:spcPts val="0"/>
                </a:spcAft>
                <a:defRPr/>
              </a:pPr>
              <a:endParaRPr lang="zh-CN" altLang="en-US">
                <a:latin typeface="+mn-lt"/>
                <a:ea typeface="+mn-ea"/>
              </a:endParaRPr>
            </a:p>
          </p:txBody>
        </p:sp>
      </p:grpSp>
      <p:grpSp>
        <p:nvGrpSpPr>
          <p:cNvPr id="31" name="组合 30"/>
          <p:cNvGrpSpPr/>
          <p:nvPr/>
        </p:nvGrpSpPr>
        <p:grpSpPr>
          <a:xfrm>
            <a:off x="4469450" y="3771900"/>
            <a:ext cx="1244600" cy="1617663"/>
            <a:chOff x="4469450" y="3429000"/>
            <a:chExt cx="1244600" cy="1617663"/>
          </a:xfrm>
          <a:solidFill>
            <a:srgbClr val="01B0F1"/>
          </a:solidFill>
        </p:grpSpPr>
        <p:sp>
          <p:nvSpPr>
            <p:cNvPr id="32" name="Freeform 14"/>
            <p:cNvSpPr>
              <a:spLocks/>
            </p:cNvSpPr>
            <p:nvPr/>
          </p:nvSpPr>
          <p:spPr bwMode="auto">
            <a:xfrm rot="10800000">
              <a:off x="4469450" y="3429000"/>
              <a:ext cx="1244600" cy="1077913"/>
            </a:xfrm>
            <a:custGeom>
              <a:avLst/>
              <a:gdLst>
                <a:gd name="T0" fmla="*/ 556 w 556"/>
                <a:gd name="T1" fmla="*/ 0 h 482"/>
                <a:gd name="T2" fmla="*/ 465 w 556"/>
                <a:gd name="T3" fmla="*/ 43 h 482"/>
                <a:gd name="T4" fmla="*/ 278 w 556"/>
                <a:gd name="T5" fmla="*/ 366 h 482"/>
                <a:gd name="T6" fmla="*/ 91 w 556"/>
                <a:gd name="T7" fmla="*/ 43 h 482"/>
                <a:gd name="T8" fmla="*/ 0 w 556"/>
                <a:gd name="T9" fmla="*/ 0 h 482"/>
                <a:gd name="T10" fmla="*/ 278 w 556"/>
                <a:gd name="T11" fmla="*/ 482 h 482"/>
                <a:gd name="T12" fmla="*/ 556 w 556"/>
                <a:gd name="T13" fmla="*/ 0 h 482"/>
              </a:gdLst>
              <a:ahLst/>
              <a:cxnLst>
                <a:cxn ang="0">
                  <a:pos x="T0" y="T1"/>
                </a:cxn>
                <a:cxn ang="0">
                  <a:pos x="T2" y="T3"/>
                </a:cxn>
                <a:cxn ang="0">
                  <a:pos x="T4" y="T5"/>
                </a:cxn>
                <a:cxn ang="0">
                  <a:pos x="T6" y="T7"/>
                </a:cxn>
                <a:cxn ang="0">
                  <a:pos x="T8" y="T9"/>
                </a:cxn>
                <a:cxn ang="0">
                  <a:pos x="T10" y="T11"/>
                </a:cxn>
                <a:cxn ang="0">
                  <a:pos x="T12" y="T13"/>
                </a:cxn>
              </a:cxnLst>
              <a:rect l="0" t="0" r="r" b="b"/>
              <a:pathLst>
                <a:path w="556" h="482">
                  <a:moveTo>
                    <a:pt x="556" y="0"/>
                  </a:moveTo>
                  <a:lnTo>
                    <a:pt x="465" y="43"/>
                  </a:lnTo>
                  <a:lnTo>
                    <a:pt x="278" y="366"/>
                  </a:lnTo>
                  <a:lnTo>
                    <a:pt x="91" y="43"/>
                  </a:lnTo>
                  <a:lnTo>
                    <a:pt x="0" y="0"/>
                  </a:lnTo>
                  <a:lnTo>
                    <a:pt x="278" y="482"/>
                  </a:lnTo>
                  <a:lnTo>
                    <a:pt x="556" y="0"/>
                  </a:lnTo>
                  <a:close/>
                </a:path>
              </a:pathLst>
            </a:custGeom>
            <a:grpFill/>
            <a:ln>
              <a:no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33" name="Freeform 15"/>
            <p:cNvSpPr>
              <a:spLocks/>
            </p:cNvSpPr>
            <p:nvPr/>
          </p:nvSpPr>
          <p:spPr bwMode="auto">
            <a:xfrm rot="10800000">
              <a:off x="4469450" y="3967163"/>
              <a:ext cx="1244600" cy="1079500"/>
            </a:xfrm>
            <a:custGeom>
              <a:avLst/>
              <a:gdLst>
                <a:gd name="T0" fmla="*/ 556 w 556"/>
                <a:gd name="T1" fmla="*/ 0 h 482"/>
                <a:gd name="T2" fmla="*/ 278 w 556"/>
                <a:gd name="T3" fmla="*/ 482 h 482"/>
                <a:gd name="T4" fmla="*/ 0 w 556"/>
                <a:gd name="T5" fmla="*/ 0 h 482"/>
                <a:gd name="T6" fmla="*/ 278 w 556"/>
                <a:gd name="T7" fmla="*/ 130 h 482"/>
                <a:gd name="T8" fmla="*/ 556 w 556"/>
                <a:gd name="T9" fmla="*/ 0 h 482"/>
              </a:gdLst>
              <a:ahLst/>
              <a:cxnLst>
                <a:cxn ang="0">
                  <a:pos x="T0" y="T1"/>
                </a:cxn>
                <a:cxn ang="0">
                  <a:pos x="T2" y="T3"/>
                </a:cxn>
                <a:cxn ang="0">
                  <a:pos x="T4" y="T5"/>
                </a:cxn>
                <a:cxn ang="0">
                  <a:pos x="T6" y="T7"/>
                </a:cxn>
                <a:cxn ang="0">
                  <a:pos x="T8" y="T9"/>
                </a:cxn>
              </a:cxnLst>
              <a:rect l="0" t="0" r="r" b="b"/>
              <a:pathLst>
                <a:path w="556" h="482">
                  <a:moveTo>
                    <a:pt x="556" y="0"/>
                  </a:moveTo>
                  <a:lnTo>
                    <a:pt x="278" y="482"/>
                  </a:lnTo>
                  <a:lnTo>
                    <a:pt x="0" y="0"/>
                  </a:lnTo>
                  <a:lnTo>
                    <a:pt x="278" y="130"/>
                  </a:lnTo>
                  <a:lnTo>
                    <a:pt x="556" y="0"/>
                  </a:lnTo>
                  <a:close/>
                </a:path>
              </a:pathLst>
            </a:custGeom>
            <a:grpFill/>
            <a:ln>
              <a:no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34" name="Oval 42"/>
            <p:cNvSpPr>
              <a:spLocks noChangeArrowheads="1"/>
            </p:cNvSpPr>
            <p:nvPr/>
          </p:nvSpPr>
          <p:spPr bwMode="auto">
            <a:xfrm>
              <a:off x="5002850" y="4213225"/>
              <a:ext cx="73025" cy="69850"/>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defRPr>
                  <a:solidFill>
                    <a:schemeClr val="tx1"/>
                  </a:solidFill>
                  <a:latin typeface="Calibri" pitchFamily="34" charset="0"/>
                  <a:ea typeface="宋体" pitchFamily="2" charset="-122"/>
                </a:defRPr>
              </a:lvl9pPr>
            </a:lstStyle>
            <a:p>
              <a:pPr eaLnBrk="1" hangingPunct="1"/>
              <a:endParaRPr lang="zh-CN" altLang="en-US"/>
            </a:p>
          </p:txBody>
        </p:sp>
        <p:sp>
          <p:nvSpPr>
            <p:cNvPr id="35" name="Oval 43"/>
            <p:cNvSpPr>
              <a:spLocks noChangeArrowheads="1"/>
            </p:cNvSpPr>
            <p:nvPr/>
          </p:nvSpPr>
          <p:spPr bwMode="auto">
            <a:xfrm>
              <a:off x="5090163" y="4194175"/>
              <a:ext cx="88900" cy="88900"/>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defRPr>
                  <a:solidFill>
                    <a:schemeClr val="tx1"/>
                  </a:solidFill>
                  <a:latin typeface="Calibri" pitchFamily="34" charset="0"/>
                  <a:ea typeface="宋体" pitchFamily="2" charset="-122"/>
                </a:defRPr>
              </a:lvl9pPr>
            </a:lstStyle>
            <a:p>
              <a:pPr eaLnBrk="1" hangingPunct="1"/>
              <a:endParaRPr lang="zh-CN" altLang="en-US"/>
            </a:p>
          </p:txBody>
        </p:sp>
        <p:sp>
          <p:nvSpPr>
            <p:cNvPr id="36" name="Oval 44"/>
            <p:cNvSpPr>
              <a:spLocks noChangeArrowheads="1"/>
            </p:cNvSpPr>
            <p:nvPr/>
          </p:nvSpPr>
          <p:spPr bwMode="auto">
            <a:xfrm>
              <a:off x="5002850" y="4297363"/>
              <a:ext cx="73025" cy="71437"/>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defRPr>
                  <a:solidFill>
                    <a:schemeClr val="tx1"/>
                  </a:solidFill>
                  <a:latin typeface="Calibri" pitchFamily="34" charset="0"/>
                  <a:ea typeface="宋体" pitchFamily="2" charset="-122"/>
                </a:defRPr>
              </a:lvl9pPr>
            </a:lstStyle>
            <a:p>
              <a:pPr eaLnBrk="1" hangingPunct="1"/>
              <a:endParaRPr lang="zh-CN" altLang="en-US"/>
            </a:p>
          </p:txBody>
        </p:sp>
        <p:sp>
          <p:nvSpPr>
            <p:cNvPr id="37" name="Oval 45"/>
            <p:cNvSpPr>
              <a:spLocks noChangeArrowheads="1"/>
            </p:cNvSpPr>
            <p:nvPr/>
          </p:nvSpPr>
          <p:spPr bwMode="auto">
            <a:xfrm>
              <a:off x="5090163" y="4297363"/>
              <a:ext cx="71437" cy="71437"/>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defRPr>
                  <a:solidFill>
                    <a:schemeClr val="tx1"/>
                  </a:solidFill>
                  <a:latin typeface="Calibri" pitchFamily="34" charset="0"/>
                  <a:ea typeface="宋体" pitchFamily="2" charset="-122"/>
                </a:defRPr>
              </a:lvl9pPr>
            </a:lstStyle>
            <a:p>
              <a:pPr eaLnBrk="1" hangingPunct="1"/>
              <a:endParaRPr lang="zh-CN" altLang="en-US"/>
            </a:p>
          </p:txBody>
        </p:sp>
      </p:grpSp>
      <p:grpSp>
        <p:nvGrpSpPr>
          <p:cNvPr id="38" name="组合 37"/>
          <p:cNvGrpSpPr/>
          <p:nvPr/>
        </p:nvGrpSpPr>
        <p:grpSpPr>
          <a:xfrm>
            <a:off x="5958525" y="4014788"/>
            <a:ext cx="1719263" cy="1417637"/>
            <a:chOff x="5958525" y="3671888"/>
            <a:chExt cx="1719263" cy="1417637"/>
          </a:xfrm>
          <a:solidFill>
            <a:srgbClr val="076DC1"/>
          </a:solidFill>
        </p:grpSpPr>
        <p:sp>
          <p:nvSpPr>
            <p:cNvPr id="39" name="Freeform 14"/>
            <p:cNvSpPr>
              <a:spLocks/>
            </p:cNvSpPr>
            <p:nvPr/>
          </p:nvSpPr>
          <p:spPr bwMode="auto">
            <a:xfrm rot="5400000">
              <a:off x="5822794" y="3807619"/>
              <a:ext cx="1417637" cy="1146175"/>
            </a:xfrm>
            <a:custGeom>
              <a:avLst/>
              <a:gdLst>
                <a:gd name="T0" fmla="*/ 2147483647 w 556"/>
                <a:gd name="T1" fmla="*/ 0 h 482"/>
                <a:gd name="T2" fmla="*/ 2147483647 w 556"/>
                <a:gd name="T3" fmla="*/ 243267321 h 482"/>
                <a:gd name="T4" fmla="*/ 1806324509 w 556"/>
                <a:gd name="T5" fmla="*/ 2070598429 h 482"/>
                <a:gd name="T6" fmla="*/ 591279565 w 556"/>
                <a:gd name="T7" fmla="*/ 243267321 h 482"/>
                <a:gd name="T8" fmla="*/ 0 w 556"/>
                <a:gd name="T9" fmla="*/ 0 h 482"/>
                <a:gd name="T10" fmla="*/ 1806324509 w 556"/>
                <a:gd name="T11" fmla="*/ 2147483647 h 482"/>
                <a:gd name="T12" fmla="*/ 2147483647 w 556"/>
                <a:gd name="T13" fmla="*/ 0 h 482"/>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556" h="482">
                  <a:moveTo>
                    <a:pt x="556" y="0"/>
                  </a:moveTo>
                  <a:lnTo>
                    <a:pt x="465" y="43"/>
                  </a:lnTo>
                  <a:lnTo>
                    <a:pt x="278" y="366"/>
                  </a:lnTo>
                  <a:lnTo>
                    <a:pt x="91" y="43"/>
                  </a:lnTo>
                  <a:lnTo>
                    <a:pt x="0" y="0"/>
                  </a:lnTo>
                  <a:lnTo>
                    <a:pt x="278" y="482"/>
                  </a:lnTo>
                  <a:lnTo>
                    <a:pt x="556" y="0"/>
                  </a:lnTo>
                  <a:close/>
                </a:path>
              </a:pathLst>
            </a:custGeom>
            <a:grpFill/>
            <a:ln>
              <a:noFill/>
            </a:ln>
          </p:spPr>
          <p:txBody>
            <a:bodyPr/>
            <a:lstStyle/>
            <a:p>
              <a:endParaRPr lang="zh-CN" altLang="en-US"/>
            </a:p>
          </p:txBody>
        </p:sp>
        <p:sp>
          <p:nvSpPr>
            <p:cNvPr id="40" name="Freeform 15"/>
            <p:cNvSpPr>
              <a:spLocks/>
            </p:cNvSpPr>
            <p:nvPr/>
          </p:nvSpPr>
          <p:spPr bwMode="auto">
            <a:xfrm rot="5400000">
              <a:off x="6395882" y="3807619"/>
              <a:ext cx="1417637" cy="1146175"/>
            </a:xfrm>
            <a:custGeom>
              <a:avLst/>
              <a:gdLst>
                <a:gd name="T0" fmla="*/ 2147483647 w 556"/>
                <a:gd name="T1" fmla="*/ 0 h 482"/>
                <a:gd name="T2" fmla="*/ 1806324509 w 556"/>
                <a:gd name="T3" fmla="*/ 2147483647 h 482"/>
                <a:gd name="T4" fmla="*/ 0 w 556"/>
                <a:gd name="T5" fmla="*/ 0 h 482"/>
                <a:gd name="T6" fmla="*/ 1806324509 w 556"/>
                <a:gd name="T7" fmla="*/ 735459121 h 482"/>
                <a:gd name="T8" fmla="*/ 2147483647 w 556"/>
                <a:gd name="T9" fmla="*/ 0 h 48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556" h="482">
                  <a:moveTo>
                    <a:pt x="556" y="0"/>
                  </a:moveTo>
                  <a:lnTo>
                    <a:pt x="278" y="482"/>
                  </a:lnTo>
                  <a:lnTo>
                    <a:pt x="0" y="0"/>
                  </a:lnTo>
                  <a:lnTo>
                    <a:pt x="278" y="130"/>
                  </a:lnTo>
                  <a:lnTo>
                    <a:pt x="556" y="0"/>
                  </a:lnTo>
                  <a:close/>
                </a:path>
              </a:pathLst>
            </a:custGeom>
            <a:grpFill/>
            <a:ln>
              <a:noFill/>
            </a:ln>
          </p:spPr>
          <p:txBody>
            <a:bodyPr/>
            <a:lstStyle/>
            <a:p>
              <a:endParaRPr lang="zh-CN" altLang="en-US"/>
            </a:p>
          </p:txBody>
        </p:sp>
        <p:sp>
          <p:nvSpPr>
            <p:cNvPr id="41" name="Freeform 36"/>
            <p:cNvSpPr>
              <a:spLocks/>
            </p:cNvSpPr>
            <p:nvPr/>
          </p:nvSpPr>
          <p:spPr bwMode="auto">
            <a:xfrm>
              <a:off x="6715763" y="4259263"/>
              <a:ext cx="222250" cy="195262"/>
            </a:xfrm>
            <a:custGeom>
              <a:avLst/>
              <a:gdLst>
                <a:gd name="T0" fmla="*/ 368672944 w 134"/>
                <a:gd name="T1" fmla="*/ 55567894 h 117"/>
                <a:gd name="T2" fmla="*/ 313647825 w 134"/>
                <a:gd name="T3" fmla="*/ 0 h 117"/>
                <a:gd name="T4" fmla="*/ 258621047 w 134"/>
                <a:gd name="T5" fmla="*/ 55567894 h 117"/>
                <a:gd name="T6" fmla="*/ 275128914 w 134"/>
                <a:gd name="T7" fmla="*/ 94466754 h 117"/>
                <a:gd name="T8" fmla="*/ 211849032 w 134"/>
                <a:gd name="T9" fmla="*/ 247278462 h 117"/>
                <a:gd name="T10" fmla="*/ 159575500 w 134"/>
                <a:gd name="T11" fmla="*/ 130585218 h 117"/>
                <a:gd name="T12" fmla="*/ 115553414 w 134"/>
                <a:gd name="T13" fmla="*/ 125029430 h 117"/>
                <a:gd name="T14" fmla="*/ 74284575 w 134"/>
                <a:gd name="T15" fmla="*/ 175039866 h 117"/>
                <a:gd name="T16" fmla="*/ 57776707 w 134"/>
                <a:gd name="T17" fmla="*/ 172261138 h 117"/>
                <a:gd name="T18" fmla="*/ 0 w 134"/>
                <a:gd name="T19" fmla="*/ 227830700 h 117"/>
                <a:gd name="T20" fmla="*/ 57776707 w 134"/>
                <a:gd name="T21" fmla="*/ 283398594 h 117"/>
                <a:gd name="T22" fmla="*/ 112803485 w 134"/>
                <a:gd name="T23" fmla="*/ 227830700 h 117"/>
                <a:gd name="T24" fmla="*/ 110051897 w 134"/>
                <a:gd name="T25" fmla="*/ 216715786 h 117"/>
                <a:gd name="T26" fmla="*/ 129311353 w 134"/>
                <a:gd name="T27" fmla="*/ 194489297 h 117"/>
                <a:gd name="T28" fmla="*/ 189839647 w 134"/>
                <a:gd name="T29" fmla="*/ 325074514 h 117"/>
                <a:gd name="T30" fmla="*/ 236611662 w 134"/>
                <a:gd name="T31" fmla="*/ 325074514 h 117"/>
                <a:gd name="T32" fmla="*/ 327404104 w 134"/>
                <a:gd name="T33" fmla="*/ 108358728 h 117"/>
                <a:gd name="T34" fmla="*/ 368672944 w 134"/>
                <a:gd name="T35" fmla="*/ 55567894 h 117"/>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134" h="117">
                  <a:moveTo>
                    <a:pt x="134" y="20"/>
                  </a:moveTo>
                  <a:cubicBezTo>
                    <a:pt x="134" y="9"/>
                    <a:pt x="125" y="0"/>
                    <a:pt x="114" y="0"/>
                  </a:cubicBezTo>
                  <a:cubicBezTo>
                    <a:pt x="103" y="0"/>
                    <a:pt x="94" y="9"/>
                    <a:pt x="94" y="20"/>
                  </a:cubicBezTo>
                  <a:cubicBezTo>
                    <a:pt x="94" y="26"/>
                    <a:pt x="96" y="31"/>
                    <a:pt x="100" y="34"/>
                  </a:cubicBezTo>
                  <a:cubicBezTo>
                    <a:pt x="77" y="89"/>
                    <a:pt x="77" y="89"/>
                    <a:pt x="77" y="89"/>
                  </a:cubicBezTo>
                  <a:cubicBezTo>
                    <a:pt x="58" y="47"/>
                    <a:pt x="58" y="47"/>
                    <a:pt x="58" y="47"/>
                  </a:cubicBezTo>
                  <a:cubicBezTo>
                    <a:pt x="42" y="45"/>
                    <a:pt x="42" y="45"/>
                    <a:pt x="42" y="45"/>
                  </a:cubicBezTo>
                  <a:cubicBezTo>
                    <a:pt x="27" y="63"/>
                    <a:pt x="27" y="63"/>
                    <a:pt x="27" y="63"/>
                  </a:cubicBezTo>
                  <a:cubicBezTo>
                    <a:pt x="25" y="62"/>
                    <a:pt x="23" y="62"/>
                    <a:pt x="21" y="62"/>
                  </a:cubicBezTo>
                  <a:cubicBezTo>
                    <a:pt x="9" y="62"/>
                    <a:pt x="0" y="71"/>
                    <a:pt x="0" y="82"/>
                  </a:cubicBezTo>
                  <a:cubicBezTo>
                    <a:pt x="0" y="93"/>
                    <a:pt x="9" y="102"/>
                    <a:pt x="21" y="102"/>
                  </a:cubicBezTo>
                  <a:cubicBezTo>
                    <a:pt x="32" y="102"/>
                    <a:pt x="41" y="93"/>
                    <a:pt x="41" y="82"/>
                  </a:cubicBezTo>
                  <a:cubicBezTo>
                    <a:pt x="41" y="81"/>
                    <a:pt x="41" y="79"/>
                    <a:pt x="40" y="78"/>
                  </a:cubicBezTo>
                  <a:cubicBezTo>
                    <a:pt x="47" y="70"/>
                    <a:pt x="47" y="70"/>
                    <a:pt x="47" y="70"/>
                  </a:cubicBezTo>
                  <a:cubicBezTo>
                    <a:pt x="69" y="117"/>
                    <a:pt x="69" y="117"/>
                    <a:pt x="69" y="117"/>
                  </a:cubicBezTo>
                  <a:cubicBezTo>
                    <a:pt x="86" y="117"/>
                    <a:pt x="86" y="117"/>
                    <a:pt x="86" y="117"/>
                  </a:cubicBezTo>
                  <a:cubicBezTo>
                    <a:pt x="119" y="39"/>
                    <a:pt x="119" y="39"/>
                    <a:pt x="119" y="39"/>
                  </a:cubicBezTo>
                  <a:cubicBezTo>
                    <a:pt x="128" y="37"/>
                    <a:pt x="134" y="29"/>
                    <a:pt x="134" y="2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grpSp>
        <p:nvGrpSpPr>
          <p:cNvPr id="42" name="组合 41"/>
          <p:cNvGrpSpPr/>
          <p:nvPr/>
        </p:nvGrpSpPr>
        <p:grpSpPr>
          <a:xfrm>
            <a:off x="6380800" y="2132013"/>
            <a:ext cx="1416050" cy="1719262"/>
            <a:chOff x="6380800" y="1789113"/>
            <a:chExt cx="1416050" cy="1719262"/>
          </a:xfrm>
          <a:solidFill>
            <a:srgbClr val="01B0F1"/>
          </a:solidFill>
        </p:grpSpPr>
        <p:sp>
          <p:nvSpPr>
            <p:cNvPr id="43" name="Freeform 14"/>
            <p:cNvSpPr>
              <a:spLocks/>
            </p:cNvSpPr>
            <p:nvPr/>
          </p:nvSpPr>
          <p:spPr bwMode="auto">
            <a:xfrm>
              <a:off x="6380800" y="2362200"/>
              <a:ext cx="1416050" cy="1146175"/>
            </a:xfrm>
            <a:custGeom>
              <a:avLst/>
              <a:gdLst>
                <a:gd name="T0" fmla="*/ 556 w 556"/>
                <a:gd name="T1" fmla="*/ 0 h 482"/>
                <a:gd name="T2" fmla="*/ 465 w 556"/>
                <a:gd name="T3" fmla="*/ 43 h 482"/>
                <a:gd name="T4" fmla="*/ 278 w 556"/>
                <a:gd name="T5" fmla="*/ 366 h 482"/>
                <a:gd name="T6" fmla="*/ 91 w 556"/>
                <a:gd name="T7" fmla="*/ 43 h 482"/>
                <a:gd name="T8" fmla="*/ 0 w 556"/>
                <a:gd name="T9" fmla="*/ 0 h 482"/>
                <a:gd name="T10" fmla="*/ 278 w 556"/>
                <a:gd name="T11" fmla="*/ 482 h 482"/>
                <a:gd name="T12" fmla="*/ 556 w 556"/>
                <a:gd name="T13" fmla="*/ 0 h 482"/>
              </a:gdLst>
              <a:ahLst/>
              <a:cxnLst>
                <a:cxn ang="0">
                  <a:pos x="T0" y="T1"/>
                </a:cxn>
                <a:cxn ang="0">
                  <a:pos x="T2" y="T3"/>
                </a:cxn>
                <a:cxn ang="0">
                  <a:pos x="T4" y="T5"/>
                </a:cxn>
                <a:cxn ang="0">
                  <a:pos x="T6" y="T7"/>
                </a:cxn>
                <a:cxn ang="0">
                  <a:pos x="T8" y="T9"/>
                </a:cxn>
                <a:cxn ang="0">
                  <a:pos x="T10" y="T11"/>
                </a:cxn>
                <a:cxn ang="0">
                  <a:pos x="T12" y="T13"/>
                </a:cxn>
              </a:cxnLst>
              <a:rect l="0" t="0" r="r" b="b"/>
              <a:pathLst>
                <a:path w="556" h="482">
                  <a:moveTo>
                    <a:pt x="556" y="0"/>
                  </a:moveTo>
                  <a:lnTo>
                    <a:pt x="465" y="43"/>
                  </a:lnTo>
                  <a:lnTo>
                    <a:pt x="278" y="366"/>
                  </a:lnTo>
                  <a:lnTo>
                    <a:pt x="91" y="43"/>
                  </a:lnTo>
                  <a:lnTo>
                    <a:pt x="0" y="0"/>
                  </a:lnTo>
                  <a:lnTo>
                    <a:pt x="278" y="482"/>
                  </a:lnTo>
                  <a:lnTo>
                    <a:pt x="556" y="0"/>
                  </a:lnTo>
                  <a:close/>
                </a:path>
              </a:pathLst>
            </a:custGeom>
            <a:grpFill/>
            <a:ln>
              <a:no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44" name="Freeform 15"/>
            <p:cNvSpPr>
              <a:spLocks/>
            </p:cNvSpPr>
            <p:nvPr/>
          </p:nvSpPr>
          <p:spPr bwMode="auto">
            <a:xfrm>
              <a:off x="6380800" y="1789113"/>
              <a:ext cx="1416050" cy="1146175"/>
            </a:xfrm>
            <a:custGeom>
              <a:avLst/>
              <a:gdLst>
                <a:gd name="T0" fmla="*/ 556 w 556"/>
                <a:gd name="T1" fmla="*/ 0 h 482"/>
                <a:gd name="T2" fmla="*/ 278 w 556"/>
                <a:gd name="T3" fmla="*/ 482 h 482"/>
                <a:gd name="T4" fmla="*/ 0 w 556"/>
                <a:gd name="T5" fmla="*/ 0 h 482"/>
                <a:gd name="T6" fmla="*/ 278 w 556"/>
                <a:gd name="T7" fmla="*/ 130 h 482"/>
                <a:gd name="T8" fmla="*/ 556 w 556"/>
                <a:gd name="T9" fmla="*/ 0 h 482"/>
              </a:gdLst>
              <a:ahLst/>
              <a:cxnLst>
                <a:cxn ang="0">
                  <a:pos x="T0" y="T1"/>
                </a:cxn>
                <a:cxn ang="0">
                  <a:pos x="T2" y="T3"/>
                </a:cxn>
                <a:cxn ang="0">
                  <a:pos x="T4" y="T5"/>
                </a:cxn>
                <a:cxn ang="0">
                  <a:pos x="T6" y="T7"/>
                </a:cxn>
                <a:cxn ang="0">
                  <a:pos x="T8" y="T9"/>
                </a:cxn>
              </a:cxnLst>
              <a:rect l="0" t="0" r="r" b="b"/>
              <a:pathLst>
                <a:path w="556" h="482">
                  <a:moveTo>
                    <a:pt x="556" y="0"/>
                  </a:moveTo>
                  <a:lnTo>
                    <a:pt x="278" y="482"/>
                  </a:lnTo>
                  <a:lnTo>
                    <a:pt x="0" y="0"/>
                  </a:lnTo>
                  <a:lnTo>
                    <a:pt x="278" y="130"/>
                  </a:lnTo>
                  <a:lnTo>
                    <a:pt x="556" y="0"/>
                  </a:lnTo>
                  <a:close/>
                </a:path>
              </a:pathLst>
            </a:custGeom>
            <a:grpFill/>
            <a:ln>
              <a:no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45" name="Rectangle 27"/>
            <p:cNvSpPr>
              <a:spLocks noChangeArrowheads="1"/>
            </p:cNvSpPr>
            <p:nvPr/>
          </p:nvSpPr>
          <p:spPr bwMode="auto">
            <a:xfrm>
              <a:off x="7033263" y="2547938"/>
              <a:ext cx="22225" cy="15240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defRPr>
                  <a:solidFill>
                    <a:schemeClr val="tx1"/>
                  </a:solidFill>
                  <a:latin typeface="Calibri" pitchFamily="34" charset="0"/>
                  <a:ea typeface="宋体" pitchFamily="2" charset="-122"/>
                </a:defRPr>
              </a:lvl9pPr>
            </a:lstStyle>
            <a:p>
              <a:pPr eaLnBrk="1" hangingPunct="1"/>
              <a:endParaRPr lang="zh-CN" altLang="en-US"/>
            </a:p>
          </p:txBody>
        </p:sp>
        <p:sp>
          <p:nvSpPr>
            <p:cNvPr id="46" name="Rectangle 28"/>
            <p:cNvSpPr>
              <a:spLocks noChangeArrowheads="1"/>
            </p:cNvSpPr>
            <p:nvPr/>
          </p:nvSpPr>
          <p:spPr bwMode="auto">
            <a:xfrm>
              <a:off x="7074538" y="2524125"/>
              <a:ext cx="20637" cy="17621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defRPr>
                  <a:solidFill>
                    <a:schemeClr val="tx1"/>
                  </a:solidFill>
                  <a:latin typeface="Calibri" pitchFamily="34" charset="0"/>
                  <a:ea typeface="宋体" pitchFamily="2" charset="-122"/>
                </a:defRPr>
              </a:lvl9pPr>
            </a:lstStyle>
            <a:p>
              <a:pPr eaLnBrk="1" hangingPunct="1"/>
              <a:endParaRPr lang="zh-CN" altLang="en-US"/>
            </a:p>
          </p:txBody>
        </p:sp>
        <p:sp>
          <p:nvSpPr>
            <p:cNvPr id="47" name="Rectangle 29"/>
            <p:cNvSpPr>
              <a:spLocks noChangeArrowheads="1"/>
            </p:cNvSpPr>
            <p:nvPr/>
          </p:nvSpPr>
          <p:spPr bwMode="auto">
            <a:xfrm>
              <a:off x="7111050" y="2508250"/>
              <a:ext cx="22225" cy="1920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defRPr>
                  <a:solidFill>
                    <a:schemeClr val="tx1"/>
                  </a:solidFill>
                  <a:latin typeface="Calibri" pitchFamily="34" charset="0"/>
                  <a:ea typeface="宋体" pitchFamily="2" charset="-122"/>
                </a:defRPr>
              </a:lvl9pPr>
            </a:lstStyle>
            <a:p>
              <a:pPr eaLnBrk="1" hangingPunct="1"/>
              <a:endParaRPr lang="zh-CN" altLang="en-US"/>
            </a:p>
          </p:txBody>
        </p:sp>
        <p:sp>
          <p:nvSpPr>
            <p:cNvPr id="48" name="Rectangle 30"/>
            <p:cNvSpPr>
              <a:spLocks noChangeArrowheads="1"/>
            </p:cNvSpPr>
            <p:nvPr/>
          </p:nvSpPr>
          <p:spPr bwMode="auto">
            <a:xfrm>
              <a:off x="7149150" y="2606675"/>
              <a:ext cx="23813" cy="9366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defRPr>
                  <a:solidFill>
                    <a:schemeClr val="tx1"/>
                  </a:solidFill>
                  <a:latin typeface="Calibri" pitchFamily="34" charset="0"/>
                  <a:ea typeface="宋体" pitchFamily="2" charset="-122"/>
                </a:defRPr>
              </a:lvl9pPr>
            </a:lstStyle>
            <a:p>
              <a:pPr eaLnBrk="1" hangingPunct="1"/>
              <a:endParaRPr lang="zh-CN" altLang="en-US"/>
            </a:p>
          </p:txBody>
        </p:sp>
      </p:grpSp>
      <p:sp>
        <p:nvSpPr>
          <p:cNvPr id="49" name="TextBox 57"/>
          <p:cNvSpPr txBox="1"/>
          <p:nvPr/>
        </p:nvSpPr>
        <p:spPr bwMode="auto">
          <a:xfrm>
            <a:off x="1453200" y="2414588"/>
            <a:ext cx="2673350" cy="839787"/>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bg1">
                    <a:lumMod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bg1">
                  <a:lumMod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bg1">
                    <a:lumMod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50" name="TextBox 49"/>
          <p:cNvSpPr txBox="1"/>
          <p:nvPr/>
        </p:nvSpPr>
        <p:spPr bwMode="auto">
          <a:xfrm>
            <a:off x="8139750" y="2414588"/>
            <a:ext cx="2673350" cy="839787"/>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bg1">
                    <a:lumMod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bg1">
                  <a:lumMod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bg1">
                    <a:lumMod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51" name="TextBox 57"/>
          <p:cNvSpPr txBox="1"/>
          <p:nvPr/>
        </p:nvSpPr>
        <p:spPr bwMode="auto">
          <a:xfrm>
            <a:off x="1453200" y="4279900"/>
            <a:ext cx="2673350" cy="839788"/>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bg1">
                    <a:lumMod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bg1">
                  <a:lumMod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bg1">
                    <a:lumMod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52" name="TextBox 57"/>
          <p:cNvSpPr txBox="1"/>
          <p:nvPr/>
        </p:nvSpPr>
        <p:spPr bwMode="auto">
          <a:xfrm>
            <a:off x="8139750" y="4279900"/>
            <a:ext cx="2673350" cy="839788"/>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867" kern="0" dirty="0">
                <a:solidFill>
                  <a:schemeClr val="bg1">
                    <a:lumMod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bg1">
                  <a:lumMod val="50000"/>
                </a:schemeClr>
              </a:solidFill>
              <a:latin typeface="微软雅黑" panose="020B0503020204020204" pitchFamily="34" charset="-122"/>
              <a:ea typeface="微软雅黑" panose="020B0503020204020204" pitchFamily="34" charset="-122"/>
              <a:cs typeface="Arial" pitchFamily="34" charset="0"/>
            </a:endParaRPr>
          </a:p>
          <a:p>
            <a:pPr algn="ctr" eaLnBrk="1" fontAlgn="auto" hangingPunct="1">
              <a:lnSpc>
                <a:spcPct val="130000"/>
              </a:lnSpc>
              <a:spcBef>
                <a:spcPts val="0"/>
              </a:spcBef>
              <a:spcAft>
                <a:spcPts val="0"/>
              </a:spcAft>
              <a:defRPr/>
            </a:pPr>
            <a:r>
              <a:rPr lang="zh-CN" altLang="en-US" sz="1867" kern="0" dirty="0">
                <a:solidFill>
                  <a:schemeClr val="bg1">
                    <a:lumMod val="50000"/>
                  </a:schemeClr>
                </a:solidFill>
                <a:latin typeface="微软雅黑" panose="020B0503020204020204" pitchFamily="34" charset="-122"/>
                <a:ea typeface="微软雅黑" panose="020B0503020204020204" pitchFamily="34" charset="-122"/>
                <a:cs typeface="Arial" pitchFamily="34" charset="0"/>
              </a:rPr>
              <a:t>请在此处输入您的文本</a:t>
            </a:r>
            <a:endParaRPr lang="en-US" altLang="zh-CN" sz="1867" kern="0" dirty="0">
              <a:solidFill>
                <a:schemeClr val="bg1">
                  <a:lumMod val="50000"/>
                </a:schemeClr>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3589237000"/>
      </p:ext>
    </p:extLst>
  </p:cSld>
  <p:clrMapOvr>
    <a:masterClrMapping/>
  </p:clrMapOvr>
  <p:transition spd="slow" advClick="0" advTm="1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wipe(left)">
                                      <p:cBhvr>
                                        <p:cTn id="7" dur="500"/>
                                        <p:tgtEl>
                                          <p:spTgt spid="16"/>
                                        </p:tgtEl>
                                      </p:cBhvr>
                                    </p:animEffect>
                                  </p:childTnLst>
                                </p:cTn>
                              </p:par>
                              <p:par>
                                <p:cTn id="8" presetID="22" presetClass="entr" presetSubtype="8" fill="hold" nodeType="withEffect">
                                  <p:stCondLst>
                                    <p:cond delay="0"/>
                                  </p:stCondLst>
                                  <p:childTnLst>
                                    <p:set>
                                      <p:cBhvr>
                                        <p:cTn id="9" dur="1" fill="hold">
                                          <p:stCondLst>
                                            <p:cond delay="0"/>
                                          </p:stCondLst>
                                        </p:cTn>
                                        <p:tgtEl>
                                          <p:spTgt spid="10"/>
                                        </p:tgtEl>
                                        <p:attrNameLst>
                                          <p:attrName>style.visibility</p:attrName>
                                        </p:attrNameLst>
                                      </p:cBhvr>
                                      <p:to>
                                        <p:strVal val="visible"/>
                                      </p:to>
                                    </p:set>
                                    <p:animEffect transition="in" filter="wipe(left)">
                                      <p:cBhvr>
                                        <p:cTn id="10" dur="500"/>
                                        <p:tgtEl>
                                          <p:spTgt spid="10"/>
                                        </p:tgtEl>
                                      </p:cBhvr>
                                    </p:animEffect>
                                  </p:childTnLst>
                                </p:cTn>
                              </p:par>
                            </p:childTnLst>
                          </p:cTn>
                        </p:par>
                        <p:par>
                          <p:cTn id="11" fill="hold">
                            <p:stCondLst>
                              <p:cond delay="500"/>
                            </p:stCondLst>
                            <p:childTnLst>
                              <p:par>
                                <p:cTn id="12" presetID="41" presetClass="entr" presetSubtype="0" fill="hold" grpId="0" nodeType="afterEffect">
                                  <p:stCondLst>
                                    <p:cond delay="0"/>
                                  </p:stCondLst>
                                  <p:iterate type="lt">
                                    <p:tmPct val="10000"/>
                                  </p:iterate>
                                  <p:childTnLst>
                                    <p:set>
                                      <p:cBhvr>
                                        <p:cTn id="13" dur="1" fill="hold">
                                          <p:stCondLst>
                                            <p:cond delay="0"/>
                                          </p:stCondLst>
                                        </p:cTn>
                                        <p:tgtEl>
                                          <p:spTgt spid="9"/>
                                        </p:tgtEl>
                                        <p:attrNameLst>
                                          <p:attrName>style.visibility</p:attrName>
                                        </p:attrNameLst>
                                      </p:cBhvr>
                                      <p:to>
                                        <p:strVal val="visible"/>
                                      </p:to>
                                    </p:set>
                                    <p:anim calcmode="lin" valueType="num">
                                      <p:cBhvr>
                                        <p:cTn id="14" dur="400" fill="hold"/>
                                        <p:tgtEl>
                                          <p:spTgt spid="9"/>
                                        </p:tgtEl>
                                        <p:attrNameLst>
                                          <p:attrName>ppt_x</p:attrName>
                                        </p:attrNameLst>
                                      </p:cBhvr>
                                      <p:tavLst>
                                        <p:tav tm="0">
                                          <p:val>
                                            <p:strVal val="#ppt_x"/>
                                          </p:val>
                                        </p:tav>
                                        <p:tav tm="50000">
                                          <p:val>
                                            <p:strVal val="#ppt_x+.1"/>
                                          </p:val>
                                        </p:tav>
                                        <p:tav tm="100000">
                                          <p:val>
                                            <p:strVal val="#ppt_x"/>
                                          </p:val>
                                        </p:tav>
                                      </p:tavLst>
                                    </p:anim>
                                    <p:anim calcmode="lin" valueType="num">
                                      <p:cBhvr>
                                        <p:cTn id="15" dur="400" fill="hold"/>
                                        <p:tgtEl>
                                          <p:spTgt spid="9"/>
                                        </p:tgtEl>
                                        <p:attrNameLst>
                                          <p:attrName>ppt_y</p:attrName>
                                        </p:attrNameLst>
                                      </p:cBhvr>
                                      <p:tavLst>
                                        <p:tav tm="0">
                                          <p:val>
                                            <p:strVal val="#ppt_y"/>
                                          </p:val>
                                        </p:tav>
                                        <p:tav tm="100000">
                                          <p:val>
                                            <p:strVal val="#ppt_y"/>
                                          </p:val>
                                        </p:tav>
                                      </p:tavLst>
                                    </p:anim>
                                    <p:anim calcmode="lin" valueType="num">
                                      <p:cBhvr>
                                        <p:cTn id="16" dur="400" fill="hold"/>
                                        <p:tgtEl>
                                          <p:spTgt spid="9"/>
                                        </p:tgtEl>
                                        <p:attrNameLst>
                                          <p:attrName>ppt_h</p:attrName>
                                        </p:attrNameLst>
                                      </p:cBhvr>
                                      <p:tavLst>
                                        <p:tav tm="0">
                                          <p:val>
                                            <p:strVal val="#ppt_h/10"/>
                                          </p:val>
                                        </p:tav>
                                        <p:tav tm="50000">
                                          <p:val>
                                            <p:strVal val="#ppt_h+.01"/>
                                          </p:val>
                                        </p:tav>
                                        <p:tav tm="100000">
                                          <p:val>
                                            <p:strVal val="#ppt_h"/>
                                          </p:val>
                                        </p:tav>
                                      </p:tavLst>
                                    </p:anim>
                                    <p:anim calcmode="lin" valueType="num">
                                      <p:cBhvr>
                                        <p:cTn id="17" dur="400" fill="hold"/>
                                        <p:tgtEl>
                                          <p:spTgt spid="9"/>
                                        </p:tgtEl>
                                        <p:attrNameLst>
                                          <p:attrName>ppt_w</p:attrName>
                                        </p:attrNameLst>
                                      </p:cBhvr>
                                      <p:tavLst>
                                        <p:tav tm="0">
                                          <p:val>
                                            <p:strVal val="#ppt_w/10"/>
                                          </p:val>
                                        </p:tav>
                                        <p:tav tm="50000">
                                          <p:val>
                                            <p:strVal val="#ppt_w+.01"/>
                                          </p:val>
                                        </p:tav>
                                        <p:tav tm="100000">
                                          <p:val>
                                            <p:strVal val="#ppt_w"/>
                                          </p:val>
                                        </p:tav>
                                      </p:tavLst>
                                    </p:anim>
                                    <p:animEffect transition="in" filter="fade">
                                      <p:cBhvr>
                                        <p:cTn id="18" dur="400" tmFilter="0,0; .5, 1; 1, 1"/>
                                        <p:tgtEl>
                                          <p:spTgt spid="9"/>
                                        </p:tgtEl>
                                      </p:cBhvr>
                                    </p:animEffect>
                                  </p:childTnLst>
                                </p:cTn>
                              </p:par>
                              <p:par>
                                <p:cTn id="19" presetID="42" presetClass="entr" presetSubtype="0" fill="hold" grpId="0" nodeType="withEffect">
                                  <p:stCondLst>
                                    <p:cond delay="0"/>
                                  </p:stCondLst>
                                  <p:childTnLst>
                                    <p:set>
                                      <p:cBhvr>
                                        <p:cTn id="20" dur="1" fill="hold">
                                          <p:stCondLst>
                                            <p:cond delay="0"/>
                                          </p:stCondLst>
                                        </p:cTn>
                                        <p:tgtEl>
                                          <p:spTgt spid="15"/>
                                        </p:tgtEl>
                                        <p:attrNameLst>
                                          <p:attrName>style.visibility</p:attrName>
                                        </p:attrNameLst>
                                      </p:cBhvr>
                                      <p:to>
                                        <p:strVal val="visible"/>
                                      </p:to>
                                    </p:set>
                                    <p:animEffect transition="in" filter="fade">
                                      <p:cBhvr>
                                        <p:cTn id="21" dur="750"/>
                                        <p:tgtEl>
                                          <p:spTgt spid="15"/>
                                        </p:tgtEl>
                                      </p:cBhvr>
                                    </p:animEffect>
                                    <p:anim calcmode="lin" valueType="num">
                                      <p:cBhvr>
                                        <p:cTn id="22" dur="750" fill="hold"/>
                                        <p:tgtEl>
                                          <p:spTgt spid="15"/>
                                        </p:tgtEl>
                                        <p:attrNameLst>
                                          <p:attrName>ppt_x</p:attrName>
                                        </p:attrNameLst>
                                      </p:cBhvr>
                                      <p:tavLst>
                                        <p:tav tm="0">
                                          <p:val>
                                            <p:strVal val="#ppt_x"/>
                                          </p:val>
                                        </p:tav>
                                        <p:tav tm="100000">
                                          <p:val>
                                            <p:strVal val="#ppt_x"/>
                                          </p:val>
                                        </p:tav>
                                      </p:tavLst>
                                    </p:anim>
                                    <p:anim calcmode="lin" valueType="num">
                                      <p:cBhvr>
                                        <p:cTn id="23" dur="750" fill="hold"/>
                                        <p:tgtEl>
                                          <p:spTgt spid="15"/>
                                        </p:tgtEl>
                                        <p:attrNameLst>
                                          <p:attrName>ppt_y</p:attrName>
                                        </p:attrNameLst>
                                      </p:cBhvr>
                                      <p:tavLst>
                                        <p:tav tm="0">
                                          <p:val>
                                            <p:strVal val="#ppt_y+.1"/>
                                          </p:val>
                                        </p:tav>
                                        <p:tav tm="100000">
                                          <p:val>
                                            <p:strVal val="#ppt_y"/>
                                          </p:val>
                                        </p:tav>
                                      </p:tavLst>
                                    </p:anim>
                                  </p:childTnLst>
                                </p:cTn>
                              </p:par>
                            </p:childTnLst>
                          </p:cTn>
                        </p:par>
                        <p:par>
                          <p:cTn id="24" fill="hold">
                            <p:stCondLst>
                              <p:cond delay="1250"/>
                            </p:stCondLst>
                            <p:childTnLst>
                              <p:par>
                                <p:cTn id="25" presetID="23" presetClass="entr" presetSubtype="16" fill="hold" nodeType="afterEffect">
                                  <p:stCondLst>
                                    <p:cond delay="0"/>
                                  </p:stCondLst>
                                  <p:childTnLst>
                                    <p:set>
                                      <p:cBhvr>
                                        <p:cTn id="26" dur="1" fill="hold">
                                          <p:stCondLst>
                                            <p:cond delay="0"/>
                                          </p:stCondLst>
                                        </p:cTn>
                                        <p:tgtEl>
                                          <p:spTgt spid="26"/>
                                        </p:tgtEl>
                                        <p:attrNameLst>
                                          <p:attrName>style.visibility</p:attrName>
                                        </p:attrNameLst>
                                      </p:cBhvr>
                                      <p:to>
                                        <p:strVal val="visible"/>
                                      </p:to>
                                    </p:set>
                                    <p:anim calcmode="lin" valueType="num">
                                      <p:cBhvr>
                                        <p:cTn id="27" dur="500" fill="hold"/>
                                        <p:tgtEl>
                                          <p:spTgt spid="26"/>
                                        </p:tgtEl>
                                        <p:attrNameLst>
                                          <p:attrName>ppt_w</p:attrName>
                                        </p:attrNameLst>
                                      </p:cBhvr>
                                      <p:tavLst>
                                        <p:tav tm="0">
                                          <p:val>
                                            <p:fltVal val="0"/>
                                          </p:val>
                                        </p:tav>
                                        <p:tav tm="100000">
                                          <p:val>
                                            <p:strVal val="#ppt_w"/>
                                          </p:val>
                                        </p:tav>
                                      </p:tavLst>
                                    </p:anim>
                                    <p:anim calcmode="lin" valueType="num">
                                      <p:cBhvr>
                                        <p:cTn id="28" dur="500" fill="hold"/>
                                        <p:tgtEl>
                                          <p:spTgt spid="26"/>
                                        </p:tgtEl>
                                        <p:attrNameLst>
                                          <p:attrName>ppt_h</p:attrName>
                                        </p:attrNameLst>
                                      </p:cBhvr>
                                      <p:tavLst>
                                        <p:tav tm="0">
                                          <p:val>
                                            <p:fltVal val="0"/>
                                          </p:val>
                                        </p:tav>
                                        <p:tav tm="100000">
                                          <p:val>
                                            <p:strVal val="#ppt_h"/>
                                          </p:val>
                                        </p:tav>
                                      </p:tavLst>
                                    </p:anim>
                                  </p:childTnLst>
                                </p:cTn>
                              </p:par>
                              <p:par>
                                <p:cTn id="29" presetID="8" presetClass="emph" presetSubtype="0" fill="hold" nodeType="withEffect">
                                  <p:stCondLst>
                                    <p:cond delay="0"/>
                                  </p:stCondLst>
                                  <p:childTnLst>
                                    <p:animRot by="21600000">
                                      <p:cBhvr>
                                        <p:cTn id="30" dur="4550" fill="hold"/>
                                        <p:tgtEl>
                                          <p:spTgt spid="26"/>
                                        </p:tgtEl>
                                        <p:attrNameLst>
                                          <p:attrName>r</p:attrName>
                                        </p:attrNameLst>
                                      </p:cBhvr>
                                    </p:animRot>
                                  </p:childTnLst>
                                </p:cTn>
                              </p:par>
                              <p:par>
                                <p:cTn id="31" presetID="22" presetClass="entr" presetSubtype="8" fill="hold" nodeType="withEffect">
                                  <p:stCondLst>
                                    <p:cond delay="550"/>
                                  </p:stCondLst>
                                  <p:childTnLst>
                                    <p:set>
                                      <p:cBhvr>
                                        <p:cTn id="32" dur="1" fill="hold">
                                          <p:stCondLst>
                                            <p:cond delay="0"/>
                                          </p:stCondLst>
                                        </p:cTn>
                                        <p:tgtEl>
                                          <p:spTgt spid="21"/>
                                        </p:tgtEl>
                                        <p:attrNameLst>
                                          <p:attrName>style.visibility</p:attrName>
                                        </p:attrNameLst>
                                      </p:cBhvr>
                                      <p:to>
                                        <p:strVal val="visible"/>
                                      </p:to>
                                    </p:set>
                                    <p:animEffect transition="in" filter="wipe(left)">
                                      <p:cBhvr>
                                        <p:cTn id="33" dur="500"/>
                                        <p:tgtEl>
                                          <p:spTgt spid="21"/>
                                        </p:tgtEl>
                                      </p:cBhvr>
                                    </p:animEffect>
                                  </p:childTnLst>
                                </p:cTn>
                              </p:par>
                              <p:par>
                                <p:cTn id="34" presetID="22" presetClass="entr" presetSubtype="1" fill="hold" nodeType="withEffect">
                                  <p:stCondLst>
                                    <p:cond delay="1050"/>
                                  </p:stCondLst>
                                  <p:childTnLst>
                                    <p:set>
                                      <p:cBhvr>
                                        <p:cTn id="35" dur="1" fill="hold">
                                          <p:stCondLst>
                                            <p:cond delay="0"/>
                                          </p:stCondLst>
                                        </p:cTn>
                                        <p:tgtEl>
                                          <p:spTgt spid="42"/>
                                        </p:tgtEl>
                                        <p:attrNameLst>
                                          <p:attrName>style.visibility</p:attrName>
                                        </p:attrNameLst>
                                      </p:cBhvr>
                                      <p:to>
                                        <p:strVal val="visible"/>
                                      </p:to>
                                    </p:set>
                                    <p:animEffect transition="in" filter="wipe(up)">
                                      <p:cBhvr>
                                        <p:cTn id="36" dur="500"/>
                                        <p:tgtEl>
                                          <p:spTgt spid="42"/>
                                        </p:tgtEl>
                                      </p:cBhvr>
                                    </p:animEffect>
                                  </p:childTnLst>
                                </p:cTn>
                              </p:par>
                              <p:par>
                                <p:cTn id="37" presetID="22" presetClass="entr" presetSubtype="2" fill="hold" nodeType="withEffect">
                                  <p:stCondLst>
                                    <p:cond delay="1550"/>
                                  </p:stCondLst>
                                  <p:childTnLst>
                                    <p:set>
                                      <p:cBhvr>
                                        <p:cTn id="38" dur="1" fill="hold">
                                          <p:stCondLst>
                                            <p:cond delay="0"/>
                                          </p:stCondLst>
                                        </p:cTn>
                                        <p:tgtEl>
                                          <p:spTgt spid="38"/>
                                        </p:tgtEl>
                                        <p:attrNameLst>
                                          <p:attrName>style.visibility</p:attrName>
                                        </p:attrNameLst>
                                      </p:cBhvr>
                                      <p:to>
                                        <p:strVal val="visible"/>
                                      </p:to>
                                    </p:set>
                                    <p:animEffect transition="in" filter="wipe(right)">
                                      <p:cBhvr>
                                        <p:cTn id="39" dur="500"/>
                                        <p:tgtEl>
                                          <p:spTgt spid="38"/>
                                        </p:tgtEl>
                                      </p:cBhvr>
                                    </p:animEffect>
                                  </p:childTnLst>
                                </p:cTn>
                              </p:par>
                              <p:par>
                                <p:cTn id="40" presetID="22" presetClass="entr" presetSubtype="4" fill="hold" nodeType="withEffect">
                                  <p:stCondLst>
                                    <p:cond delay="2150"/>
                                  </p:stCondLst>
                                  <p:childTnLst>
                                    <p:set>
                                      <p:cBhvr>
                                        <p:cTn id="41" dur="1" fill="hold">
                                          <p:stCondLst>
                                            <p:cond delay="0"/>
                                          </p:stCondLst>
                                        </p:cTn>
                                        <p:tgtEl>
                                          <p:spTgt spid="31"/>
                                        </p:tgtEl>
                                        <p:attrNameLst>
                                          <p:attrName>style.visibility</p:attrName>
                                        </p:attrNameLst>
                                      </p:cBhvr>
                                      <p:to>
                                        <p:strVal val="visible"/>
                                      </p:to>
                                    </p:set>
                                    <p:animEffect transition="in" filter="wipe(down)">
                                      <p:cBhvr>
                                        <p:cTn id="42" dur="500"/>
                                        <p:tgtEl>
                                          <p:spTgt spid="31"/>
                                        </p:tgtEl>
                                      </p:cBhvr>
                                    </p:animEffect>
                                  </p:childTnLst>
                                </p:cTn>
                              </p:par>
                              <p:par>
                                <p:cTn id="43" presetID="42" presetClass="entr" presetSubtype="0" fill="hold" grpId="0" nodeType="withEffect">
                                  <p:stCondLst>
                                    <p:cond delay="2750"/>
                                  </p:stCondLst>
                                  <p:childTnLst>
                                    <p:set>
                                      <p:cBhvr>
                                        <p:cTn id="44" dur="1" fill="hold">
                                          <p:stCondLst>
                                            <p:cond delay="0"/>
                                          </p:stCondLst>
                                        </p:cTn>
                                        <p:tgtEl>
                                          <p:spTgt spid="49"/>
                                        </p:tgtEl>
                                        <p:attrNameLst>
                                          <p:attrName>style.visibility</p:attrName>
                                        </p:attrNameLst>
                                      </p:cBhvr>
                                      <p:to>
                                        <p:strVal val="visible"/>
                                      </p:to>
                                    </p:set>
                                    <p:animEffect transition="in" filter="fade">
                                      <p:cBhvr>
                                        <p:cTn id="45" dur="1000"/>
                                        <p:tgtEl>
                                          <p:spTgt spid="49"/>
                                        </p:tgtEl>
                                      </p:cBhvr>
                                    </p:animEffect>
                                    <p:anim calcmode="lin" valueType="num">
                                      <p:cBhvr>
                                        <p:cTn id="46" dur="1000" fill="hold"/>
                                        <p:tgtEl>
                                          <p:spTgt spid="49"/>
                                        </p:tgtEl>
                                        <p:attrNameLst>
                                          <p:attrName>ppt_x</p:attrName>
                                        </p:attrNameLst>
                                      </p:cBhvr>
                                      <p:tavLst>
                                        <p:tav tm="0">
                                          <p:val>
                                            <p:strVal val="#ppt_x"/>
                                          </p:val>
                                        </p:tav>
                                        <p:tav tm="100000">
                                          <p:val>
                                            <p:strVal val="#ppt_x"/>
                                          </p:val>
                                        </p:tav>
                                      </p:tavLst>
                                    </p:anim>
                                    <p:anim calcmode="lin" valueType="num">
                                      <p:cBhvr>
                                        <p:cTn id="47" dur="1000" fill="hold"/>
                                        <p:tgtEl>
                                          <p:spTgt spid="49"/>
                                        </p:tgtEl>
                                        <p:attrNameLst>
                                          <p:attrName>ppt_y</p:attrName>
                                        </p:attrNameLst>
                                      </p:cBhvr>
                                      <p:tavLst>
                                        <p:tav tm="0">
                                          <p:val>
                                            <p:strVal val="#ppt_y+.1"/>
                                          </p:val>
                                        </p:tav>
                                        <p:tav tm="100000">
                                          <p:val>
                                            <p:strVal val="#ppt_y"/>
                                          </p:val>
                                        </p:tav>
                                      </p:tavLst>
                                    </p:anim>
                                  </p:childTnLst>
                                </p:cTn>
                              </p:par>
                              <p:par>
                                <p:cTn id="48" presetID="42" presetClass="entr" presetSubtype="0" fill="hold" grpId="0" nodeType="withEffect">
                                  <p:stCondLst>
                                    <p:cond delay="3050"/>
                                  </p:stCondLst>
                                  <p:childTnLst>
                                    <p:set>
                                      <p:cBhvr>
                                        <p:cTn id="49" dur="1" fill="hold">
                                          <p:stCondLst>
                                            <p:cond delay="0"/>
                                          </p:stCondLst>
                                        </p:cTn>
                                        <p:tgtEl>
                                          <p:spTgt spid="51"/>
                                        </p:tgtEl>
                                        <p:attrNameLst>
                                          <p:attrName>style.visibility</p:attrName>
                                        </p:attrNameLst>
                                      </p:cBhvr>
                                      <p:to>
                                        <p:strVal val="visible"/>
                                      </p:to>
                                    </p:set>
                                    <p:animEffect transition="in" filter="fade">
                                      <p:cBhvr>
                                        <p:cTn id="50" dur="1000"/>
                                        <p:tgtEl>
                                          <p:spTgt spid="51"/>
                                        </p:tgtEl>
                                      </p:cBhvr>
                                    </p:animEffect>
                                    <p:anim calcmode="lin" valueType="num">
                                      <p:cBhvr>
                                        <p:cTn id="51" dur="1000" fill="hold"/>
                                        <p:tgtEl>
                                          <p:spTgt spid="51"/>
                                        </p:tgtEl>
                                        <p:attrNameLst>
                                          <p:attrName>ppt_x</p:attrName>
                                        </p:attrNameLst>
                                      </p:cBhvr>
                                      <p:tavLst>
                                        <p:tav tm="0">
                                          <p:val>
                                            <p:strVal val="#ppt_x"/>
                                          </p:val>
                                        </p:tav>
                                        <p:tav tm="100000">
                                          <p:val>
                                            <p:strVal val="#ppt_x"/>
                                          </p:val>
                                        </p:tav>
                                      </p:tavLst>
                                    </p:anim>
                                    <p:anim calcmode="lin" valueType="num">
                                      <p:cBhvr>
                                        <p:cTn id="52" dur="1000" fill="hold"/>
                                        <p:tgtEl>
                                          <p:spTgt spid="51"/>
                                        </p:tgtEl>
                                        <p:attrNameLst>
                                          <p:attrName>ppt_y</p:attrName>
                                        </p:attrNameLst>
                                      </p:cBhvr>
                                      <p:tavLst>
                                        <p:tav tm="0">
                                          <p:val>
                                            <p:strVal val="#ppt_y+.1"/>
                                          </p:val>
                                        </p:tav>
                                        <p:tav tm="100000">
                                          <p:val>
                                            <p:strVal val="#ppt_y"/>
                                          </p:val>
                                        </p:tav>
                                      </p:tavLst>
                                    </p:anim>
                                  </p:childTnLst>
                                </p:cTn>
                              </p:par>
                              <p:par>
                                <p:cTn id="53" presetID="42" presetClass="entr" presetSubtype="0" fill="hold" grpId="0" nodeType="withEffect">
                                  <p:stCondLst>
                                    <p:cond delay="3350"/>
                                  </p:stCondLst>
                                  <p:childTnLst>
                                    <p:set>
                                      <p:cBhvr>
                                        <p:cTn id="54" dur="1" fill="hold">
                                          <p:stCondLst>
                                            <p:cond delay="0"/>
                                          </p:stCondLst>
                                        </p:cTn>
                                        <p:tgtEl>
                                          <p:spTgt spid="50"/>
                                        </p:tgtEl>
                                        <p:attrNameLst>
                                          <p:attrName>style.visibility</p:attrName>
                                        </p:attrNameLst>
                                      </p:cBhvr>
                                      <p:to>
                                        <p:strVal val="visible"/>
                                      </p:to>
                                    </p:set>
                                    <p:animEffect transition="in" filter="fade">
                                      <p:cBhvr>
                                        <p:cTn id="55" dur="1000"/>
                                        <p:tgtEl>
                                          <p:spTgt spid="50"/>
                                        </p:tgtEl>
                                      </p:cBhvr>
                                    </p:animEffect>
                                    <p:anim calcmode="lin" valueType="num">
                                      <p:cBhvr>
                                        <p:cTn id="56" dur="1000" fill="hold"/>
                                        <p:tgtEl>
                                          <p:spTgt spid="50"/>
                                        </p:tgtEl>
                                        <p:attrNameLst>
                                          <p:attrName>ppt_x</p:attrName>
                                        </p:attrNameLst>
                                      </p:cBhvr>
                                      <p:tavLst>
                                        <p:tav tm="0">
                                          <p:val>
                                            <p:strVal val="#ppt_x"/>
                                          </p:val>
                                        </p:tav>
                                        <p:tav tm="100000">
                                          <p:val>
                                            <p:strVal val="#ppt_x"/>
                                          </p:val>
                                        </p:tav>
                                      </p:tavLst>
                                    </p:anim>
                                    <p:anim calcmode="lin" valueType="num">
                                      <p:cBhvr>
                                        <p:cTn id="57" dur="1000" fill="hold"/>
                                        <p:tgtEl>
                                          <p:spTgt spid="50"/>
                                        </p:tgtEl>
                                        <p:attrNameLst>
                                          <p:attrName>ppt_y</p:attrName>
                                        </p:attrNameLst>
                                      </p:cBhvr>
                                      <p:tavLst>
                                        <p:tav tm="0">
                                          <p:val>
                                            <p:strVal val="#ppt_y+.1"/>
                                          </p:val>
                                        </p:tav>
                                        <p:tav tm="100000">
                                          <p:val>
                                            <p:strVal val="#ppt_y"/>
                                          </p:val>
                                        </p:tav>
                                      </p:tavLst>
                                    </p:anim>
                                  </p:childTnLst>
                                </p:cTn>
                              </p:par>
                              <p:par>
                                <p:cTn id="58" presetID="42" presetClass="entr" presetSubtype="0" fill="hold" grpId="0" nodeType="withEffect">
                                  <p:stCondLst>
                                    <p:cond delay="3650"/>
                                  </p:stCondLst>
                                  <p:childTnLst>
                                    <p:set>
                                      <p:cBhvr>
                                        <p:cTn id="59" dur="1" fill="hold">
                                          <p:stCondLst>
                                            <p:cond delay="0"/>
                                          </p:stCondLst>
                                        </p:cTn>
                                        <p:tgtEl>
                                          <p:spTgt spid="52"/>
                                        </p:tgtEl>
                                        <p:attrNameLst>
                                          <p:attrName>style.visibility</p:attrName>
                                        </p:attrNameLst>
                                      </p:cBhvr>
                                      <p:to>
                                        <p:strVal val="visible"/>
                                      </p:to>
                                    </p:set>
                                    <p:animEffect transition="in" filter="fade">
                                      <p:cBhvr>
                                        <p:cTn id="60" dur="1000"/>
                                        <p:tgtEl>
                                          <p:spTgt spid="52"/>
                                        </p:tgtEl>
                                      </p:cBhvr>
                                    </p:animEffect>
                                    <p:anim calcmode="lin" valueType="num">
                                      <p:cBhvr>
                                        <p:cTn id="61" dur="1000" fill="hold"/>
                                        <p:tgtEl>
                                          <p:spTgt spid="52"/>
                                        </p:tgtEl>
                                        <p:attrNameLst>
                                          <p:attrName>ppt_x</p:attrName>
                                        </p:attrNameLst>
                                      </p:cBhvr>
                                      <p:tavLst>
                                        <p:tav tm="0">
                                          <p:val>
                                            <p:strVal val="#ppt_x"/>
                                          </p:val>
                                        </p:tav>
                                        <p:tav tm="100000">
                                          <p:val>
                                            <p:strVal val="#ppt_x"/>
                                          </p:val>
                                        </p:tav>
                                      </p:tavLst>
                                    </p:anim>
                                    <p:anim calcmode="lin" valueType="num">
                                      <p:cBhvr>
                                        <p:cTn id="62" dur="1000" fill="hold"/>
                                        <p:tgtEl>
                                          <p:spTgt spid="5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5" grpId="0"/>
      <p:bldP spid="49" grpId="0"/>
      <p:bldP spid="50" grpId="0"/>
      <p:bldP spid="51" grpId="0"/>
      <p:bldP spid="52"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圆角矩形 13"/>
          <p:cNvSpPr/>
          <p:nvPr/>
        </p:nvSpPr>
        <p:spPr>
          <a:xfrm>
            <a:off x="3145811" y="3949440"/>
            <a:ext cx="5885027" cy="532880"/>
          </a:xfrm>
          <a:prstGeom prst="roundRect">
            <a:avLst>
              <a:gd name="adj" fmla="val 50000"/>
            </a:avLst>
          </a:prstGeom>
          <a:solidFill>
            <a:srgbClr val="076DC1"/>
          </a:solidFill>
          <a:ln w="12700">
            <a:solidFill>
              <a:srgbClr val="076DC1"/>
            </a:solidFill>
          </a:ln>
          <a:effectLst>
            <a:outerShdw blurRad="63500" dist="63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6" name="原创设计师QQ5858324           _16"/>
          <p:cNvSpPr txBox="1">
            <a:spLocks noChangeArrowheads="1"/>
          </p:cNvSpPr>
          <p:nvPr/>
        </p:nvSpPr>
        <p:spPr bwMode="auto">
          <a:xfrm>
            <a:off x="3247851" y="4109608"/>
            <a:ext cx="5687748" cy="24649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r>
              <a:rPr lang="zh-CN" altLang="en-US" sz="1800" b="0" dirty="0" smtClean="0">
                <a:latin typeface="微软雅黑" panose="020B0503020204020204" pitchFamily="34" charset="-122"/>
                <a:ea typeface="微软雅黑" panose="020B0503020204020204" pitchFamily="34" charset="-122"/>
              </a:rPr>
              <a:t>汇报人：</a:t>
            </a:r>
            <a:r>
              <a:rPr lang="en-US" altLang="zh-CN" sz="1800" b="0" dirty="0" smtClean="0">
                <a:latin typeface="微软雅黑" panose="020B0503020204020204" pitchFamily="34" charset="-122"/>
                <a:ea typeface="微软雅黑" panose="020B0503020204020204" pitchFamily="34" charset="-122"/>
              </a:rPr>
              <a:t>XXX     </a:t>
            </a:r>
            <a:r>
              <a:rPr lang="zh-CN" altLang="en-US" sz="1800" b="0" dirty="0" smtClean="0">
                <a:latin typeface="微软雅黑" panose="020B0503020204020204" pitchFamily="34" charset="-122"/>
                <a:ea typeface="微软雅黑" panose="020B0503020204020204" pitchFamily="34" charset="-122"/>
              </a:rPr>
              <a:t>部门：</a:t>
            </a:r>
            <a:r>
              <a:rPr lang="en-US" altLang="zh-CN" sz="1800" b="0" dirty="0" smtClean="0">
                <a:latin typeface="微软雅黑" panose="020B0503020204020204" pitchFamily="34" charset="-122"/>
                <a:ea typeface="微软雅黑" panose="020B0503020204020204" pitchFamily="34" charset="-122"/>
              </a:rPr>
              <a:t>XXXXX     </a:t>
            </a:r>
            <a:r>
              <a:rPr lang="zh-CN" altLang="en-US" sz="1800" b="0" dirty="0" smtClean="0">
                <a:latin typeface="微软雅黑" panose="020B0503020204020204" pitchFamily="34" charset="-122"/>
                <a:ea typeface="微软雅黑" panose="020B0503020204020204" pitchFamily="34" charset="-122"/>
              </a:rPr>
              <a:t>日期：</a:t>
            </a:r>
            <a:r>
              <a:rPr lang="en-US" altLang="zh-CN" sz="1800" b="0" dirty="0" smtClean="0">
                <a:latin typeface="微软雅黑" panose="020B0503020204020204" pitchFamily="34" charset="-122"/>
                <a:ea typeface="微软雅黑" panose="020B0503020204020204" pitchFamily="34" charset="-122"/>
              </a:rPr>
              <a:t>20XX.08.08</a:t>
            </a:r>
            <a:endParaRPr lang="zh-CN" altLang="zh-CN" sz="1800" b="0" dirty="0">
              <a:latin typeface="微软雅黑" panose="020B0503020204020204" pitchFamily="34" charset="-122"/>
              <a:ea typeface="微软雅黑" panose="020B0503020204020204" pitchFamily="34" charset="-122"/>
            </a:endParaRPr>
          </a:p>
        </p:txBody>
      </p:sp>
      <p:sp>
        <p:nvSpPr>
          <p:cNvPr id="51" name="原创设计师QQ598969553          _14"/>
          <p:cNvSpPr txBox="1">
            <a:spLocks noChangeArrowheads="1"/>
          </p:cNvSpPr>
          <p:nvPr/>
        </p:nvSpPr>
        <p:spPr bwMode="auto">
          <a:xfrm>
            <a:off x="2331058" y="2309198"/>
            <a:ext cx="7524142" cy="6423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rtl="0" fontAlgn="base">
              <a:spcBef>
                <a:spcPct val="0"/>
              </a:spcBef>
              <a:spcAft>
                <a:spcPct val="0"/>
              </a:spcAft>
              <a:defRPr sz="2400">
                <a:solidFill>
                  <a:schemeClr val="accent2"/>
                </a:solidFill>
                <a:latin typeface="+mj-lt"/>
                <a:ea typeface="+mj-ea"/>
                <a:cs typeface="+mj-cs"/>
              </a:defRPr>
            </a:lvl1pPr>
            <a:lvl2pPr algn="l" rtl="0" fontAlgn="base">
              <a:spcBef>
                <a:spcPct val="0"/>
              </a:spcBef>
              <a:spcAft>
                <a:spcPct val="0"/>
              </a:spcAft>
              <a:defRPr sz="2400">
                <a:solidFill>
                  <a:schemeClr val="tx2"/>
                </a:solidFill>
                <a:latin typeface="Arial" pitchFamily="34" charset="0"/>
                <a:ea typeface="微软雅黑" pitchFamily="34" charset="-122"/>
              </a:defRPr>
            </a:lvl2pPr>
            <a:lvl3pPr algn="l" rtl="0" fontAlgn="base">
              <a:spcBef>
                <a:spcPct val="0"/>
              </a:spcBef>
              <a:spcAft>
                <a:spcPct val="0"/>
              </a:spcAft>
              <a:defRPr sz="2400">
                <a:solidFill>
                  <a:schemeClr val="tx2"/>
                </a:solidFill>
                <a:latin typeface="Arial" pitchFamily="34" charset="0"/>
                <a:ea typeface="微软雅黑" pitchFamily="34" charset="-122"/>
              </a:defRPr>
            </a:lvl3pPr>
            <a:lvl4pPr algn="l" rtl="0" fontAlgn="base">
              <a:spcBef>
                <a:spcPct val="0"/>
              </a:spcBef>
              <a:spcAft>
                <a:spcPct val="0"/>
              </a:spcAft>
              <a:defRPr sz="2400">
                <a:solidFill>
                  <a:schemeClr val="tx2"/>
                </a:solidFill>
                <a:latin typeface="Arial" pitchFamily="34" charset="0"/>
                <a:ea typeface="微软雅黑" pitchFamily="34" charset="-122"/>
              </a:defRPr>
            </a:lvl4pPr>
            <a:lvl5pPr algn="l" rtl="0" fontAlgn="base">
              <a:spcBef>
                <a:spcPct val="0"/>
              </a:spcBef>
              <a:spcAft>
                <a:spcPct val="0"/>
              </a:spcAft>
              <a:defRPr sz="2400">
                <a:solidFill>
                  <a:schemeClr val="tx2"/>
                </a:solidFill>
                <a:latin typeface="Arial" pitchFamily="34" charset="0"/>
                <a:ea typeface="微软雅黑" pitchFamily="34" charset="-122"/>
              </a:defRPr>
            </a:lvl5pPr>
            <a:lvl6pPr marL="457200" algn="l" rtl="0" fontAlgn="base">
              <a:spcBef>
                <a:spcPct val="0"/>
              </a:spcBef>
              <a:spcAft>
                <a:spcPct val="0"/>
              </a:spcAft>
              <a:defRPr sz="2400">
                <a:solidFill>
                  <a:schemeClr val="tx2"/>
                </a:solidFill>
                <a:latin typeface="Arial" pitchFamily="34" charset="0"/>
                <a:ea typeface="微软雅黑" pitchFamily="34" charset="-122"/>
              </a:defRPr>
            </a:lvl6pPr>
            <a:lvl7pPr marL="914400" algn="l" rtl="0" fontAlgn="base">
              <a:spcBef>
                <a:spcPct val="0"/>
              </a:spcBef>
              <a:spcAft>
                <a:spcPct val="0"/>
              </a:spcAft>
              <a:defRPr sz="2400">
                <a:solidFill>
                  <a:schemeClr val="tx2"/>
                </a:solidFill>
                <a:latin typeface="Arial" pitchFamily="34" charset="0"/>
                <a:ea typeface="微软雅黑" pitchFamily="34" charset="-122"/>
              </a:defRPr>
            </a:lvl7pPr>
            <a:lvl8pPr marL="1371600" algn="l" rtl="0" fontAlgn="base">
              <a:spcBef>
                <a:spcPct val="0"/>
              </a:spcBef>
              <a:spcAft>
                <a:spcPct val="0"/>
              </a:spcAft>
              <a:defRPr sz="2400">
                <a:solidFill>
                  <a:schemeClr val="tx2"/>
                </a:solidFill>
                <a:latin typeface="Arial" pitchFamily="34" charset="0"/>
                <a:ea typeface="微软雅黑" pitchFamily="34" charset="-122"/>
              </a:defRPr>
            </a:lvl8pPr>
            <a:lvl9pPr marL="1828800" algn="l" rtl="0" fontAlgn="base">
              <a:spcBef>
                <a:spcPct val="0"/>
              </a:spcBef>
              <a:spcAft>
                <a:spcPct val="0"/>
              </a:spcAft>
              <a:defRPr sz="2400">
                <a:solidFill>
                  <a:schemeClr val="tx2"/>
                </a:solidFill>
                <a:latin typeface="Arial" pitchFamily="34" charset="0"/>
                <a:ea typeface="微软雅黑" pitchFamily="34" charset="-122"/>
              </a:defRPr>
            </a:lvl9pPr>
          </a:lstStyle>
          <a:p>
            <a:pPr algn="ctr"/>
            <a:r>
              <a:rPr lang="zh-CN" altLang="en-US" sz="6600" b="1" dirty="0" smtClean="0">
                <a:solidFill>
                  <a:srgbClr val="076DC1"/>
                </a:solidFill>
                <a:latin typeface="微软雅黑" panose="020B0503020204020204" pitchFamily="34" charset="-122"/>
                <a:ea typeface="微软雅黑" panose="020B0503020204020204" pitchFamily="34" charset="-122"/>
              </a:rPr>
              <a:t>汇报完毕 谢谢指导</a:t>
            </a:r>
            <a:endParaRPr lang="zh-CN" sz="6600" b="1" dirty="0">
              <a:solidFill>
                <a:srgbClr val="076DC1"/>
              </a:solidFill>
              <a:latin typeface="微软雅黑" panose="020B0503020204020204" pitchFamily="34" charset="-122"/>
              <a:ea typeface="微软雅黑" panose="020B0503020204020204" pitchFamily="34" charset="-122"/>
            </a:endParaRPr>
          </a:p>
        </p:txBody>
      </p:sp>
      <p:sp>
        <p:nvSpPr>
          <p:cNvPr id="52" name="原创设计师QQ598969553          _15"/>
          <p:cNvSpPr txBox="1">
            <a:spLocks noChangeArrowheads="1"/>
          </p:cNvSpPr>
          <p:nvPr/>
        </p:nvSpPr>
        <p:spPr bwMode="auto">
          <a:xfrm>
            <a:off x="2684780" y="3148949"/>
            <a:ext cx="6816700" cy="48708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r>
              <a:rPr lang="en-US" altLang="zh-CN" sz="1200" b="0" dirty="0">
                <a:solidFill>
                  <a:schemeClr val="tx1">
                    <a:lumMod val="50000"/>
                    <a:lumOff val="50000"/>
                  </a:schemeClr>
                </a:solidFill>
                <a:latin typeface="华文细黑" panose="02010600040101010101" pitchFamily="2" charset="-122"/>
                <a:ea typeface="华文细黑" panose="02010600040101010101" pitchFamily="2" charset="-122"/>
              </a:rPr>
              <a:t>Introduction Of Atmospheric</a:t>
            </a:r>
          </a:p>
          <a:p>
            <a:r>
              <a:rPr lang="en-US" altLang="zh-CN" sz="1200" b="0" dirty="0">
                <a:solidFill>
                  <a:schemeClr val="tx1">
                    <a:lumMod val="50000"/>
                    <a:lumOff val="50000"/>
                  </a:schemeClr>
                </a:solidFill>
                <a:latin typeface="华文细黑" panose="02010600040101010101" pitchFamily="2" charset="-122"/>
                <a:ea typeface="华文细黑" panose="02010600040101010101" pitchFamily="2" charset="-122"/>
              </a:rPr>
              <a:t>Business Plan Startup Plan PPT Template, Complete Framework</a:t>
            </a:r>
            <a:endParaRPr lang="zh-CN" sz="1200" b="0" dirty="0">
              <a:solidFill>
                <a:schemeClr val="tx1">
                  <a:lumMod val="50000"/>
                  <a:lumOff val="50000"/>
                </a:schemeClr>
              </a:solidFill>
              <a:latin typeface="华文细黑" panose="02010600040101010101" pitchFamily="2" charset="-122"/>
              <a:ea typeface="华文细黑" panose="02010600040101010101" pitchFamily="2" charset="-122"/>
            </a:endParaRPr>
          </a:p>
        </p:txBody>
      </p:sp>
    </p:spTree>
    <p:extLst>
      <p:ext uri="{BB962C8B-B14F-4D97-AF65-F5344CB8AC3E}">
        <p14:creationId xmlns:p14="http://schemas.microsoft.com/office/powerpoint/2010/main" val="826154615"/>
      </p:ext>
    </p:extLst>
  </p:cSld>
  <p:clrMapOvr>
    <a:masterClrMapping/>
  </p:clrMapOvr>
  <p:transition spd="slow" advClick="0" advTm="1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wipe(left)">
                                      <p:cBhvr>
                                        <p:cTn id="7" dur="500"/>
                                        <p:tgtEl>
                                          <p:spTgt spid="14"/>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46"/>
                                        </p:tgtEl>
                                        <p:attrNameLst>
                                          <p:attrName>style.visibility</p:attrName>
                                        </p:attrNameLst>
                                      </p:cBhvr>
                                      <p:to>
                                        <p:strVal val="visible"/>
                                      </p:to>
                                    </p:set>
                                    <p:animEffect transition="in" filter="wipe(left)">
                                      <p:cBhvr>
                                        <p:cTn id="11" dur="500"/>
                                        <p:tgtEl>
                                          <p:spTgt spid="46"/>
                                        </p:tgtEl>
                                      </p:cBhvr>
                                    </p:animEffect>
                                  </p:childTnLst>
                                </p:cTn>
                              </p:par>
                            </p:childTnLst>
                          </p:cTn>
                        </p:par>
                        <p:par>
                          <p:cTn id="12" fill="hold">
                            <p:stCondLst>
                              <p:cond delay="1000"/>
                            </p:stCondLst>
                            <p:childTnLst>
                              <p:par>
                                <p:cTn id="13" presetID="56" presetClass="entr" presetSubtype="0" fill="hold" grpId="0" nodeType="afterEffect">
                                  <p:stCondLst>
                                    <p:cond delay="0"/>
                                  </p:stCondLst>
                                  <p:iterate type="lt">
                                    <p:tmPct val="10000"/>
                                  </p:iterate>
                                  <p:childTnLst>
                                    <p:set>
                                      <p:cBhvr>
                                        <p:cTn id="14" dur="1" fill="hold">
                                          <p:stCondLst>
                                            <p:cond delay="0"/>
                                          </p:stCondLst>
                                        </p:cTn>
                                        <p:tgtEl>
                                          <p:spTgt spid="51"/>
                                        </p:tgtEl>
                                        <p:attrNameLst>
                                          <p:attrName>style.visibility</p:attrName>
                                        </p:attrNameLst>
                                      </p:cBhvr>
                                      <p:to>
                                        <p:strVal val="visible"/>
                                      </p:to>
                                    </p:set>
                                    <p:anim by="(-#ppt_w*2)" calcmode="lin" valueType="num">
                                      <p:cBhvr rctx="PPT">
                                        <p:cTn id="15" dur="500" autoRev="1" fill="hold">
                                          <p:stCondLst>
                                            <p:cond delay="0"/>
                                          </p:stCondLst>
                                        </p:cTn>
                                        <p:tgtEl>
                                          <p:spTgt spid="51"/>
                                        </p:tgtEl>
                                        <p:attrNameLst>
                                          <p:attrName>ppt_w</p:attrName>
                                        </p:attrNameLst>
                                      </p:cBhvr>
                                    </p:anim>
                                    <p:anim by="(#ppt_w*0.50)" calcmode="lin" valueType="num">
                                      <p:cBhvr>
                                        <p:cTn id="16" dur="500" decel="50000" autoRev="1" fill="hold">
                                          <p:stCondLst>
                                            <p:cond delay="0"/>
                                          </p:stCondLst>
                                        </p:cTn>
                                        <p:tgtEl>
                                          <p:spTgt spid="51"/>
                                        </p:tgtEl>
                                        <p:attrNameLst>
                                          <p:attrName>ppt_x</p:attrName>
                                        </p:attrNameLst>
                                      </p:cBhvr>
                                    </p:anim>
                                    <p:anim from="(-#ppt_h/2)" to="(#ppt_y)" calcmode="lin" valueType="num">
                                      <p:cBhvr>
                                        <p:cTn id="17" dur="1000" fill="hold">
                                          <p:stCondLst>
                                            <p:cond delay="0"/>
                                          </p:stCondLst>
                                        </p:cTn>
                                        <p:tgtEl>
                                          <p:spTgt spid="51"/>
                                        </p:tgtEl>
                                        <p:attrNameLst>
                                          <p:attrName>ppt_y</p:attrName>
                                        </p:attrNameLst>
                                      </p:cBhvr>
                                    </p:anim>
                                    <p:animRot by="21600000">
                                      <p:cBhvr>
                                        <p:cTn id="18" dur="1000" fill="hold">
                                          <p:stCondLst>
                                            <p:cond delay="0"/>
                                          </p:stCondLst>
                                        </p:cTn>
                                        <p:tgtEl>
                                          <p:spTgt spid="51"/>
                                        </p:tgtEl>
                                        <p:attrNameLst>
                                          <p:attrName>r</p:attrName>
                                        </p:attrNameLst>
                                      </p:cBhvr>
                                    </p:animRot>
                                  </p:childTnLst>
                                </p:cTn>
                              </p:par>
                            </p:childTnLst>
                          </p:cTn>
                        </p:par>
                        <p:par>
                          <p:cTn id="19" fill="hold">
                            <p:stCondLst>
                              <p:cond delay="2700"/>
                            </p:stCondLst>
                            <p:childTnLst>
                              <p:par>
                                <p:cTn id="20" presetID="22" presetClass="entr" presetSubtype="8" fill="hold" grpId="0" nodeType="afterEffect">
                                  <p:stCondLst>
                                    <p:cond delay="0"/>
                                  </p:stCondLst>
                                  <p:childTnLst>
                                    <p:set>
                                      <p:cBhvr>
                                        <p:cTn id="21" dur="1" fill="hold">
                                          <p:stCondLst>
                                            <p:cond delay="0"/>
                                          </p:stCondLst>
                                        </p:cTn>
                                        <p:tgtEl>
                                          <p:spTgt spid="52"/>
                                        </p:tgtEl>
                                        <p:attrNameLst>
                                          <p:attrName>style.visibility</p:attrName>
                                        </p:attrNameLst>
                                      </p:cBhvr>
                                      <p:to>
                                        <p:strVal val="visible"/>
                                      </p:to>
                                    </p:set>
                                    <p:animEffect transition="in" filter="wipe(left)">
                                      <p:cBhvr>
                                        <p:cTn id="22" dur="500"/>
                                        <p:tgtEl>
                                          <p:spTgt spid="5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46" grpId="0"/>
      <p:bldP spid="51" grpId="0"/>
      <p:bldP spid="52"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蓝色商务"/>
</p:tagLst>
</file>

<file path=ppt/theme/theme1.xml><?xml version="1.0" encoding="utf-8"?>
<a:theme xmlns:a="http://schemas.openxmlformats.org/drawingml/2006/main" name="第一PPT，www.1ppt.com">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1224</TotalTime>
  <Words>1914</Words>
  <Application>Microsoft Office PowerPoint</Application>
  <PresentationFormat>宽屏</PresentationFormat>
  <Paragraphs>293</Paragraphs>
  <Slides>27</Slides>
  <Notes>27</Notes>
  <HiddenSlides>0</HiddenSlides>
  <MMClips>0</MMClips>
  <ScaleCrop>false</ScaleCrop>
  <HeadingPairs>
    <vt:vector size="6" baseType="variant">
      <vt:variant>
        <vt:lpstr>已用的字体</vt:lpstr>
      </vt:variant>
      <vt:variant>
        <vt:i4>16</vt:i4>
      </vt:variant>
      <vt:variant>
        <vt:lpstr>主题</vt:lpstr>
      </vt:variant>
      <vt:variant>
        <vt:i4>1</vt:i4>
      </vt:variant>
      <vt:variant>
        <vt:lpstr>幻灯片标题</vt:lpstr>
      </vt:variant>
      <vt:variant>
        <vt:i4>27</vt:i4>
      </vt:variant>
    </vt:vector>
  </HeadingPairs>
  <TitlesOfParts>
    <vt:vector size="44" baseType="lpstr">
      <vt:lpstr>Impact MT Std</vt:lpstr>
      <vt:lpstr>等线</vt:lpstr>
      <vt:lpstr>等线 Light</vt:lpstr>
      <vt:lpstr>华文细黑</vt:lpstr>
      <vt:lpstr>宋体</vt:lpstr>
      <vt:lpstr>微软雅黑</vt:lpstr>
      <vt:lpstr>Agency FB</vt:lpstr>
      <vt:lpstr>Arial</vt:lpstr>
      <vt:lpstr>Arial Black</vt:lpstr>
      <vt:lpstr>Calibri</vt:lpstr>
      <vt:lpstr>Calibri Light</vt:lpstr>
      <vt:lpstr>Impact</vt:lpstr>
      <vt:lpstr>Open Sans</vt:lpstr>
      <vt:lpstr>Open Sans Light</vt:lpstr>
      <vt:lpstr>Roboto</vt:lpstr>
      <vt:lpstr>Wingdings</vt:lpstr>
      <vt:lpstr>第一PPT，www.1ppt.com</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第一PPT，www.1ppt.com</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蓝色商务</dc:title>
  <dc:creator>第一PPT</dc:creator>
  <cp:keywords>www.1ppt.com</cp:keywords>
  <cp:lastModifiedBy>faith123</cp:lastModifiedBy>
  <cp:revision>501</cp:revision>
  <dcterms:created xsi:type="dcterms:W3CDTF">2015-12-01T09:06:39Z</dcterms:created>
  <dcterms:modified xsi:type="dcterms:W3CDTF">2019-07-23T03:17:11Z</dcterms:modified>
</cp:coreProperties>
</file>