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8" r:id="rId4"/>
    <p:sldId id="258" r:id="rId5"/>
    <p:sldId id="273" r:id="rId6"/>
    <p:sldId id="262" r:id="rId7"/>
    <p:sldId id="261" r:id="rId8"/>
    <p:sldId id="263" r:id="rId9"/>
    <p:sldId id="269" r:id="rId10"/>
    <p:sldId id="270" r:id="rId11"/>
    <p:sldId id="264" r:id="rId12"/>
    <p:sldId id="265" r:id="rId13"/>
    <p:sldId id="266" r:id="rId14"/>
    <p:sldId id="267" r:id="rId15"/>
    <p:sldId id="271" r:id="rId16"/>
    <p:sldId id="272" r:id="rId17"/>
    <p:sldId id="278" r:id="rId18"/>
    <p:sldId id="274" r:id="rId19"/>
    <p:sldId id="275" r:id="rId20"/>
    <p:sldId id="276" r:id="rId21"/>
    <p:sldId id="277" r:id="rId2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CDBF8"/>
    <a:srgbClr val="33C0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 showGuides="1">
      <p:cViewPr varScale="1">
        <p:scale>
          <a:sx n="98" d="100"/>
          <a:sy n="98" d="100"/>
        </p:scale>
        <p:origin x="114" y="22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7A866-58EB-4A82-942B-FDEE86E6B7E8}" type="datetimeFigureOut">
              <a:rPr lang="zh-CN" altLang="en-US" smtClean="0"/>
              <a:t>2018-07-02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AE643-0CF6-4788-9BF8-13DB4AB062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94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7A866-58EB-4A82-942B-FDEE86E6B7E8}" type="datetimeFigureOut">
              <a:rPr lang="zh-CN" altLang="en-US" smtClean="0"/>
              <a:t>2018-07-02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AE643-0CF6-4788-9BF8-13DB4AB062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1152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7A866-58EB-4A82-942B-FDEE86E6B7E8}" type="datetimeFigureOut">
              <a:rPr lang="zh-CN" altLang="en-US" smtClean="0"/>
              <a:t>2018-07-02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AE643-0CF6-4788-9BF8-13DB4AB062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0784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7A866-58EB-4A82-942B-FDEE86E6B7E8}" type="datetimeFigureOut">
              <a:rPr lang="zh-CN" altLang="en-US" smtClean="0"/>
              <a:t>2018-07-02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AE643-0CF6-4788-9BF8-13DB4AB062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3104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7A866-58EB-4A82-942B-FDEE86E6B7E8}" type="datetimeFigureOut">
              <a:rPr lang="zh-CN" altLang="en-US" smtClean="0"/>
              <a:t>2018-07-02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AE643-0CF6-4788-9BF8-13DB4AB062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4921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7A866-58EB-4A82-942B-FDEE86E6B7E8}" type="datetimeFigureOut">
              <a:rPr lang="zh-CN" altLang="en-US" smtClean="0"/>
              <a:t>2018-07-02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AE643-0CF6-4788-9BF8-13DB4AB062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681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7A866-58EB-4A82-942B-FDEE86E6B7E8}" type="datetimeFigureOut">
              <a:rPr lang="zh-CN" altLang="en-US" smtClean="0"/>
              <a:t>2018-07-02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AE643-0CF6-4788-9BF8-13DB4AB062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4121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7A866-58EB-4A82-942B-FDEE86E6B7E8}" type="datetimeFigureOut">
              <a:rPr lang="zh-CN" altLang="en-US" smtClean="0"/>
              <a:t>2018-07-02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AE643-0CF6-4788-9BF8-13DB4AB062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5469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7A866-58EB-4A82-942B-FDEE86E6B7E8}" type="datetimeFigureOut">
              <a:rPr lang="zh-CN" altLang="en-US" smtClean="0"/>
              <a:t>2018-07-02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AE643-0CF6-4788-9BF8-13DB4AB062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8425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7A866-58EB-4A82-942B-FDEE86E6B7E8}" type="datetimeFigureOut">
              <a:rPr lang="zh-CN" altLang="en-US" smtClean="0"/>
              <a:t>2018-07-02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AE643-0CF6-4788-9BF8-13DB4AB062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5794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7A866-58EB-4A82-942B-FDEE86E6B7E8}" type="datetimeFigureOut">
              <a:rPr lang="zh-CN" altLang="en-US" smtClean="0"/>
              <a:t>2018-07-02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AE643-0CF6-4788-9BF8-13DB4AB062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80855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7A866-58EB-4A82-942B-FDEE86E6B7E8}" type="datetimeFigureOut">
              <a:rPr lang="zh-CN" altLang="en-US" smtClean="0"/>
              <a:t>2018-07-02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6AE643-0CF6-4788-9BF8-13DB4AB062F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9647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9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13" Type="http://schemas.openxmlformats.org/officeDocument/2006/relationships/tags" Target="../tags/tag20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tags" Target="../tags/tag19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tags" Target="../tags/tag18.xml"/><Relationship Id="rId5" Type="http://schemas.openxmlformats.org/officeDocument/2006/relationships/tags" Target="../tags/tag12.xml"/><Relationship Id="rId15" Type="http://schemas.openxmlformats.org/officeDocument/2006/relationships/image" Target="../media/image1.png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Relationship Id="rId14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23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4.xml"/><Relationship Id="rId3" Type="http://schemas.openxmlformats.org/officeDocument/2006/relationships/tags" Target="../tags/tag29.xml"/><Relationship Id="rId7" Type="http://schemas.openxmlformats.org/officeDocument/2006/relationships/tags" Target="../tags/tag33.xml"/><Relationship Id="rId12" Type="http://schemas.openxmlformats.org/officeDocument/2006/relationships/image" Target="../media/image2.emf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31.xml"/><Relationship Id="rId10" Type="http://schemas.openxmlformats.org/officeDocument/2006/relationships/tags" Target="../tags/tag36.xml"/><Relationship Id="rId4" Type="http://schemas.openxmlformats.org/officeDocument/2006/relationships/tags" Target="../tags/tag30.xml"/><Relationship Id="rId9" Type="http://schemas.openxmlformats.org/officeDocument/2006/relationships/tags" Target="../tags/tag3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44.xml"/><Relationship Id="rId3" Type="http://schemas.openxmlformats.org/officeDocument/2006/relationships/tags" Target="../tags/tag39.xml"/><Relationship Id="rId7" Type="http://schemas.openxmlformats.org/officeDocument/2006/relationships/tags" Target="../tags/tag43.xml"/><Relationship Id="rId12" Type="http://schemas.microsoft.com/office/2007/relationships/hdphoto" Target="../media/hdphoto1.wdp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tags" Target="../tags/tag42.xml"/><Relationship Id="rId11" Type="http://schemas.openxmlformats.org/officeDocument/2006/relationships/image" Target="../media/image3.png"/><Relationship Id="rId5" Type="http://schemas.openxmlformats.org/officeDocument/2006/relationships/tags" Target="../tags/tag41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40.xml"/><Relationship Id="rId9" Type="http://schemas.openxmlformats.org/officeDocument/2006/relationships/tags" Target="../tags/tag4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53.xml"/><Relationship Id="rId13" Type="http://schemas.openxmlformats.org/officeDocument/2006/relationships/tags" Target="../tags/tag58.xml"/><Relationship Id="rId18" Type="http://schemas.openxmlformats.org/officeDocument/2006/relationships/image" Target="../media/image3.png"/><Relationship Id="rId3" Type="http://schemas.openxmlformats.org/officeDocument/2006/relationships/tags" Target="../tags/tag48.xml"/><Relationship Id="rId21" Type="http://schemas.microsoft.com/office/2007/relationships/hdphoto" Target="../media/hdphoto2.wdp"/><Relationship Id="rId7" Type="http://schemas.openxmlformats.org/officeDocument/2006/relationships/tags" Target="../tags/tag52.xml"/><Relationship Id="rId12" Type="http://schemas.openxmlformats.org/officeDocument/2006/relationships/tags" Target="../tags/tag57.xml"/><Relationship Id="rId17" Type="http://schemas.openxmlformats.org/officeDocument/2006/relationships/slideLayout" Target="../slideLayouts/slideLayout7.xml"/><Relationship Id="rId2" Type="http://schemas.openxmlformats.org/officeDocument/2006/relationships/tags" Target="../tags/tag47.xml"/><Relationship Id="rId16" Type="http://schemas.openxmlformats.org/officeDocument/2006/relationships/tags" Target="../tags/tag61.xml"/><Relationship Id="rId20" Type="http://schemas.openxmlformats.org/officeDocument/2006/relationships/image" Target="../media/image4.png"/><Relationship Id="rId1" Type="http://schemas.openxmlformats.org/officeDocument/2006/relationships/tags" Target="../tags/tag46.xml"/><Relationship Id="rId6" Type="http://schemas.openxmlformats.org/officeDocument/2006/relationships/tags" Target="../tags/tag51.xml"/><Relationship Id="rId11" Type="http://schemas.openxmlformats.org/officeDocument/2006/relationships/tags" Target="../tags/tag56.xml"/><Relationship Id="rId5" Type="http://schemas.openxmlformats.org/officeDocument/2006/relationships/tags" Target="../tags/tag50.xml"/><Relationship Id="rId15" Type="http://schemas.openxmlformats.org/officeDocument/2006/relationships/tags" Target="../tags/tag60.xml"/><Relationship Id="rId10" Type="http://schemas.openxmlformats.org/officeDocument/2006/relationships/tags" Target="../tags/tag55.xml"/><Relationship Id="rId19" Type="http://schemas.microsoft.com/office/2007/relationships/hdphoto" Target="../media/hdphoto1.wdp"/><Relationship Id="rId4" Type="http://schemas.openxmlformats.org/officeDocument/2006/relationships/tags" Target="../tags/tag49.xml"/><Relationship Id="rId9" Type="http://schemas.openxmlformats.org/officeDocument/2006/relationships/tags" Target="../tags/tag54.xml"/><Relationship Id="rId14" Type="http://schemas.openxmlformats.org/officeDocument/2006/relationships/tags" Target="../tags/tag59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69.xml"/><Relationship Id="rId13" Type="http://schemas.openxmlformats.org/officeDocument/2006/relationships/tags" Target="../tags/tag74.xml"/><Relationship Id="rId3" Type="http://schemas.openxmlformats.org/officeDocument/2006/relationships/tags" Target="../tags/tag64.xml"/><Relationship Id="rId7" Type="http://schemas.openxmlformats.org/officeDocument/2006/relationships/tags" Target="../tags/tag68.xml"/><Relationship Id="rId12" Type="http://schemas.openxmlformats.org/officeDocument/2006/relationships/tags" Target="../tags/tag73.xml"/><Relationship Id="rId17" Type="http://schemas.openxmlformats.org/officeDocument/2006/relationships/image" Target="../media/image6.png"/><Relationship Id="rId2" Type="http://schemas.openxmlformats.org/officeDocument/2006/relationships/tags" Target="../tags/tag63.xml"/><Relationship Id="rId16" Type="http://schemas.openxmlformats.org/officeDocument/2006/relationships/image" Target="../media/image5.png"/><Relationship Id="rId1" Type="http://schemas.openxmlformats.org/officeDocument/2006/relationships/tags" Target="../tags/tag62.xml"/><Relationship Id="rId6" Type="http://schemas.openxmlformats.org/officeDocument/2006/relationships/tags" Target="../tags/tag67.xml"/><Relationship Id="rId11" Type="http://schemas.openxmlformats.org/officeDocument/2006/relationships/tags" Target="../tags/tag72.xml"/><Relationship Id="rId5" Type="http://schemas.openxmlformats.org/officeDocument/2006/relationships/tags" Target="../tags/tag66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71.xml"/><Relationship Id="rId4" Type="http://schemas.openxmlformats.org/officeDocument/2006/relationships/tags" Target="../tags/tag65.xml"/><Relationship Id="rId9" Type="http://schemas.openxmlformats.org/officeDocument/2006/relationships/tags" Target="../tags/tag70.xml"/><Relationship Id="rId14" Type="http://schemas.openxmlformats.org/officeDocument/2006/relationships/tags" Target="../tags/tag7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83.xml"/><Relationship Id="rId13" Type="http://schemas.openxmlformats.org/officeDocument/2006/relationships/tags" Target="../tags/tag88.xml"/><Relationship Id="rId3" Type="http://schemas.openxmlformats.org/officeDocument/2006/relationships/tags" Target="../tags/tag78.xml"/><Relationship Id="rId7" Type="http://schemas.openxmlformats.org/officeDocument/2006/relationships/tags" Target="../tags/tag82.xml"/><Relationship Id="rId12" Type="http://schemas.openxmlformats.org/officeDocument/2006/relationships/tags" Target="../tags/tag87.xml"/><Relationship Id="rId2" Type="http://schemas.openxmlformats.org/officeDocument/2006/relationships/tags" Target="../tags/tag77.xml"/><Relationship Id="rId16" Type="http://schemas.microsoft.com/office/2007/relationships/hdphoto" Target="../media/hdphoto3.wdp"/><Relationship Id="rId1" Type="http://schemas.openxmlformats.org/officeDocument/2006/relationships/tags" Target="../tags/tag76.xml"/><Relationship Id="rId6" Type="http://schemas.openxmlformats.org/officeDocument/2006/relationships/tags" Target="../tags/tag81.xml"/><Relationship Id="rId11" Type="http://schemas.openxmlformats.org/officeDocument/2006/relationships/tags" Target="../tags/tag86.xml"/><Relationship Id="rId5" Type="http://schemas.openxmlformats.org/officeDocument/2006/relationships/tags" Target="../tags/tag80.xml"/><Relationship Id="rId15" Type="http://schemas.openxmlformats.org/officeDocument/2006/relationships/image" Target="../media/image7.png"/><Relationship Id="rId10" Type="http://schemas.openxmlformats.org/officeDocument/2006/relationships/tags" Target="../tags/tag85.xml"/><Relationship Id="rId4" Type="http://schemas.openxmlformats.org/officeDocument/2006/relationships/tags" Target="../tags/tag79.xml"/><Relationship Id="rId9" Type="http://schemas.openxmlformats.org/officeDocument/2006/relationships/tags" Target="../tags/tag84.xml"/><Relationship Id="rId14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91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5" Type="http://schemas.openxmlformats.org/officeDocument/2006/relationships/tags" Target="../tags/tag93.xml"/><Relationship Id="rId4" Type="http://schemas.openxmlformats.org/officeDocument/2006/relationships/tags" Target="../tags/tag9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102.xml"/><Relationship Id="rId3" Type="http://schemas.openxmlformats.org/officeDocument/2006/relationships/tags" Target="../tags/tag97.xml"/><Relationship Id="rId7" Type="http://schemas.openxmlformats.org/officeDocument/2006/relationships/tags" Target="../tags/tag101.xml"/><Relationship Id="rId12" Type="http://schemas.openxmlformats.org/officeDocument/2006/relationships/image" Target="../media/image2.emf"/><Relationship Id="rId2" Type="http://schemas.openxmlformats.org/officeDocument/2006/relationships/tags" Target="../tags/tag96.xml"/><Relationship Id="rId1" Type="http://schemas.openxmlformats.org/officeDocument/2006/relationships/tags" Target="../tags/tag95.xml"/><Relationship Id="rId6" Type="http://schemas.openxmlformats.org/officeDocument/2006/relationships/tags" Target="../tags/tag100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99.xml"/><Relationship Id="rId10" Type="http://schemas.openxmlformats.org/officeDocument/2006/relationships/tags" Target="../tags/tag104.xml"/><Relationship Id="rId4" Type="http://schemas.openxmlformats.org/officeDocument/2006/relationships/tags" Target="../tags/tag98.xml"/><Relationship Id="rId9" Type="http://schemas.openxmlformats.org/officeDocument/2006/relationships/tags" Target="../tags/tag10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112.xml"/><Relationship Id="rId13" Type="http://schemas.openxmlformats.org/officeDocument/2006/relationships/tags" Target="../tags/tag117.xml"/><Relationship Id="rId18" Type="http://schemas.openxmlformats.org/officeDocument/2006/relationships/tags" Target="../tags/tag122.xml"/><Relationship Id="rId3" Type="http://schemas.openxmlformats.org/officeDocument/2006/relationships/tags" Target="../tags/tag107.xml"/><Relationship Id="rId7" Type="http://schemas.openxmlformats.org/officeDocument/2006/relationships/tags" Target="../tags/tag111.xml"/><Relationship Id="rId12" Type="http://schemas.openxmlformats.org/officeDocument/2006/relationships/tags" Target="../tags/tag116.xml"/><Relationship Id="rId17" Type="http://schemas.openxmlformats.org/officeDocument/2006/relationships/tags" Target="../tags/tag121.xml"/><Relationship Id="rId2" Type="http://schemas.openxmlformats.org/officeDocument/2006/relationships/tags" Target="../tags/tag106.xml"/><Relationship Id="rId16" Type="http://schemas.openxmlformats.org/officeDocument/2006/relationships/tags" Target="../tags/tag120.xml"/><Relationship Id="rId20" Type="http://schemas.openxmlformats.org/officeDocument/2006/relationships/slideLayout" Target="../slideLayouts/slideLayout7.xml"/><Relationship Id="rId1" Type="http://schemas.openxmlformats.org/officeDocument/2006/relationships/tags" Target="../tags/tag105.xml"/><Relationship Id="rId6" Type="http://schemas.openxmlformats.org/officeDocument/2006/relationships/tags" Target="../tags/tag110.xml"/><Relationship Id="rId11" Type="http://schemas.openxmlformats.org/officeDocument/2006/relationships/tags" Target="../tags/tag115.xml"/><Relationship Id="rId5" Type="http://schemas.openxmlformats.org/officeDocument/2006/relationships/tags" Target="../tags/tag109.xml"/><Relationship Id="rId15" Type="http://schemas.openxmlformats.org/officeDocument/2006/relationships/tags" Target="../tags/tag119.xml"/><Relationship Id="rId10" Type="http://schemas.openxmlformats.org/officeDocument/2006/relationships/tags" Target="../tags/tag114.xml"/><Relationship Id="rId19" Type="http://schemas.openxmlformats.org/officeDocument/2006/relationships/tags" Target="../tags/tag123.xml"/><Relationship Id="rId4" Type="http://schemas.openxmlformats.org/officeDocument/2006/relationships/tags" Target="../tags/tag108.xml"/><Relationship Id="rId9" Type="http://schemas.openxmlformats.org/officeDocument/2006/relationships/tags" Target="../tags/tag113.xml"/><Relationship Id="rId14" Type="http://schemas.openxmlformats.org/officeDocument/2006/relationships/tags" Target="../tags/tag11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31.xml"/><Relationship Id="rId13" Type="http://schemas.openxmlformats.org/officeDocument/2006/relationships/tags" Target="../tags/tag136.xml"/><Relationship Id="rId18" Type="http://schemas.openxmlformats.org/officeDocument/2006/relationships/image" Target="../media/image8.jpeg"/><Relationship Id="rId3" Type="http://schemas.openxmlformats.org/officeDocument/2006/relationships/tags" Target="../tags/tag126.xml"/><Relationship Id="rId21" Type="http://schemas.openxmlformats.org/officeDocument/2006/relationships/image" Target="../media/image11.jpeg"/><Relationship Id="rId7" Type="http://schemas.openxmlformats.org/officeDocument/2006/relationships/tags" Target="../tags/tag130.xml"/><Relationship Id="rId12" Type="http://schemas.openxmlformats.org/officeDocument/2006/relationships/tags" Target="../tags/tag135.xml"/><Relationship Id="rId17" Type="http://schemas.openxmlformats.org/officeDocument/2006/relationships/slideLayout" Target="../slideLayouts/slideLayout7.xml"/><Relationship Id="rId2" Type="http://schemas.openxmlformats.org/officeDocument/2006/relationships/tags" Target="../tags/tag125.xml"/><Relationship Id="rId16" Type="http://schemas.openxmlformats.org/officeDocument/2006/relationships/tags" Target="../tags/tag139.xml"/><Relationship Id="rId20" Type="http://schemas.openxmlformats.org/officeDocument/2006/relationships/image" Target="../media/image10.jpeg"/><Relationship Id="rId1" Type="http://schemas.openxmlformats.org/officeDocument/2006/relationships/tags" Target="../tags/tag124.xml"/><Relationship Id="rId6" Type="http://schemas.openxmlformats.org/officeDocument/2006/relationships/tags" Target="../tags/tag129.xml"/><Relationship Id="rId11" Type="http://schemas.openxmlformats.org/officeDocument/2006/relationships/tags" Target="../tags/tag134.xml"/><Relationship Id="rId5" Type="http://schemas.openxmlformats.org/officeDocument/2006/relationships/tags" Target="../tags/tag128.xml"/><Relationship Id="rId15" Type="http://schemas.openxmlformats.org/officeDocument/2006/relationships/tags" Target="../tags/tag138.xml"/><Relationship Id="rId10" Type="http://schemas.openxmlformats.org/officeDocument/2006/relationships/tags" Target="../tags/tag133.xml"/><Relationship Id="rId19" Type="http://schemas.openxmlformats.org/officeDocument/2006/relationships/image" Target="../media/image9.jpeg"/><Relationship Id="rId4" Type="http://schemas.openxmlformats.org/officeDocument/2006/relationships/tags" Target="../tags/tag127.xml"/><Relationship Id="rId9" Type="http://schemas.openxmlformats.org/officeDocument/2006/relationships/tags" Target="../tags/tag132.xml"/><Relationship Id="rId14" Type="http://schemas.openxmlformats.org/officeDocument/2006/relationships/tags" Target="../tags/tag13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47.xml"/><Relationship Id="rId13" Type="http://schemas.openxmlformats.org/officeDocument/2006/relationships/tags" Target="../tags/tag152.xml"/><Relationship Id="rId18" Type="http://schemas.openxmlformats.org/officeDocument/2006/relationships/image" Target="../media/image1.png"/><Relationship Id="rId3" Type="http://schemas.openxmlformats.org/officeDocument/2006/relationships/tags" Target="../tags/tag142.xml"/><Relationship Id="rId7" Type="http://schemas.openxmlformats.org/officeDocument/2006/relationships/tags" Target="../tags/tag146.xml"/><Relationship Id="rId12" Type="http://schemas.openxmlformats.org/officeDocument/2006/relationships/tags" Target="../tags/tag151.xml"/><Relationship Id="rId17" Type="http://schemas.openxmlformats.org/officeDocument/2006/relationships/slideLayout" Target="../slideLayouts/slideLayout7.xml"/><Relationship Id="rId2" Type="http://schemas.openxmlformats.org/officeDocument/2006/relationships/tags" Target="../tags/tag141.xml"/><Relationship Id="rId16" Type="http://schemas.openxmlformats.org/officeDocument/2006/relationships/tags" Target="../tags/tag155.xml"/><Relationship Id="rId1" Type="http://schemas.openxmlformats.org/officeDocument/2006/relationships/tags" Target="../tags/tag140.xml"/><Relationship Id="rId6" Type="http://schemas.openxmlformats.org/officeDocument/2006/relationships/tags" Target="../tags/tag145.xml"/><Relationship Id="rId11" Type="http://schemas.openxmlformats.org/officeDocument/2006/relationships/tags" Target="../tags/tag150.xml"/><Relationship Id="rId5" Type="http://schemas.openxmlformats.org/officeDocument/2006/relationships/tags" Target="../tags/tag144.xml"/><Relationship Id="rId15" Type="http://schemas.openxmlformats.org/officeDocument/2006/relationships/tags" Target="../tags/tag154.xml"/><Relationship Id="rId10" Type="http://schemas.openxmlformats.org/officeDocument/2006/relationships/tags" Target="../tags/tag149.xml"/><Relationship Id="rId4" Type="http://schemas.openxmlformats.org/officeDocument/2006/relationships/tags" Target="../tags/tag143.xml"/><Relationship Id="rId9" Type="http://schemas.openxmlformats.org/officeDocument/2006/relationships/tags" Target="../tags/tag148.xml"/><Relationship Id="rId14" Type="http://schemas.openxmlformats.org/officeDocument/2006/relationships/tags" Target="../tags/tag15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tags" Target="../tags/tag158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157.xml"/><Relationship Id="rId1" Type="http://schemas.openxmlformats.org/officeDocument/2006/relationships/tags" Target="../tags/tag156.xml"/><Relationship Id="rId6" Type="http://schemas.openxmlformats.org/officeDocument/2006/relationships/tags" Target="../tags/tag161.xml"/><Relationship Id="rId5" Type="http://schemas.openxmlformats.org/officeDocument/2006/relationships/tags" Target="../tags/tag160.xml"/><Relationship Id="rId4" Type="http://schemas.openxmlformats.org/officeDocument/2006/relationships/tags" Target="../tags/tag159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169.xml"/><Relationship Id="rId3" Type="http://schemas.openxmlformats.org/officeDocument/2006/relationships/tags" Target="../tags/tag164.xml"/><Relationship Id="rId7" Type="http://schemas.openxmlformats.org/officeDocument/2006/relationships/tags" Target="../tags/tag168.xml"/><Relationship Id="rId12" Type="http://schemas.openxmlformats.org/officeDocument/2006/relationships/image" Target="../media/image2.emf"/><Relationship Id="rId2" Type="http://schemas.openxmlformats.org/officeDocument/2006/relationships/tags" Target="../tags/tag163.xml"/><Relationship Id="rId1" Type="http://schemas.openxmlformats.org/officeDocument/2006/relationships/tags" Target="../tags/tag162.xml"/><Relationship Id="rId6" Type="http://schemas.openxmlformats.org/officeDocument/2006/relationships/tags" Target="../tags/tag167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166.xml"/><Relationship Id="rId10" Type="http://schemas.openxmlformats.org/officeDocument/2006/relationships/tags" Target="../tags/tag171.xml"/><Relationship Id="rId4" Type="http://schemas.openxmlformats.org/officeDocument/2006/relationships/tags" Target="../tags/tag165.xml"/><Relationship Id="rId9" Type="http://schemas.openxmlformats.org/officeDocument/2006/relationships/tags" Target="../tags/tag17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79.xml"/><Relationship Id="rId3" Type="http://schemas.openxmlformats.org/officeDocument/2006/relationships/tags" Target="../tags/tag174.xml"/><Relationship Id="rId7" Type="http://schemas.openxmlformats.org/officeDocument/2006/relationships/tags" Target="../tags/tag178.xml"/><Relationship Id="rId12" Type="http://schemas.openxmlformats.org/officeDocument/2006/relationships/image" Target="../media/image13.png"/><Relationship Id="rId2" Type="http://schemas.openxmlformats.org/officeDocument/2006/relationships/tags" Target="../tags/tag173.xml"/><Relationship Id="rId1" Type="http://schemas.openxmlformats.org/officeDocument/2006/relationships/tags" Target="../tags/tag172.xml"/><Relationship Id="rId6" Type="http://schemas.openxmlformats.org/officeDocument/2006/relationships/tags" Target="../tags/tag177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176.xml"/><Relationship Id="rId10" Type="http://schemas.openxmlformats.org/officeDocument/2006/relationships/tags" Target="../tags/tag181.xml"/><Relationship Id="rId4" Type="http://schemas.openxmlformats.org/officeDocument/2006/relationships/tags" Target="../tags/tag175.xml"/><Relationship Id="rId9" Type="http://schemas.openxmlformats.org/officeDocument/2006/relationships/tags" Target="../tags/tag18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189.xml"/><Relationship Id="rId13" Type="http://schemas.openxmlformats.org/officeDocument/2006/relationships/image" Target="../media/image1.png"/><Relationship Id="rId3" Type="http://schemas.openxmlformats.org/officeDocument/2006/relationships/tags" Target="../tags/tag184.xml"/><Relationship Id="rId7" Type="http://schemas.openxmlformats.org/officeDocument/2006/relationships/tags" Target="../tags/tag188.xml"/><Relationship Id="rId12" Type="http://schemas.openxmlformats.org/officeDocument/2006/relationships/image" Target="../media/image15.png"/><Relationship Id="rId2" Type="http://schemas.openxmlformats.org/officeDocument/2006/relationships/tags" Target="../tags/tag183.xml"/><Relationship Id="rId1" Type="http://schemas.openxmlformats.org/officeDocument/2006/relationships/tags" Target="../tags/tag182.xml"/><Relationship Id="rId6" Type="http://schemas.openxmlformats.org/officeDocument/2006/relationships/tags" Target="../tags/tag187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186.xml"/><Relationship Id="rId10" Type="http://schemas.openxmlformats.org/officeDocument/2006/relationships/tags" Target="../tags/tag191.xml"/><Relationship Id="rId4" Type="http://schemas.openxmlformats.org/officeDocument/2006/relationships/tags" Target="../tags/tag185.xml"/><Relationship Id="rId9" Type="http://schemas.openxmlformats.org/officeDocument/2006/relationships/tags" Target="../tags/tag19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tags" Target="../tags/tag194.xml"/><Relationship Id="rId7" Type="http://schemas.openxmlformats.org/officeDocument/2006/relationships/image" Target="../media/image16.jpeg"/><Relationship Id="rId2" Type="http://schemas.openxmlformats.org/officeDocument/2006/relationships/tags" Target="../tags/tag193.xml"/><Relationship Id="rId1" Type="http://schemas.openxmlformats.org/officeDocument/2006/relationships/tags" Target="../tags/tag192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96.xml"/><Relationship Id="rId4" Type="http://schemas.openxmlformats.org/officeDocument/2006/relationships/tags" Target="../tags/tag195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199.xml"/><Relationship Id="rId7" Type="http://schemas.openxmlformats.org/officeDocument/2006/relationships/tags" Target="../tags/tag203.xml"/><Relationship Id="rId2" Type="http://schemas.openxmlformats.org/officeDocument/2006/relationships/tags" Target="../tags/tag198.xml"/><Relationship Id="rId1" Type="http://schemas.openxmlformats.org/officeDocument/2006/relationships/tags" Target="../tags/tag197.xml"/><Relationship Id="rId6" Type="http://schemas.openxmlformats.org/officeDocument/2006/relationships/tags" Target="../tags/tag202.xml"/><Relationship Id="rId5" Type="http://schemas.openxmlformats.org/officeDocument/2006/relationships/tags" Target="../tags/tag201.xml"/><Relationship Id="rId4" Type="http://schemas.openxmlformats.org/officeDocument/2006/relationships/tags" Target="../tags/tag200.xml"/><Relationship Id="rId9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PA-组合 4"/>
          <p:cNvGrpSpPr/>
          <p:nvPr>
            <p:custDataLst>
              <p:tags r:id="rId1"/>
            </p:custDataLst>
          </p:nvPr>
        </p:nvGrpSpPr>
        <p:grpSpPr>
          <a:xfrm>
            <a:off x="0" y="1754660"/>
            <a:ext cx="12192000" cy="3604052"/>
            <a:chOff x="0" y="2211861"/>
            <a:chExt cx="12192000" cy="3604052"/>
          </a:xfrm>
        </p:grpSpPr>
        <p:sp>
          <p:nvSpPr>
            <p:cNvPr id="4" name="PA-矩形 3"/>
            <p:cNvSpPr/>
            <p:nvPr>
              <p:custDataLst>
                <p:tags r:id="rId6"/>
              </p:custDataLst>
            </p:nvPr>
          </p:nvSpPr>
          <p:spPr>
            <a:xfrm>
              <a:off x="0" y="5362832"/>
              <a:ext cx="12192000" cy="453081"/>
            </a:xfrm>
            <a:prstGeom prst="rect">
              <a:avLst/>
            </a:prstGeom>
            <a:solidFill>
              <a:srgbClr val="00B0F0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PA-矩形 2"/>
            <p:cNvSpPr/>
            <p:nvPr>
              <p:custDataLst>
                <p:tags r:id="rId7"/>
              </p:custDataLst>
            </p:nvPr>
          </p:nvSpPr>
          <p:spPr>
            <a:xfrm>
              <a:off x="0" y="2211861"/>
              <a:ext cx="12192000" cy="3150972"/>
            </a:xfrm>
            <a:prstGeom prst="rect">
              <a:avLst/>
            </a:prstGeom>
            <a:solidFill>
              <a:srgbClr val="00B0F0">
                <a:alpha val="4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PA-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4616" y="803673"/>
            <a:ext cx="6597587" cy="572864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PA-文本框 5"/>
          <p:cNvSpPr txBox="1"/>
          <p:nvPr>
            <p:custDataLst>
              <p:tags r:id="rId3"/>
            </p:custDataLst>
          </p:nvPr>
        </p:nvSpPr>
        <p:spPr>
          <a:xfrm>
            <a:off x="504909" y="1978534"/>
            <a:ext cx="50309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乐喵体简" panose="00020600040101010101" pitchFamily="18" charset="-122"/>
                <a:ea typeface="汉仪乐喵体简" panose="00020600040101010101" pitchFamily="18" charset="-122"/>
              </a:rPr>
              <a:t>地球の秘密</a:t>
            </a:r>
          </a:p>
        </p:txBody>
      </p:sp>
      <p:sp>
        <p:nvSpPr>
          <p:cNvPr id="7" name="PA-文本框 6"/>
          <p:cNvSpPr txBox="1"/>
          <p:nvPr>
            <p:custDataLst>
              <p:tags r:id="rId4"/>
            </p:custDataLst>
          </p:nvPr>
        </p:nvSpPr>
        <p:spPr>
          <a:xfrm>
            <a:off x="694527" y="3386582"/>
            <a:ext cx="540147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5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 love you more than I've ever loved any woman. And </a:t>
            </a:r>
            <a:endParaRPr lang="en-US" altLang="zh-CN" sz="1050" dirty="0">
              <a:latin typeface="汉仪乐喵体简" panose="00020600040101010101" pitchFamily="18" charset="-122"/>
              <a:ea typeface="汉仪乐喵体简" panose="00020600040101010101" pitchFamily="18" charset="-122"/>
              <a:cs typeface="+mn-ea"/>
              <a:sym typeface="+mn-lt"/>
            </a:endParaRPr>
          </a:p>
          <a:p>
            <a:pPr>
              <a:lnSpc>
                <a:spcPct val="200000"/>
              </a:lnSpc>
            </a:pPr>
            <a:r>
              <a:rPr lang="zh-CN" altLang="en-US" sz="105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I've waited longer for you than I've waited for any woman. I love you more than I've ever loved any woman. </a:t>
            </a:r>
          </a:p>
          <a:p>
            <a:pPr>
              <a:lnSpc>
                <a:spcPct val="200000"/>
              </a:lnSpc>
            </a:pPr>
            <a:endParaRPr lang="zh-CN" altLang="en-US" sz="1050" dirty="0">
              <a:latin typeface="汉仪乐喵体简" panose="00020600040101010101" pitchFamily="18" charset="-122"/>
              <a:ea typeface="汉仪乐喵体简" panose="00020600040101010101" pitchFamily="18" charset="-122"/>
              <a:cs typeface="+mn-ea"/>
              <a:sym typeface="+mn-lt"/>
            </a:endParaRPr>
          </a:p>
        </p:txBody>
      </p:sp>
      <p:sp>
        <p:nvSpPr>
          <p:cNvPr id="8" name="PA-文本框 7"/>
          <p:cNvSpPr txBox="1"/>
          <p:nvPr>
            <p:custDataLst>
              <p:tags r:id="rId5"/>
            </p:custDataLst>
          </p:nvPr>
        </p:nvSpPr>
        <p:spPr>
          <a:xfrm>
            <a:off x="694527" y="3001716"/>
            <a:ext cx="34405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latin typeface="汉仪乐喵体简" panose="00020600040101010101" pitchFamily="18" charset="-122"/>
                <a:ea typeface="汉仪乐喵体简" panose="00020600040101010101" pitchFamily="18" charset="-122"/>
              </a:rPr>
              <a:t>卡通儿童小清新通用版</a:t>
            </a:r>
          </a:p>
        </p:txBody>
      </p:sp>
    </p:spTree>
    <p:extLst>
      <p:ext uri="{BB962C8B-B14F-4D97-AF65-F5344CB8AC3E}">
        <p14:creationId xmlns:p14="http://schemas.microsoft.com/office/powerpoint/2010/main" val="2429068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PA-组合 1"/>
          <p:cNvGrpSpPr/>
          <p:nvPr>
            <p:custDataLst>
              <p:tags r:id="rId1"/>
            </p:custDataLst>
          </p:nvPr>
        </p:nvGrpSpPr>
        <p:grpSpPr>
          <a:xfrm>
            <a:off x="0" y="1804087"/>
            <a:ext cx="12192000" cy="3604052"/>
            <a:chOff x="0" y="2211861"/>
            <a:chExt cx="12192000" cy="3604052"/>
          </a:xfrm>
        </p:grpSpPr>
        <p:sp>
          <p:nvSpPr>
            <p:cNvPr id="3" name="PA-矩形 2"/>
            <p:cNvSpPr/>
            <p:nvPr>
              <p:custDataLst>
                <p:tags r:id="rId12"/>
              </p:custDataLst>
            </p:nvPr>
          </p:nvSpPr>
          <p:spPr>
            <a:xfrm>
              <a:off x="0" y="5362832"/>
              <a:ext cx="12192000" cy="453081"/>
            </a:xfrm>
            <a:prstGeom prst="rect">
              <a:avLst/>
            </a:prstGeom>
            <a:solidFill>
              <a:srgbClr val="00B0F0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PA-矩形 3"/>
            <p:cNvSpPr/>
            <p:nvPr>
              <p:custDataLst>
                <p:tags r:id="rId13"/>
              </p:custDataLst>
            </p:nvPr>
          </p:nvSpPr>
          <p:spPr>
            <a:xfrm>
              <a:off x="0" y="2211861"/>
              <a:ext cx="12192000" cy="3150972"/>
            </a:xfrm>
            <a:prstGeom prst="rect">
              <a:avLst/>
            </a:prstGeom>
            <a:solidFill>
              <a:srgbClr val="00B0F0">
                <a:alpha val="4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5" name="PA-图片 4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564" r="88013" b="28180"/>
          <a:stretch/>
        </p:blipFill>
        <p:spPr>
          <a:xfrm>
            <a:off x="2248935" y="2483708"/>
            <a:ext cx="1136822" cy="142102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" name="PA-图片 5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564" r="88013" b="28180"/>
          <a:stretch/>
        </p:blipFill>
        <p:spPr>
          <a:xfrm>
            <a:off x="5589378" y="2483708"/>
            <a:ext cx="1136822" cy="142102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PA-图片 6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564" r="88013" b="28180"/>
          <a:stretch/>
        </p:blipFill>
        <p:spPr>
          <a:xfrm>
            <a:off x="9032794" y="2625810"/>
            <a:ext cx="1136822" cy="142102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8" name="PA-文本框 7"/>
          <p:cNvSpPr txBox="1"/>
          <p:nvPr>
            <p:custDataLst>
              <p:tags r:id="rId5"/>
            </p:custDataLst>
          </p:nvPr>
        </p:nvSpPr>
        <p:spPr>
          <a:xfrm>
            <a:off x="1583256" y="2836423"/>
            <a:ext cx="208571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defTabSz="695235">
              <a:lnSpc>
                <a:spcPct val="150000"/>
              </a:lnSpc>
            </a:pPr>
            <a:r>
              <a:rPr lang="en-US" altLang="zh-CN" sz="2000" b="1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TITLE HERE</a:t>
            </a:r>
          </a:p>
        </p:txBody>
      </p:sp>
      <p:sp>
        <p:nvSpPr>
          <p:cNvPr id="9" name="PA-文本框 8"/>
          <p:cNvSpPr txBox="1"/>
          <p:nvPr>
            <p:custDataLst>
              <p:tags r:id="rId6"/>
            </p:custDataLst>
          </p:nvPr>
        </p:nvSpPr>
        <p:spPr>
          <a:xfrm>
            <a:off x="1492934" y="3729055"/>
            <a:ext cx="23652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9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 love you more than I've ever loved any woman. And</a:t>
            </a:r>
            <a:r>
              <a:rPr lang="en-US" altLang="zh-CN" sz="9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 </a:t>
            </a:r>
            <a:r>
              <a:rPr lang="zh-CN" altLang="en-US" sz="9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I've waited longer for you than I've waited for any woman. </a:t>
            </a:r>
          </a:p>
        </p:txBody>
      </p:sp>
      <p:sp>
        <p:nvSpPr>
          <p:cNvPr id="10" name="PA-文本框 9"/>
          <p:cNvSpPr txBox="1"/>
          <p:nvPr>
            <p:custDataLst>
              <p:tags r:id="rId7"/>
            </p:custDataLst>
          </p:nvPr>
        </p:nvSpPr>
        <p:spPr>
          <a:xfrm>
            <a:off x="4955655" y="2836423"/>
            <a:ext cx="208571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defTabSz="695235">
              <a:lnSpc>
                <a:spcPct val="150000"/>
              </a:lnSpc>
            </a:pPr>
            <a:r>
              <a:rPr lang="en-US" altLang="zh-CN" sz="2000" b="1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TITLE HERE</a:t>
            </a:r>
          </a:p>
        </p:txBody>
      </p:sp>
      <p:sp>
        <p:nvSpPr>
          <p:cNvPr id="11" name="PA-文本框 10"/>
          <p:cNvSpPr txBox="1"/>
          <p:nvPr>
            <p:custDataLst>
              <p:tags r:id="rId8"/>
            </p:custDataLst>
          </p:nvPr>
        </p:nvSpPr>
        <p:spPr>
          <a:xfrm>
            <a:off x="4865333" y="3729055"/>
            <a:ext cx="23652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9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 love you more than I've ever loved any woman. And</a:t>
            </a:r>
            <a:r>
              <a:rPr lang="en-US" altLang="zh-CN" sz="9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 </a:t>
            </a:r>
            <a:r>
              <a:rPr lang="zh-CN" altLang="en-US" sz="9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I've waited longer for you than I've waited for any woman. </a:t>
            </a:r>
          </a:p>
        </p:txBody>
      </p:sp>
      <p:sp>
        <p:nvSpPr>
          <p:cNvPr id="12" name="PA-文本框 11"/>
          <p:cNvSpPr txBox="1"/>
          <p:nvPr>
            <p:custDataLst>
              <p:tags r:id="rId9"/>
            </p:custDataLst>
          </p:nvPr>
        </p:nvSpPr>
        <p:spPr>
          <a:xfrm>
            <a:off x="8328054" y="2836423"/>
            <a:ext cx="208571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defTabSz="695235">
              <a:lnSpc>
                <a:spcPct val="150000"/>
              </a:lnSpc>
            </a:pPr>
            <a:r>
              <a:rPr lang="en-US" altLang="zh-CN" sz="2000" b="1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TITLE HERE</a:t>
            </a:r>
          </a:p>
        </p:txBody>
      </p:sp>
      <p:sp>
        <p:nvSpPr>
          <p:cNvPr id="13" name="PA-文本框 12"/>
          <p:cNvSpPr txBox="1"/>
          <p:nvPr>
            <p:custDataLst>
              <p:tags r:id="rId10"/>
            </p:custDataLst>
          </p:nvPr>
        </p:nvSpPr>
        <p:spPr>
          <a:xfrm>
            <a:off x="8237732" y="3729055"/>
            <a:ext cx="23652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9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 love you more than I've ever loved any woman. And</a:t>
            </a:r>
            <a:r>
              <a:rPr lang="en-US" altLang="zh-CN" sz="9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 </a:t>
            </a:r>
            <a:r>
              <a:rPr lang="zh-CN" altLang="en-US" sz="9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I've waited longer for you than I've waited for any woman. </a:t>
            </a:r>
          </a:p>
        </p:txBody>
      </p:sp>
      <p:sp>
        <p:nvSpPr>
          <p:cNvPr id="15" name="PA-文本框 14">
            <a:extLst>
              <a:ext uri="{FF2B5EF4-FFF2-40B4-BE49-F238E27FC236}">
                <a16:creationId xmlns:a16="http://schemas.microsoft.com/office/drawing/2014/main" xmlns="" id="{334F9FB3-9512-432F-85D1-8B2EDA7CC0B2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4287728" y="1419366"/>
            <a:ext cx="36165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CONTENTS</a:t>
            </a:r>
            <a:endParaRPr lang="zh-CN" alt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乐喵体简" panose="00020600040101010101" pitchFamily="18" charset="-122"/>
              <a:ea typeface="汉仪乐喵体简" panose="00020600040101010101" pitchFamily="18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003301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556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5" grpId="0"/>
      <p:bldP spid="15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PA-组合 1"/>
          <p:cNvGrpSpPr/>
          <p:nvPr>
            <p:custDataLst>
              <p:tags r:id="rId1"/>
            </p:custDataLst>
          </p:nvPr>
        </p:nvGrpSpPr>
        <p:grpSpPr>
          <a:xfrm>
            <a:off x="0" y="1754660"/>
            <a:ext cx="12192000" cy="3604052"/>
            <a:chOff x="0" y="2211861"/>
            <a:chExt cx="12192000" cy="3604052"/>
          </a:xfrm>
        </p:grpSpPr>
        <p:sp>
          <p:nvSpPr>
            <p:cNvPr id="3" name="PA-矩形 2"/>
            <p:cNvSpPr/>
            <p:nvPr>
              <p:custDataLst>
                <p:tags r:id="rId5"/>
              </p:custDataLst>
            </p:nvPr>
          </p:nvSpPr>
          <p:spPr>
            <a:xfrm>
              <a:off x="0" y="5362832"/>
              <a:ext cx="12192000" cy="453081"/>
            </a:xfrm>
            <a:prstGeom prst="rect">
              <a:avLst/>
            </a:prstGeom>
            <a:solidFill>
              <a:srgbClr val="00B0F0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PA-矩形 3"/>
            <p:cNvSpPr/>
            <p:nvPr>
              <p:custDataLst>
                <p:tags r:id="rId6"/>
              </p:custDataLst>
            </p:nvPr>
          </p:nvSpPr>
          <p:spPr>
            <a:xfrm>
              <a:off x="0" y="2211861"/>
              <a:ext cx="12192000" cy="3150972"/>
            </a:xfrm>
            <a:prstGeom prst="rect">
              <a:avLst/>
            </a:prstGeom>
            <a:solidFill>
              <a:srgbClr val="00B0F0">
                <a:alpha val="4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5" name="PA-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2994" y="1071062"/>
            <a:ext cx="6190736" cy="548199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PA-文本框 5"/>
          <p:cNvSpPr txBox="1"/>
          <p:nvPr>
            <p:custDataLst>
              <p:tags r:id="rId3"/>
            </p:custDataLst>
          </p:nvPr>
        </p:nvSpPr>
        <p:spPr>
          <a:xfrm>
            <a:off x="7787306" y="2222299"/>
            <a:ext cx="37662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乐喵体简" panose="00020600040101010101" pitchFamily="18" charset="-122"/>
                <a:ea typeface="汉仪乐喵体简" panose="00020600040101010101" pitchFamily="18" charset="-122"/>
              </a:rPr>
              <a:t>章节前言</a:t>
            </a:r>
          </a:p>
        </p:txBody>
      </p:sp>
      <p:sp>
        <p:nvSpPr>
          <p:cNvPr id="7" name="PA-文本框 6"/>
          <p:cNvSpPr txBox="1"/>
          <p:nvPr>
            <p:custDataLst>
              <p:tags r:id="rId4"/>
            </p:custDataLst>
          </p:nvPr>
        </p:nvSpPr>
        <p:spPr>
          <a:xfrm>
            <a:off x="5575446" y="3053297"/>
            <a:ext cx="5978122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05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 love you more than I've ever loved any woman. And </a:t>
            </a:r>
            <a:endParaRPr lang="en-US" altLang="zh-CN" sz="1050" dirty="0">
              <a:latin typeface="汉仪乐喵体简" panose="00020600040101010101" pitchFamily="18" charset="-122"/>
              <a:ea typeface="汉仪乐喵体简" panose="00020600040101010101" pitchFamily="18" charset="-122"/>
              <a:cs typeface="+mn-ea"/>
              <a:sym typeface="+mn-lt"/>
            </a:endParaRPr>
          </a:p>
          <a:p>
            <a:pPr algn="r">
              <a:lnSpc>
                <a:spcPct val="200000"/>
              </a:lnSpc>
            </a:pPr>
            <a:r>
              <a:rPr lang="zh-CN" altLang="en-US" sz="105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I've waited longer for you than I've waited for any woman. I love you more than I've ever loved any woman. And </a:t>
            </a:r>
            <a:r>
              <a:rPr lang="en-US" altLang="zh-CN" sz="105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 </a:t>
            </a:r>
            <a:r>
              <a:rPr lang="zh-CN" altLang="en-US" sz="105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I've waited longer for you than I've waited for any woman. </a:t>
            </a:r>
          </a:p>
          <a:p>
            <a:pPr algn="r">
              <a:lnSpc>
                <a:spcPct val="200000"/>
              </a:lnSpc>
            </a:pPr>
            <a:endParaRPr lang="zh-CN" altLang="en-US" sz="1050" dirty="0">
              <a:latin typeface="汉仪乐喵体简" panose="00020600040101010101" pitchFamily="18" charset="-122"/>
              <a:ea typeface="汉仪乐喵体简" panose="00020600040101010101" pitchFamily="18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732009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PA-组合 1"/>
          <p:cNvGrpSpPr/>
          <p:nvPr>
            <p:custDataLst>
              <p:tags r:id="rId1"/>
            </p:custDataLst>
          </p:nvPr>
        </p:nvGrpSpPr>
        <p:grpSpPr>
          <a:xfrm>
            <a:off x="0" y="1804087"/>
            <a:ext cx="12192000" cy="3604052"/>
            <a:chOff x="0" y="2211861"/>
            <a:chExt cx="12192000" cy="3604052"/>
          </a:xfrm>
        </p:grpSpPr>
        <p:sp>
          <p:nvSpPr>
            <p:cNvPr id="3" name="PA-矩形 2"/>
            <p:cNvSpPr/>
            <p:nvPr>
              <p:custDataLst>
                <p:tags r:id="rId9"/>
              </p:custDataLst>
            </p:nvPr>
          </p:nvSpPr>
          <p:spPr>
            <a:xfrm>
              <a:off x="0" y="5362832"/>
              <a:ext cx="12192000" cy="453081"/>
            </a:xfrm>
            <a:prstGeom prst="rect">
              <a:avLst/>
            </a:prstGeom>
            <a:solidFill>
              <a:srgbClr val="00B0F0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PA-矩形 3"/>
            <p:cNvSpPr/>
            <p:nvPr>
              <p:custDataLst>
                <p:tags r:id="rId10"/>
              </p:custDataLst>
            </p:nvPr>
          </p:nvSpPr>
          <p:spPr>
            <a:xfrm>
              <a:off x="0" y="2211861"/>
              <a:ext cx="12192000" cy="3150972"/>
            </a:xfrm>
            <a:prstGeom prst="rect">
              <a:avLst/>
            </a:prstGeom>
            <a:solidFill>
              <a:srgbClr val="00B0F0">
                <a:alpha val="4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PA-组合 4">
            <a:extLst>
              <a:ext uri="{FF2B5EF4-FFF2-40B4-BE49-F238E27FC236}">
                <a16:creationId xmlns:a16="http://schemas.microsoft.com/office/drawing/2014/main" xmlns="" id="{F1CAF0AA-BDBD-47F5-9C96-9D25E52E3CF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083415" y="802316"/>
            <a:ext cx="3500770" cy="3043534"/>
            <a:chOff x="1190290" y="2371946"/>
            <a:chExt cx="3178557" cy="2831983"/>
          </a:xfrm>
        </p:grpSpPr>
        <p:pic>
          <p:nvPicPr>
            <p:cNvPr id="6" name="PA-图片 5">
              <a:extLst>
                <a:ext uri="{FF2B5EF4-FFF2-40B4-BE49-F238E27FC236}">
                  <a16:creationId xmlns:a16="http://schemas.microsoft.com/office/drawing/2014/main" xmlns="" id="{F0D2DBFF-00F7-49DF-B9CF-C679ED496DF5}"/>
                </a:ext>
              </a:extLst>
            </p:cNvPr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2"/>
            <a:stretch>
              <a:fillRect/>
            </a:stretch>
          </p:blipFill>
          <p:spPr>
            <a:xfrm>
              <a:off x="1190290" y="2371946"/>
              <a:ext cx="3178557" cy="2831983"/>
            </a:xfrm>
            <a:prstGeom prst="rect">
              <a:avLst/>
            </a:prstGeom>
          </p:spPr>
        </p:pic>
        <p:sp>
          <p:nvSpPr>
            <p:cNvPr id="7" name="PA-椭圆 1301">
              <a:extLst>
                <a:ext uri="{FF2B5EF4-FFF2-40B4-BE49-F238E27FC236}">
                  <a16:creationId xmlns:a16="http://schemas.microsoft.com/office/drawing/2014/main" xmlns="" id="{DD53CA88-978C-4A06-8AEA-13552B6741A4}"/>
                </a:ext>
              </a:extLst>
            </p:cNvPr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 rot="16200000">
              <a:off x="2061104" y="2645365"/>
              <a:ext cx="1935755" cy="1935756"/>
            </a:xfrm>
            <a:prstGeom prst="ellipse">
              <a:avLst/>
            </a:prstGeom>
            <a:solidFill>
              <a:srgbClr val="33C0F3"/>
            </a:solidFill>
            <a:ln w="9525">
              <a:solidFill>
                <a:srgbClr val="33C0F3"/>
              </a:solidFill>
              <a:round/>
              <a:headEnd/>
              <a:tailEnd/>
            </a:ln>
            <a:effectLst>
              <a:outerShdw blurRad="254000" dist="2667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" name="PA-文本框 7"/>
          <p:cNvSpPr txBox="1"/>
          <p:nvPr>
            <p:custDataLst>
              <p:tags r:id="rId3"/>
            </p:custDataLst>
          </p:nvPr>
        </p:nvSpPr>
        <p:spPr>
          <a:xfrm>
            <a:off x="4827428" y="1533194"/>
            <a:ext cx="253714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Part </a:t>
            </a:r>
          </a:p>
          <a:p>
            <a:pPr algn="ctr"/>
            <a:r>
              <a:rPr lang="en-US" altLang="zh-CN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01</a:t>
            </a:r>
            <a:endParaRPr lang="zh-CN" alt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乐喵体简" panose="00020600040101010101" pitchFamily="18" charset="-122"/>
              <a:ea typeface="汉仪乐喵体简" panose="00020600040101010101" pitchFamily="18" charset="-122"/>
              <a:cs typeface="+mn-ea"/>
              <a:sym typeface="+mn-lt"/>
            </a:endParaRPr>
          </a:p>
        </p:txBody>
      </p:sp>
      <p:grpSp>
        <p:nvGrpSpPr>
          <p:cNvPr id="9" name="PA-组合 8">
            <a:extLst>
              <a:ext uri="{FF2B5EF4-FFF2-40B4-BE49-F238E27FC236}">
                <a16:creationId xmlns:a16="http://schemas.microsoft.com/office/drawing/2014/main" xmlns="" id="{F41097B5-9D96-4FCD-8672-2ABE9F35387B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3356016" y="3609247"/>
            <a:ext cx="5479967" cy="1244658"/>
            <a:chOff x="944174" y="1912066"/>
            <a:chExt cx="4993844" cy="1244658"/>
          </a:xfrm>
        </p:grpSpPr>
        <p:sp>
          <p:nvSpPr>
            <p:cNvPr id="10" name="PA-文本框 9"/>
            <p:cNvSpPr txBox="1"/>
            <p:nvPr>
              <p:custDataLst>
                <p:tags r:id="rId5"/>
              </p:custDataLst>
            </p:nvPr>
          </p:nvSpPr>
          <p:spPr>
            <a:xfrm>
              <a:off x="944174" y="2387283"/>
              <a:ext cx="499384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en-US" sz="1100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I love you more than I've ever loved any woman. And</a:t>
              </a:r>
              <a:r>
                <a:rPr lang="en-US" altLang="zh-CN" sz="1100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 </a:t>
              </a:r>
              <a:r>
                <a:rPr lang="zh-CN" altLang="en-US" sz="1100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I've waited longer for you than I've waited for any woman. </a:t>
              </a:r>
            </a:p>
          </p:txBody>
        </p:sp>
        <p:sp>
          <p:nvSpPr>
            <p:cNvPr id="11" name="PA-文本框 10"/>
            <p:cNvSpPr txBox="1"/>
            <p:nvPr>
              <p:custDataLst>
                <p:tags r:id="rId6"/>
              </p:custDataLst>
            </p:nvPr>
          </p:nvSpPr>
          <p:spPr>
            <a:xfrm>
              <a:off x="2122961" y="1912066"/>
              <a:ext cx="2865735" cy="473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95235">
                <a:lnSpc>
                  <a:spcPct val="150000"/>
                </a:lnSpc>
              </a:pPr>
              <a:r>
                <a:rPr lang="en-US" altLang="zh-CN" b="1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ADD YOUR TITLE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844005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-椭圆形标注 2"/>
          <p:cNvSpPr/>
          <p:nvPr>
            <p:custDataLst>
              <p:tags r:id="rId1"/>
            </p:custDataLst>
          </p:nvPr>
        </p:nvSpPr>
        <p:spPr>
          <a:xfrm>
            <a:off x="1655806" y="1408670"/>
            <a:ext cx="3822357" cy="2397211"/>
          </a:xfrm>
          <a:prstGeom prst="wedgeEllipseCallout">
            <a:avLst/>
          </a:prstGeom>
          <a:solidFill>
            <a:srgbClr val="8CDBF8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椭圆形标注 3"/>
          <p:cNvSpPr/>
          <p:nvPr>
            <p:custDataLst>
              <p:tags r:id="rId2"/>
            </p:custDataLst>
          </p:nvPr>
        </p:nvSpPr>
        <p:spPr>
          <a:xfrm>
            <a:off x="6812692" y="1408670"/>
            <a:ext cx="3822357" cy="2397211"/>
          </a:xfrm>
          <a:prstGeom prst="wedgeEllipseCallout">
            <a:avLst/>
          </a:prstGeom>
          <a:solidFill>
            <a:srgbClr val="8CDBF8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PA-组合 7">
            <a:extLst>
              <a:ext uri="{FF2B5EF4-FFF2-40B4-BE49-F238E27FC236}">
                <a16:creationId xmlns:a16="http://schemas.microsoft.com/office/drawing/2014/main" xmlns="" id="{F41097B5-9D96-4FCD-8672-2ABE9F35387B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1392513" y="4457179"/>
            <a:ext cx="9406974" cy="1340443"/>
            <a:chOff x="249943" y="1992235"/>
            <a:chExt cx="7984218" cy="1340443"/>
          </a:xfrm>
        </p:grpSpPr>
        <p:sp>
          <p:nvSpPr>
            <p:cNvPr id="9" name="PA-文本框 8"/>
            <p:cNvSpPr txBox="1"/>
            <p:nvPr>
              <p:custDataLst>
                <p:tags r:id="rId8"/>
              </p:custDataLst>
            </p:nvPr>
          </p:nvSpPr>
          <p:spPr>
            <a:xfrm>
              <a:off x="249943" y="2686347"/>
              <a:ext cx="79842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I love you more than I've ever loved any woman. And I've waited longer for you than I've waited for any woman. I love you more than I've ever loved any woman. </a:t>
              </a:r>
            </a:p>
          </p:txBody>
        </p:sp>
        <p:sp>
          <p:nvSpPr>
            <p:cNvPr id="10" name="PA-文本框 9"/>
            <p:cNvSpPr txBox="1"/>
            <p:nvPr>
              <p:custDataLst>
                <p:tags r:id="rId9"/>
              </p:custDataLst>
            </p:nvPr>
          </p:nvSpPr>
          <p:spPr>
            <a:xfrm>
              <a:off x="2390790" y="1992235"/>
              <a:ext cx="3158749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95235">
                <a:lnSpc>
                  <a:spcPct val="150000"/>
                </a:lnSpc>
              </a:pPr>
              <a:r>
                <a:rPr lang="en-US" altLang="zh-CN" b="1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ADD YOUR TITLE HERE</a:t>
              </a:r>
            </a:p>
          </p:txBody>
        </p:sp>
      </p:grpSp>
      <p:sp>
        <p:nvSpPr>
          <p:cNvPr id="11" name="PA-文本框 13"/>
          <p:cNvSpPr txBox="1"/>
          <p:nvPr>
            <p:custDataLst>
              <p:tags r:id="rId4"/>
            </p:custDataLst>
          </p:nvPr>
        </p:nvSpPr>
        <p:spPr>
          <a:xfrm>
            <a:off x="2652449" y="1926319"/>
            <a:ext cx="2249199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 love you more than I've ever loved any woman. And I've waited longer for you than I've waited for any woman.</a:t>
            </a:r>
          </a:p>
        </p:txBody>
      </p:sp>
      <p:sp>
        <p:nvSpPr>
          <p:cNvPr id="12" name="PA-文本框 13"/>
          <p:cNvSpPr txBox="1"/>
          <p:nvPr>
            <p:custDataLst>
              <p:tags r:id="rId5"/>
            </p:custDataLst>
          </p:nvPr>
        </p:nvSpPr>
        <p:spPr>
          <a:xfrm>
            <a:off x="7809335" y="1926319"/>
            <a:ext cx="2249199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 love you more than I've ever loved any woman. And I've waited longer for you than I've waited for any woman.</a:t>
            </a:r>
          </a:p>
        </p:txBody>
      </p:sp>
      <p:pic>
        <p:nvPicPr>
          <p:cNvPr id="13" name="PA-图片 12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96" t="6937" r="75867" b="73243"/>
          <a:stretch/>
        </p:blipFill>
        <p:spPr>
          <a:xfrm>
            <a:off x="885435" y="2001128"/>
            <a:ext cx="1680519" cy="135924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6" name="PA-图片 15"/>
          <p:cNvPicPr>
            <a:picLocks noChangeAspect="1"/>
          </p:cNvPicPr>
          <p:nvPr>
            <p:custDataLst>
              <p:tags r:id="rId7"/>
            </p:custDataLst>
          </p:nvPr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472" t="5856" r="25691" b="74324"/>
          <a:stretch/>
        </p:blipFill>
        <p:spPr>
          <a:xfrm>
            <a:off x="6035160" y="2025841"/>
            <a:ext cx="1680519" cy="135924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501150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1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1" grpId="0"/>
      <p:bldP spid="11" grpId="1"/>
      <p:bldP spid="12" grpId="0"/>
      <p:bldP spid="1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-图片 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96" t="6937" r="75867" b="73243"/>
          <a:stretch/>
        </p:blipFill>
        <p:spPr>
          <a:xfrm>
            <a:off x="1037968" y="1977081"/>
            <a:ext cx="1680519" cy="135924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PA-图片 2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676" t="3333" r="44993" b="76847"/>
          <a:stretch/>
        </p:blipFill>
        <p:spPr>
          <a:xfrm>
            <a:off x="3649363" y="2069756"/>
            <a:ext cx="2145956" cy="135924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" name="PA-图片 3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472" t="5856" r="25691" b="74324"/>
          <a:stretch/>
        </p:blipFill>
        <p:spPr>
          <a:xfrm>
            <a:off x="9411731" y="2069756"/>
            <a:ext cx="1680519" cy="135924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PA-图片 4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6497" t="7478" r="3666" b="72702"/>
          <a:stretch/>
        </p:blipFill>
        <p:spPr>
          <a:xfrm>
            <a:off x="6726195" y="1977081"/>
            <a:ext cx="1680519" cy="135924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9" name="PA-组合 8"/>
          <p:cNvGrpSpPr/>
          <p:nvPr>
            <p:custDataLst>
              <p:tags r:id="rId5"/>
            </p:custDataLst>
          </p:nvPr>
        </p:nvGrpSpPr>
        <p:grpSpPr>
          <a:xfrm>
            <a:off x="725565" y="3571235"/>
            <a:ext cx="2249199" cy="1755859"/>
            <a:chOff x="849133" y="3571235"/>
            <a:chExt cx="2249199" cy="1755859"/>
          </a:xfrm>
        </p:grpSpPr>
        <p:sp>
          <p:nvSpPr>
            <p:cNvPr id="7" name="PA-文本框 13"/>
            <p:cNvSpPr txBox="1"/>
            <p:nvPr>
              <p:custDataLst>
                <p:tags r:id="rId15"/>
              </p:custDataLst>
            </p:nvPr>
          </p:nvSpPr>
          <p:spPr>
            <a:xfrm>
              <a:off x="849133" y="3965183"/>
              <a:ext cx="2249199" cy="13619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I love you more than I've ever loved any woman. And I've waited longer for you than I've waited for any woman.</a:t>
              </a:r>
            </a:p>
          </p:txBody>
        </p:sp>
        <p:sp>
          <p:nvSpPr>
            <p:cNvPr id="8" name="PA-矩形 7"/>
            <p:cNvSpPr/>
            <p:nvPr>
              <p:custDataLst>
                <p:tags r:id="rId16"/>
              </p:custDataLst>
            </p:nvPr>
          </p:nvSpPr>
          <p:spPr>
            <a:xfrm>
              <a:off x="1228977" y="3571235"/>
              <a:ext cx="1489510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dist" defTabSz="695235">
                <a:lnSpc>
                  <a:spcPct val="150000"/>
                </a:lnSpc>
              </a:pPr>
              <a:r>
                <a:rPr lang="en-US" altLang="zh-CN" sz="1600" b="1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TITLE HERE</a:t>
              </a:r>
            </a:p>
          </p:txBody>
        </p:sp>
      </p:grpSp>
      <p:grpSp>
        <p:nvGrpSpPr>
          <p:cNvPr id="10" name="PA-组合 9"/>
          <p:cNvGrpSpPr/>
          <p:nvPr>
            <p:custDataLst>
              <p:tags r:id="rId6"/>
            </p:custDataLst>
          </p:nvPr>
        </p:nvGrpSpPr>
        <p:grpSpPr>
          <a:xfrm>
            <a:off x="3530964" y="3571235"/>
            <a:ext cx="2249199" cy="1755859"/>
            <a:chOff x="849133" y="3571235"/>
            <a:chExt cx="2249199" cy="1755859"/>
          </a:xfrm>
        </p:grpSpPr>
        <p:sp>
          <p:nvSpPr>
            <p:cNvPr id="11" name="PA-文本框 13"/>
            <p:cNvSpPr txBox="1"/>
            <p:nvPr>
              <p:custDataLst>
                <p:tags r:id="rId13"/>
              </p:custDataLst>
            </p:nvPr>
          </p:nvSpPr>
          <p:spPr>
            <a:xfrm>
              <a:off x="849133" y="3965183"/>
              <a:ext cx="2249199" cy="13619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I love you more than I've ever loved any woman. And I've waited longer for you than I've waited for any woman.</a:t>
              </a:r>
            </a:p>
          </p:txBody>
        </p:sp>
        <p:sp>
          <p:nvSpPr>
            <p:cNvPr id="12" name="PA-矩形 11"/>
            <p:cNvSpPr/>
            <p:nvPr>
              <p:custDataLst>
                <p:tags r:id="rId14"/>
              </p:custDataLst>
            </p:nvPr>
          </p:nvSpPr>
          <p:spPr>
            <a:xfrm>
              <a:off x="1228977" y="3571235"/>
              <a:ext cx="1489510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dist" defTabSz="695235">
                <a:lnSpc>
                  <a:spcPct val="150000"/>
                </a:lnSpc>
              </a:pPr>
              <a:r>
                <a:rPr lang="en-US" altLang="zh-CN" sz="1600" b="1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TITLE HERE</a:t>
              </a:r>
            </a:p>
          </p:txBody>
        </p:sp>
      </p:grpSp>
      <p:grpSp>
        <p:nvGrpSpPr>
          <p:cNvPr id="13" name="PA-组合 12"/>
          <p:cNvGrpSpPr/>
          <p:nvPr>
            <p:custDataLst>
              <p:tags r:id="rId7"/>
            </p:custDataLst>
          </p:nvPr>
        </p:nvGrpSpPr>
        <p:grpSpPr>
          <a:xfrm>
            <a:off x="6415063" y="3571235"/>
            <a:ext cx="2249199" cy="1755859"/>
            <a:chOff x="849133" y="3571235"/>
            <a:chExt cx="2249199" cy="1755859"/>
          </a:xfrm>
        </p:grpSpPr>
        <p:sp>
          <p:nvSpPr>
            <p:cNvPr id="14" name="PA-文本框 13"/>
            <p:cNvSpPr txBox="1"/>
            <p:nvPr>
              <p:custDataLst>
                <p:tags r:id="rId11"/>
              </p:custDataLst>
            </p:nvPr>
          </p:nvSpPr>
          <p:spPr>
            <a:xfrm>
              <a:off x="849133" y="3965183"/>
              <a:ext cx="2249199" cy="13619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I love you more than I've ever loved any woman. And I've waited longer for you than I've waited for any woman.</a:t>
              </a:r>
            </a:p>
          </p:txBody>
        </p:sp>
        <p:sp>
          <p:nvSpPr>
            <p:cNvPr id="15" name="PA-矩形 14"/>
            <p:cNvSpPr/>
            <p:nvPr>
              <p:custDataLst>
                <p:tags r:id="rId12"/>
              </p:custDataLst>
            </p:nvPr>
          </p:nvSpPr>
          <p:spPr>
            <a:xfrm>
              <a:off x="1228977" y="3571235"/>
              <a:ext cx="1489510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dist" defTabSz="695235">
                <a:lnSpc>
                  <a:spcPct val="150000"/>
                </a:lnSpc>
              </a:pPr>
              <a:r>
                <a:rPr lang="en-US" altLang="zh-CN" sz="1600" b="1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TITLE HERE</a:t>
              </a:r>
            </a:p>
          </p:txBody>
        </p:sp>
      </p:grpSp>
      <p:grpSp>
        <p:nvGrpSpPr>
          <p:cNvPr id="16" name="PA-组合 15"/>
          <p:cNvGrpSpPr/>
          <p:nvPr>
            <p:custDataLst>
              <p:tags r:id="rId8"/>
            </p:custDataLst>
          </p:nvPr>
        </p:nvGrpSpPr>
        <p:grpSpPr>
          <a:xfrm>
            <a:off x="9127390" y="3571235"/>
            <a:ext cx="2249199" cy="1755859"/>
            <a:chOff x="849133" y="3571235"/>
            <a:chExt cx="2249199" cy="1755859"/>
          </a:xfrm>
        </p:grpSpPr>
        <p:sp>
          <p:nvSpPr>
            <p:cNvPr id="17" name="PA-文本框 13"/>
            <p:cNvSpPr txBox="1"/>
            <p:nvPr>
              <p:custDataLst>
                <p:tags r:id="rId9"/>
              </p:custDataLst>
            </p:nvPr>
          </p:nvSpPr>
          <p:spPr>
            <a:xfrm>
              <a:off x="849133" y="3965183"/>
              <a:ext cx="2249199" cy="13619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I love you more than I've ever loved any woman. And I've waited longer for you than I've waited for any woman.</a:t>
              </a:r>
            </a:p>
          </p:txBody>
        </p:sp>
        <p:sp>
          <p:nvSpPr>
            <p:cNvPr id="18" name="PA-矩形 17"/>
            <p:cNvSpPr/>
            <p:nvPr>
              <p:custDataLst>
                <p:tags r:id="rId10"/>
              </p:custDataLst>
            </p:nvPr>
          </p:nvSpPr>
          <p:spPr>
            <a:xfrm>
              <a:off x="1228977" y="3571235"/>
              <a:ext cx="1489510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dist" defTabSz="695235">
                <a:lnSpc>
                  <a:spcPct val="150000"/>
                </a:lnSpc>
              </a:pPr>
              <a:r>
                <a:rPr lang="en-US" altLang="zh-CN" sz="1600" b="1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TITLE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414308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PA-组合 1"/>
          <p:cNvGrpSpPr/>
          <p:nvPr>
            <p:custDataLst>
              <p:tags r:id="rId1"/>
            </p:custDataLst>
          </p:nvPr>
        </p:nvGrpSpPr>
        <p:grpSpPr>
          <a:xfrm>
            <a:off x="2624103" y="1467583"/>
            <a:ext cx="6289852" cy="3810252"/>
            <a:chOff x="1586135" y="1714718"/>
            <a:chExt cx="6289852" cy="3810252"/>
          </a:xfrm>
        </p:grpSpPr>
        <p:grpSp>
          <p:nvGrpSpPr>
            <p:cNvPr id="3" name="组合 2"/>
            <p:cNvGrpSpPr/>
            <p:nvPr/>
          </p:nvGrpSpPr>
          <p:grpSpPr>
            <a:xfrm>
              <a:off x="1586135" y="1714718"/>
              <a:ext cx="6260405" cy="905253"/>
              <a:chOff x="1586135" y="1714718"/>
              <a:chExt cx="6260405" cy="905253"/>
            </a:xfrm>
          </p:grpSpPr>
          <p:sp>
            <p:nvSpPr>
              <p:cNvPr id="10" name="PA-矩形 9"/>
              <p:cNvSpPr/>
              <p:nvPr>
                <p:custDataLst>
                  <p:tags r:id="rId13"/>
                </p:custDataLst>
              </p:nvPr>
            </p:nvSpPr>
            <p:spPr>
              <a:xfrm>
                <a:off x="1586135" y="1714718"/>
                <a:ext cx="148951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600" b="1" dirty="0">
                    <a:latin typeface="汉仪乐喵体简" panose="00020600040101010101" pitchFamily="18" charset="-122"/>
                    <a:ea typeface="汉仪乐喵体简" panose="00020600040101010101" pitchFamily="18" charset="-122"/>
                  </a:rPr>
                  <a:t>TITLE HERE</a:t>
                </a:r>
                <a:endParaRPr lang="zh-CN" altLang="en-US" sz="1600" dirty="0">
                  <a:latin typeface="汉仪乐喵体简" panose="00020600040101010101" pitchFamily="18" charset="-122"/>
                  <a:ea typeface="汉仪乐喵体简" panose="00020600040101010101" pitchFamily="18" charset="-122"/>
                </a:endParaRPr>
              </a:p>
            </p:txBody>
          </p:sp>
          <p:sp>
            <p:nvSpPr>
              <p:cNvPr id="11" name="PA-矩形 10"/>
              <p:cNvSpPr>
                <a:spLocks noChangeArrowheads="1"/>
              </p:cNvSpPr>
              <p:nvPr>
                <p:custDataLst>
                  <p:tags r:id="rId14"/>
                </p:custDataLst>
              </p:nvPr>
            </p:nvSpPr>
            <p:spPr bwMode="auto">
              <a:xfrm>
                <a:off x="1615581" y="1973640"/>
                <a:ext cx="6230959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latin typeface="汉仪乐喵体简" panose="00020600040101010101" pitchFamily="18" charset="-122"/>
                    <a:ea typeface="汉仪乐喵体简" panose="00020600040101010101" pitchFamily="18" charset="-122"/>
                    <a:sym typeface="+mn-ea"/>
                  </a:rPr>
                  <a:t>I love you more than I've ever loved any woman. And I've waited longer for youthan I've waited for any woman. </a:t>
                </a:r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1586135" y="3168652"/>
              <a:ext cx="6260405" cy="905253"/>
              <a:chOff x="1586135" y="1813574"/>
              <a:chExt cx="6260405" cy="905253"/>
            </a:xfrm>
          </p:grpSpPr>
          <p:sp>
            <p:nvSpPr>
              <p:cNvPr id="8" name="PA-矩形 7"/>
              <p:cNvSpPr/>
              <p:nvPr>
                <p:custDataLst>
                  <p:tags r:id="rId11"/>
                </p:custDataLst>
              </p:nvPr>
            </p:nvSpPr>
            <p:spPr>
              <a:xfrm>
                <a:off x="1586135" y="1813574"/>
                <a:ext cx="148951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600" b="1" dirty="0">
                    <a:latin typeface="汉仪乐喵体简" panose="00020600040101010101" pitchFamily="18" charset="-122"/>
                    <a:ea typeface="汉仪乐喵体简" panose="00020600040101010101" pitchFamily="18" charset="-122"/>
                  </a:rPr>
                  <a:t>TITLE HERE</a:t>
                </a:r>
                <a:endParaRPr lang="zh-CN" altLang="en-US" sz="1600" dirty="0">
                  <a:latin typeface="汉仪乐喵体简" panose="00020600040101010101" pitchFamily="18" charset="-122"/>
                  <a:ea typeface="汉仪乐喵体简" panose="00020600040101010101" pitchFamily="18" charset="-122"/>
                </a:endParaRPr>
              </a:p>
            </p:txBody>
          </p:sp>
          <p:sp>
            <p:nvSpPr>
              <p:cNvPr id="9" name="PA-矩形 8"/>
              <p:cNvSpPr>
                <a:spLocks noChangeArrowheads="1"/>
              </p:cNvSpPr>
              <p:nvPr>
                <p:custDataLst>
                  <p:tags r:id="rId12"/>
                </p:custDataLst>
              </p:nvPr>
            </p:nvSpPr>
            <p:spPr bwMode="auto">
              <a:xfrm>
                <a:off x="1615581" y="2072496"/>
                <a:ext cx="6230959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latin typeface="汉仪乐喵体简" panose="00020600040101010101" pitchFamily="18" charset="-122"/>
                    <a:ea typeface="汉仪乐喵体简" panose="00020600040101010101" pitchFamily="18" charset="-122"/>
                    <a:sym typeface="+mn-ea"/>
                  </a:rPr>
                  <a:t>I love you more than I've ever loved any woman. And I've waited longer for youthan I've waited for any woman. </a:t>
                </a: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1615582" y="4619717"/>
              <a:ext cx="6260405" cy="905253"/>
              <a:chOff x="1586135" y="1949501"/>
              <a:chExt cx="6260405" cy="905253"/>
            </a:xfrm>
          </p:grpSpPr>
          <p:sp>
            <p:nvSpPr>
              <p:cNvPr id="6" name="PA-矩形 5"/>
              <p:cNvSpPr/>
              <p:nvPr>
                <p:custDataLst>
                  <p:tags r:id="rId9"/>
                </p:custDataLst>
              </p:nvPr>
            </p:nvSpPr>
            <p:spPr>
              <a:xfrm>
                <a:off x="1586135" y="1949501"/>
                <a:ext cx="148951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1600" b="1" dirty="0">
                    <a:latin typeface="汉仪乐喵体简" panose="00020600040101010101" pitchFamily="18" charset="-122"/>
                    <a:ea typeface="汉仪乐喵体简" panose="00020600040101010101" pitchFamily="18" charset="-122"/>
                  </a:rPr>
                  <a:t>TITLE HERE</a:t>
                </a:r>
                <a:endParaRPr lang="zh-CN" altLang="en-US" sz="1600" dirty="0">
                  <a:latin typeface="汉仪乐喵体简" panose="00020600040101010101" pitchFamily="18" charset="-122"/>
                  <a:ea typeface="汉仪乐喵体简" panose="00020600040101010101" pitchFamily="18" charset="-122"/>
                </a:endParaRPr>
              </a:p>
            </p:txBody>
          </p:sp>
          <p:sp>
            <p:nvSpPr>
              <p:cNvPr id="7" name="PA-矩形 6"/>
              <p:cNvSpPr>
                <a:spLocks noChangeArrowheads="1"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1615581" y="2208423"/>
                <a:ext cx="6230959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latin typeface="汉仪乐喵体简" panose="00020600040101010101" pitchFamily="18" charset="-122"/>
                    <a:ea typeface="汉仪乐喵体简" panose="00020600040101010101" pitchFamily="18" charset="-122"/>
                    <a:sym typeface="+mn-ea"/>
                  </a:rPr>
                  <a:t>I love you more than I've ever loved any woman. And I've waited longer for youthan I've waited for any woman. </a:t>
                </a:r>
              </a:p>
            </p:txBody>
          </p:sp>
        </p:grpSp>
      </p:grpSp>
      <p:sp>
        <p:nvSpPr>
          <p:cNvPr id="12" name="PA-文本框 11"/>
          <p:cNvSpPr txBox="1"/>
          <p:nvPr>
            <p:custDataLst>
              <p:tags r:id="rId2"/>
            </p:custDataLst>
          </p:nvPr>
        </p:nvSpPr>
        <p:spPr>
          <a:xfrm>
            <a:off x="1482811" y="1519881"/>
            <a:ext cx="97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汉仪乐喵体简" panose="00020600040101010101" pitchFamily="18" charset="-122"/>
                <a:ea typeface="汉仪乐喵体简" panose="00020600040101010101" pitchFamily="18" charset="-122"/>
              </a:rPr>
              <a:t>01</a:t>
            </a:r>
            <a:endParaRPr lang="zh-CN" altLang="en-US" sz="3600" b="1" dirty="0">
              <a:latin typeface="汉仪乐喵体简" panose="00020600040101010101" pitchFamily="18" charset="-122"/>
              <a:ea typeface="汉仪乐喵体简" panose="00020600040101010101" pitchFamily="18" charset="-122"/>
            </a:endParaRPr>
          </a:p>
        </p:txBody>
      </p:sp>
      <p:sp>
        <p:nvSpPr>
          <p:cNvPr id="13" name="PA-文本框 12"/>
          <p:cNvSpPr txBox="1"/>
          <p:nvPr>
            <p:custDataLst>
              <p:tags r:id="rId3"/>
            </p:custDataLst>
          </p:nvPr>
        </p:nvSpPr>
        <p:spPr>
          <a:xfrm>
            <a:off x="1482811" y="2955147"/>
            <a:ext cx="97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汉仪乐喵体简" panose="00020600040101010101" pitchFamily="18" charset="-122"/>
                <a:ea typeface="汉仪乐喵体简" panose="00020600040101010101" pitchFamily="18" charset="-122"/>
              </a:rPr>
              <a:t>02</a:t>
            </a:r>
            <a:endParaRPr lang="zh-CN" altLang="en-US" sz="3600" b="1" dirty="0">
              <a:latin typeface="汉仪乐喵体简" panose="00020600040101010101" pitchFamily="18" charset="-122"/>
              <a:ea typeface="汉仪乐喵体简" panose="00020600040101010101" pitchFamily="18" charset="-122"/>
            </a:endParaRPr>
          </a:p>
        </p:txBody>
      </p:sp>
      <p:sp>
        <p:nvSpPr>
          <p:cNvPr id="14" name="PA-文本框 13"/>
          <p:cNvSpPr txBox="1"/>
          <p:nvPr>
            <p:custDataLst>
              <p:tags r:id="rId4"/>
            </p:custDataLst>
          </p:nvPr>
        </p:nvSpPr>
        <p:spPr>
          <a:xfrm>
            <a:off x="1482811" y="4390413"/>
            <a:ext cx="97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汉仪乐喵体简" panose="00020600040101010101" pitchFamily="18" charset="-122"/>
                <a:ea typeface="汉仪乐喵体简" panose="00020600040101010101" pitchFamily="18" charset="-122"/>
              </a:rPr>
              <a:t>03</a:t>
            </a:r>
            <a:endParaRPr lang="zh-CN" altLang="en-US" sz="3600" b="1" dirty="0">
              <a:latin typeface="汉仪乐喵体简" panose="00020600040101010101" pitchFamily="18" charset="-122"/>
              <a:ea typeface="汉仪乐喵体简" panose="00020600040101010101" pitchFamily="18" charset="-122"/>
            </a:endParaRPr>
          </a:p>
        </p:txBody>
      </p:sp>
      <p:pic>
        <p:nvPicPr>
          <p:cNvPr id="15" name="PA-图片 14"/>
          <p:cNvPicPr>
            <a:picLocks noChangeAspect="1"/>
          </p:cNvPicPr>
          <p:nvPr>
            <p:custDataLst>
              <p:tags r:id="rId5"/>
            </p:custDataLst>
          </p:nvPr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11" t="21400" r="27610" b="51197"/>
          <a:stretch/>
        </p:blipFill>
        <p:spPr>
          <a:xfrm rot="16200000">
            <a:off x="1228259" y="1308801"/>
            <a:ext cx="970508" cy="1626627"/>
          </a:xfrm>
          <a:prstGeom prst="rect">
            <a:avLst/>
          </a:prstGeom>
        </p:spPr>
      </p:pic>
      <p:pic>
        <p:nvPicPr>
          <p:cNvPr id="16" name="PA-图片 15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11" t="21400" r="27610" b="51197"/>
          <a:stretch/>
        </p:blipFill>
        <p:spPr>
          <a:xfrm rot="16200000">
            <a:off x="1228258" y="2729689"/>
            <a:ext cx="970508" cy="1626627"/>
          </a:xfrm>
          <a:prstGeom prst="rect">
            <a:avLst/>
          </a:prstGeom>
        </p:spPr>
      </p:pic>
      <p:pic>
        <p:nvPicPr>
          <p:cNvPr id="17" name="PA-图片 16"/>
          <p:cNvPicPr>
            <a:picLocks noChangeAspect="1"/>
          </p:cNvPicPr>
          <p:nvPr>
            <p:custDataLst>
              <p:tags r:id="rId7"/>
            </p:custDataLst>
          </p:nvPr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11" t="21400" r="27610" b="51197"/>
          <a:stretch/>
        </p:blipFill>
        <p:spPr>
          <a:xfrm rot="16200000">
            <a:off x="1228257" y="4141355"/>
            <a:ext cx="970508" cy="1626627"/>
          </a:xfrm>
          <a:prstGeom prst="rect">
            <a:avLst/>
          </a:prstGeom>
        </p:spPr>
      </p:pic>
      <p:pic>
        <p:nvPicPr>
          <p:cNvPr id="19" name="PA-图片 18"/>
          <p:cNvPicPr>
            <a:picLocks noChangeAspect="1"/>
          </p:cNvPicPr>
          <p:nvPr>
            <p:custDataLst>
              <p:tags r:id="rId8"/>
            </p:custDataLst>
          </p:nvPr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56" t="2622" r="28070" b="3213"/>
          <a:stretch/>
        </p:blipFill>
        <p:spPr>
          <a:xfrm>
            <a:off x="9011230" y="952029"/>
            <a:ext cx="2866767" cy="4880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3136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-圆角矩形 5"/>
          <p:cNvSpPr/>
          <p:nvPr>
            <p:custDataLst>
              <p:tags r:id="rId1"/>
            </p:custDataLst>
          </p:nvPr>
        </p:nvSpPr>
        <p:spPr>
          <a:xfrm>
            <a:off x="4220230" y="4429542"/>
            <a:ext cx="1853514" cy="395416"/>
          </a:xfrm>
          <a:prstGeom prst="roundRect">
            <a:avLst/>
          </a:prstGeom>
          <a:solidFill>
            <a:srgbClr val="8CDBF8"/>
          </a:solidFill>
          <a:ln>
            <a:solidFill>
              <a:srgbClr val="8CDBF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PA-圆角矩形 6"/>
          <p:cNvSpPr/>
          <p:nvPr>
            <p:custDataLst>
              <p:tags r:id="rId2"/>
            </p:custDataLst>
          </p:nvPr>
        </p:nvSpPr>
        <p:spPr>
          <a:xfrm>
            <a:off x="6909252" y="4429542"/>
            <a:ext cx="1853514" cy="395416"/>
          </a:xfrm>
          <a:prstGeom prst="roundRect">
            <a:avLst/>
          </a:prstGeom>
          <a:solidFill>
            <a:srgbClr val="8CDBF8"/>
          </a:solidFill>
          <a:ln>
            <a:solidFill>
              <a:srgbClr val="8CDBF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PA-圆角矩形 7"/>
          <p:cNvSpPr/>
          <p:nvPr>
            <p:custDataLst>
              <p:tags r:id="rId3"/>
            </p:custDataLst>
          </p:nvPr>
        </p:nvSpPr>
        <p:spPr>
          <a:xfrm>
            <a:off x="9525426" y="4416580"/>
            <a:ext cx="1853514" cy="395416"/>
          </a:xfrm>
          <a:prstGeom prst="roundRect">
            <a:avLst/>
          </a:prstGeom>
          <a:solidFill>
            <a:srgbClr val="8CDBF8"/>
          </a:solidFill>
          <a:ln>
            <a:solidFill>
              <a:srgbClr val="8CDBF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PA-标题 4">
            <a:extLst>
              <a:ext uri="{FF2B5EF4-FFF2-40B4-BE49-F238E27FC236}">
                <a16:creationId xmlns:a16="http://schemas.microsoft.com/office/drawing/2014/main" xmlns="" id="{943CD255-F6DE-417D-87B1-6AAE68888F28}"/>
              </a:ext>
            </a:extLst>
          </p:cNvPr>
          <p:cNvSpPr txBox="1">
            <a:spLocks/>
          </p:cNvSpPr>
          <p:nvPr>
            <p:custDataLst>
              <p:tags r:id="rId4"/>
            </p:custDataLst>
          </p:nvPr>
        </p:nvSpPr>
        <p:spPr>
          <a:xfrm>
            <a:off x="4266712" y="4486975"/>
            <a:ext cx="1711903" cy="370096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r>
              <a:rPr lang="en-US" altLang="zh-CN" sz="1800" b="1" dirty="0">
                <a:latin typeface="汉仪乐喵体简" panose="00020600040101010101" pitchFamily="18" charset="-122"/>
                <a:ea typeface="汉仪乐喵体简" panose="00020600040101010101" pitchFamily="18" charset="-122"/>
              </a:rPr>
              <a:t>TITLE HERE</a:t>
            </a:r>
            <a:endParaRPr lang="zh-CN" altLang="en-US" sz="1800" dirty="0">
              <a:latin typeface="汉仪乐喵体简" panose="00020600040101010101" pitchFamily="18" charset="-122"/>
              <a:ea typeface="汉仪乐喵体简" panose="00020600040101010101" pitchFamily="18" charset="-122"/>
            </a:endParaRPr>
          </a:p>
        </p:txBody>
      </p:sp>
      <p:pic>
        <p:nvPicPr>
          <p:cNvPr id="17" name="PA-图片 1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48" y="2590073"/>
            <a:ext cx="3179128" cy="30397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PA-文本框 13"/>
          <p:cNvSpPr txBox="1"/>
          <p:nvPr>
            <p:custDataLst>
              <p:tags r:id="rId6"/>
            </p:custDataLst>
          </p:nvPr>
        </p:nvSpPr>
        <p:spPr>
          <a:xfrm>
            <a:off x="4140511" y="2748044"/>
            <a:ext cx="2136722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 love you more than I've ever loved any woman. And I've waited longer for you than I've waited for any woman.</a:t>
            </a:r>
          </a:p>
        </p:txBody>
      </p:sp>
      <p:sp>
        <p:nvSpPr>
          <p:cNvPr id="19" name="PA-文本框 13"/>
          <p:cNvSpPr txBox="1"/>
          <p:nvPr>
            <p:custDataLst>
              <p:tags r:id="rId7"/>
            </p:custDataLst>
          </p:nvPr>
        </p:nvSpPr>
        <p:spPr>
          <a:xfrm>
            <a:off x="6816671" y="2748043"/>
            <a:ext cx="2166692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 love you more than I've ever loved any woman. And I've waited longer for you than I've waited for any woman.</a:t>
            </a:r>
          </a:p>
        </p:txBody>
      </p:sp>
      <p:sp>
        <p:nvSpPr>
          <p:cNvPr id="20" name="PA-文本框 13"/>
          <p:cNvSpPr txBox="1"/>
          <p:nvPr>
            <p:custDataLst>
              <p:tags r:id="rId8"/>
            </p:custDataLst>
          </p:nvPr>
        </p:nvSpPr>
        <p:spPr>
          <a:xfrm>
            <a:off x="9492831" y="2727684"/>
            <a:ext cx="2159592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 love you more than I've ever loved any woman. And I've waited longer for you than I've waited for any woman.</a:t>
            </a:r>
          </a:p>
        </p:txBody>
      </p:sp>
      <p:grpSp>
        <p:nvGrpSpPr>
          <p:cNvPr id="21" name="PA-组合 20">
            <a:extLst>
              <a:ext uri="{FF2B5EF4-FFF2-40B4-BE49-F238E27FC236}">
                <a16:creationId xmlns:a16="http://schemas.microsoft.com/office/drawing/2014/main" xmlns="" id="{F41097B5-9D96-4FCD-8672-2ABE9F35387B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2113274" y="1079720"/>
            <a:ext cx="9265666" cy="1107996"/>
            <a:chOff x="2390789" y="1992235"/>
            <a:chExt cx="7864282" cy="1107996"/>
          </a:xfrm>
        </p:grpSpPr>
        <p:sp>
          <p:nvSpPr>
            <p:cNvPr id="22" name="PA-文本框 21"/>
            <p:cNvSpPr txBox="1"/>
            <p:nvPr>
              <p:custDataLst>
                <p:tags r:id="rId12"/>
              </p:custDataLst>
            </p:nvPr>
          </p:nvSpPr>
          <p:spPr>
            <a:xfrm>
              <a:off x="2390789" y="2453900"/>
              <a:ext cx="786428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I love you more than I've ever loved any woman. And I've waited longer for you than I've waited for any woman. I love you more than I've ever loved any woman. </a:t>
              </a:r>
            </a:p>
          </p:txBody>
        </p:sp>
        <p:sp>
          <p:nvSpPr>
            <p:cNvPr id="23" name="PA-文本框 22"/>
            <p:cNvSpPr txBox="1"/>
            <p:nvPr>
              <p:custDataLst>
                <p:tags r:id="rId13"/>
              </p:custDataLst>
            </p:nvPr>
          </p:nvSpPr>
          <p:spPr>
            <a:xfrm>
              <a:off x="2390790" y="1992235"/>
              <a:ext cx="2904058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 defTabSz="695235">
                <a:lnSpc>
                  <a:spcPct val="150000"/>
                </a:lnSpc>
              </a:pPr>
              <a:r>
                <a:rPr lang="en-US" altLang="zh-CN" b="1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ADD YOUR TITLE HERE</a:t>
              </a:r>
            </a:p>
          </p:txBody>
        </p:sp>
      </p:grpSp>
      <p:sp>
        <p:nvSpPr>
          <p:cNvPr id="15" name="PA-标题 4">
            <a:extLst>
              <a:ext uri="{FF2B5EF4-FFF2-40B4-BE49-F238E27FC236}">
                <a16:creationId xmlns:a16="http://schemas.microsoft.com/office/drawing/2014/main" xmlns="" id="{5FA319F2-A3AB-41C4-8A1E-63425F74C7F6}"/>
              </a:ext>
            </a:extLst>
          </p:cNvPr>
          <p:cNvSpPr txBox="1">
            <a:spLocks/>
          </p:cNvSpPr>
          <p:nvPr>
            <p:custDataLst>
              <p:tags r:id="rId10"/>
            </p:custDataLst>
          </p:nvPr>
        </p:nvSpPr>
        <p:spPr>
          <a:xfrm>
            <a:off x="6943634" y="4485233"/>
            <a:ext cx="1711903" cy="370096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r>
              <a:rPr lang="en-US" altLang="zh-CN" sz="1800" b="1" dirty="0">
                <a:latin typeface="汉仪乐喵体简" panose="00020600040101010101" pitchFamily="18" charset="-122"/>
                <a:ea typeface="汉仪乐喵体简" panose="00020600040101010101" pitchFamily="18" charset="-122"/>
              </a:rPr>
              <a:t>TITLE HERE</a:t>
            </a:r>
            <a:endParaRPr lang="zh-CN" altLang="en-US" sz="1800" dirty="0">
              <a:latin typeface="汉仪乐喵体简" panose="00020600040101010101" pitchFamily="18" charset="-122"/>
              <a:ea typeface="汉仪乐喵体简" panose="00020600040101010101" pitchFamily="18" charset="-122"/>
            </a:endParaRPr>
          </a:p>
        </p:txBody>
      </p:sp>
      <p:sp>
        <p:nvSpPr>
          <p:cNvPr id="16" name="PA-标题 4">
            <a:extLst>
              <a:ext uri="{FF2B5EF4-FFF2-40B4-BE49-F238E27FC236}">
                <a16:creationId xmlns:a16="http://schemas.microsoft.com/office/drawing/2014/main" xmlns="" id="{281E8FA8-D9A6-4A02-8C9C-5877594DF899}"/>
              </a:ext>
            </a:extLst>
          </p:cNvPr>
          <p:cNvSpPr txBox="1">
            <a:spLocks/>
          </p:cNvSpPr>
          <p:nvPr>
            <p:custDataLst>
              <p:tags r:id="rId11"/>
            </p:custDataLst>
          </p:nvPr>
        </p:nvSpPr>
        <p:spPr>
          <a:xfrm>
            <a:off x="9586174" y="4469900"/>
            <a:ext cx="1711903" cy="370096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Playfair Display Black" charset="0"/>
                <a:ea typeface="Playfair Display Black" charset="0"/>
                <a:cs typeface="Playfair Display Black" charset="0"/>
              </a:defRPr>
            </a:lvl1pPr>
          </a:lstStyle>
          <a:p>
            <a:r>
              <a:rPr lang="en-US" altLang="zh-CN" sz="1800" b="1" dirty="0">
                <a:latin typeface="汉仪乐喵体简" panose="00020600040101010101" pitchFamily="18" charset="-122"/>
                <a:ea typeface="汉仪乐喵体简" panose="00020600040101010101" pitchFamily="18" charset="-122"/>
              </a:rPr>
              <a:t>TITLE HERE</a:t>
            </a:r>
            <a:endParaRPr lang="zh-CN" altLang="en-US" sz="1800" dirty="0">
              <a:latin typeface="汉仪乐喵体简" panose="00020600040101010101" pitchFamily="18" charset="-122"/>
              <a:ea typeface="汉仪乐喵体简" panose="00020600040101010101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26675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2" grpId="0"/>
      <p:bldP spid="18" grpId="0"/>
      <p:bldP spid="18" grpId="1"/>
      <p:bldP spid="19" grpId="0"/>
      <p:bldP spid="19" grpId="1"/>
      <p:bldP spid="20" grpId="0"/>
      <p:bldP spid="20" grpId="1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PA-组合 1"/>
          <p:cNvGrpSpPr/>
          <p:nvPr>
            <p:custDataLst>
              <p:tags r:id="rId1"/>
            </p:custDataLst>
          </p:nvPr>
        </p:nvGrpSpPr>
        <p:grpSpPr>
          <a:xfrm>
            <a:off x="0" y="1754660"/>
            <a:ext cx="12192000" cy="3604052"/>
            <a:chOff x="0" y="2211861"/>
            <a:chExt cx="12192000" cy="3604052"/>
          </a:xfrm>
        </p:grpSpPr>
        <p:sp>
          <p:nvSpPr>
            <p:cNvPr id="3" name="PA-矩形 2"/>
            <p:cNvSpPr/>
            <p:nvPr>
              <p:custDataLst>
                <p:tags r:id="rId5"/>
              </p:custDataLst>
            </p:nvPr>
          </p:nvSpPr>
          <p:spPr>
            <a:xfrm>
              <a:off x="0" y="5362832"/>
              <a:ext cx="12192000" cy="453081"/>
            </a:xfrm>
            <a:prstGeom prst="rect">
              <a:avLst/>
            </a:prstGeom>
            <a:solidFill>
              <a:srgbClr val="00B0F0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PA-矩形 3"/>
            <p:cNvSpPr/>
            <p:nvPr>
              <p:custDataLst>
                <p:tags r:id="rId6"/>
              </p:custDataLst>
            </p:nvPr>
          </p:nvSpPr>
          <p:spPr>
            <a:xfrm>
              <a:off x="0" y="2211861"/>
              <a:ext cx="12192000" cy="3150972"/>
            </a:xfrm>
            <a:prstGeom prst="rect">
              <a:avLst/>
            </a:prstGeom>
            <a:solidFill>
              <a:srgbClr val="00B0F0">
                <a:alpha val="4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5" name="PA-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2994" y="1071062"/>
            <a:ext cx="6190736" cy="548199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PA-文本框 5"/>
          <p:cNvSpPr txBox="1"/>
          <p:nvPr>
            <p:custDataLst>
              <p:tags r:id="rId3"/>
            </p:custDataLst>
          </p:nvPr>
        </p:nvSpPr>
        <p:spPr>
          <a:xfrm>
            <a:off x="7787306" y="2222299"/>
            <a:ext cx="37662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乐喵体简" panose="00020600040101010101" pitchFamily="18" charset="-122"/>
                <a:ea typeface="汉仪乐喵体简" panose="00020600040101010101" pitchFamily="18" charset="-122"/>
              </a:rPr>
              <a:t>章节前言</a:t>
            </a:r>
          </a:p>
        </p:txBody>
      </p:sp>
      <p:sp>
        <p:nvSpPr>
          <p:cNvPr id="7" name="PA-文本框 6"/>
          <p:cNvSpPr txBox="1"/>
          <p:nvPr>
            <p:custDataLst>
              <p:tags r:id="rId4"/>
            </p:custDataLst>
          </p:nvPr>
        </p:nvSpPr>
        <p:spPr>
          <a:xfrm>
            <a:off x="5575446" y="3053297"/>
            <a:ext cx="5978122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05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 love you more than I've ever loved any woman. And </a:t>
            </a:r>
            <a:endParaRPr lang="en-US" altLang="zh-CN" sz="1050" dirty="0">
              <a:latin typeface="汉仪乐喵体简" panose="00020600040101010101" pitchFamily="18" charset="-122"/>
              <a:ea typeface="汉仪乐喵体简" panose="00020600040101010101" pitchFamily="18" charset="-122"/>
              <a:cs typeface="+mn-ea"/>
              <a:sym typeface="+mn-lt"/>
            </a:endParaRPr>
          </a:p>
          <a:p>
            <a:pPr algn="r">
              <a:lnSpc>
                <a:spcPct val="200000"/>
              </a:lnSpc>
            </a:pPr>
            <a:r>
              <a:rPr lang="zh-CN" altLang="en-US" sz="105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I've waited longer for you than I've waited for any woman. I love you more than I've ever loved any woman. And </a:t>
            </a:r>
            <a:r>
              <a:rPr lang="en-US" altLang="zh-CN" sz="105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 </a:t>
            </a:r>
            <a:r>
              <a:rPr lang="zh-CN" altLang="en-US" sz="105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I've waited longer for you than I've waited for any woman. </a:t>
            </a:r>
          </a:p>
          <a:p>
            <a:pPr algn="r">
              <a:lnSpc>
                <a:spcPct val="200000"/>
              </a:lnSpc>
            </a:pPr>
            <a:endParaRPr lang="zh-CN" altLang="en-US" sz="1050" dirty="0">
              <a:latin typeface="汉仪乐喵体简" panose="00020600040101010101" pitchFamily="18" charset="-122"/>
              <a:ea typeface="汉仪乐喵体简" panose="00020600040101010101" pitchFamily="18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70422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PA-组合 1"/>
          <p:cNvGrpSpPr/>
          <p:nvPr>
            <p:custDataLst>
              <p:tags r:id="rId1"/>
            </p:custDataLst>
          </p:nvPr>
        </p:nvGrpSpPr>
        <p:grpSpPr>
          <a:xfrm>
            <a:off x="0" y="1804087"/>
            <a:ext cx="12192000" cy="3604052"/>
            <a:chOff x="0" y="2211861"/>
            <a:chExt cx="12192000" cy="3604052"/>
          </a:xfrm>
        </p:grpSpPr>
        <p:sp>
          <p:nvSpPr>
            <p:cNvPr id="3" name="PA-矩形 2"/>
            <p:cNvSpPr/>
            <p:nvPr>
              <p:custDataLst>
                <p:tags r:id="rId9"/>
              </p:custDataLst>
            </p:nvPr>
          </p:nvSpPr>
          <p:spPr>
            <a:xfrm>
              <a:off x="0" y="5362832"/>
              <a:ext cx="12192000" cy="453081"/>
            </a:xfrm>
            <a:prstGeom prst="rect">
              <a:avLst/>
            </a:prstGeom>
            <a:solidFill>
              <a:srgbClr val="00B0F0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PA-矩形 3"/>
            <p:cNvSpPr/>
            <p:nvPr>
              <p:custDataLst>
                <p:tags r:id="rId10"/>
              </p:custDataLst>
            </p:nvPr>
          </p:nvSpPr>
          <p:spPr>
            <a:xfrm>
              <a:off x="0" y="2211861"/>
              <a:ext cx="12192000" cy="3150972"/>
            </a:xfrm>
            <a:prstGeom prst="rect">
              <a:avLst/>
            </a:prstGeom>
            <a:solidFill>
              <a:srgbClr val="00B0F0">
                <a:alpha val="4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PA-组合 4">
            <a:extLst>
              <a:ext uri="{FF2B5EF4-FFF2-40B4-BE49-F238E27FC236}">
                <a16:creationId xmlns:a16="http://schemas.microsoft.com/office/drawing/2014/main" xmlns="" id="{F1CAF0AA-BDBD-47F5-9C96-9D25E52E3CF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083415" y="802316"/>
            <a:ext cx="3500770" cy="3043534"/>
            <a:chOff x="1190290" y="2371946"/>
            <a:chExt cx="3178557" cy="2831983"/>
          </a:xfrm>
        </p:grpSpPr>
        <p:pic>
          <p:nvPicPr>
            <p:cNvPr id="6" name="PA-图片 5">
              <a:extLst>
                <a:ext uri="{FF2B5EF4-FFF2-40B4-BE49-F238E27FC236}">
                  <a16:creationId xmlns:a16="http://schemas.microsoft.com/office/drawing/2014/main" xmlns="" id="{F0D2DBFF-00F7-49DF-B9CF-C679ED496DF5}"/>
                </a:ext>
              </a:extLst>
            </p:cNvPr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2"/>
            <a:stretch>
              <a:fillRect/>
            </a:stretch>
          </p:blipFill>
          <p:spPr>
            <a:xfrm>
              <a:off x="1190290" y="2371946"/>
              <a:ext cx="3178557" cy="2831983"/>
            </a:xfrm>
            <a:prstGeom prst="rect">
              <a:avLst/>
            </a:prstGeom>
          </p:spPr>
        </p:pic>
        <p:sp>
          <p:nvSpPr>
            <p:cNvPr id="7" name="PA-椭圆 1301">
              <a:extLst>
                <a:ext uri="{FF2B5EF4-FFF2-40B4-BE49-F238E27FC236}">
                  <a16:creationId xmlns:a16="http://schemas.microsoft.com/office/drawing/2014/main" xmlns="" id="{DD53CA88-978C-4A06-8AEA-13552B6741A4}"/>
                </a:ext>
              </a:extLst>
            </p:cNvPr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 rot="16200000">
              <a:off x="2061104" y="2645365"/>
              <a:ext cx="1935755" cy="1935756"/>
            </a:xfrm>
            <a:prstGeom prst="ellipse">
              <a:avLst/>
            </a:prstGeom>
            <a:solidFill>
              <a:srgbClr val="33C0F3"/>
            </a:solidFill>
            <a:ln w="9525">
              <a:solidFill>
                <a:srgbClr val="33C0F3"/>
              </a:solidFill>
              <a:round/>
              <a:headEnd/>
              <a:tailEnd/>
            </a:ln>
            <a:effectLst>
              <a:outerShdw blurRad="254000" dist="2667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" name="PA-文本框 7"/>
          <p:cNvSpPr txBox="1"/>
          <p:nvPr>
            <p:custDataLst>
              <p:tags r:id="rId3"/>
            </p:custDataLst>
          </p:nvPr>
        </p:nvSpPr>
        <p:spPr>
          <a:xfrm>
            <a:off x="4827428" y="1533194"/>
            <a:ext cx="253714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Part </a:t>
            </a:r>
          </a:p>
          <a:p>
            <a:pPr algn="ctr"/>
            <a:r>
              <a:rPr lang="en-US" altLang="zh-CN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02</a:t>
            </a:r>
            <a:endParaRPr lang="zh-CN" alt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乐喵体简" panose="00020600040101010101" pitchFamily="18" charset="-122"/>
              <a:ea typeface="汉仪乐喵体简" panose="00020600040101010101" pitchFamily="18" charset="-122"/>
              <a:cs typeface="+mn-ea"/>
              <a:sym typeface="+mn-lt"/>
            </a:endParaRPr>
          </a:p>
        </p:txBody>
      </p:sp>
      <p:grpSp>
        <p:nvGrpSpPr>
          <p:cNvPr id="9" name="PA-组合 8">
            <a:extLst>
              <a:ext uri="{FF2B5EF4-FFF2-40B4-BE49-F238E27FC236}">
                <a16:creationId xmlns:a16="http://schemas.microsoft.com/office/drawing/2014/main" xmlns="" id="{F41097B5-9D96-4FCD-8672-2ABE9F35387B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3356016" y="3609247"/>
            <a:ext cx="5479967" cy="1244658"/>
            <a:chOff x="944174" y="1912066"/>
            <a:chExt cx="4993844" cy="1244658"/>
          </a:xfrm>
        </p:grpSpPr>
        <p:sp>
          <p:nvSpPr>
            <p:cNvPr id="10" name="PA-文本框 9"/>
            <p:cNvSpPr txBox="1"/>
            <p:nvPr>
              <p:custDataLst>
                <p:tags r:id="rId5"/>
              </p:custDataLst>
            </p:nvPr>
          </p:nvSpPr>
          <p:spPr>
            <a:xfrm>
              <a:off x="944174" y="2387283"/>
              <a:ext cx="499384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en-US" sz="1100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I love you more than I've ever loved any woman. And</a:t>
              </a:r>
              <a:r>
                <a:rPr lang="en-US" altLang="zh-CN" sz="1100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 </a:t>
              </a:r>
              <a:r>
                <a:rPr lang="zh-CN" altLang="en-US" sz="1100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I've waited longer for you than I've waited for any woman. </a:t>
              </a:r>
            </a:p>
          </p:txBody>
        </p:sp>
        <p:sp>
          <p:nvSpPr>
            <p:cNvPr id="11" name="PA-文本框 10"/>
            <p:cNvSpPr txBox="1"/>
            <p:nvPr>
              <p:custDataLst>
                <p:tags r:id="rId6"/>
              </p:custDataLst>
            </p:nvPr>
          </p:nvSpPr>
          <p:spPr>
            <a:xfrm>
              <a:off x="2122961" y="1912066"/>
              <a:ext cx="2865735" cy="473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95235">
                <a:lnSpc>
                  <a:spcPct val="150000"/>
                </a:lnSpc>
              </a:pPr>
              <a:r>
                <a:rPr lang="en-US" altLang="zh-CN" b="1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ADD YOUR TITLE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072126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PA-组合 1"/>
          <p:cNvGrpSpPr/>
          <p:nvPr>
            <p:custDataLst>
              <p:tags r:id="rId1"/>
            </p:custDataLst>
          </p:nvPr>
        </p:nvGrpSpPr>
        <p:grpSpPr>
          <a:xfrm>
            <a:off x="1782631" y="1415726"/>
            <a:ext cx="8510325" cy="2029884"/>
            <a:chOff x="1782631" y="1989364"/>
            <a:chExt cx="8510325" cy="2029884"/>
          </a:xfrm>
        </p:grpSpPr>
        <p:grpSp>
          <p:nvGrpSpPr>
            <p:cNvPr id="3" name="组合 2"/>
            <p:cNvGrpSpPr/>
            <p:nvPr/>
          </p:nvGrpSpPr>
          <p:grpSpPr>
            <a:xfrm>
              <a:off x="5020735" y="1989364"/>
              <a:ext cx="2034117" cy="2029884"/>
              <a:chOff x="3811588" y="1824037"/>
              <a:chExt cx="1525588" cy="1522413"/>
            </a:xfrm>
          </p:grpSpPr>
          <p:sp>
            <p:nvSpPr>
              <p:cNvPr id="19" name="PA-任意多边形 5"/>
              <p:cNvSpPr/>
              <p:nvPr>
                <p:custDataLst>
                  <p:tags r:id="rId18"/>
                </p:custDataLst>
              </p:nvPr>
            </p:nvSpPr>
            <p:spPr bwMode="auto">
              <a:xfrm>
                <a:off x="3811588" y="1824037"/>
                <a:ext cx="762000" cy="758825"/>
              </a:xfrm>
              <a:custGeom>
                <a:avLst/>
                <a:gdLst>
                  <a:gd name="T0" fmla="*/ 202 w 202"/>
                  <a:gd name="T1" fmla="*/ 0 h 202"/>
                  <a:gd name="T2" fmla="*/ 101 w 202"/>
                  <a:gd name="T3" fmla="*/ 27 h 202"/>
                  <a:gd name="T4" fmla="*/ 101 w 202"/>
                  <a:gd name="T5" fmla="*/ 27 h 202"/>
                  <a:gd name="T6" fmla="*/ 59 w 202"/>
                  <a:gd name="T7" fmla="*/ 60 h 202"/>
                  <a:gd name="T8" fmla="*/ 0 w 202"/>
                  <a:gd name="T9" fmla="*/ 202 h 202"/>
                  <a:gd name="T10" fmla="*/ 37 w 202"/>
                  <a:gd name="T11" fmla="*/ 202 h 202"/>
                  <a:gd name="T12" fmla="*/ 86 w 202"/>
                  <a:gd name="T13" fmla="*/ 86 h 202"/>
                  <a:gd name="T14" fmla="*/ 120 w 202"/>
                  <a:gd name="T15" fmla="*/ 60 h 202"/>
                  <a:gd name="T16" fmla="*/ 202 w 202"/>
                  <a:gd name="T17" fmla="*/ 38 h 202"/>
                  <a:gd name="T18" fmla="*/ 202 w 202"/>
                  <a:gd name="T19" fmla="*/ 38 h 202"/>
                  <a:gd name="T20" fmla="*/ 202 w 202"/>
                  <a:gd name="T21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2" h="202">
                    <a:moveTo>
                      <a:pt x="202" y="0"/>
                    </a:moveTo>
                    <a:cubicBezTo>
                      <a:pt x="167" y="0"/>
                      <a:pt x="133" y="9"/>
                      <a:pt x="101" y="27"/>
                    </a:cubicBezTo>
                    <a:cubicBezTo>
                      <a:pt x="101" y="27"/>
                      <a:pt x="101" y="27"/>
                      <a:pt x="101" y="27"/>
                    </a:cubicBezTo>
                    <a:cubicBezTo>
                      <a:pt x="85" y="36"/>
                      <a:pt x="71" y="47"/>
                      <a:pt x="59" y="60"/>
                    </a:cubicBezTo>
                    <a:cubicBezTo>
                      <a:pt x="21" y="98"/>
                      <a:pt x="0" y="150"/>
                      <a:pt x="0" y="202"/>
                    </a:cubicBezTo>
                    <a:cubicBezTo>
                      <a:pt x="37" y="202"/>
                      <a:pt x="37" y="202"/>
                      <a:pt x="37" y="202"/>
                    </a:cubicBezTo>
                    <a:cubicBezTo>
                      <a:pt x="37" y="159"/>
                      <a:pt x="54" y="117"/>
                      <a:pt x="86" y="86"/>
                    </a:cubicBezTo>
                    <a:cubicBezTo>
                      <a:pt x="95" y="76"/>
                      <a:pt x="107" y="67"/>
                      <a:pt x="120" y="60"/>
                    </a:cubicBezTo>
                    <a:cubicBezTo>
                      <a:pt x="146" y="45"/>
                      <a:pt x="174" y="38"/>
                      <a:pt x="202" y="38"/>
                    </a:cubicBezTo>
                    <a:cubicBezTo>
                      <a:pt x="202" y="38"/>
                      <a:pt x="202" y="38"/>
                      <a:pt x="202" y="38"/>
                    </a:cubicBezTo>
                    <a:cubicBezTo>
                      <a:pt x="202" y="0"/>
                      <a:pt x="202" y="0"/>
                      <a:pt x="202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 w="9525">
                <a:solidFill>
                  <a:srgbClr val="FFC000"/>
                </a:solidFill>
                <a:round/>
              </a:ln>
              <a:extLst/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20" name="PA-任意多边形 6"/>
              <p:cNvSpPr/>
              <p:nvPr>
                <p:custDataLst>
                  <p:tags r:id="rId19"/>
                </p:custDataLst>
              </p:nvPr>
            </p:nvSpPr>
            <p:spPr bwMode="auto">
              <a:xfrm>
                <a:off x="3811588" y="1824037"/>
                <a:ext cx="1525588" cy="1522413"/>
              </a:xfrm>
              <a:custGeom>
                <a:avLst/>
                <a:gdLst>
                  <a:gd name="T0" fmla="*/ 377 w 404"/>
                  <a:gd name="T1" fmla="*/ 101 h 405"/>
                  <a:gd name="T2" fmla="*/ 345 w 404"/>
                  <a:gd name="T3" fmla="*/ 60 h 405"/>
                  <a:gd name="T4" fmla="*/ 202 w 404"/>
                  <a:gd name="T5" fmla="*/ 0 h 405"/>
                  <a:gd name="T6" fmla="*/ 202 w 404"/>
                  <a:gd name="T7" fmla="*/ 38 h 405"/>
                  <a:gd name="T8" fmla="*/ 318 w 404"/>
                  <a:gd name="T9" fmla="*/ 86 h 405"/>
                  <a:gd name="T10" fmla="*/ 345 w 404"/>
                  <a:gd name="T11" fmla="*/ 120 h 405"/>
                  <a:gd name="T12" fmla="*/ 367 w 404"/>
                  <a:gd name="T13" fmla="*/ 202 h 405"/>
                  <a:gd name="T14" fmla="*/ 367 w 404"/>
                  <a:gd name="T15" fmla="*/ 202 h 405"/>
                  <a:gd name="T16" fmla="*/ 318 w 404"/>
                  <a:gd name="T17" fmla="*/ 319 h 405"/>
                  <a:gd name="T18" fmla="*/ 284 w 404"/>
                  <a:gd name="T19" fmla="*/ 345 h 405"/>
                  <a:gd name="T20" fmla="*/ 202 w 404"/>
                  <a:gd name="T21" fmla="*/ 367 h 405"/>
                  <a:gd name="T22" fmla="*/ 202 w 404"/>
                  <a:gd name="T23" fmla="*/ 367 h 405"/>
                  <a:gd name="T24" fmla="*/ 86 w 404"/>
                  <a:gd name="T25" fmla="*/ 319 h 405"/>
                  <a:gd name="T26" fmla="*/ 59 w 404"/>
                  <a:gd name="T27" fmla="*/ 285 h 405"/>
                  <a:gd name="T28" fmla="*/ 37 w 404"/>
                  <a:gd name="T29" fmla="*/ 202 h 405"/>
                  <a:gd name="T30" fmla="*/ 37 w 404"/>
                  <a:gd name="T31" fmla="*/ 202 h 405"/>
                  <a:gd name="T32" fmla="*/ 0 w 404"/>
                  <a:gd name="T33" fmla="*/ 202 h 405"/>
                  <a:gd name="T34" fmla="*/ 0 w 404"/>
                  <a:gd name="T35" fmla="*/ 202 h 405"/>
                  <a:gd name="T36" fmla="*/ 27 w 404"/>
                  <a:gd name="T37" fmla="*/ 304 h 405"/>
                  <a:gd name="T38" fmla="*/ 59 w 404"/>
                  <a:gd name="T39" fmla="*/ 345 h 405"/>
                  <a:gd name="T40" fmla="*/ 202 w 404"/>
                  <a:gd name="T41" fmla="*/ 405 h 405"/>
                  <a:gd name="T42" fmla="*/ 202 w 404"/>
                  <a:gd name="T43" fmla="*/ 405 h 405"/>
                  <a:gd name="T44" fmla="*/ 303 w 404"/>
                  <a:gd name="T45" fmla="*/ 378 h 405"/>
                  <a:gd name="T46" fmla="*/ 345 w 404"/>
                  <a:gd name="T47" fmla="*/ 345 h 405"/>
                  <a:gd name="T48" fmla="*/ 404 w 404"/>
                  <a:gd name="T49" fmla="*/ 202 h 405"/>
                  <a:gd name="T50" fmla="*/ 404 w 404"/>
                  <a:gd name="T51" fmla="*/ 202 h 405"/>
                  <a:gd name="T52" fmla="*/ 377 w 404"/>
                  <a:gd name="T53" fmla="*/ 101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04" h="405">
                    <a:moveTo>
                      <a:pt x="377" y="101"/>
                    </a:moveTo>
                    <a:cubicBezTo>
                      <a:pt x="368" y="86"/>
                      <a:pt x="357" y="72"/>
                      <a:pt x="345" y="60"/>
                    </a:cubicBezTo>
                    <a:cubicBezTo>
                      <a:pt x="307" y="21"/>
                      <a:pt x="255" y="0"/>
                      <a:pt x="202" y="0"/>
                    </a:cubicBezTo>
                    <a:cubicBezTo>
                      <a:pt x="202" y="38"/>
                      <a:pt x="202" y="38"/>
                      <a:pt x="202" y="38"/>
                    </a:cubicBezTo>
                    <a:cubicBezTo>
                      <a:pt x="245" y="38"/>
                      <a:pt x="287" y="55"/>
                      <a:pt x="318" y="86"/>
                    </a:cubicBezTo>
                    <a:cubicBezTo>
                      <a:pt x="328" y="96"/>
                      <a:pt x="337" y="107"/>
                      <a:pt x="345" y="120"/>
                    </a:cubicBezTo>
                    <a:cubicBezTo>
                      <a:pt x="360" y="146"/>
                      <a:pt x="367" y="174"/>
                      <a:pt x="367" y="202"/>
                    </a:cubicBezTo>
                    <a:cubicBezTo>
                      <a:pt x="367" y="202"/>
                      <a:pt x="367" y="202"/>
                      <a:pt x="367" y="202"/>
                    </a:cubicBezTo>
                    <a:cubicBezTo>
                      <a:pt x="367" y="246"/>
                      <a:pt x="350" y="288"/>
                      <a:pt x="318" y="319"/>
                    </a:cubicBezTo>
                    <a:cubicBezTo>
                      <a:pt x="308" y="329"/>
                      <a:pt x="297" y="338"/>
                      <a:pt x="284" y="345"/>
                    </a:cubicBezTo>
                    <a:cubicBezTo>
                      <a:pt x="258" y="360"/>
                      <a:pt x="230" y="367"/>
                      <a:pt x="202" y="367"/>
                    </a:cubicBezTo>
                    <a:cubicBezTo>
                      <a:pt x="202" y="367"/>
                      <a:pt x="202" y="367"/>
                      <a:pt x="202" y="367"/>
                    </a:cubicBezTo>
                    <a:cubicBezTo>
                      <a:pt x="159" y="367"/>
                      <a:pt x="117" y="350"/>
                      <a:pt x="86" y="319"/>
                    </a:cubicBezTo>
                    <a:cubicBezTo>
                      <a:pt x="76" y="309"/>
                      <a:pt x="67" y="297"/>
                      <a:pt x="59" y="285"/>
                    </a:cubicBezTo>
                    <a:cubicBezTo>
                      <a:pt x="45" y="259"/>
                      <a:pt x="37" y="231"/>
                      <a:pt x="37" y="202"/>
                    </a:cubicBezTo>
                    <a:cubicBezTo>
                      <a:pt x="37" y="202"/>
                      <a:pt x="37" y="202"/>
                      <a:pt x="37" y="202"/>
                    </a:cubicBezTo>
                    <a:cubicBezTo>
                      <a:pt x="0" y="202"/>
                      <a:pt x="0" y="202"/>
                      <a:pt x="0" y="202"/>
                    </a:cubicBezTo>
                    <a:cubicBezTo>
                      <a:pt x="0" y="202"/>
                      <a:pt x="0" y="202"/>
                      <a:pt x="0" y="202"/>
                    </a:cubicBezTo>
                    <a:cubicBezTo>
                      <a:pt x="0" y="237"/>
                      <a:pt x="9" y="272"/>
                      <a:pt x="27" y="304"/>
                    </a:cubicBezTo>
                    <a:cubicBezTo>
                      <a:pt x="36" y="319"/>
                      <a:pt x="47" y="333"/>
                      <a:pt x="59" y="345"/>
                    </a:cubicBezTo>
                    <a:cubicBezTo>
                      <a:pt x="98" y="384"/>
                      <a:pt x="149" y="405"/>
                      <a:pt x="202" y="405"/>
                    </a:cubicBezTo>
                    <a:cubicBezTo>
                      <a:pt x="202" y="405"/>
                      <a:pt x="202" y="405"/>
                      <a:pt x="202" y="405"/>
                    </a:cubicBezTo>
                    <a:cubicBezTo>
                      <a:pt x="236" y="405"/>
                      <a:pt x="271" y="396"/>
                      <a:pt x="303" y="378"/>
                    </a:cubicBezTo>
                    <a:cubicBezTo>
                      <a:pt x="319" y="368"/>
                      <a:pt x="333" y="358"/>
                      <a:pt x="345" y="345"/>
                    </a:cubicBezTo>
                    <a:cubicBezTo>
                      <a:pt x="383" y="307"/>
                      <a:pt x="404" y="255"/>
                      <a:pt x="404" y="202"/>
                    </a:cubicBezTo>
                    <a:cubicBezTo>
                      <a:pt x="404" y="202"/>
                      <a:pt x="404" y="202"/>
                      <a:pt x="404" y="202"/>
                    </a:cubicBezTo>
                    <a:cubicBezTo>
                      <a:pt x="404" y="168"/>
                      <a:pt x="396" y="133"/>
                      <a:pt x="377" y="101"/>
                    </a:cubicBezTo>
                    <a:close/>
                  </a:path>
                </a:pathLst>
              </a:custGeom>
              <a:solidFill>
                <a:srgbClr val="8CDBF8"/>
              </a:solidFill>
              <a:ln w="9525">
                <a:solidFill>
                  <a:srgbClr val="8CDBF8"/>
                </a:solidFill>
                <a:round/>
              </a:ln>
              <a:extLst/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8258839" y="1989364"/>
              <a:ext cx="2034117" cy="2023533"/>
              <a:chOff x="6260804" y="1828800"/>
              <a:chExt cx="1525588" cy="1517650"/>
            </a:xfrm>
          </p:grpSpPr>
          <p:sp>
            <p:nvSpPr>
              <p:cNvPr id="17" name="PA-任意多边形 7"/>
              <p:cNvSpPr/>
              <p:nvPr>
                <p:custDataLst>
                  <p:tags r:id="rId16"/>
                </p:custDataLst>
              </p:nvPr>
            </p:nvSpPr>
            <p:spPr bwMode="auto">
              <a:xfrm>
                <a:off x="6483054" y="1828800"/>
                <a:ext cx="539750" cy="323850"/>
              </a:xfrm>
              <a:custGeom>
                <a:avLst/>
                <a:gdLst>
                  <a:gd name="T0" fmla="*/ 143 w 143"/>
                  <a:gd name="T1" fmla="*/ 37 h 86"/>
                  <a:gd name="T2" fmla="*/ 143 w 143"/>
                  <a:gd name="T3" fmla="*/ 0 h 86"/>
                  <a:gd name="T4" fmla="*/ 0 w 143"/>
                  <a:gd name="T5" fmla="*/ 59 h 86"/>
                  <a:gd name="T6" fmla="*/ 27 w 143"/>
                  <a:gd name="T7" fmla="*/ 86 h 86"/>
                  <a:gd name="T8" fmla="*/ 143 w 143"/>
                  <a:gd name="T9" fmla="*/ 37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86">
                    <a:moveTo>
                      <a:pt x="143" y="37"/>
                    </a:moveTo>
                    <a:cubicBezTo>
                      <a:pt x="143" y="0"/>
                      <a:pt x="143" y="0"/>
                      <a:pt x="143" y="0"/>
                    </a:cubicBezTo>
                    <a:cubicBezTo>
                      <a:pt x="90" y="0"/>
                      <a:pt x="38" y="21"/>
                      <a:pt x="0" y="59"/>
                    </a:cubicBezTo>
                    <a:cubicBezTo>
                      <a:pt x="27" y="86"/>
                      <a:pt x="27" y="86"/>
                      <a:pt x="27" y="86"/>
                    </a:cubicBezTo>
                    <a:cubicBezTo>
                      <a:pt x="58" y="54"/>
                      <a:pt x="100" y="37"/>
                      <a:pt x="143" y="37"/>
                    </a:cubicBezTo>
                    <a:close/>
                  </a:path>
                </a:pathLst>
              </a:custGeom>
              <a:solidFill>
                <a:srgbClr val="FFC000"/>
              </a:solidFill>
              <a:ln w="9525">
                <a:solidFill>
                  <a:srgbClr val="FFC000"/>
                </a:solidFill>
                <a:round/>
              </a:ln>
              <a:extLst/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8" name="PA-任意多边形 8"/>
              <p:cNvSpPr/>
              <p:nvPr>
                <p:custDataLst>
                  <p:tags r:id="rId17"/>
                </p:custDataLst>
              </p:nvPr>
            </p:nvSpPr>
            <p:spPr bwMode="auto">
              <a:xfrm>
                <a:off x="6260804" y="1828800"/>
                <a:ext cx="1525588" cy="1517650"/>
              </a:xfrm>
              <a:custGeom>
                <a:avLst/>
                <a:gdLst>
                  <a:gd name="T0" fmla="*/ 404 w 404"/>
                  <a:gd name="T1" fmla="*/ 202 h 404"/>
                  <a:gd name="T2" fmla="*/ 345 w 404"/>
                  <a:gd name="T3" fmla="*/ 59 h 404"/>
                  <a:gd name="T4" fmla="*/ 303 w 404"/>
                  <a:gd name="T5" fmla="*/ 27 h 404"/>
                  <a:gd name="T6" fmla="*/ 202 w 404"/>
                  <a:gd name="T7" fmla="*/ 0 h 404"/>
                  <a:gd name="T8" fmla="*/ 202 w 404"/>
                  <a:gd name="T9" fmla="*/ 0 h 404"/>
                  <a:gd name="T10" fmla="*/ 202 w 404"/>
                  <a:gd name="T11" fmla="*/ 37 h 404"/>
                  <a:gd name="T12" fmla="*/ 202 w 404"/>
                  <a:gd name="T13" fmla="*/ 37 h 404"/>
                  <a:gd name="T14" fmla="*/ 284 w 404"/>
                  <a:gd name="T15" fmla="*/ 59 h 404"/>
                  <a:gd name="T16" fmla="*/ 294 w 404"/>
                  <a:gd name="T17" fmla="*/ 43 h 404"/>
                  <a:gd name="T18" fmla="*/ 284 w 404"/>
                  <a:gd name="T19" fmla="*/ 59 h 404"/>
                  <a:gd name="T20" fmla="*/ 318 w 404"/>
                  <a:gd name="T21" fmla="*/ 86 h 404"/>
                  <a:gd name="T22" fmla="*/ 367 w 404"/>
                  <a:gd name="T23" fmla="*/ 202 h 404"/>
                  <a:gd name="T24" fmla="*/ 367 w 404"/>
                  <a:gd name="T25" fmla="*/ 202 h 404"/>
                  <a:gd name="T26" fmla="*/ 345 w 404"/>
                  <a:gd name="T27" fmla="*/ 284 h 404"/>
                  <a:gd name="T28" fmla="*/ 318 w 404"/>
                  <a:gd name="T29" fmla="*/ 319 h 404"/>
                  <a:gd name="T30" fmla="*/ 202 w 404"/>
                  <a:gd name="T31" fmla="*/ 367 h 404"/>
                  <a:gd name="T32" fmla="*/ 202 w 404"/>
                  <a:gd name="T33" fmla="*/ 367 h 404"/>
                  <a:gd name="T34" fmla="*/ 120 w 404"/>
                  <a:gd name="T35" fmla="*/ 345 h 404"/>
                  <a:gd name="T36" fmla="*/ 86 w 404"/>
                  <a:gd name="T37" fmla="*/ 319 h 404"/>
                  <a:gd name="T38" fmla="*/ 37 w 404"/>
                  <a:gd name="T39" fmla="*/ 202 h 404"/>
                  <a:gd name="T40" fmla="*/ 37 w 404"/>
                  <a:gd name="T41" fmla="*/ 202 h 404"/>
                  <a:gd name="T42" fmla="*/ 60 w 404"/>
                  <a:gd name="T43" fmla="*/ 120 h 404"/>
                  <a:gd name="T44" fmla="*/ 86 w 404"/>
                  <a:gd name="T45" fmla="*/ 86 h 404"/>
                  <a:gd name="T46" fmla="*/ 59 w 404"/>
                  <a:gd name="T47" fmla="*/ 59 h 404"/>
                  <a:gd name="T48" fmla="*/ 27 w 404"/>
                  <a:gd name="T49" fmla="*/ 101 h 404"/>
                  <a:gd name="T50" fmla="*/ 0 w 404"/>
                  <a:gd name="T51" fmla="*/ 202 h 404"/>
                  <a:gd name="T52" fmla="*/ 0 w 404"/>
                  <a:gd name="T53" fmla="*/ 202 h 404"/>
                  <a:gd name="T54" fmla="*/ 59 w 404"/>
                  <a:gd name="T55" fmla="*/ 345 h 404"/>
                  <a:gd name="T56" fmla="*/ 101 w 404"/>
                  <a:gd name="T57" fmla="*/ 377 h 404"/>
                  <a:gd name="T58" fmla="*/ 202 w 404"/>
                  <a:gd name="T59" fmla="*/ 404 h 404"/>
                  <a:gd name="T60" fmla="*/ 202 w 404"/>
                  <a:gd name="T61" fmla="*/ 404 h 404"/>
                  <a:gd name="T62" fmla="*/ 202 w 404"/>
                  <a:gd name="T63" fmla="*/ 404 h 404"/>
                  <a:gd name="T64" fmla="*/ 345 w 404"/>
                  <a:gd name="T65" fmla="*/ 345 h 404"/>
                  <a:gd name="T66" fmla="*/ 377 w 404"/>
                  <a:gd name="T67" fmla="*/ 303 h 404"/>
                  <a:gd name="T68" fmla="*/ 404 w 404"/>
                  <a:gd name="T69" fmla="*/ 202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04" h="404">
                    <a:moveTo>
                      <a:pt x="404" y="202"/>
                    </a:moveTo>
                    <a:cubicBezTo>
                      <a:pt x="404" y="149"/>
                      <a:pt x="384" y="97"/>
                      <a:pt x="345" y="59"/>
                    </a:cubicBezTo>
                    <a:cubicBezTo>
                      <a:pt x="333" y="47"/>
                      <a:pt x="319" y="36"/>
                      <a:pt x="303" y="27"/>
                    </a:cubicBezTo>
                    <a:cubicBezTo>
                      <a:pt x="272" y="8"/>
                      <a:pt x="236" y="0"/>
                      <a:pt x="202" y="0"/>
                    </a:cubicBezTo>
                    <a:cubicBezTo>
                      <a:pt x="202" y="0"/>
                      <a:pt x="202" y="0"/>
                      <a:pt x="202" y="0"/>
                    </a:cubicBezTo>
                    <a:cubicBezTo>
                      <a:pt x="202" y="37"/>
                      <a:pt x="202" y="37"/>
                      <a:pt x="202" y="37"/>
                    </a:cubicBezTo>
                    <a:cubicBezTo>
                      <a:pt x="202" y="37"/>
                      <a:pt x="202" y="37"/>
                      <a:pt x="202" y="37"/>
                    </a:cubicBezTo>
                    <a:cubicBezTo>
                      <a:pt x="230" y="37"/>
                      <a:pt x="258" y="44"/>
                      <a:pt x="284" y="59"/>
                    </a:cubicBezTo>
                    <a:cubicBezTo>
                      <a:pt x="294" y="43"/>
                      <a:pt x="294" y="43"/>
                      <a:pt x="294" y="43"/>
                    </a:cubicBezTo>
                    <a:cubicBezTo>
                      <a:pt x="284" y="59"/>
                      <a:pt x="284" y="59"/>
                      <a:pt x="284" y="59"/>
                    </a:cubicBezTo>
                    <a:cubicBezTo>
                      <a:pt x="297" y="67"/>
                      <a:pt x="309" y="76"/>
                      <a:pt x="318" y="86"/>
                    </a:cubicBezTo>
                    <a:cubicBezTo>
                      <a:pt x="350" y="117"/>
                      <a:pt x="367" y="159"/>
                      <a:pt x="367" y="202"/>
                    </a:cubicBezTo>
                    <a:cubicBezTo>
                      <a:pt x="367" y="202"/>
                      <a:pt x="367" y="202"/>
                      <a:pt x="367" y="202"/>
                    </a:cubicBezTo>
                    <a:cubicBezTo>
                      <a:pt x="367" y="230"/>
                      <a:pt x="360" y="258"/>
                      <a:pt x="345" y="284"/>
                    </a:cubicBezTo>
                    <a:cubicBezTo>
                      <a:pt x="337" y="297"/>
                      <a:pt x="329" y="309"/>
                      <a:pt x="318" y="319"/>
                    </a:cubicBezTo>
                    <a:cubicBezTo>
                      <a:pt x="288" y="350"/>
                      <a:pt x="245" y="367"/>
                      <a:pt x="202" y="367"/>
                    </a:cubicBezTo>
                    <a:cubicBezTo>
                      <a:pt x="202" y="367"/>
                      <a:pt x="202" y="367"/>
                      <a:pt x="202" y="367"/>
                    </a:cubicBezTo>
                    <a:cubicBezTo>
                      <a:pt x="174" y="367"/>
                      <a:pt x="146" y="360"/>
                      <a:pt x="120" y="345"/>
                    </a:cubicBezTo>
                    <a:cubicBezTo>
                      <a:pt x="107" y="337"/>
                      <a:pt x="96" y="328"/>
                      <a:pt x="86" y="319"/>
                    </a:cubicBezTo>
                    <a:cubicBezTo>
                      <a:pt x="54" y="287"/>
                      <a:pt x="37" y="245"/>
                      <a:pt x="37" y="202"/>
                    </a:cubicBezTo>
                    <a:cubicBezTo>
                      <a:pt x="37" y="202"/>
                      <a:pt x="37" y="202"/>
                      <a:pt x="37" y="202"/>
                    </a:cubicBezTo>
                    <a:cubicBezTo>
                      <a:pt x="37" y="174"/>
                      <a:pt x="44" y="146"/>
                      <a:pt x="60" y="120"/>
                    </a:cubicBezTo>
                    <a:cubicBezTo>
                      <a:pt x="67" y="107"/>
                      <a:pt x="76" y="95"/>
                      <a:pt x="86" y="86"/>
                    </a:cubicBezTo>
                    <a:cubicBezTo>
                      <a:pt x="59" y="59"/>
                      <a:pt x="59" y="59"/>
                      <a:pt x="59" y="59"/>
                    </a:cubicBezTo>
                    <a:cubicBezTo>
                      <a:pt x="47" y="71"/>
                      <a:pt x="36" y="85"/>
                      <a:pt x="27" y="101"/>
                    </a:cubicBezTo>
                    <a:cubicBezTo>
                      <a:pt x="9" y="133"/>
                      <a:pt x="0" y="167"/>
                      <a:pt x="0" y="202"/>
                    </a:cubicBezTo>
                    <a:cubicBezTo>
                      <a:pt x="0" y="202"/>
                      <a:pt x="0" y="202"/>
                      <a:pt x="0" y="202"/>
                    </a:cubicBezTo>
                    <a:cubicBezTo>
                      <a:pt x="0" y="255"/>
                      <a:pt x="21" y="307"/>
                      <a:pt x="59" y="345"/>
                    </a:cubicBezTo>
                    <a:cubicBezTo>
                      <a:pt x="71" y="357"/>
                      <a:pt x="85" y="368"/>
                      <a:pt x="101" y="377"/>
                    </a:cubicBezTo>
                    <a:cubicBezTo>
                      <a:pt x="133" y="396"/>
                      <a:pt x="168" y="404"/>
                      <a:pt x="202" y="404"/>
                    </a:cubicBezTo>
                    <a:cubicBezTo>
                      <a:pt x="202" y="404"/>
                      <a:pt x="202" y="404"/>
                      <a:pt x="202" y="404"/>
                    </a:cubicBezTo>
                    <a:cubicBezTo>
                      <a:pt x="202" y="404"/>
                      <a:pt x="202" y="404"/>
                      <a:pt x="202" y="404"/>
                    </a:cubicBezTo>
                    <a:cubicBezTo>
                      <a:pt x="255" y="404"/>
                      <a:pt x="307" y="383"/>
                      <a:pt x="345" y="345"/>
                    </a:cubicBezTo>
                    <a:cubicBezTo>
                      <a:pt x="357" y="333"/>
                      <a:pt x="368" y="319"/>
                      <a:pt x="377" y="303"/>
                    </a:cubicBezTo>
                    <a:cubicBezTo>
                      <a:pt x="396" y="271"/>
                      <a:pt x="404" y="237"/>
                      <a:pt x="404" y="202"/>
                    </a:cubicBezTo>
                    <a:close/>
                  </a:path>
                </a:pathLst>
              </a:custGeom>
              <a:solidFill>
                <a:srgbClr val="8CDBF8"/>
              </a:solidFill>
              <a:ln w="9525">
                <a:solidFill>
                  <a:srgbClr val="8CDBF8"/>
                </a:solidFill>
                <a:round/>
              </a:ln>
              <a:extLst/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  <a:latin typeface="Impact" panose="020B0806030902050204" pitchFamily="34" charset="0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1782631" y="1989364"/>
              <a:ext cx="2034117" cy="2029884"/>
              <a:chOff x="1403648" y="1824037"/>
              <a:chExt cx="1525588" cy="1522413"/>
            </a:xfrm>
          </p:grpSpPr>
          <p:sp>
            <p:nvSpPr>
              <p:cNvPr id="15" name="PA-任意多边形 9"/>
              <p:cNvSpPr/>
              <p:nvPr>
                <p:custDataLst>
                  <p:tags r:id="rId14"/>
                </p:custDataLst>
              </p:nvPr>
            </p:nvSpPr>
            <p:spPr bwMode="auto">
              <a:xfrm>
                <a:off x="1403648" y="1824037"/>
                <a:ext cx="762000" cy="1300163"/>
              </a:xfrm>
              <a:custGeom>
                <a:avLst/>
                <a:gdLst>
                  <a:gd name="T0" fmla="*/ 59 w 202"/>
                  <a:gd name="T1" fmla="*/ 60 h 346"/>
                  <a:gd name="T2" fmla="*/ 0 w 202"/>
                  <a:gd name="T3" fmla="*/ 203 h 346"/>
                  <a:gd name="T4" fmla="*/ 0 w 202"/>
                  <a:gd name="T5" fmla="*/ 203 h 346"/>
                  <a:gd name="T6" fmla="*/ 0 w 202"/>
                  <a:gd name="T7" fmla="*/ 203 h 346"/>
                  <a:gd name="T8" fmla="*/ 59 w 202"/>
                  <a:gd name="T9" fmla="*/ 346 h 346"/>
                  <a:gd name="T10" fmla="*/ 86 w 202"/>
                  <a:gd name="T11" fmla="*/ 319 h 346"/>
                  <a:gd name="T12" fmla="*/ 37 w 202"/>
                  <a:gd name="T13" fmla="*/ 203 h 346"/>
                  <a:gd name="T14" fmla="*/ 37 w 202"/>
                  <a:gd name="T15" fmla="*/ 203 h 346"/>
                  <a:gd name="T16" fmla="*/ 86 w 202"/>
                  <a:gd name="T17" fmla="*/ 86 h 346"/>
                  <a:gd name="T18" fmla="*/ 202 w 202"/>
                  <a:gd name="T19" fmla="*/ 38 h 346"/>
                  <a:gd name="T20" fmla="*/ 202 w 202"/>
                  <a:gd name="T21" fmla="*/ 0 h 346"/>
                  <a:gd name="T22" fmla="*/ 59 w 202"/>
                  <a:gd name="T23" fmla="*/ 60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2" h="346">
                    <a:moveTo>
                      <a:pt x="59" y="60"/>
                    </a:moveTo>
                    <a:cubicBezTo>
                      <a:pt x="22" y="96"/>
                      <a:pt x="0" y="147"/>
                      <a:pt x="0" y="203"/>
                    </a:cubicBezTo>
                    <a:cubicBezTo>
                      <a:pt x="0" y="203"/>
                      <a:pt x="0" y="203"/>
                      <a:pt x="0" y="203"/>
                    </a:cubicBezTo>
                    <a:cubicBezTo>
                      <a:pt x="0" y="203"/>
                      <a:pt x="0" y="203"/>
                      <a:pt x="0" y="203"/>
                    </a:cubicBezTo>
                    <a:cubicBezTo>
                      <a:pt x="0" y="259"/>
                      <a:pt x="23" y="309"/>
                      <a:pt x="59" y="346"/>
                    </a:cubicBezTo>
                    <a:cubicBezTo>
                      <a:pt x="86" y="319"/>
                      <a:pt x="86" y="319"/>
                      <a:pt x="86" y="319"/>
                    </a:cubicBezTo>
                    <a:cubicBezTo>
                      <a:pt x="56" y="289"/>
                      <a:pt x="37" y="248"/>
                      <a:pt x="37" y="203"/>
                    </a:cubicBezTo>
                    <a:cubicBezTo>
                      <a:pt x="37" y="203"/>
                      <a:pt x="37" y="203"/>
                      <a:pt x="37" y="203"/>
                    </a:cubicBezTo>
                    <a:cubicBezTo>
                      <a:pt x="37" y="157"/>
                      <a:pt x="56" y="116"/>
                      <a:pt x="86" y="86"/>
                    </a:cubicBezTo>
                    <a:cubicBezTo>
                      <a:pt x="115" y="57"/>
                      <a:pt x="156" y="38"/>
                      <a:pt x="202" y="38"/>
                    </a:cubicBezTo>
                    <a:cubicBezTo>
                      <a:pt x="202" y="0"/>
                      <a:pt x="202" y="0"/>
                      <a:pt x="202" y="0"/>
                    </a:cubicBezTo>
                    <a:cubicBezTo>
                      <a:pt x="146" y="0"/>
                      <a:pt x="96" y="23"/>
                      <a:pt x="59" y="60"/>
                    </a:cubicBezTo>
                    <a:close/>
                  </a:path>
                </a:pathLst>
              </a:custGeom>
              <a:solidFill>
                <a:srgbClr val="FFC000"/>
              </a:solidFill>
              <a:ln w="9525">
                <a:solidFill>
                  <a:srgbClr val="FFC000"/>
                </a:solidFill>
                <a:round/>
              </a:ln>
              <a:extLst/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rgbClr val="E95283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6" name="PA-任意多边形 10"/>
              <p:cNvSpPr/>
              <p:nvPr>
                <p:custDataLst>
                  <p:tags r:id="rId15"/>
                </p:custDataLst>
              </p:nvPr>
            </p:nvSpPr>
            <p:spPr bwMode="auto">
              <a:xfrm>
                <a:off x="1625898" y="1824037"/>
                <a:ext cx="1303338" cy="1522413"/>
              </a:xfrm>
              <a:custGeom>
                <a:avLst/>
                <a:gdLst>
                  <a:gd name="T0" fmla="*/ 286 w 345"/>
                  <a:gd name="T1" fmla="*/ 60 h 405"/>
                  <a:gd name="T2" fmla="*/ 143 w 345"/>
                  <a:gd name="T3" fmla="*/ 0 h 405"/>
                  <a:gd name="T4" fmla="*/ 143 w 345"/>
                  <a:gd name="T5" fmla="*/ 0 h 405"/>
                  <a:gd name="T6" fmla="*/ 143 w 345"/>
                  <a:gd name="T7" fmla="*/ 38 h 405"/>
                  <a:gd name="T8" fmla="*/ 143 w 345"/>
                  <a:gd name="T9" fmla="*/ 38 h 405"/>
                  <a:gd name="T10" fmla="*/ 259 w 345"/>
                  <a:gd name="T11" fmla="*/ 86 h 405"/>
                  <a:gd name="T12" fmla="*/ 308 w 345"/>
                  <a:gd name="T13" fmla="*/ 203 h 405"/>
                  <a:gd name="T14" fmla="*/ 259 w 345"/>
                  <a:gd name="T15" fmla="*/ 319 h 405"/>
                  <a:gd name="T16" fmla="*/ 143 w 345"/>
                  <a:gd name="T17" fmla="*/ 368 h 405"/>
                  <a:gd name="T18" fmla="*/ 143 w 345"/>
                  <a:gd name="T19" fmla="*/ 368 h 405"/>
                  <a:gd name="T20" fmla="*/ 27 w 345"/>
                  <a:gd name="T21" fmla="*/ 319 h 405"/>
                  <a:gd name="T22" fmla="*/ 0 w 345"/>
                  <a:gd name="T23" fmla="*/ 346 h 405"/>
                  <a:gd name="T24" fmla="*/ 143 w 345"/>
                  <a:gd name="T25" fmla="*/ 405 h 405"/>
                  <a:gd name="T26" fmla="*/ 143 w 345"/>
                  <a:gd name="T27" fmla="*/ 405 h 405"/>
                  <a:gd name="T28" fmla="*/ 286 w 345"/>
                  <a:gd name="T29" fmla="*/ 346 h 405"/>
                  <a:gd name="T30" fmla="*/ 345 w 345"/>
                  <a:gd name="T31" fmla="*/ 203 h 405"/>
                  <a:gd name="T32" fmla="*/ 286 w 345"/>
                  <a:gd name="T33" fmla="*/ 60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45" h="405">
                    <a:moveTo>
                      <a:pt x="286" y="60"/>
                    </a:moveTo>
                    <a:cubicBezTo>
                      <a:pt x="250" y="23"/>
                      <a:pt x="199" y="0"/>
                      <a:pt x="143" y="0"/>
                    </a:cubicBezTo>
                    <a:cubicBezTo>
                      <a:pt x="143" y="0"/>
                      <a:pt x="143" y="0"/>
                      <a:pt x="143" y="0"/>
                    </a:cubicBezTo>
                    <a:cubicBezTo>
                      <a:pt x="143" y="38"/>
                      <a:pt x="143" y="38"/>
                      <a:pt x="143" y="38"/>
                    </a:cubicBezTo>
                    <a:cubicBezTo>
                      <a:pt x="143" y="38"/>
                      <a:pt x="143" y="38"/>
                      <a:pt x="143" y="38"/>
                    </a:cubicBezTo>
                    <a:cubicBezTo>
                      <a:pt x="188" y="38"/>
                      <a:pt x="230" y="57"/>
                      <a:pt x="259" y="86"/>
                    </a:cubicBezTo>
                    <a:cubicBezTo>
                      <a:pt x="289" y="116"/>
                      <a:pt x="308" y="157"/>
                      <a:pt x="308" y="203"/>
                    </a:cubicBezTo>
                    <a:cubicBezTo>
                      <a:pt x="308" y="248"/>
                      <a:pt x="289" y="289"/>
                      <a:pt x="259" y="319"/>
                    </a:cubicBezTo>
                    <a:cubicBezTo>
                      <a:pt x="230" y="349"/>
                      <a:pt x="188" y="368"/>
                      <a:pt x="143" y="368"/>
                    </a:cubicBezTo>
                    <a:cubicBezTo>
                      <a:pt x="143" y="368"/>
                      <a:pt x="143" y="368"/>
                      <a:pt x="143" y="368"/>
                    </a:cubicBezTo>
                    <a:cubicBezTo>
                      <a:pt x="97" y="367"/>
                      <a:pt x="56" y="349"/>
                      <a:pt x="27" y="319"/>
                    </a:cubicBezTo>
                    <a:cubicBezTo>
                      <a:pt x="0" y="346"/>
                      <a:pt x="0" y="346"/>
                      <a:pt x="0" y="346"/>
                    </a:cubicBezTo>
                    <a:cubicBezTo>
                      <a:pt x="37" y="382"/>
                      <a:pt x="87" y="405"/>
                      <a:pt x="143" y="405"/>
                    </a:cubicBezTo>
                    <a:cubicBezTo>
                      <a:pt x="143" y="405"/>
                      <a:pt x="143" y="405"/>
                      <a:pt x="143" y="405"/>
                    </a:cubicBezTo>
                    <a:cubicBezTo>
                      <a:pt x="199" y="405"/>
                      <a:pt x="250" y="382"/>
                      <a:pt x="286" y="346"/>
                    </a:cubicBezTo>
                    <a:cubicBezTo>
                      <a:pt x="323" y="309"/>
                      <a:pt x="345" y="258"/>
                      <a:pt x="345" y="203"/>
                    </a:cubicBezTo>
                    <a:cubicBezTo>
                      <a:pt x="345" y="147"/>
                      <a:pt x="323" y="96"/>
                      <a:pt x="286" y="60"/>
                    </a:cubicBezTo>
                    <a:close/>
                  </a:path>
                </a:pathLst>
              </a:custGeom>
              <a:solidFill>
                <a:srgbClr val="8CDBF8"/>
              </a:solidFill>
              <a:ln w="9525">
                <a:solidFill>
                  <a:srgbClr val="8CDBF8"/>
                </a:solidFill>
                <a:round/>
              </a:ln>
              <a:extLst/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1218565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prstClr val="black"/>
                  </a:solidFill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14" name="PA-文本框 175"/>
            <p:cNvSpPr txBox="1"/>
            <p:nvPr>
              <p:custDataLst>
                <p:tags r:id="rId11"/>
              </p:custDataLst>
            </p:nvPr>
          </p:nvSpPr>
          <p:spPr>
            <a:xfrm>
              <a:off x="2387000" y="2609541"/>
              <a:ext cx="894797" cy="748988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9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1218565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4265" dirty="0">
                  <a:solidFill>
                    <a:schemeClr val="tx1"/>
                  </a:solidFill>
                  <a:latin typeface="Impact" panose="020B0806030902050204" pitchFamily="34" charset="0"/>
                </a:rPr>
                <a:t>40</a:t>
              </a:r>
              <a:r>
                <a:rPr lang="en-US" altLang="zh-CN" sz="1600" dirty="0">
                  <a:solidFill>
                    <a:schemeClr val="tx1"/>
                  </a:solidFill>
                  <a:latin typeface="Impact" panose="020B0806030902050204" pitchFamily="34" charset="0"/>
                </a:rPr>
                <a:t>%</a:t>
              </a:r>
              <a:endParaRPr lang="zh-CN" altLang="en-US" sz="1600" dirty="0">
                <a:solidFill>
                  <a:schemeClr val="tx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2" name="PA-文本框 175"/>
            <p:cNvSpPr txBox="1"/>
            <p:nvPr>
              <p:custDataLst>
                <p:tags r:id="rId12"/>
              </p:custDataLst>
            </p:nvPr>
          </p:nvSpPr>
          <p:spPr>
            <a:xfrm>
              <a:off x="5612803" y="2609541"/>
              <a:ext cx="910827" cy="748988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9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1218565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4265" dirty="0">
                  <a:solidFill>
                    <a:schemeClr val="tx1"/>
                  </a:solidFill>
                  <a:latin typeface="Impact" panose="020B0806030902050204" pitchFamily="34" charset="0"/>
                </a:rPr>
                <a:t>30</a:t>
              </a:r>
              <a:r>
                <a:rPr lang="en-US" altLang="zh-CN" sz="1600" dirty="0">
                  <a:solidFill>
                    <a:schemeClr val="tx1"/>
                  </a:solidFill>
                  <a:latin typeface="Impact" panose="020B0806030902050204" pitchFamily="34" charset="0"/>
                </a:rPr>
                <a:t>%</a:t>
              </a:r>
              <a:endParaRPr lang="zh-CN" altLang="en-US" sz="1600" dirty="0">
                <a:solidFill>
                  <a:schemeClr val="tx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0" name="PA-文本框 175"/>
            <p:cNvSpPr txBox="1"/>
            <p:nvPr>
              <p:custDataLst>
                <p:tags r:id="rId13"/>
              </p:custDataLst>
            </p:nvPr>
          </p:nvSpPr>
          <p:spPr>
            <a:xfrm>
              <a:off x="8825901" y="2609541"/>
              <a:ext cx="829073" cy="748988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>
                <a:defRPr sz="9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1218565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4265" dirty="0">
                  <a:solidFill>
                    <a:schemeClr val="tx1"/>
                  </a:solidFill>
                  <a:latin typeface="Impact" panose="020B0806030902050204" pitchFamily="34" charset="0"/>
                </a:rPr>
                <a:t>18</a:t>
              </a:r>
              <a:r>
                <a:rPr lang="en-US" altLang="zh-CN" sz="1600" dirty="0">
                  <a:solidFill>
                    <a:schemeClr val="tx1"/>
                  </a:solidFill>
                  <a:latin typeface="Impact" panose="020B0806030902050204" pitchFamily="34" charset="0"/>
                </a:rPr>
                <a:t>%</a:t>
              </a:r>
              <a:endParaRPr lang="zh-CN" altLang="en-US" sz="1600" dirty="0">
                <a:solidFill>
                  <a:schemeClr val="tx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1" name="PA-组合 20"/>
          <p:cNvGrpSpPr/>
          <p:nvPr>
            <p:custDataLst>
              <p:tags r:id="rId2"/>
            </p:custDataLst>
          </p:nvPr>
        </p:nvGrpSpPr>
        <p:grpSpPr>
          <a:xfrm>
            <a:off x="1682804" y="3640165"/>
            <a:ext cx="2249199" cy="1755859"/>
            <a:chOff x="849133" y="3571235"/>
            <a:chExt cx="2249199" cy="1755859"/>
          </a:xfrm>
        </p:grpSpPr>
        <p:sp>
          <p:nvSpPr>
            <p:cNvPr id="22" name="PA-文本框 13"/>
            <p:cNvSpPr txBox="1"/>
            <p:nvPr>
              <p:custDataLst>
                <p:tags r:id="rId9"/>
              </p:custDataLst>
            </p:nvPr>
          </p:nvSpPr>
          <p:spPr>
            <a:xfrm>
              <a:off x="849133" y="3965183"/>
              <a:ext cx="2249199" cy="13619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I love you more than I've ever loved any woman. And I've waited longer for you than I've waited for any woman.</a:t>
              </a:r>
            </a:p>
          </p:txBody>
        </p:sp>
        <p:sp>
          <p:nvSpPr>
            <p:cNvPr id="23" name="PA-矩形 22"/>
            <p:cNvSpPr/>
            <p:nvPr>
              <p:custDataLst>
                <p:tags r:id="rId10"/>
              </p:custDataLst>
            </p:nvPr>
          </p:nvSpPr>
          <p:spPr>
            <a:xfrm>
              <a:off x="1228977" y="3571235"/>
              <a:ext cx="1489510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dist" defTabSz="695235">
                <a:lnSpc>
                  <a:spcPct val="150000"/>
                </a:lnSpc>
              </a:pPr>
              <a:r>
                <a:rPr lang="en-US" altLang="zh-CN" sz="1600" b="1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TITLE HERE</a:t>
              </a:r>
            </a:p>
          </p:txBody>
        </p:sp>
      </p:grpSp>
      <p:grpSp>
        <p:nvGrpSpPr>
          <p:cNvPr id="24" name="PA-组合 23"/>
          <p:cNvGrpSpPr/>
          <p:nvPr>
            <p:custDataLst>
              <p:tags r:id="rId3"/>
            </p:custDataLst>
          </p:nvPr>
        </p:nvGrpSpPr>
        <p:grpSpPr>
          <a:xfrm>
            <a:off x="4907397" y="3640165"/>
            <a:ext cx="2249199" cy="1755859"/>
            <a:chOff x="849133" y="3571235"/>
            <a:chExt cx="2249199" cy="1755859"/>
          </a:xfrm>
        </p:grpSpPr>
        <p:sp>
          <p:nvSpPr>
            <p:cNvPr id="25" name="PA-文本框 13"/>
            <p:cNvSpPr txBox="1"/>
            <p:nvPr>
              <p:custDataLst>
                <p:tags r:id="rId7"/>
              </p:custDataLst>
            </p:nvPr>
          </p:nvSpPr>
          <p:spPr>
            <a:xfrm>
              <a:off x="849133" y="3965183"/>
              <a:ext cx="2249199" cy="13619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I love you more than I've ever loved any woman. And I've waited longer for you than I've waited for any woman.</a:t>
              </a:r>
            </a:p>
          </p:txBody>
        </p:sp>
        <p:sp>
          <p:nvSpPr>
            <p:cNvPr id="26" name="PA-矩形 25"/>
            <p:cNvSpPr/>
            <p:nvPr>
              <p:custDataLst>
                <p:tags r:id="rId8"/>
              </p:custDataLst>
            </p:nvPr>
          </p:nvSpPr>
          <p:spPr>
            <a:xfrm>
              <a:off x="1228977" y="3571235"/>
              <a:ext cx="1489510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dist" defTabSz="695235">
                <a:lnSpc>
                  <a:spcPct val="150000"/>
                </a:lnSpc>
              </a:pPr>
              <a:r>
                <a:rPr lang="en-US" altLang="zh-CN" sz="1600" b="1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TITLE HERE</a:t>
              </a:r>
            </a:p>
          </p:txBody>
        </p:sp>
      </p:grpSp>
      <p:grpSp>
        <p:nvGrpSpPr>
          <p:cNvPr id="27" name="PA-组合 26"/>
          <p:cNvGrpSpPr/>
          <p:nvPr>
            <p:custDataLst>
              <p:tags r:id="rId4"/>
            </p:custDataLst>
          </p:nvPr>
        </p:nvGrpSpPr>
        <p:grpSpPr>
          <a:xfrm>
            <a:off x="8150239" y="3627636"/>
            <a:ext cx="2249199" cy="1755859"/>
            <a:chOff x="849133" y="3571235"/>
            <a:chExt cx="2249199" cy="1755859"/>
          </a:xfrm>
        </p:grpSpPr>
        <p:sp>
          <p:nvSpPr>
            <p:cNvPr id="28" name="PA-文本框 13"/>
            <p:cNvSpPr txBox="1"/>
            <p:nvPr>
              <p:custDataLst>
                <p:tags r:id="rId5"/>
              </p:custDataLst>
            </p:nvPr>
          </p:nvSpPr>
          <p:spPr>
            <a:xfrm>
              <a:off x="849133" y="3965183"/>
              <a:ext cx="2249199" cy="13619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I love you more than I've ever loved any woman. And I've waited longer for you than I've waited for any woman.</a:t>
              </a:r>
            </a:p>
          </p:txBody>
        </p:sp>
        <p:sp>
          <p:nvSpPr>
            <p:cNvPr id="29" name="PA-矩形 28"/>
            <p:cNvSpPr/>
            <p:nvPr>
              <p:custDataLst>
                <p:tags r:id="rId6"/>
              </p:custDataLst>
            </p:nvPr>
          </p:nvSpPr>
          <p:spPr>
            <a:xfrm>
              <a:off x="1228977" y="3571235"/>
              <a:ext cx="1489510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dist" defTabSz="695235">
                <a:lnSpc>
                  <a:spcPct val="150000"/>
                </a:lnSpc>
              </a:pPr>
              <a:r>
                <a:rPr lang="en-US" altLang="zh-CN" sz="1600" b="1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TITLE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425046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A-图片 8" descr="为梦想的实现创造条件，才是梦想成真的必经...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32" b="10354"/>
          <a:stretch/>
        </p:blipFill>
        <p:spPr bwMode="auto">
          <a:xfrm>
            <a:off x="8938352" y="1151539"/>
            <a:ext cx="2272913" cy="3039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A-图片 6" descr="一个人只要有梦想、生命就有了依托；一个人...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830"/>
          <a:stretch/>
        </p:blipFill>
        <p:spPr bwMode="auto">
          <a:xfrm>
            <a:off x="6294304" y="1151539"/>
            <a:ext cx="2280998" cy="2967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A-图片 4" descr="实现梦想往往是一个艰苦而又持久的过程，而...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84" b="9682"/>
          <a:stretch/>
        </p:blipFill>
        <p:spPr bwMode="auto">
          <a:xfrm>
            <a:off x="3648573" y="1122402"/>
            <a:ext cx="2282681" cy="2996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A-图片 2" descr="-插画家园-插画家园-插画家园祈祷-插画...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39" b="14989"/>
          <a:stretch/>
        </p:blipFill>
        <p:spPr bwMode="auto">
          <a:xfrm>
            <a:off x="990767" y="1095617"/>
            <a:ext cx="2303682" cy="3002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PA-圆角矩形 13"/>
          <p:cNvSpPr/>
          <p:nvPr>
            <p:custDataLst>
              <p:tags r:id="rId5"/>
            </p:custDataLst>
          </p:nvPr>
        </p:nvSpPr>
        <p:spPr>
          <a:xfrm>
            <a:off x="1254716" y="3844996"/>
            <a:ext cx="1791730" cy="506627"/>
          </a:xfrm>
          <a:prstGeom prst="roundRect">
            <a:avLst/>
          </a:prstGeom>
          <a:solidFill>
            <a:srgbClr val="8CDBF8"/>
          </a:solidFill>
          <a:ln>
            <a:solidFill>
              <a:srgbClr val="8CDBF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PA-圆角矩形 14"/>
          <p:cNvSpPr/>
          <p:nvPr>
            <p:custDataLst>
              <p:tags r:id="rId6"/>
            </p:custDataLst>
          </p:nvPr>
        </p:nvSpPr>
        <p:spPr>
          <a:xfrm>
            <a:off x="3898596" y="3791435"/>
            <a:ext cx="1791730" cy="506627"/>
          </a:xfrm>
          <a:prstGeom prst="roundRect">
            <a:avLst/>
          </a:prstGeom>
          <a:solidFill>
            <a:srgbClr val="8CDBF8"/>
          </a:solidFill>
          <a:ln>
            <a:solidFill>
              <a:srgbClr val="8CDBF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PA-圆角矩形 15"/>
          <p:cNvSpPr/>
          <p:nvPr>
            <p:custDataLst>
              <p:tags r:id="rId7"/>
            </p:custDataLst>
          </p:nvPr>
        </p:nvSpPr>
        <p:spPr>
          <a:xfrm>
            <a:off x="6548422" y="3844996"/>
            <a:ext cx="1791730" cy="506627"/>
          </a:xfrm>
          <a:prstGeom prst="roundRect">
            <a:avLst/>
          </a:prstGeom>
          <a:solidFill>
            <a:srgbClr val="8CDBF8"/>
          </a:solidFill>
          <a:ln>
            <a:solidFill>
              <a:srgbClr val="8CDBF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PA-圆角矩形 16"/>
          <p:cNvSpPr/>
          <p:nvPr>
            <p:custDataLst>
              <p:tags r:id="rId8"/>
            </p:custDataLst>
          </p:nvPr>
        </p:nvSpPr>
        <p:spPr>
          <a:xfrm>
            <a:off x="9228349" y="3844995"/>
            <a:ext cx="1791730" cy="506627"/>
          </a:xfrm>
          <a:prstGeom prst="roundRect">
            <a:avLst/>
          </a:prstGeom>
          <a:solidFill>
            <a:srgbClr val="8CDBF8"/>
          </a:solidFill>
          <a:ln>
            <a:solidFill>
              <a:srgbClr val="8CDBF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PA-文本框 13"/>
          <p:cNvSpPr txBox="1"/>
          <p:nvPr>
            <p:custDataLst>
              <p:tags r:id="rId9"/>
            </p:custDataLst>
          </p:nvPr>
        </p:nvSpPr>
        <p:spPr>
          <a:xfrm>
            <a:off x="1096487" y="4613914"/>
            <a:ext cx="2136722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 love you more than I've ever loved any woman. And I've waited longer for you than I've waited for any woman.</a:t>
            </a:r>
          </a:p>
        </p:txBody>
      </p:sp>
      <p:sp>
        <p:nvSpPr>
          <p:cNvPr id="19" name="PA-文本框 13"/>
          <p:cNvSpPr txBox="1"/>
          <p:nvPr>
            <p:custDataLst>
              <p:tags r:id="rId10"/>
            </p:custDataLst>
          </p:nvPr>
        </p:nvSpPr>
        <p:spPr>
          <a:xfrm>
            <a:off x="3772647" y="4613913"/>
            <a:ext cx="2166692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 love you more than I've ever loved any woman. And I've waited longer for you than I've waited for any woman.</a:t>
            </a:r>
          </a:p>
        </p:txBody>
      </p:sp>
      <p:sp>
        <p:nvSpPr>
          <p:cNvPr id="20" name="PA-文本框 13"/>
          <p:cNvSpPr txBox="1"/>
          <p:nvPr>
            <p:custDataLst>
              <p:tags r:id="rId11"/>
            </p:custDataLst>
          </p:nvPr>
        </p:nvSpPr>
        <p:spPr>
          <a:xfrm>
            <a:off x="6548422" y="4613914"/>
            <a:ext cx="2136722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 love you more than I've ever loved any woman. And I've waited longer for you than I've waited for any woman.</a:t>
            </a:r>
          </a:p>
        </p:txBody>
      </p:sp>
      <p:sp>
        <p:nvSpPr>
          <p:cNvPr id="21" name="PA-文本框 13"/>
          <p:cNvSpPr txBox="1"/>
          <p:nvPr>
            <p:custDataLst>
              <p:tags r:id="rId12"/>
            </p:custDataLst>
          </p:nvPr>
        </p:nvSpPr>
        <p:spPr>
          <a:xfrm>
            <a:off x="9224582" y="4613913"/>
            <a:ext cx="2166692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 love you more than I've ever loved any woman. And I've waited longer for you than I've waited for any woman.</a:t>
            </a:r>
          </a:p>
        </p:txBody>
      </p:sp>
      <p:sp>
        <p:nvSpPr>
          <p:cNvPr id="22" name="PA-矩形 21"/>
          <p:cNvSpPr/>
          <p:nvPr>
            <p:custDataLst>
              <p:tags r:id="rId13"/>
            </p:custDataLst>
          </p:nvPr>
        </p:nvSpPr>
        <p:spPr>
          <a:xfrm>
            <a:off x="1420093" y="3844995"/>
            <a:ext cx="148951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dist" defTabSz="695235">
              <a:lnSpc>
                <a:spcPct val="150000"/>
              </a:lnSpc>
            </a:pPr>
            <a:r>
              <a:rPr lang="en-US" altLang="zh-CN" sz="1600" b="1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TITLE HERE</a:t>
            </a:r>
          </a:p>
        </p:txBody>
      </p:sp>
      <p:sp>
        <p:nvSpPr>
          <p:cNvPr id="23" name="PA-矩形 22"/>
          <p:cNvSpPr/>
          <p:nvPr>
            <p:custDataLst>
              <p:tags r:id="rId14"/>
            </p:custDataLst>
          </p:nvPr>
        </p:nvSpPr>
        <p:spPr>
          <a:xfrm>
            <a:off x="4056952" y="3825348"/>
            <a:ext cx="148951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dist" defTabSz="695235">
              <a:lnSpc>
                <a:spcPct val="150000"/>
              </a:lnSpc>
            </a:pPr>
            <a:r>
              <a:rPr lang="en-US" altLang="zh-CN" sz="1600" b="1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TITLE HERE</a:t>
            </a:r>
          </a:p>
        </p:txBody>
      </p:sp>
      <p:sp>
        <p:nvSpPr>
          <p:cNvPr id="24" name="PA-矩形 23"/>
          <p:cNvSpPr/>
          <p:nvPr>
            <p:custDataLst>
              <p:tags r:id="rId15"/>
            </p:custDataLst>
          </p:nvPr>
        </p:nvSpPr>
        <p:spPr>
          <a:xfrm>
            <a:off x="6694596" y="3825347"/>
            <a:ext cx="148951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dist" defTabSz="695235">
              <a:lnSpc>
                <a:spcPct val="150000"/>
              </a:lnSpc>
            </a:pPr>
            <a:r>
              <a:rPr lang="en-US" altLang="zh-CN" sz="1600" b="1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TITLE HERE</a:t>
            </a:r>
          </a:p>
        </p:txBody>
      </p:sp>
      <p:sp>
        <p:nvSpPr>
          <p:cNvPr id="25" name="PA-矩形 24"/>
          <p:cNvSpPr/>
          <p:nvPr>
            <p:custDataLst>
              <p:tags r:id="rId16"/>
            </p:custDataLst>
          </p:nvPr>
        </p:nvSpPr>
        <p:spPr>
          <a:xfrm>
            <a:off x="9448561" y="3850929"/>
            <a:ext cx="148951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dist" defTabSz="695235">
              <a:lnSpc>
                <a:spcPct val="150000"/>
              </a:lnSpc>
            </a:pPr>
            <a:r>
              <a:rPr lang="en-US" altLang="zh-CN" sz="1600" b="1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TITLE HERE</a:t>
            </a:r>
          </a:p>
        </p:txBody>
      </p:sp>
    </p:spTree>
    <p:extLst>
      <p:ext uri="{BB962C8B-B14F-4D97-AF65-F5344CB8AC3E}">
        <p14:creationId xmlns:p14="http://schemas.microsoft.com/office/powerpoint/2010/main" val="2778613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1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/>
      <p:bldP spid="18" grpId="1"/>
      <p:bldP spid="19" grpId="0"/>
      <p:bldP spid="19" grpId="1"/>
      <p:bldP spid="20" grpId="0"/>
      <p:bldP spid="20" grpId="1"/>
      <p:bldP spid="21" grpId="0"/>
      <p:bldP spid="21" grpId="1"/>
      <p:bldP spid="22" grpId="0"/>
      <p:bldP spid="23" grpId="0"/>
      <p:bldP spid="24" grpId="0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4902705"/>
            <a:ext cx="12192000" cy="777284"/>
          </a:xfrm>
          <a:prstGeom prst="rect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4626" y="1286419"/>
            <a:ext cx="3673506" cy="491667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文本框 2"/>
          <p:cNvSpPr txBox="1"/>
          <p:nvPr/>
        </p:nvSpPr>
        <p:spPr>
          <a:xfrm>
            <a:off x="1153295" y="1469247"/>
            <a:ext cx="4833389" cy="400110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ADD YOUR TITTLE HERE</a:t>
            </a:r>
            <a:endParaRPr lang="zh-CN" altLang="en-US" sz="2000" b="1" dirty="0">
              <a:latin typeface="汉仪乐喵体简" panose="00020600040101010101" pitchFamily="18" charset="-122"/>
              <a:ea typeface="汉仪乐喵体简" panose="00020600040101010101" pitchFamily="18" charset="-122"/>
              <a:cs typeface="+mn-ea"/>
              <a:sym typeface="+mn-lt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153297" y="1877741"/>
            <a:ext cx="6890952" cy="7386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5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 love you more than I've ever loved any woman. And I've waited longer for you than I've waited for any woman. I love you more than I've ever loved any woman. </a:t>
            </a: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746419" y="2917152"/>
            <a:ext cx="2195386" cy="175432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9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 love you more than I've ever loved any woman. And I've waited longer for you than I've waited for any woman. I love you more than I've ever loved any woman</a:t>
            </a: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4826650" y="2847632"/>
            <a:ext cx="2195386" cy="175432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90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 love you more than I've ever loved any woman. And I've waited longer for you than I've waited for any woman. I love you more than I've ever loved any woman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61" t="80437" r="77370" b="-1275"/>
          <a:stretch/>
        </p:blipFill>
        <p:spPr>
          <a:xfrm rot="2673739">
            <a:off x="867888" y="3249562"/>
            <a:ext cx="1244253" cy="95046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61" t="80437" r="77370" b="-1275"/>
          <a:stretch/>
        </p:blipFill>
        <p:spPr>
          <a:xfrm rot="2673739">
            <a:off x="4006004" y="3269523"/>
            <a:ext cx="1244253" cy="950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9516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-图片 3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7" t="-2969" r="88699" b="92937"/>
          <a:stretch/>
        </p:blipFill>
        <p:spPr>
          <a:xfrm flipH="1">
            <a:off x="917651" y="3899115"/>
            <a:ext cx="910868" cy="104502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PA-图片 4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7" t="-2969" r="88699" b="92937"/>
          <a:stretch/>
        </p:blipFill>
        <p:spPr>
          <a:xfrm flipH="1">
            <a:off x="888205" y="1456595"/>
            <a:ext cx="910868" cy="104502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" name="PA-图片 5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7" t="-2969" r="88699" b="92937"/>
          <a:stretch/>
        </p:blipFill>
        <p:spPr>
          <a:xfrm flipH="1">
            <a:off x="6428220" y="3899115"/>
            <a:ext cx="910868" cy="104502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PA-图片 6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7" t="-2969" r="88699" b="92937"/>
          <a:stretch/>
        </p:blipFill>
        <p:spPr>
          <a:xfrm flipH="1">
            <a:off x="6460701" y="1456595"/>
            <a:ext cx="910868" cy="104502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11" name="PA-组合 10"/>
          <p:cNvGrpSpPr/>
          <p:nvPr>
            <p:custDataLst>
              <p:tags r:id="rId5"/>
            </p:custDataLst>
          </p:nvPr>
        </p:nvGrpSpPr>
        <p:grpSpPr>
          <a:xfrm>
            <a:off x="1935947" y="1573288"/>
            <a:ext cx="4358711" cy="1320751"/>
            <a:chOff x="1874163" y="1153159"/>
            <a:chExt cx="4358711" cy="1320751"/>
          </a:xfrm>
        </p:grpSpPr>
        <p:sp>
          <p:nvSpPr>
            <p:cNvPr id="9" name="PA-矩形 8"/>
            <p:cNvSpPr/>
            <p:nvPr>
              <p:custDataLst>
                <p:tags r:id="rId15"/>
              </p:custDataLst>
            </p:nvPr>
          </p:nvSpPr>
          <p:spPr>
            <a:xfrm>
              <a:off x="1874163" y="1153159"/>
              <a:ext cx="148951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b="1" dirty="0">
                  <a:latin typeface="汉仪乐喵体简" panose="00020600040101010101" pitchFamily="18" charset="-122"/>
                  <a:ea typeface="汉仪乐喵体简" panose="00020600040101010101" pitchFamily="18" charset="-122"/>
                </a:rPr>
                <a:t>TITLE HERE</a:t>
              </a:r>
              <a:endParaRPr lang="zh-CN" altLang="en-US" sz="1600" dirty="0">
                <a:latin typeface="汉仪乐喵体简" panose="00020600040101010101" pitchFamily="18" charset="-122"/>
                <a:ea typeface="汉仪乐喵体简" panose="00020600040101010101" pitchFamily="18" charset="-122"/>
              </a:endParaRPr>
            </a:p>
          </p:txBody>
        </p:sp>
        <p:sp>
          <p:nvSpPr>
            <p:cNvPr id="10" name="PA-矩形 9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1903609" y="1412081"/>
              <a:ext cx="4329265" cy="10618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050" dirty="0">
                  <a:latin typeface="汉仪乐喵体简" panose="00020600040101010101" pitchFamily="18" charset="-122"/>
                  <a:ea typeface="汉仪乐喵体简" panose="00020600040101010101" pitchFamily="18" charset="-122"/>
                  <a:sym typeface="+mn-ea"/>
                </a:rPr>
                <a:t>I love you more than I've ever loved any woman. And</a:t>
              </a:r>
              <a:endParaRPr lang="en-US" altLang="zh-CN" sz="1050" dirty="0">
                <a:latin typeface="汉仪乐喵体简" panose="00020600040101010101" pitchFamily="18" charset="-122"/>
                <a:ea typeface="汉仪乐喵体简" panose="00020600040101010101" pitchFamily="18" charset="-122"/>
                <a:sym typeface="+mn-ea"/>
              </a:endParaRPr>
            </a:p>
            <a:p>
              <a:pPr>
                <a:lnSpc>
                  <a:spcPct val="200000"/>
                </a:lnSpc>
              </a:pPr>
              <a:r>
                <a:rPr lang="zh-CN" altLang="en-US" sz="1050" dirty="0">
                  <a:latin typeface="汉仪乐喵体简" panose="00020600040101010101" pitchFamily="18" charset="-122"/>
                  <a:ea typeface="汉仪乐喵体简" panose="00020600040101010101" pitchFamily="18" charset="-122"/>
                  <a:sym typeface="+mn-ea"/>
                </a:rPr>
                <a:t>I've waited longer for youthan I've waited for any </a:t>
              </a:r>
              <a:endParaRPr lang="en-US" altLang="zh-CN" sz="1050" dirty="0">
                <a:latin typeface="汉仪乐喵体简" panose="00020600040101010101" pitchFamily="18" charset="-122"/>
                <a:ea typeface="汉仪乐喵体简" panose="00020600040101010101" pitchFamily="18" charset="-122"/>
                <a:sym typeface="+mn-ea"/>
              </a:endParaRPr>
            </a:p>
            <a:p>
              <a:pPr>
                <a:lnSpc>
                  <a:spcPct val="200000"/>
                </a:lnSpc>
              </a:pPr>
              <a:r>
                <a:rPr lang="zh-CN" altLang="en-US" sz="1050" dirty="0">
                  <a:latin typeface="汉仪乐喵体简" panose="00020600040101010101" pitchFamily="18" charset="-122"/>
                  <a:ea typeface="汉仪乐喵体简" panose="00020600040101010101" pitchFamily="18" charset="-122"/>
                  <a:sym typeface="+mn-ea"/>
                </a:rPr>
                <a:t>woman. I love you more</a:t>
              </a:r>
            </a:p>
          </p:txBody>
        </p:sp>
      </p:grpSp>
      <p:grpSp>
        <p:nvGrpSpPr>
          <p:cNvPr id="15" name="PA-组合 14"/>
          <p:cNvGrpSpPr/>
          <p:nvPr>
            <p:custDataLst>
              <p:tags r:id="rId6"/>
            </p:custDataLst>
          </p:nvPr>
        </p:nvGrpSpPr>
        <p:grpSpPr>
          <a:xfrm>
            <a:off x="1799073" y="3890739"/>
            <a:ext cx="4358711" cy="1320751"/>
            <a:chOff x="1874163" y="1153159"/>
            <a:chExt cx="4358711" cy="1320751"/>
          </a:xfrm>
        </p:grpSpPr>
        <p:sp>
          <p:nvSpPr>
            <p:cNvPr id="16" name="PA-矩形 15"/>
            <p:cNvSpPr/>
            <p:nvPr>
              <p:custDataLst>
                <p:tags r:id="rId13"/>
              </p:custDataLst>
            </p:nvPr>
          </p:nvSpPr>
          <p:spPr>
            <a:xfrm>
              <a:off x="1874163" y="1153159"/>
              <a:ext cx="148951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b="1" dirty="0">
                  <a:latin typeface="汉仪乐喵体简" panose="00020600040101010101" pitchFamily="18" charset="-122"/>
                  <a:ea typeface="汉仪乐喵体简" panose="00020600040101010101" pitchFamily="18" charset="-122"/>
                </a:rPr>
                <a:t>TITLE HERE</a:t>
              </a:r>
              <a:endParaRPr lang="zh-CN" altLang="en-US" sz="1600" dirty="0">
                <a:latin typeface="汉仪乐喵体简" panose="00020600040101010101" pitchFamily="18" charset="-122"/>
                <a:ea typeface="汉仪乐喵体简" panose="00020600040101010101" pitchFamily="18" charset="-122"/>
              </a:endParaRPr>
            </a:p>
          </p:txBody>
        </p:sp>
        <p:sp>
          <p:nvSpPr>
            <p:cNvPr id="17" name="PA-矩形 16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1903609" y="1412081"/>
              <a:ext cx="4329265" cy="10618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050" dirty="0">
                  <a:latin typeface="汉仪乐喵体简" panose="00020600040101010101" pitchFamily="18" charset="-122"/>
                  <a:ea typeface="汉仪乐喵体简" panose="00020600040101010101" pitchFamily="18" charset="-122"/>
                  <a:sym typeface="+mn-ea"/>
                </a:rPr>
                <a:t>I love you more than I've ever loved any woman. And</a:t>
              </a:r>
              <a:endParaRPr lang="en-US" altLang="zh-CN" sz="1050" dirty="0">
                <a:latin typeface="汉仪乐喵体简" panose="00020600040101010101" pitchFamily="18" charset="-122"/>
                <a:ea typeface="汉仪乐喵体简" panose="00020600040101010101" pitchFamily="18" charset="-122"/>
                <a:sym typeface="+mn-ea"/>
              </a:endParaRPr>
            </a:p>
            <a:p>
              <a:pPr>
                <a:lnSpc>
                  <a:spcPct val="200000"/>
                </a:lnSpc>
              </a:pPr>
              <a:r>
                <a:rPr lang="zh-CN" altLang="en-US" sz="1050" dirty="0">
                  <a:latin typeface="汉仪乐喵体简" panose="00020600040101010101" pitchFamily="18" charset="-122"/>
                  <a:ea typeface="汉仪乐喵体简" panose="00020600040101010101" pitchFamily="18" charset="-122"/>
                  <a:sym typeface="+mn-ea"/>
                </a:rPr>
                <a:t>I've waited longer for youthan I've waited for any </a:t>
              </a:r>
              <a:endParaRPr lang="en-US" altLang="zh-CN" sz="1050" dirty="0">
                <a:latin typeface="汉仪乐喵体简" panose="00020600040101010101" pitchFamily="18" charset="-122"/>
                <a:ea typeface="汉仪乐喵体简" panose="00020600040101010101" pitchFamily="18" charset="-122"/>
                <a:sym typeface="+mn-ea"/>
              </a:endParaRPr>
            </a:p>
            <a:p>
              <a:pPr>
                <a:lnSpc>
                  <a:spcPct val="200000"/>
                </a:lnSpc>
              </a:pPr>
              <a:r>
                <a:rPr lang="zh-CN" altLang="en-US" sz="1050" dirty="0">
                  <a:latin typeface="汉仪乐喵体简" panose="00020600040101010101" pitchFamily="18" charset="-122"/>
                  <a:ea typeface="汉仪乐喵体简" panose="00020600040101010101" pitchFamily="18" charset="-122"/>
                  <a:sym typeface="+mn-ea"/>
                </a:rPr>
                <a:t>woman. I love you more</a:t>
              </a:r>
            </a:p>
          </p:txBody>
        </p:sp>
      </p:grpSp>
      <p:grpSp>
        <p:nvGrpSpPr>
          <p:cNvPr id="18" name="PA-组合 17"/>
          <p:cNvGrpSpPr/>
          <p:nvPr>
            <p:custDataLst>
              <p:tags r:id="rId7"/>
            </p:custDataLst>
          </p:nvPr>
        </p:nvGrpSpPr>
        <p:grpSpPr>
          <a:xfrm>
            <a:off x="7339088" y="1573288"/>
            <a:ext cx="4358711" cy="1320751"/>
            <a:chOff x="1874163" y="1153159"/>
            <a:chExt cx="4358711" cy="1320751"/>
          </a:xfrm>
        </p:grpSpPr>
        <p:sp>
          <p:nvSpPr>
            <p:cNvPr id="19" name="PA-矩形 18"/>
            <p:cNvSpPr/>
            <p:nvPr>
              <p:custDataLst>
                <p:tags r:id="rId11"/>
              </p:custDataLst>
            </p:nvPr>
          </p:nvSpPr>
          <p:spPr>
            <a:xfrm>
              <a:off x="1874163" y="1153159"/>
              <a:ext cx="148951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b="1" dirty="0">
                  <a:latin typeface="汉仪乐喵体简" panose="00020600040101010101" pitchFamily="18" charset="-122"/>
                  <a:ea typeface="汉仪乐喵体简" panose="00020600040101010101" pitchFamily="18" charset="-122"/>
                </a:rPr>
                <a:t>TITLE HERE</a:t>
              </a:r>
              <a:endParaRPr lang="zh-CN" altLang="en-US" sz="1600" dirty="0">
                <a:latin typeface="汉仪乐喵体简" panose="00020600040101010101" pitchFamily="18" charset="-122"/>
                <a:ea typeface="汉仪乐喵体简" panose="00020600040101010101" pitchFamily="18" charset="-122"/>
              </a:endParaRPr>
            </a:p>
          </p:txBody>
        </p:sp>
        <p:sp>
          <p:nvSpPr>
            <p:cNvPr id="20" name="PA-矩形 19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1903609" y="1412081"/>
              <a:ext cx="4329265" cy="10618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050" dirty="0">
                  <a:latin typeface="汉仪乐喵体简" panose="00020600040101010101" pitchFamily="18" charset="-122"/>
                  <a:ea typeface="汉仪乐喵体简" panose="00020600040101010101" pitchFamily="18" charset="-122"/>
                  <a:sym typeface="+mn-ea"/>
                </a:rPr>
                <a:t>I love you more than I've ever loved any woman. And</a:t>
              </a:r>
              <a:endParaRPr lang="en-US" altLang="zh-CN" sz="1050" dirty="0">
                <a:latin typeface="汉仪乐喵体简" panose="00020600040101010101" pitchFamily="18" charset="-122"/>
                <a:ea typeface="汉仪乐喵体简" panose="00020600040101010101" pitchFamily="18" charset="-122"/>
                <a:sym typeface="+mn-ea"/>
              </a:endParaRPr>
            </a:p>
            <a:p>
              <a:pPr>
                <a:lnSpc>
                  <a:spcPct val="200000"/>
                </a:lnSpc>
              </a:pPr>
              <a:r>
                <a:rPr lang="zh-CN" altLang="en-US" sz="1050" dirty="0">
                  <a:latin typeface="汉仪乐喵体简" panose="00020600040101010101" pitchFamily="18" charset="-122"/>
                  <a:ea typeface="汉仪乐喵体简" panose="00020600040101010101" pitchFamily="18" charset="-122"/>
                  <a:sym typeface="+mn-ea"/>
                </a:rPr>
                <a:t>I've waited longer for youthan I've waited for any </a:t>
              </a:r>
              <a:endParaRPr lang="en-US" altLang="zh-CN" sz="1050" dirty="0">
                <a:latin typeface="汉仪乐喵体简" panose="00020600040101010101" pitchFamily="18" charset="-122"/>
                <a:ea typeface="汉仪乐喵体简" panose="00020600040101010101" pitchFamily="18" charset="-122"/>
                <a:sym typeface="+mn-ea"/>
              </a:endParaRPr>
            </a:p>
            <a:p>
              <a:pPr>
                <a:lnSpc>
                  <a:spcPct val="200000"/>
                </a:lnSpc>
              </a:pPr>
              <a:r>
                <a:rPr lang="zh-CN" altLang="en-US" sz="1050" dirty="0">
                  <a:latin typeface="汉仪乐喵体简" panose="00020600040101010101" pitchFamily="18" charset="-122"/>
                  <a:ea typeface="汉仪乐喵体简" panose="00020600040101010101" pitchFamily="18" charset="-122"/>
                  <a:sym typeface="+mn-ea"/>
                </a:rPr>
                <a:t>woman. I love you more</a:t>
              </a:r>
            </a:p>
          </p:txBody>
        </p:sp>
      </p:grpSp>
      <p:grpSp>
        <p:nvGrpSpPr>
          <p:cNvPr id="21" name="PA-组合 20"/>
          <p:cNvGrpSpPr/>
          <p:nvPr>
            <p:custDataLst>
              <p:tags r:id="rId8"/>
            </p:custDataLst>
          </p:nvPr>
        </p:nvGrpSpPr>
        <p:grpSpPr>
          <a:xfrm>
            <a:off x="7202214" y="3890739"/>
            <a:ext cx="4358711" cy="1320751"/>
            <a:chOff x="1874163" y="1153159"/>
            <a:chExt cx="4358711" cy="1320751"/>
          </a:xfrm>
        </p:grpSpPr>
        <p:sp>
          <p:nvSpPr>
            <p:cNvPr id="22" name="PA-矩形 21"/>
            <p:cNvSpPr/>
            <p:nvPr>
              <p:custDataLst>
                <p:tags r:id="rId9"/>
              </p:custDataLst>
            </p:nvPr>
          </p:nvSpPr>
          <p:spPr>
            <a:xfrm>
              <a:off x="1874163" y="1153159"/>
              <a:ext cx="148951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b="1" dirty="0">
                  <a:latin typeface="汉仪乐喵体简" panose="00020600040101010101" pitchFamily="18" charset="-122"/>
                  <a:ea typeface="汉仪乐喵体简" panose="00020600040101010101" pitchFamily="18" charset="-122"/>
                </a:rPr>
                <a:t>TITLE HERE</a:t>
              </a:r>
              <a:endParaRPr lang="zh-CN" altLang="en-US" sz="1600" dirty="0">
                <a:latin typeface="汉仪乐喵体简" panose="00020600040101010101" pitchFamily="18" charset="-122"/>
                <a:ea typeface="汉仪乐喵体简" panose="00020600040101010101" pitchFamily="18" charset="-122"/>
              </a:endParaRPr>
            </a:p>
          </p:txBody>
        </p:sp>
        <p:sp>
          <p:nvSpPr>
            <p:cNvPr id="23" name="PA-矩形 22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1903609" y="1412081"/>
              <a:ext cx="4329265" cy="10618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050" dirty="0">
                  <a:latin typeface="汉仪乐喵体简" panose="00020600040101010101" pitchFamily="18" charset="-122"/>
                  <a:ea typeface="汉仪乐喵体简" panose="00020600040101010101" pitchFamily="18" charset="-122"/>
                  <a:sym typeface="+mn-ea"/>
                </a:rPr>
                <a:t>I love you more than I've ever loved any woman. And</a:t>
              </a:r>
              <a:endParaRPr lang="en-US" altLang="zh-CN" sz="1050" dirty="0">
                <a:latin typeface="汉仪乐喵体简" panose="00020600040101010101" pitchFamily="18" charset="-122"/>
                <a:ea typeface="汉仪乐喵体简" panose="00020600040101010101" pitchFamily="18" charset="-122"/>
                <a:sym typeface="+mn-ea"/>
              </a:endParaRPr>
            </a:p>
            <a:p>
              <a:pPr>
                <a:lnSpc>
                  <a:spcPct val="200000"/>
                </a:lnSpc>
              </a:pPr>
              <a:r>
                <a:rPr lang="zh-CN" altLang="en-US" sz="1050" dirty="0">
                  <a:latin typeface="汉仪乐喵体简" panose="00020600040101010101" pitchFamily="18" charset="-122"/>
                  <a:ea typeface="汉仪乐喵体简" panose="00020600040101010101" pitchFamily="18" charset="-122"/>
                  <a:sym typeface="+mn-ea"/>
                </a:rPr>
                <a:t>I've waited longer for youthan I've waited for any </a:t>
              </a:r>
              <a:endParaRPr lang="en-US" altLang="zh-CN" sz="1050" dirty="0">
                <a:latin typeface="汉仪乐喵体简" panose="00020600040101010101" pitchFamily="18" charset="-122"/>
                <a:ea typeface="汉仪乐喵体简" panose="00020600040101010101" pitchFamily="18" charset="-122"/>
                <a:sym typeface="+mn-ea"/>
              </a:endParaRPr>
            </a:p>
            <a:p>
              <a:pPr>
                <a:lnSpc>
                  <a:spcPct val="200000"/>
                </a:lnSpc>
              </a:pPr>
              <a:r>
                <a:rPr lang="zh-CN" altLang="en-US" sz="1050" dirty="0">
                  <a:latin typeface="汉仪乐喵体简" panose="00020600040101010101" pitchFamily="18" charset="-122"/>
                  <a:ea typeface="汉仪乐喵体简" panose="00020600040101010101" pitchFamily="18" charset="-122"/>
                  <a:sym typeface="+mn-ea"/>
                </a:rPr>
                <a:t>woman. I love you more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47910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PA-组合 1"/>
          <p:cNvGrpSpPr/>
          <p:nvPr>
            <p:custDataLst>
              <p:tags r:id="rId1"/>
            </p:custDataLst>
          </p:nvPr>
        </p:nvGrpSpPr>
        <p:grpSpPr>
          <a:xfrm>
            <a:off x="0" y="1754660"/>
            <a:ext cx="12192000" cy="3604052"/>
            <a:chOff x="0" y="2211861"/>
            <a:chExt cx="12192000" cy="3604052"/>
          </a:xfrm>
        </p:grpSpPr>
        <p:sp>
          <p:nvSpPr>
            <p:cNvPr id="3" name="PA-矩形 2"/>
            <p:cNvSpPr/>
            <p:nvPr>
              <p:custDataLst>
                <p:tags r:id="rId5"/>
              </p:custDataLst>
            </p:nvPr>
          </p:nvSpPr>
          <p:spPr>
            <a:xfrm>
              <a:off x="0" y="5362832"/>
              <a:ext cx="12192000" cy="453081"/>
            </a:xfrm>
            <a:prstGeom prst="rect">
              <a:avLst/>
            </a:prstGeom>
            <a:solidFill>
              <a:srgbClr val="00B0F0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PA-矩形 3"/>
            <p:cNvSpPr/>
            <p:nvPr>
              <p:custDataLst>
                <p:tags r:id="rId6"/>
              </p:custDataLst>
            </p:nvPr>
          </p:nvSpPr>
          <p:spPr>
            <a:xfrm>
              <a:off x="0" y="2211861"/>
              <a:ext cx="12192000" cy="3150972"/>
            </a:xfrm>
            <a:prstGeom prst="rect">
              <a:avLst/>
            </a:prstGeom>
            <a:solidFill>
              <a:srgbClr val="00B0F0">
                <a:alpha val="4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5" name="PA-图片 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2994" y="1071062"/>
            <a:ext cx="6190736" cy="548199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PA-文本框 5"/>
          <p:cNvSpPr txBox="1"/>
          <p:nvPr>
            <p:custDataLst>
              <p:tags r:id="rId3"/>
            </p:custDataLst>
          </p:nvPr>
        </p:nvSpPr>
        <p:spPr>
          <a:xfrm>
            <a:off x="7787306" y="2222299"/>
            <a:ext cx="37662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乐喵体简" panose="00020600040101010101" pitchFamily="18" charset="-122"/>
                <a:ea typeface="汉仪乐喵体简" panose="00020600040101010101" pitchFamily="18" charset="-122"/>
              </a:rPr>
              <a:t>章节前言</a:t>
            </a:r>
          </a:p>
        </p:txBody>
      </p:sp>
      <p:sp>
        <p:nvSpPr>
          <p:cNvPr id="7" name="PA-文本框 6"/>
          <p:cNvSpPr txBox="1"/>
          <p:nvPr>
            <p:custDataLst>
              <p:tags r:id="rId4"/>
            </p:custDataLst>
          </p:nvPr>
        </p:nvSpPr>
        <p:spPr>
          <a:xfrm>
            <a:off x="5575446" y="3053297"/>
            <a:ext cx="5978122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105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 love you more than I've ever loved any woman. And </a:t>
            </a:r>
            <a:endParaRPr lang="en-US" altLang="zh-CN" sz="1050" dirty="0">
              <a:latin typeface="汉仪乐喵体简" panose="00020600040101010101" pitchFamily="18" charset="-122"/>
              <a:ea typeface="汉仪乐喵体简" panose="00020600040101010101" pitchFamily="18" charset="-122"/>
              <a:cs typeface="+mn-ea"/>
              <a:sym typeface="+mn-lt"/>
            </a:endParaRPr>
          </a:p>
          <a:p>
            <a:pPr algn="r">
              <a:lnSpc>
                <a:spcPct val="200000"/>
              </a:lnSpc>
            </a:pPr>
            <a:r>
              <a:rPr lang="zh-CN" altLang="en-US" sz="105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I've waited longer for you than I've waited for any woman. I love you more than I've ever loved any woman. And </a:t>
            </a:r>
            <a:r>
              <a:rPr lang="en-US" altLang="zh-CN" sz="105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 </a:t>
            </a:r>
            <a:r>
              <a:rPr lang="zh-CN" altLang="en-US" sz="105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I've waited longer for you than I've waited for any woman. </a:t>
            </a:r>
          </a:p>
          <a:p>
            <a:pPr algn="r">
              <a:lnSpc>
                <a:spcPct val="200000"/>
              </a:lnSpc>
            </a:pPr>
            <a:endParaRPr lang="zh-CN" altLang="en-US" sz="1050" dirty="0">
              <a:latin typeface="汉仪乐喵体简" panose="00020600040101010101" pitchFamily="18" charset="-122"/>
              <a:ea typeface="汉仪乐喵体简" panose="00020600040101010101" pitchFamily="18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741919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PA-组合 1"/>
          <p:cNvGrpSpPr/>
          <p:nvPr>
            <p:custDataLst>
              <p:tags r:id="rId1"/>
            </p:custDataLst>
          </p:nvPr>
        </p:nvGrpSpPr>
        <p:grpSpPr>
          <a:xfrm>
            <a:off x="0" y="1804087"/>
            <a:ext cx="12192000" cy="3604052"/>
            <a:chOff x="0" y="2211861"/>
            <a:chExt cx="12192000" cy="3604052"/>
          </a:xfrm>
        </p:grpSpPr>
        <p:sp>
          <p:nvSpPr>
            <p:cNvPr id="3" name="PA-矩形 2"/>
            <p:cNvSpPr/>
            <p:nvPr>
              <p:custDataLst>
                <p:tags r:id="rId9"/>
              </p:custDataLst>
            </p:nvPr>
          </p:nvSpPr>
          <p:spPr>
            <a:xfrm>
              <a:off x="0" y="5362832"/>
              <a:ext cx="12192000" cy="453081"/>
            </a:xfrm>
            <a:prstGeom prst="rect">
              <a:avLst/>
            </a:prstGeom>
            <a:solidFill>
              <a:srgbClr val="00B0F0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PA-矩形 3"/>
            <p:cNvSpPr/>
            <p:nvPr>
              <p:custDataLst>
                <p:tags r:id="rId10"/>
              </p:custDataLst>
            </p:nvPr>
          </p:nvSpPr>
          <p:spPr>
            <a:xfrm>
              <a:off x="0" y="2211861"/>
              <a:ext cx="12192000" cy="3150972"/>
            </a:xfrm>
            <a:prstGeom prst="rect">
              <a:avLst/>
            </a:prstGeom>
            <a:solidFill>
              <a:srgbClr val="00B0F0">
                <a:alpha val="4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PA-组合 4">
            <a:extLst>
              <a:ext uri="{FF2B5EF4-FFF2-40B4-BE49-F238E27FC236}">
                <a16:creationId xmlns:a16="http://schemas.microsoft.com/office/drawing/2014/main" xmlns="" id="{F1CAF0AA-BDBD-47F5-9C96-9D25E52E3CF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083415" y="802316"/>
            <a:ext cx="3500770" cy="3043534"/>
            <a:chOff x="1190290" y="2371946"/>
            <a:chExt cx="3178557" cy="2831983"/>
          </a:xfrm>
        </p:grpSpPr>
        <p:pic>
          <p:nvPicPr>
            <p:cNvPr id="6" name="PA-图片 5">
              <a:extLst>
                <a:ext uri="{FF2B5EF4-FFF2-40B4-BE49-F238E27FC236}">
                  <a16:creationId xmlns:a16="http://schemas.microsoft.com/office/drawing/2014/main" xmlns="" id="{F0D2DBFF-00F7-49DF-B9CF-C679ED496DF5}"/>
                </a:ext>
              </a:extLst>
            </p:cNvPr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2"/>
            <a:stretch>
              <a:fillRect/>
            </a:stretch>
          </p:blipFill>
          <p:spPr>
            <a:xfrm>
              <a:off x="1190290" y="2371946"/>
              <a:ext cx="3178557" cy="2831983"/>
            </a:xfrm>
            <a:prstGeom prst="rect">
              <a:avLst/>
            </a:prstGeom>
          </p:spPr>
        </p:pic>
        <p:sp>
          <p:nvSpPr>
            <p:cNvPr id="7" name="PA-椭圆 1301">
              <a:extLst>
                <a:ext uri="{FF2B5EF4-FFF2-40B4-BE49-F238E27FC236}">
                  <a16:creationId xmlns:a16="http://schemas.microsoft.com/office/drawing/2014/main" xmlns="" id="{DD53CA88-978C-4A06-8AEA-13552B6741A4}"/>
                </a:ext>
              </a:extLst>
            </p:cNvPr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 rot="16200000">
              <a:off x="2061104" y="2645365"/>
              <a:ext cx="1935755" cy="1935756"/>
            </a:xfrm>
            <a:prstGeom prst="ellipse">
              <a:avLst/>
            </a:prstGeom>
            <a:solidFill>
              <a:srgbClr val="33C0F3"/>
            </a:solidFill>
            <a:ln w="9525">
              <a:solidFill>
                <a:srgbClr val="33C0F3"/>
              </a:solidFill>
              <a:round/>
              <a:headEnd/>
              <a:tailEnd/>
            </a:ln>
            <a:effectLst>
              <a:outerShdw blurRad="254000" dist="266700" dir="2700000" algn="tl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" name="PA-文本框 7"/>
          <p:cNvSpPr txBox="1"/>
          <p:nvPr>
            <p:custDataLst>
              <p:tags r:id="rId3"/>
            </p:custDataLst>
          </p:nvPr>
        </p:nvSpPr>
        <p:spPr>
          <a:xfrm>
            <a:off x="4827428" y="1533194"/>
            <a:ext cx="253714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Part </a:t>
            </a:r>
          </a:p>
          <a:p>
            <a:pPr algn="ctr"/>
            <a:r>
              <a:rPr lang="en-US" altLang="zh-CN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03</a:t>
            </a:r>
            <a:endParaRPr lang="zh-CN" alt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汉仪乐喵体简" panose="00020600040101010101" pitchFamily="18" charset="-122"/>
              <a:ea typeface="汉仪乐喵体简" panose="00020600040101010101" pitchFamily="18" charset="-122"/>
              <a:cs typeface="+mn-ea"/>
              <a:sym typeface="+mn-lt"/>
            </a:endParaRPr>
          </a:p>
        </p:txBody>
      </p:sp>
      <p:grpSp>
        <p:nvGrpSpPr>
          <p:cNvPr id="9" name="PA-组合 8">
            <a:extLst>
              <a:ext uri="{FF2B5EF4-FFF2-40B4-BE49-F238E27FC236}">
                <a16:creationId xmlns:a16="http://schemas.microsoft.com/office/drawing/2014/main" xmlns="" id="{F41097B5-9D96-4FCD-8672-2ABE9F35387B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3356016" y="3609247"/>
            <a:ext cx="5479967" cy="1244658"/>
            <a:chOff x="944174" y="1912066"/>
            <a:chExt cx="4993844" cy="1244658"/>
          </a:xfrm>
        </p:grpSpPr>
        <p:sp>
          <p:nvSpPr>
            <p:cNvPr id="10" name="PA-文本框 9"/>
            <p:cNvSpPr txBox="1"/>
            <p:nvPr>
              <p:custDataLst>
                <p:tags r:id="rId5"/>
              </p:custDataLst>
            </p:nvPr>
          </p:nvSpPr>
          <p:spPr>
            <a:xfrm>
              <a:off x="944174" y="2387283"/>
              <a:ext cx="499384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en-US" sz="1100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I love you more than I've ever loved any woman. And</a:t>
              </a:r>
              <a:r>
                <a:rPr lang="en-US" altLang="zh-CN" sz="1100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 </a:t>
              </a:r>
              <a:r>
                <a:rPr lang="zh-CN" altLang="en-US" sz="1100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I've waited longer for you than I've waited for any woman. </a:t>
              </a:r>
            </a:p>
          </p:txBody>
        </p:sp>
        <p:sp>
          <p:nvSpPr>
            <p:cNvPr id="11" name="PA-文本框 10"/>
            <p:cNvSpPr txBox="1"/>
            <p:nvPr>
              <p:custDataLst>
                <p:tags r:id="rId6"/>
              </p:custDataLst>
            </p:nvPr>
          </p:nvSpPr>
          <p:spPr>
            <a:xfrm>
              <a:off x="2122961" y="1912066"/>
              <a:ext cx="2865735" cy="473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95235">
                <a:lnSpc>
                  <a:spcPct val="150000"/>
                </a:lnSpc>
              </a:pPr>
              <a:r>
                <a:rPr lang="en-US" altLang="zh-CN" b="1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ADD YOUR TITLE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82655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-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157" y="2471349"/>
            <a:ext cx="3602976" cy="3435178"/>
          </a:xfrm>
          <a:prstGeom prst="rect">
            <a:avLst/>
          </a:prstGeom>
        </p:spPr>
      </p:pic>
      <p:grpSp>
        <p:nvGrpSpPr>
          <p:cNvPr id="3" name="PA-组合 2"/>
          <p:cNvGrpSpPr/>
          <p:nvPr>
            <p:custDataLst>
              <p:tags r:id="rId2"/>
            </p:custDataLst>
          </p:nvPr>
        </p:nvGrpSpPr>
        <p:grpSpPr>
          <a:xfrm>
            <a:off x="1051918" y="3038085"/>
            <a:ext cx="2699282" cy="1837367"/>
            <a:chOff x="7717465" y="1591633"/>
            <a:chExt cx="2699282" cy="1837367"/>
          </a:xfrm>
        </p:grpSpPr>
        <p:sp>
          <p:nvSpPr>
            <p:cNvPr id="4" name="PA-文本框 13"/>
            <p:cNvSpPr txBox="1"/>
            <p:nvPr>
              <p:custDataLst>
                <p:tags r:id="rId9"/>
              </p:custDataLst>
            </p:nvPr>
          </p:nvSpPr>
          <p:spPr>
            <a:xfrm>
              <a:off x="7717465" y="1982450"/>
              <a:ext cx="2699282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en-US" sz="1100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I love you more than I've ever loved any woman. And I've waited longer for you than I've waited for any woman.</a:t>
              </a:r>
            </a:p>
          </p:txBody>
        </p:sp>
        <p:sp>
          <p:nvSpPr>
            <p:cNvPr id="5" name="PA-矩形 4"/>
            <p:cNvSpPr/>
            <p:nvPr>
              <p:custDataLst>
                <p:tags r:id="rId10"/>
              </p:custDataLst>
            </p:nvPr>
          </p:nvSpPr>
          <p:spPr>
            <a:xfrm>
              <a:off x="8328763" y="1591633"/>
              <a:ext cx="147668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695235">
                <a:lnSpc>
                  <a:spcPct val="150000"/>
                </a:lnSpc>
              </a:pPr>
              <a:r>
                <a:rPr lang="en-US" altLang="zh-CN" sz="1600" b="1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TITLE</a:t>
              </a:r>
              <a:r>
                <a:rPr lang="en-US" altLang="zh-CN" sz="1400" b="1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 </a:t>
              </a:r>
              <a:r>
                <a:rPr lang="en-US" altLang="zh-CN" sz="1600" b="1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HERE</a:t>
              </a:r>
              <a:endParaRPr lang="en-US" altLang="zh-CN" sz="1400" b="1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endParaRPr>
            </a:p>
          </p:txBody>
        </p:sp>
      </p:grpSp>
      <p:grpSp>
        <p:nvGrpSpPr>
          <p:cNvPr id="12" name="PA-组合 11">
            <a:extLst>
              <a:ext uri="{FF2B5EF4-FFF2-40B4-BE49-F238E27FC236}">
                <a16:creationId xmlns:a16="http://schemas.microsoft.com/office/drawing/2014/main" xmlns="" id="{F41097B5-9D96-4FCD-8672-2ABE9F35387B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1937952" y="913741"/>
            <a:ext cx="8316096" cy="1287695"/>
            <a:chOff x="34482" y="1992235"/>
            <a:chExt cx="8316096" cy="1287695"/>
          </a:xfrm>
        </p:grpSpPr>
        <p:sp>
          <p:nvSpPr>
            <p:cNvPr id="13" name="PA-文本框 12"/>
            <p:cNvSpPr txBox="1"/>
            <p:nvPr>
              <p:custDataLst>
                <p:tags r:id="rId7"/>
              </p:custDataLst>
            </p:nvPr>
          </p:nvSpPr>
          <p:spPr>
            <a:xfrm>
              <a:off x="34482" y="2510489"/>
              <a:ext cx="831609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en-US" sz="1100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I love you more than I've ever loved any woman. And I've waited longer for you than I've waited for any woman. I love you more than I've ever loved any woman. </a:t>
              </a:r>
            </a:p>
          </p:txBody>
        </p:sp>
        <p:sp>
          <p:nvSpPr>
            <p:cNvPr id="14" name="PA-文本框 13"/>
            <p:cNvSpPr txBox="1"/>
            <p:nvPr>
              <p:custDataLst>
                <p:tags r:id="rId8"/>
              </p:custDataLst>
            </p:nvPr>
          </p:nvSpPr>
          <p:spPr>
            <a:xfrm>
              <a:off x="2390789" y="1992235"/>
              <a:ext cx="3574518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 defTabSz="695235">
                <a:lnSpc>
                  <a:spcPct val="150000"/>
                </a:lnSpc>
              </a:pPr>
              <a:r>
                <a:rPr lang="en-US" altLang="zh-CN" b="1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ADD YOUR TITLE HERE</a:t>
              </a:r>
            </a:p>
          </p:txBody>
        </p:sp>
      </p:grpSp>
      <p:grpSp>
        <p:nvGrpSpPr>
          <p:cNvPr id="15" name="PA-组合 14"/>
          <p:cNvGrpSpPr/>
          <p:nvPr>
            <p:custDataLst>
              <p:tags r:id="rId4"/>
            </p:custDataLst>
          </p:nvPr>
        </p:nvGrpSpPr>
        <p:grpSpPr>
          <a:xfrm>
            <a:off x="8416090" y="3038085"/>
            <a:ext cx="2699282" cy="1837367"/>
            <a:chOff x="7717465" y="1591633"/>
            <a:chExt cx="2699282" cy="1837367"/>
          </a:xfrm>
        </p:grpSpPr>
        <p:sp>
          <p:nvSpPr>
            <p:cNvPr id="16" name="PA-文本框 13"/>
            <p:cNvSpPr txBox="1"/>
            <p:nvPr>
              <p:custDataLst>
                <p:tags r:id="rId5"/>
              </p:custDataLst>
            </p:nvPr>
          </p:nvSpPr>
          <p:spPr>
            <a:xfrm>
              <a:off x="7717465" y="1982450"/>
              <a:ext cx="2699282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en-US" sz="1100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I love you more than I've ever loved any woman. And I've waited longer for you than I've waited for any woman.</a:t>
              </a:r>
            </a:p>
          </p:txBody>
        </p:sp>
        <p:sp>
          <p:nvSpPr>
            <p:cNvPr id="17" name="PA-矩形 16"/>
            <p:cNvSpPr/>
            <p:nvPr>
              <p:custDataLst>
                <p:tags r:id="rId6"/>
              </p:custDataLst>
            </p:nvPr>
          </p:nvSpPr>
          <p:spPr>
            <a:xfrm>
              <a:off x="8328763" y="1591633"/>
              <a:ext cx="147668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695235">
                <a:lnSpc>
                  <a:spcPct val="150000"/>
                </a:lnSpc>
              </a:pPr>
              <a:r>
                <a:rPr lang="en-US" altLang="zh-CN" sz="1600" b="1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TITLE</a:t>
              </a:r>
              <a:r>
                <a:rPr lang="en-US" altLang="zh-CN" sz="1400" b="1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 </a:t>
              </a:r>
              <a:r>
                <a:rPr lang="en-US" altLang="zh-CN" sz="1600" b="1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HERE</a:t>
              </a:r>
              <a:endParaRPr lang="en-US" altLang="zh-CN" sz="1400" b="1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27881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mg.hb.aicdn.com/dc524e5c12b51f710db3420777f140b90b35bebf2ac1d-Bbk1kz_fw65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923" y="1386626"/>
            <a:ext cx="4334733" cy="295130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1430664" y="4677264"/>
            <a:ext cx="9330671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5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 love you more than I've ever loved any woman. And I've waited longer for you than I've waited for any woman. I love you more than I've ever loved any woman. And I've waited longer for you than I've waited for any woman.</a:t>
            </a:r>
          </a:p>
          <a:p>
            <a:pPr>
              <a:lnSpc>
                <a:spcPct val="200000"/>
              </a:lnSpc>
            </a:pPr>
            <a:endParaRPr lang="zh-CN" altLang="en-US" sz="1050" dirty="0">
              <a:latin typeface="汉仪乐喵体简" panose="00020600040101010101" pitchFamily="18" charset="-122"/>
              <a:ea typeface="汉仪乐喵体简" panose="00020600040101010101" pitchFamily="18" charset="-122"/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593537" y="1743882"/>
            <a:ext cx="716692" cy="673368"/>
            <a:chOff x="5955957" y="2218113"/>
            <a:chExt cx="716692" cy="673368"/>
          </a:xfrm>
        </p:grpSpPr>
        <p:sp>
          <p:nvSpPr>
            <p:cNvPr id="8" name="椭圆 7"/>
            <p:cNvSpPr/>
            <p:nvPr/>
          </p:nvSpPr>
          <p:spPr>
            <a:xfrm>
              <a:off x="5955957" y="2218113"/>
              <a:ext cx="691978" cy="673368"/>
            </a:xfrm>
            <a:prstGeom prst="ellipse">
              <a:avLst/>
            </a:prstGeom>
            <a:solidFill>
              <a:srgbClr val="58CEFF"/>
            </a:solidFill>
            <a:ln>
              <a:solidFill>
                <a:srgbClr val="58CEFF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latin typeface="汉仪乐喵体简" panose="00020600040101010101" pitchFamily="18" charset="-122"/>
                <a:ea typeface="汉仪乐喵体简" panose="00020600040101010101" pitchFamily="18" charset="-122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6009503" y="2287123"/>
              <a:ext cx="66314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latin typeface="汉仪乐喵体简" panose="00020600040101010101" pitchFamily="18" charset="-122"/>
                  <a:ea typeface="汉仪乐喵体简" panose="00020600040101010101" pitchFamily="18" charset="-122"/>
                </a:rPr>
                <a:t>01</a:t>
              </a:r>
              <a:endParaRPr lang="zh-CN" altLang="en-US" sz="2800" dirty="0">
                <a:latin typeface="汉仪乐喵体简" panose="00020600040101010101" pitchFamily="18" charset="-122"/>
                <a:ea typeface="汉仪乐喵体简" panose="00020600040101010101" pitchFamily="18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605894" y="3210573"/>
            <a:ext cx="691978" cy="673368"/>
            <a:chOff x="5955957" y="3700772"/>
            <a:chExt cx="691978" cy="673368"/>
          </a:xfrm>
        </p:grpSpPr>
        <p:sp>
          <p:nvSpPr>
            <p:cNvPr id="11" name="椭圆 10"/>
            <p:cNvSpPr/>
            <p:nvPr/>
          </p:nvSpPr>
          <p:spPr>
            <a:xfrm>
              <a:off x="5955957" y="3700772"/>
              <a:ext cx="691978" cy="673368"/>
            </a:xfrm>
            <a:prstGeom prst="ellipse">
              <a:avLst/>
            </a:prstGeom>
            <a:solidFill>
              <a:srgbClr val="58CEFF"/>
            </a:solidFill>
            <a:ln>
              <a:solidFill>
                <a:srgbClr val="58CEFF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latin typeface="汉仪乐喵体简" panose="00020600040101010101" pitchFamily="18" charset="-122"/>
                <a:ea typeface="汉仪乐喵体简" panose="00020600040101010101" pitchFamily="18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5984789" y="3745068"/>
              <a:ext cx="66314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latin typeface="汉仪乐喵体简" panose="00020600040101010101" pitchFamily="18" charset="-122"/>
                  <a:ea typeface="汉仪乐喵体简" panose="00020600040101010101" pitchFamily="18" charset="-122"/>
                </a:rPr>
                <a:t>02</a:t>
              </a:r>
              <a:endParaRPr lang="zh-CN" altLang="en-US" sz="2800" dirty="0">
                <a:latin typeface="汉仪乐喵体简" panose="00020600040101010101" pitchFamily="18" charset="-122"/>
                <a:ea typeface="汉仪乐喵体简" panose="00020600040101010101" pitchFamily="18" charset="-122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6540326" y="1514996"/>
            <a:ext cx="5029764" cy="1021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5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 love you more than I've ever loved any woman. And I've waited longer for you than I've waited for any woman. I love you more than I've ever loved any woman. </a:t>
            </a:r>
            <a:r>
              <a:rPr lang="en-US" altLang="zh-CN" sz="105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c</a:t>
            </a:r>
            <a:endParaRPr lang="zh-CN" altLang="en-US" sz="1050" dirty="0">
              <a:latin typeface="汉仪乐喵体简" panose="00020600040101010101" pitchFamily="18" charset="-122"/>
              <a:ea typeface="汉仪乐喵体简" panose="00020600040101010101" pitchFamily="18" charset="-122"/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540326" y="2977171"/>
            <a:ext cx="5029764" cy="1021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5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 love you more than I've ever loved any woman. And I've waited longer for you than I've waited for any woman. I love you more than I've ever loved any woman. </a:t>
            </a:r>
            <a:r>
              <a:rPr lang="en-US" altLang="zh-CN" sz="105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c</a:t>
            </a:r>
            <a:endParaRPr lang="zh-CN" altLang="en-US" sz="1050" dirty="0">
              <a:latin typeface="汉仪乐喵体简" panose="00020600040101010101" pitchFamily="18" charset="-122"/>
              <a:ea typeface="汉仪乐喵体简" panose="00020600040101010101" pitchFamily="18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790347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A-图片 2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443" y="2378439"/>
            <a:ext cx="2203754" cy="2101121"/>
          </a:xfrm>
          <a:prstGeom prst="rect">
            <a:avLst/>
          </a:prstGeom>
        </p:spPr>
      </p:pic>
      <p:grpSp>
        <p:nvGrpSpPr>
          <p:cNvPr id="30" name="PA-组合 29"/>
          <p:cNvGrpSpPr/>
          <p:nvPr>
            <p:custDataLst>
              <p:tags r:id="rId2"/>
            </p:custDataLst>
          </p:nvPr>
        </p:nvGrpSpPr>
        <p:grpSpPr>
          <a:xfrm>
            <a:off x="4130994" y="1219485"/>
            <a:ext cx="6504952" cy="4310678"/>
            <a:chOff x="4637621" y="1219485"/>
            <a:chExt cx="6504952" cy="4310678"/>
          </a:xfrm>
        </p:grpSpPr>
        <p:pic>
          <p:nvPicPr>
            <p:cNvPr id="22" name="PA-图片 21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57" t="-2969" r="88699" b="92937"/>
            <a:stretch/>
          </p:blipFill>
          <p:spPr>
            <a:xfrm flipH="1">
              <a:off x="4637621" y="1219485"/>
              <a:ext cx="800548" cy="918460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3" name="PA-图片 22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57" t="-2969" r="88699" b="92937"/>
            <a:stretch/>
          </p:blipFill>
          <p:spPr>
            <a:xfrm flipH="1">
              <a:off x="4637621" y="4611703"/>
              <a:ext cx="800548" cy="918460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PA-图片 23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57" t="-2969" r="88699" b="92937"/>
            <a:stretch/>
          </p:blipFill>
          <p:spPr>
            <a:xfrm flipH="1">
              <a:off x="5312261" y="2352058"/>
              <a:ext cx="800548" cy="918460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PA-图片 24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 rotWithShape="1"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57" t="-2969" r="88699" b="92937"/>
            <a:stretch/>
          </p:blipFill>
          <p:spPr>
            <a:xfrm flipH="1">
              <a:off x="5312261" y="3479130"/>
              <a:ext cx="800548" cy="918460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6" name="PA-文本框 25"/>
            <p:cNvSpPr txBox="1"/>
            <p:nvPr>
              <p:custDataLst>
                <p:tags r:id="rId7"/>
              </p:custDataLst>
            </p:nvPr>
          </p:nvSpPr>
          <p:spPr>
            <a:xfrm>
              <a:off x="5438169" y="1312134"/>
              <a:ext cx="502976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050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I love you more than I've ever loved any woman. And I've waited longer for you than I've waited for any woman. </a:t>
              </a:r>
            </a:p>
          </p:txBody>
        </p:sp>
        <p:sp>
          <p:nvSpPr>
            <p:cNvPr id="27" name="PA-文本框 26"/>
            <p:cNvSpPr txBox="1"/>
            <p:nvPr>
              <p:custDataLst>
                <p:tags r:id="rId8"/>
              </p:custDataLst>
            </p:nvPr>
          </p:nvSpPr>
          <p:spPr>
            <a:xfrm>
              <a:off x="6096000" y="2441956"/>
              <a:ext cx="502976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050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I love you more than I've ever loved any woman. And I've waited longer for you than I've waited for any woman. </a:t>
              </a:r>
            </a:p>
          </p:txBody>
        </p:sp>
        <p:sp>
          <p:nvSpPr>
            <p:cNvPr id="28" name="PA-文本框 27"/>
            <p:cNvSpPr txBox="1"/>
            <p:nvPr>
              <p:custDataLst>
                <p:tags r:id="rId9"/>
              </p:custDataLst>
            </p:nvPr>
          </p:nvSpPr>
          <p:spPr>
            <a:xfrm>
              <a:off x="6112809" y="3569028"/>
              <a:ext cx="502976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050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I love you more than I've ever loved any woman. And I've waited longer for you than I've waited for any woman. </a:t>
              </a:r>
            </a:p>
          </p:txBody>
        </p:sp>
        <p:sp>
          <p:nvSpPr>
            <p:cNvPr id="29" name="PA-文本框 28"/>
            <p:cNvSpPr txBox="1"/>
            <p:nvPr>
              <p:custDataLst>
                <p:tags r:id="rId10"/>
              </p:custDataLst>
            </p:nvPr>
          </p:nvSpPr>
          <p:spPr>
            <a:xfrm>
              <a:off x="5438169" y="4701601"/>
              <a:ext cx="502976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050" dirty="0">
                  <a:latin typeface="汉仪乐喵体简" panose="00020600040101010101" pitchFamily="18" charset="-122"/>
                  <a:ea typeface="汉仪乐喵体简" panose="00020600040101010101" pitchFamily="18" charset="-122"/>
                  <a:cs typeface="+mn-ea"/>
                  <a:sym typeface="+mn-lt"/>
                </a:rPr>
                <a:t>I love you more than I've ever loved any woman. And I've waited longer for you than I've waited for any woman.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920315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A-矩形 8"/>
          <p:cNvSpPr/>
          <p:nvPr>
            <p:custDataLst>
              <p:tags r:id="rId1"/>
            </p:custDataLst>
          </p:nvPr>
        </p:nvSpPr>
        <p:spPr>
          <a:xfrm>
            <a:off x="0" y="4902705"/>
            <a:ext cx="12192000" cy="777284"/>
          </a:xfrm>
          <a:prstGeom prst="rect">
            <a:avLst/>
          </a:prstGeom>
          <a:solidFill>
            <a:srgbClr val="00B0F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PA-文本框 1"/>
          <p:cNvSpPr txBox="1"/>
          <p:nvPr>
            <p:custDataLst>
              <p:tags r:id="rId2"/>
            </p:custDataLst>
          </p:nvPr>
        </p:nvSpPr>
        <p:spPr>
          <a:xfrm>
            <a:off x="1457327" y="2416516"/>
            <a:ext cx="4833390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5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 love you more than I've ever loved any woman. And I've waited longer for you than I've waited for any woman. I love you more than I've ever loved any woman. And I've waited longer for you than I've waited for any woman.</a:t>
            </a:r>
          </a:p>
          <a:p>
            <a:pPr>
              <a:lnSpc>
                <a:spcPct val="200000"/>
              </a:lnSpc>
            </a:pPr>
            <a:endParaRPr lang="zh-CN" altLang="en-US" sz="1050" dirty="0">
              <a:latin typeface="汉仪乐喵体简" panose="00020600040101010101" pitchFamily="18" charset="-122"/>
              <a:ea typeface="汉仪乐喵体简" panose="00020600040101010101" pitchFamily="18" charset="-122"/>
              <a:cs typeface="+mn-ea"/>
              <a:sym typeface="+mn-lt"/>
            </a:endParaRPr>
          </a:p>
        </p:txBody>
      </p:sp>
      <p:sp>
        <p:nvSpPr>
          <p:cNvPr id="3" name="PA-文本框 2"/>
          <p:cNvSpPr txBox="1"/>
          <p:nvPr>
            <p:custDataLst>
              <p:tags r:id="rId3"/>
            </p:custDataLst>
          </p:nvPr>
        </p:nvSpPr>
        <p:spPr>
          <a:xfrm>
            <a:off x="1457328" y="1360054"/>
            <a:ext cx="4833389" cy="830997"/>
          </a:xfrm>
          <a:prstGeom prst="rect">
            <a:avLst/>
          </a:prstGeom>
          <a:noFill/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ADD </a:t>
            </a:r>
          </a:p>
          <a:p>
            <a:r>
              <a:rPr lang="en-US" altLang="zh-CN" sz="2400" b="1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YOUR TITTLE HERE</a:t>
            </a:r>
            <a:endParaRPr lang="zh-CN" altLang="en-US" sz="2400" b="1" dirty="0">
              <a:latin typeface="汉仪乐喵体简" panose="00020600040101010101" pitchFamily="18" charset="-122"/>
              <a:ea typeface="汉仪乐喵体简" panose="00020600040101010101" pitchFamily="18" charset="-122"/>
              <a:cs typeface="+mn-ea"/>
              <a:sym typeface="+mn-lt"/>
            </a:endParaRPr>
          </a:p>
        </p:txBody>
      </p:sp>
      <p:sp>
        <p:nvSpPr>
          <p:cNvPr id="4" name="PA-文本框 3"/>
          <p:cNvSpPr txBox="1"/>
          <p:nvPr>
            <p:custDataLst>
              <p:tags r:id="rId4"/>
            </p:custDataLst>
          </p:nvPr>
        </p:nvSpPr>
        <p:spPr>
          <a:xfrm>
            <a:off x="1457328" y="3853537"/>
            <a:ext cx="48333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5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 love you more than I've ever loved any woman. </a:t>
            </a:r>
            <a:endParaRPr lang="en-US" altLang="zh-CN" sz="1050" dirty="0">
              <a:latin typeface="汉仪乐喵体简" panose="00020600040101010101" pitchFamily="18" charset="-122"/>
              <a:ea typeface="汉仪乐喵体简" panose="00020600040101010101" pitchFamily="18" charset="-122"/>
              <a:cs typeface="+mn-ea"/>
              <a:sym typeface="+mn-lt"/>
            </a:endParaRPr>
          </a:p>
          <a:p>
            <a:pPr>
              <a:lnSpc>
                <a:spcPct val="200000"/>
              </a:lnSpc>
            </a:pPr>
            <a:r>
              <a:rPr lang="zh-CN" altLang="en-US" sz="105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And I've waited longer for you than I've waited for any woman</a:t>
            </a:r>
          </a:p>
        </p:txBody>
      </p:sp>
      <p:pic>
        <p:nvPicPr>
          <p:cNvPr id="1026" name="PA-图片 2" descr="中秋快乐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19"/>
          <a:stretch/>
        </p:blipFill>
        <p:spPr bwMode="auto">
          <a:xfrm>
            <a:off x="6991986" y="914400"/>
            <a:ext cx="3881960" cy="5445425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3600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/>
      <p:bldP spid="3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PA-组合 4"/>
          <p:cNvGrpSpPr/>
          <p:nvPr>
            <p:custDataLst>
              <p:tags r:id="rId1"/>
            </p:custDataLst>
          </p:nvPr>
        </p:nvGrpSpPr>
        <p:grpSpPr>
          <a:xfrm>
            <a:off x="0" y="1754660"/>
            <a:ext cx="12192000" cy="3604052"/>
            <a:chOff x="0" y="2211861"/>
            <a:chExt cx="12192000" cy="3604052"/>
          </a:xfrm>
        </p:grpSpPr>
        <p:sp>
          <p:nvSpPr>
            <p:cNvPr id="4" name="PA-矩形 3"/>
            <p:cNvSpPr/>
            <p:nvPr>
              <p:custDataLst>
                <p:tags r:id="rId6"/>
              </p:custDataLst>
            </p:nvPr>
          </p:nvSpPr>
          <p:spPr>
            <a:xfrm>
              <a:off x="0" y="5362832"/>
              <a:ext cx="12192000" cy="453081"/>
            </a:xfrm>
            <a:prstGeom prst="rect">
              <a:avLst/>
            </a:prstGeom>
            <a:solidFill>
              <a:srgbClr val="00B0F0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PA-矩形 2"/>
            <p:cNvSpPr/>
            <p:nvPr>
              <p:custDataLst>
                <p:tags r:id="rId7"/>
              </p:custDataLst>
            </p:nvPr>
          </p:nvSpPr>
          <p:spPr>
            <a:xfrm>
              <a:off x="0" y="2211861"/>
              <a:ext cx="12192000" cy="3150972"/>
            </a:xfrm>
            <a:prstGeom prst="rect">
              <a:avLst/>
            </a:prstGeom>
            <a:solidFill>
              <a:srgbClr val="00B0F0">
                <a:alpha val="4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PA-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4616" y="803673"/>
            <a:ext cx="6597587" cy="572864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PA-文本框 5"/>
          <p:cNvSpPr txBox="1"/>
          <p:nvPr>
            <p:custDataLst>
              <p:tags r:id="rId3"/>
            </p:custDataLst>
          </p:nvPr>
        </p:nvSpPr>
        <p:spPr>
          <a:xfrm>
            <a:off x="504909" y="1978534"/>
            <a:ext cx="50309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汉仪乐喵体简" panose="00020600040101010101" pitchFamily="18" charset="-122"/>
                <a:ea typeface="汉仪乐喵体简" panose="00020600040101010101" pitchFamily="18" charset="-122"/>
              </a:rPr>
              <a:t>快乐学习</a:t>
            </a:r>
          </a:p>
        </p:txBody>
      </p:sp>
      <p:sp>
        <p:nvSpPr>
          <p:cNvPr id="7" name="PA-文本框 6"/>
          <p:cNvSpPr txBox="1"/>
          <p:nvPr>
            <p:custDataLst>
              <p:tags r:id="rId4"/>
            </p:custDataLst>
          </p:nvPr>
        </p:nvSpPr>
        <p:spPr>
          <a:xfrm>
            <a:off x="694527" y="3386582"/>
            <a:ext cx="540147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05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 love you more than I've ever loved any woman. And </a:t>
            </a:r>
            <a:endParaRPr lang="en-US" altLang="zh-CN" sz="1050" dirty="0">
              <a:latin typeface="汉仪乐喵体简" panose="00020600040101010101" pitchFamily="18" charset="-122"/>
              <a:ea typeface="汉仪乐喵体简" panose="00020600040101010101" pitchFamily="18" charset="-122"/>
              <a:cs typeface="+mn-ea"/>
              <a:sym typeface="+mn-lt"/>
            </a:endParaRPr>
          </a:p>
          <a:p>
            <a:pPr>
              <a:lnSpc>
                <a:spcPct val="200000"/>
              </a:lnSpc>
            </a:pPr>
            <a:r>
              <a:rPr lang="zh-CN" altLang="en-US" sz="1050" dirty="0">
                <a:latin typeface="汉仪乐喵体简" panose="00020600040101010101" pitchFamily="18" charset="-122"/>
                <a:ea typeface="汉仪乐喵体简" panose="00020600040101010101" pitchFamily="18" charset="-122"/>
                <a:cs typeface="+mn-ea"/>
                <a:sym typeface="+mn-lt"/>
              </a:rPr>
              <a:t>I've waited longer for you than I've waited for any woman. I love you more than I've ever loved any woman. </a:t>
            </a:r>
          </a:p>
          <a:p>
            <a:pPr>
              <a:lnSpc>
                <a:spcPct val="200000"/>
              </a:lnSpc>
            </a:pPr>
            <a:endParaRPr lang="zh-CN" altLang="en-US" sz="1050" dirty="0">
              <a:latin typeface="汉仪乐喵体简" panose="00020600040101010101" pitchFamily="18" charset="-122"/>
              <a:ea typeface="汉仪乐喵体简" panose="00020600040101010101" pitchFamily="18" charset="-122"/>
              <a:cs typeface="+mn-ea"/>
              <a:sym typeface="+mn-lt"/>
            </a:endParaRPr>
          </a:p>
        </p:txBody>
      </p:sp>
      <p:sp>
        <p:nvSpPr>
          <p:cNvPr id="8" name="PA-文本框 7"/>
          <p:cNvSpPr txBox="1"/>
          <p:nvPr>
            <p:custDataLst>
              <p:tags r:id="rId5"/>
            </p:custDataLst>
          </p:nvPr>
        </p:nvSpPr>
        <p:spPr>
          <a:xfrm>
            <a:off x="694527" y="3001716"/>
            <a:ext cx="34405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latin typeface="汉仪乐喵体简" panose="00020600040101010101" pitchFamily="18" charset="-122"/>
                <a:ea typeface="汉仪乐喵体简" panose="00020600040101010101" pitchFamily="18" charset="-122"/>
              </a:rPr>
              <a:t>卡通儿童小清新通用版</a:t>
            </a:r>
          </a:p>
        </p:txBody>
      </p:sp>
    </p:spTree>
    <p:extLst>
      <p:ext uri="{BB962C8B-B14F-4D97-AF65-F5344CB8AC3E}">
        <p14:creationId xmlns:p14="http://schemas.microsoft.com/office/powerpoint/2010/main" val="800877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0.2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1943</Words>
  <Application>Microsoft Office PowerPoint</Application>
  <PresentationFormat>宽屏</PresentationFormat>
  <Paragraphs>122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0" baseType="lpstr">
      <vt:lpstr>Playfair Display Black</vt:lpstr>
      <vt:lpstr>汉仪乐喵体简</vt:lpstr>
      <vt:lpstr>宋体</vt:lpstr>
      <vt:lpstr>微软雅黑</vt:lpstr>
      <vt:lpstr>Arial</vt:lpstr>
      <vt:lpstr>Calibri</vt:lpstr>
      <vt:lpstr>Calibri Light</vt:lpstr>
      <vt:lpstr>Impact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MICHAEL</cp:lastModifiedBy>
  <cp:revision>20</cp:revision>
  <dcterms:created xsi:type="dcterms:W3CDTF">2018-03-13T05:52:20Z</dcterms:created>
  <dcterms:modified xsi:type="dcterms:W3CDTF">2018-07-02T03:06:22Z</dcterms:modified>
</cp:coreProperties>
</file>