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7" r:id="rId3"/>
    <p:sldId id="258" r:id="rId4"/>
    <p:sldId id="259" r:id="rId5"/>
    <p:sldId id="261" r:id="rId6"/>
    <p:sldId id="266" r:id="rId7"/>
    <p:sldId id="267" r:id="rId8"/>
    <p:sldId id="268" r:id="rId9"/>
    <p:sldId id="260" r:id="rId10"/>
    <p:sldId id="269" r:id="rId11"/>
    <p:sldId id="263" r:id="rId12"/>
    <p:sldId id="270" r:id="rId13"/>
    <p:sldId id="279" r:id="rId14"/>
    <p:sldId id="282" r:id="rId15"/>
    <p:sldId id="264" r:id="rId16"/>
    <p:sldId id="280" r:id="rId17"/>
    <p:sldId id="273" r:id="rId18"/>
    <p:sldId id="274" r:id="rId19"/>
    <p:sldId id="281" r:id="rId20"/>
    <p:sldId id="278" r:id="rId21"/>
    <p:sldId id="284" r:id="rId22"/>
    <p:sldId id="265" r:id="rId23"/>
    <p:sldId id="275" r:id="rId24"/>
    <p:sldId id="276" r:id="rId25"/>
    <p:sldId id="277" r:id="rId26"/>
    <p:sldId id="283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1014"/>
    <a:srgbClr val="B61216"/>
    <a:srgbClr val="DA0404"/>
    <a:srgbClr val="FDD6D1"/>
    <a:srgbClr val="F2DC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26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effectLst/>
          </c:spPr>
          <c:explosion val="0"/>
          <c:dPt>
            <c:idx val="0"/>
            <c:bubble3D val="0"/>
            <c:spPr>
              <a:solidFill>
                <a:srgbClr val="9F1014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2">
                  <a:lumMod val="90000"/>
                </a:schemeClr>
              </a:solidFill>
              <a:ln>
                <a:solidFill>
                  <a:schemeClr val="bg2">
                    <a:lumMod val="90000"/>
                  </a:schemeClr>
                </a:solidFill>
              </a:ln>
              <a:effectLst/>
            </c:spPr>
          </c:dPt>
          <c:dPt>
            <c:idx val="2"/>
            <c:bubble3D val="0"/>
            <c:spPr>
              <a:noFill/>
              <a:ln>
                <a:solidFill>
                  <a:srgbClr val="9F1014"/>
                </a:solidFill>
              </a:ln>
              <a:effectLst/>
            </c:spPr>
          </c:dPt>
          <c:dLbls>
            <c:delete val="1"/>
          </c:dLbls>
          <c:cat>
            <c:strRef>
              <c:f>Sheet1!$A$2:$A$4</c:f>
              <c:strCache>
                <c:ptCount val="3"/>
                <c:pt idx="0">
                  <c:v>项目一</c:v>
                </c:pt>
                <c:pt idx="1">
                  <c:v>项目二</c:v>
                </c:pt>
                <c:pt idx="2">
                  <c:v>项目三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5.9</c:v>
                </c:pt>
                <c:pt idx="1">
                  <c:v>1.9</c:v>
                </c:pt>
                <c:pt idx="2">
                  <c:v>3.5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extLst>
          <c:ext xmlns:c15="http://schemas.microsoft.com/office/drawing/2012/chart" uri="{02D57815-91ED-43cb-92C2-25804820EDAC}">
            <c15:filteredPi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系列 2</c:v>
                      </c:pt>
                    </c:strCache>
                  </c:strRef>
                </c:tx>
                <c:spPr>
                  <a:effectLst/>
                </c:spPr>
                <c:explosion val="0"/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solidFill>
                        <a:schemeClr val="bg1"/>
                      </a:solidFill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solidFill>
                        <a:schemeClr val="bg1"/>
                      </a:solidFill>
                    </a:ln>
                    <a:effectLst/>
                  </c:spPr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solidFill>
                        <a:schemeClr val="bg1"/>
                      </a:solidFill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horzOverflow="overflow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lang="zh-CN" sz="1195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extLst>
                    <c:ext xmlns:c15="http://schemas.microsoft.com/office/drawing/2012/chart" uri="{CE6537A1-D6FC-4f65-9D91-7224C49458BB}">
                      <c15:layout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/>
                        </c15:fullRef>
                        <c15:formulaRef>
                          <c15:sqref>Sheet1!$A$2:$A$4</c15:sqref>
                        </c15:formulaRef>
                      </c:ext>
                    </c:extLst>
                    <c:strCache>
                      <c:ptCount val="3"/>
                      <c:pt idx="0">
                        <c:v>项目一</c:v>
                      </c:pt>
                      <c:pt idx="1">
                        <c:v>项目二</c:v>
                      </c:pt>
                      <c:pt idx="2">
                        <c:v>项目三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Sheet1!$C$2:$C$4</c15:sqref>
                        </c15:formulaRef>
                      </c:ext>
                    </c:extLst>
                    <c:numCache>
                      <c:formatCode>General</c:formatCode>
                      <c:ptCount val="3"/>
                      <c:pt idx="0">
                        <c:v>2.8</c:v>
                      </c:pt>
                      <c:pt idx="1">
                        <c:v>4.4</c:v>
                      </c:pt>
                      <c:pt idx="2">
                        <c:v>1.8</c:v>
                      </c:pt>
                    </c:numCache>
                  </c:numRef>
                </c:val>
              </c15:ser>
            </c15:filteredPieSeries>
            <c15:filteredPi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列1</c:v>
                      </c:pt>
                    </c:strCache>
                  </c:strRef>
                </c:tx>
                <c:spPr>
                  <a:effectLst/>
                </c:spPr>
                <c:explosion val="0"/>
                <c:dPt>
                  <c:idx val="0"/>
                  <c:bubble3D val="0"/>
                  <c:spPr>
                    <a:solidFill>
                      <a:schemeClr val="accent1"/>
                    </a:solidFill>
                    <a:ln>
                      <a:noFill/>
                    </a:ln>
                    <a:effectLst/>
                  </c:spPr>
                </c:dPt>
                <c:dPt>
                  <c:idx val="1"/>
                  <c:bubble3D val="0"/>
                  <c:spPr>
                    <a:solidFill>
                      <a:schemeClr val="accent2"/>
                    </a:solidFill>
                    <a:ln>
                      <a:noFill/>
                    </a:ln>
                    <a:effectLst/>
                  </c:spPr>
                </c:dPt>
                <c:dPt>
                  <c:idx val="2"/>
                  <c:bubble3D val="0"/>
                  <c:spPr>
                    <a:solidFill>
                      <a:schemeClr val="accent3"/>
                    </a:solidFill>
                    <a:ln>
                      <a:noFill/>
                    </a:ln>
                    <a:effectLst/>
                  </c:spPr>
                </c:dPt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horzOverflow="overflow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lang="zh-CN" sz="1195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</a:p>
                  </c:txPr>
                  <c:dLblPos val="bestFit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1"/>
                  <c:extLst>
                    <c:ext xmlns:c15="http://schemas.microsoft.com/office/drawing/2012/chart" uri="{CE6537A1-D6FC-4f65-9D91-7224C49458BB}">
                      <c15:layout/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ullRef>
                          <c15:sqref/>
                        </c15:fullRef>
                        <c15:formulaRef>
                          <c15:sqref>Sheet1!$A$2:$A$4</c15:sqref>
                        </c15:formulaRef>
                      </c:ext>
                    </c:extLst>
                    <c:strCache>
                      <c:ptCount val="3"/>
                      <c:pt idx="0">
                        <c:v>项目一</c:v>
                      </c:pt>
                      <c:pt idx="1">
                        <c:v>项目二</c:v>
                      </c:pt>
                      <c:pt idx="2">
                        <c:v>项目三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Sheet1!$D$2:$D$4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</c15:ser>
            </c15:filteredPieSeries>
          </c:ext>
        </c:extLst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horzOverflow="overflow" vert="horz" wrap="square" anchor="ctr" anchorCtr="1"/>
          <a:lstStyle/>
          <a:p>
            <a:pPr>
              <a:defRPr lang="zh-CN" sz="2000" b="1" i="0" u="none" strike="noStrike" kern="1200" baseline="0">
                <a:solidFill>
                  <a:srgbClr val="9F1014"/>
                </a:solidFill>
                <a:latin typeface="+mn-lt"/>
                <a:ea typeface="微软雅黑" panose="020B0503020204020204" charset="-122"/>
                <a:cs typeface="+mn-cs"/>
              </a:defRPr>
            </a:pPr>
          </a:p>
        </c:txPr>
      </c:legendEntry>
      <c:legendEntry>
        <c:idx val="1"/>
        <c:txPr>
          <a:bodyPr rot="0" spcFirstLastPara="1" vertOverflow="ellipsis" horzOverflow="overflow" vert="horz" wrap="square" anchor="ctr" anchorCtr="1"/>
          <a:lstStyle/>
          <a:p>
            <a:pPr>
              <a:defRPr lang="zh-CN" sz="2000" b="1" i="0" u="none" strike="noStrike" kern="1200" baseline="0">
                <a:solidFill>
                  <a:schemeClr val="bg2">
                    <a:lumMod val="50000"/>
                  </a:schemeClr>
                </a:solidFill>
                <a:latin typeface="+mn-lt"/>
                <a:ea typeface="微软雅黑" panose="020B0503020204020204" charset="-122"/>
                <a:cs typeface="+mn-cs"/>
              </a:defRPr>
            </a:pPr>
          </a:p>
        </c:txPr>
      </c:legendEntry>
      <c:legendEntry>
        <c:idx val="2"/>
        <c:txPr>
          <a:bodyPr rot="0" spcFirstLastPara="1" vertOverflow="ellipsis" horzOverflow="overflow" vert="horz" wrap="square" anchor="ctr" anchorCtr="1"/>
          <a:lstStyle/>
          <a:p>
            <a:pPr>
              <a:defRPr lang="zh-CN" sz="2000" b="1" i="0" u="none" strike="noStrike" kern="1200" baseline="0">
                <a:solidFill>
                  <a:srgbClr val="9F1014"/>
                </a:solidFill>
                <a:latin typeface="+mn-lt"/>
                <a:ea typeface="微软雅黑" panose="020B0503020204020204" charset="-122"/>
                <a:cs typeface="+mn-cs"/>
              </a:defRPr>
            </a:pPr>
          </a:p>
        </c:txPr>
      </c:legendEntry>
      <c:layout>
        <c:manualLayout>
          <c:xMode val="edge"/>
          <c:yMode val="edge"/>
          <c:x val="0.729361931087572"/>
          <c:y val="0.308229714209992"/>
          <c:w val="0.253723938754867"/>
          <c:h val="0.3800344538186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2000" b="1" i="0" u="none" strike="noStrike" kern="1200" baseline="0">
              <a:solidFill>
                <a:srgbClr val="22B1DE"/>
              </a:solidFill>
              <a:latin typeface="+mn-lt"/>
              <a:ea typeface="微软雅黑" panose="020B050302020402020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EFC91B-C43A-4851-9AE0-E7724AEAB5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27635-A024-42D7-9A59-855897B6D0F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C6491-3244-4BC4-99A2-1620B8A624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D33A-AB3F-4E90-812F-3FCC7ED0562C}" type="slidenum">
              <a:rPr lang="zh-CN" altLang="en-US" smtClean="0"/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 flipV="1">
            <a:off x="-1" y="6716110"/>
            <a:ext cx="12192000" cy="141890"/>
          </a:xfrm>
          <a:prstGeom prst="rect">
            <a:avLst/>
          </a:prstGeom>
          <a:solidFill>
            <a:srgbClr val="9F1014"/>
          </a:solidFill>
          <a:ln>
            <a:solidFill>
              <a:srgbClr val="9F101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58712" y="261813"/>
            <a:ext cx="838200" cy="599607"/>
          </a:xfrm>
          <a:prstGeom prst="rect">
            <a:avLst/>
          </a:prstGeom>
          <a:noFill/>
          <a:ln>
            <a:solidFill>
              <a:srgbClr val="9F10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-101166"/>
            <a:ext cx="10515600" cy="1325563"/>
          </a:xfrm>
        </p:spPr>
        <p:txBody>
          <a:bodyPr>
            <a:normAutofit/>
          </a:bodyPr>
          <a:lstStyle>
            <a:lvl1pPr>
              <a:defRPr sz="3200">
                <a:solidFill>
                  <a:srgbClr val="9F1014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C6491-3244-4BC4-99A2-1620B8A624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8D33A-AB3F-4E90-812F-3FCC7ED0562C}" type="slidenum">
              <a:rPr lang="zh-CN" altLang="en-US" smtClean="0"/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188456"/>
            <a:ext cx="838200" cy="599607"/>
          </a:xfrm>
          <a:prstGeom prst="rect">
            <a:avLst/>
          </a:prstGeom>
          <a:solidFill>
            <a:srgbClr val="9F1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 flipV="1">
            <a:off x="-1" y="6716110"/>
            <a:ext cx="12192000" cy="141890"/>
          </a:xfrm>
          <a:prstGeom prst="rect">
            <a:avLst/>
          </a:prstGeom>
          <a:solidFill>
            <a:srgbClr val="9F1014"/>
          </a:solidFill>
          <a:ln>
            <a:solidFill>
              <a:srgbClr val="9F101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内容占位符 13"/>
          <p:cNvSpPr>
            <a:spLocks noGrp="1"/>
          </p:cNvSpPr>
          <p:nvPr>
            <p:ph sz="quarter" idx="13" hasCustomPrompt="1"/>
          </p:nvPr>
        </p:nvSpPr>
        <p:spPr>
          <a:xfrm>
            <a:off x="-833" y="247617"/>
            <a:ext cx="839033" cy="481283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Broadway" panose="04040905080B02020502" pitchFamily="8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 altLang="zh-CN" dirty="0" smtClean="0"/>
              <a:t>N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C6491-3244-4BC4-99A2-1620B8A6240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8D33A-AB3F-4E90-812F-3FCC7ED0562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2.png"/><Relationship Id="rId12" Type="http://schemas.microsoft.com/office/2007/relationships/media" Target="../media/media1.mp3"/><Relationship Id="rId11" Type="http://schemas.openxmlformats.org/officeDocument/2006/relationships/audio" Target="../media/media1.mp3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23.xml"/><Relationship Id="rId11" Type="http://schemas.openxmlformats.org/officeDocument/2006/relationships/tags" Target="../tags/tag22.xml"/><Relationship Id="rId10" Type="http://schemas.openxmlformats.org/officeDocument/2006/relationships/tags" Target="../tags/tag21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31.xml"/><Relationship Id="rId7" Type="http://schemas.openxmlformats.org/officeDocument/2006/relationships/image" Target="../media/image5.jpeg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tags" Target="../tags/tag40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71.xml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tags" Target="../tags/tag59.xml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7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73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0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2"/>
            </p:custDataLst>
          </p:nvPr>
        </p:nvSpPr>
        <p:spPr>
          <a:xfrm>
            <a:off x="0" y="4480560"/>
            <a:ext cx="12192000" cy="23774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" name="PA_文本框 1"/>
          <p:cNvSpPr txBox="1"/>
          <p:nvPr>
            <p:custDataLst>
              <p:tags r:id="rId3"/>
            </p:custDataLst>
          </p:nvPr>
        </p:nvSpPr>
        <p:spPr>
          <a:xfrm>
            <a:off x="458015" y="4622450"/>
            <a:ext cx="787908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9F1014"/>
                </a:solidFill>
                <a:cs typeface="+mn-ea"/>
                <a:sym typeface="+mn-lt"/>
              </a:rPr>
              <a:t>高端汽车行业</a:t>
            </a:r>
            <a:r>
              <a:rPr lang="en-US" altLang="zh-CN" sz="5400" dirty="0" smtClean="0">
                <a:solidFill>
                  <a:srgbClr val="9F1014"/>
                </a:solidFill>
                <a:cs typeface="+mn-ea"/>
                <a:sym typeface="+mn-lt"/>
              </a:rPr>
              <a:t>PPT</a:t>
            </a:r>
            <a:r>
              <a:rPr lang="zh-CN" altLang="en-US" sz="5400" dirty="0" smtClean="0">
                <a:solidFill>
                  <a:srgbClr val="9F1014"/>
                </a:solidFill>
                <a:cs typeface="+mn-ea"/>
                <a:sym typeface="+mn-lt"/>
              </a:rPr>
              <a:t>模板 </a:t>
            </a:r>
            <a:endParaRPr lang="zh-CN" altLang="en-US" sz="5400" dirty="0">
              <a:solidFill>
                <a:srgbClr val="9F1014"/>
              </a:solidFill>
              <a:cs typeface="+mn-ea"/>
              <a:sym typeface="+mn-lt"/>
            </a:endParaRPr>
          </a:p>
        </p:txBody>
      </p:sp>
      <p:grpSp>
        <p:nvGrpSpPr>
          <p:cNvPr id="7" name="PA_组合 6"/>
          <p:cNvGrpSpPr/>
          <p:nvPr>
            <p:custDataLst>
              <p:tags r:id="rId4"/>
            </p:custDataLst>
          </p:nvPr>
        </p:nvGrpSpPr>
        <p:grpSpPr>
          <a:xfrm>
            <a:off x="9832078" y="6250856"/>
            <a:ext cx="1970672" cy="256911"/>
            <a:chOff x="5086657" y="6045904"/>
            <a:chExt cx="1970672" cy="256911"/>
          </a:xfrm>
        </p:grpSpPr>
        <p:sp>
          <p:nvSpPr>
            <p:cNvPr id="4" name="Freeform 37"/>
            <p:cNvSpPr>
              <a:spLocks noChangeAspect="1" noEditPoints="1"/>
            </p:cNvSpPr>
            <p:nvPr/>
          </p:nvSpPr>
          <p:spPr bwMode="auto">
            <a:xfrm>
              <a:off x="6790057" y="6045904"/>
              <a:ext cx="267272" cy="251999"/>
            </a:xfrm>
            <a:custGeom>
              <a:avLst/>
              <a:gdLst>
                <a:gd name="T0" fmla="*/ 233 w 280"/>
                <a:gd name="T1" fmla="*/ 147 h 264"/>
                <a:gd name="T2" fmla="*/ 186 w 280"/>
                <a:gd name="T3" fmla="*/ 164 h 264"/>
                <a:gd name="T4" fmla="*/ 150 w 280"/>
                <a:gd name="T5" fmla="*/ 201 h 264"/>
                <a:gd name="T6" fmla="*/ 112 w 280"/>
                <a:gd name="T7" fmla="*/ 152 h 264"/>
                <a:gd name="T8" fmla="*/ 85 w 280"/>
                <a:gd name="T9" fmla="*/ 213 h 264"/>
                <a:gd name="T10" fmla="*/ 85 w 280"/>
                <a:gd name="T11" fmla="*/ 236 h 264"/>
                <a:gd name="T12" fmla="*/ 253 w 280"/>
                <a:gd name="T13" fmla="*/ 236 h 264"/>
                <a:gd name="T14" fmla="*/ 253 w 280"/>
                <a:gd name="T15" fmla="*/ 192 h 264"/>
                <a:gd name="T16" fmla="*/ 233 w 280"/>
                <a:gd name="T17" fmla="*/ 147 h 264"/>
                <a:gd name="T18" fmla="*/ 66 w 280"/>
                <a:gd name="T19" fmla="*/ 110 h 264"/>
                <a:gd name="T20" fmla="*/ 268 w 280"/>
                <a:gd name="T21" fmla="*/ 110 h 264"/>
                <a:gd name="T22" fmla="*/ 272 w 280"/>
                <a:gd name="T23" fmla="*/ 112 h 264"/>
                <a:gd name="T24" fmla="*/ 276 w 280"/>
                <a:gd name="T25" fmla="*/ 114 h 264"/>
                <a:gd name="T26" fmla="*/ 278 w 280"/>
                <a:gd name="T27" fmla="*/ 118 h 264"/>
                <a:gd name="T28" fmla="*/ 280 w 280"/>
                <a:gd name="T29" fmla="*/ 122 h 264"/>
                <a:gd name="T30" fmla="*/ 280 w 280"/>
                <a:gd name="T31" fmla="*/ 254 h 264"/>
                <a:gd name="T32" fmla="*/ 278 w 280"/>
                <a:gd name="T33" fmla="*/ 258 h 264"/>
                <a:gd name="T34" fmla="*/ 276 w 280"/>
                <a:gd name="T35" fmla="*/ 262 h 264"/>
                <a:gd name="T36" fmla="*/ 272 w 280"/>
                <a:gd name="T37" fmla="*/ 264 h 264"/>
                <a:gd name="T38" fmla="*/ 268 w 280"/>
                <a:gd name="T39" fmla="*/ 264 h 264"/>
                <a:gd name="T40" fmla="*/ 66 w 280"/>
                <a:gd name="T41" fmla="*/ 264 h 264"/>
                <a:gd name="T42" fmla="*/ 63 w 280"/>
                <a:gd name="T43" fmla="*/ 264 h 264"/>
                <a:gd name="T44" fmla="*/ 59 w 280"/>
                <a:gd name="T45" fmla="*/ 262 h 264"/>
                <a:gd name="T46" fmla="*/ 56 w 280"/>
                <a:gd name="T47" fmla="*/ 258 h 264"/>
                <a:gd name="T48" fmla="*/ 56 w 280"/>
                <a:gd name="T49" fmla="*/ 254 h 264"/>
                <a:gd name="T50" fmla="*/ 56 w 280"/>
                <a:gd name="T51" fmla="*/ 122 h 264"/>
                <a:gd name="T52" fmla="*/ 56 w 280"/>
                <a:gd name="T53" fmla="*/ 118 h 264"/>
                <a:gd name="T54" fmla="*/ 59 w 280"/>
                <a:gd name="T55" fmla="*/ 114 h 264"/>
                <a:gd name="T56" fmla="*/ 63 w 280"/>
                <a:gd name="T57" fmla="*/ 112 h 264"/>
                <a:gd name="T58" fmla="*/ 66 w 280"/>
                <a:gd name="T59" fmla="*/ 110 h 264"/>
                <a:gd name="T60" fmla="*/ 200 w 280"/>
                <a:gd name="T61" fmla="*/ 0 h 264"/>
                <a:gd name="T62" fmla="*/ 203 w 280"/>
                <a:gd name="T63" fmla="*/ 0 h 264"/>
                <a:gd name="T64" fmla="*/ 206 w 280"/>
                <a:gd name="T65" fmla="*/ 1 h 264"/>
                <a:gd name="T66" fmla="*/ 209 w 280"/>
                <a:gd name="T67" fmla="*/ 4 h 264"/>
                <a:gd name="T68" fmla="*/ 210 w 280"/>
                <a:gd name="T69" fmla="*/ 8 h 264"/>
                <a:gd name="T70" fmla="*/ 239 w 280"/>
                <a:gd name="T71" fmla="*/ 86 h 264"/>
                <a:gd name="T72" fmla="*/ 211 w 280"/>
                <a:gd name="T73" fmla="*/ 86 h 264"/>
                <a:gd name="T74" fmla="*/ 177 w 280"/>
                <a:gd name="T75" fmla="*/ 43 h 264"/>
                <a:gd name="T76" fmla="*/ 117 w 280"/>
                <a:gd name="T77" fmla="*/ 86 h 264"/>
                <a:gd name="T78" fmla="*/ 66 w 280"/>
                <a:gd name="T79" fmla="*/ 86 h 264"/>
                <a:gd name="T80" fmla="*/ 52 w 280"/>
                <a:gd name="T81" fmla="*/ 89 h 264"/>
                <a:gd name="T82" fmla="*/ 41 w 280"/>
                <a:gd name="T83" fmla="*/ 96 h 264"/>
                <a:gd name="T84" fmla="*/ 33 w 280"/>
                <a:gd name="T85" fmla="*/ 108 h 264"/>
                <a:gd name="T86" fmla="*/ 31 w 280"/>
                <a:gd name="T87" fmla="*/ 122 h 264"/>
                <a:gd name="T88" fmla="*/ 31 w 280"/>
                <a:gd name="T89" fmla="*/ 166 h 264"/>
                <a:gd name="T90" fmla="*/ 0 w 280"/>
                <a:gd name="T91" fmla="*/ 84 h 264"/>
                <a:gd name="T92" fmla="*/ 0 w 280"/>
                <a:gd name="T93" fmla="*/ 80 h 264"/>
                <a:gd name="T94" fmla="*/ 0 w 280"/>
                <a:gd name="T95" fmla="*/ 76 h 264"/>
                <a:gd name="T96" fmla="*/ 2 w 280"/>
                <a:gd name="T97" fmla="*/ 74 h 264"/>
                <a:gd name="T98" fmla="*/ 4 w 280"/>
                <a:gd name="T99" fmla="*/ 71 h 264"/>
                <a:gd name="T100" fmla="*/ 7 w 280"/>
                <a:gd name="T101" fmla="*/ 70 h 264"/>
                <a:gd name="T102" fmla="*/ 197 w 280"/>
                <a:gd name="T103" fmla="*/ 0 h 264"/>
                <a:gd name="T104" fmla="*/ 200 w 280"/>
                <a:gd name="T105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0" h="264">
                  <a:moveTo>
                    <a:pt x="233" y="147"/>
                  </a:moveTo>
                  <a:lnTo>
                    <a:pt x="186" y="164"/>
                  </a:lnTo>
                  <a:lnTo>
                    <a:pt x="150" y="201"/>
                  </a:lnTo>
                  <a:lnTo>
                    <a:pt x="112" y="152"/>
                  </a:lnTo>
                  <a:lnTo>
                    <a:pt x="85" y="213"/>
                  </a:lnTo>
                  <a:lnTo>
                    <a:pt x="85" y="236"/>
                  </a:lnTo>
                  <a:lnTo>
                    <a:pt x="253" y="236"/>
                  </a:lnTo>
                  <a:lnTo>
                    <a:pt x="253" y="192"/>
                  </a:lnTo>
                  <a:lnTo>
                    <a:pt x="233" y="147"/>
                  </a:lnTo>
                  <a:close/>
                  <a:moveTo>
                    <a:pt x="66" y="110"/>
                  </a:moveTo>
                  <a:lnTo>
                    <a:pt x="268" y="110"/>
                  </a:lnTo>
                  <a:lnTo>
                    <a:pt x="272" y="112"/>
                  </a:lnTo>
                  <a:lnTo>
                    <a:pt x="276" y="114"/>
                  </a:lnTo>
                  <a:lnTo>
                    <a:pt x="278" y="118"/>
                  </a:lnTo>
                  <a:lnTo>
                    <a:pt x="280" y="122"/>
                  </a:lnTo>
                  <a:lnTo>
                    <a:pt x="280" y="254"/>
                  </a:lnTo>
                  <a:lnTo>
                    <a:pt x="278" y="258"/>
                  </a:lnTo>
                  <a:lnTo>
                    <a:pt x="276" y="262"/>
                  </a:lnTo>
                  <a:lnTo>
                    <a:pt x="272" y="264"/>
                  </a:lnTo>
                  <a:lnTo>
                    <a:pt x="268" y="264"/>
                  </a:lnTo>
                  <a:lnTo>
                    <a:pt x="66" y="264"/>
                  </a:lnTo>
                  <a:lnTo>
                    <a:pt x="63" y="264"/>
                  </a:lnTo>
                  <a:lnTo>
                    <a:pt x="59" y="262"/>
                  </a:lnTo>
                  <a:lnTo>
                    <a:pt x="56" y="258"/>
                  </a:lnTo>
                  <a:lnTo>
                    <a:pt x="56" y="254"/>
                  </a:lnTo>
                  <a:lnTo>
                    <a:pt x="56" y="122"/>
                  </a:lnTo>
                  <a:lnTo>
                    <a:pt x="56" y="118"/>
                  </a:lnTo>
                  <a:lnTo>
                    <a:pt x="59" y="114"/>
                  </a:lnTo>
                  <a:lnTo>
                    <a:pt x="63" y="112"/>
                  </a:lnTo>
                  <a:lnTo>
                    <a:pt x="66" y="110"/>
                  </a:lnTo>
                  <a:close/>
                  <a:moveTo>
                    <a:pt x="200" y="0"/>
                  </a:moveTo>
                  <a:lnTo>
                    <a:pt x="203" y="0"/>
                  </a:lnTo>
                  <a:lnTo>
                    <a:pt x="206" y="1"/>
                  </a:lnTo>
                  <a:lnTo>
                    <a:pt x="209" y="4"/>
                  </a:lnTo>
                  <a:lnTo>
                    <a:pt x="210" y="8"/>
                  </a:lnTo>
                  <a:lnTo>
                    <a:pt x="239" y="86"/>
                  </a:lnTo>
                  <a:lnTo>
                    <a:pt x="211" y="86"/>
                  </a:lnTo>
                  <a:lnTo>
                    <a:pt x="177" y="43"/>
                  </a:lnTo>
                  <a:lnTo>
                    <a:pt x="117" y="86"/>
                  </a:lnTo>
                  <a:lnTo>
                    <a:pt x="66" y="86"/>
                  </a:lnTo>
                  <a:lnTo>
                    <a:pt x="52" y="89"/>
                  </a:lnTo>
                  <a:lnTo>
                    <a:pt x="41" y="96"/>
                  </a:lnTo>
                  <a:lnTo>
                    <a:pt x="33" y="108"/>
                  </a:lnTo>
                  <a:lnTo>
                    <a:pt x="31" y="122"/>
                  </a:lnTo>
                  <a:lnTo>
                    <a:pt x="31" y="166"/>
                  </a:lnTo>
                  <a:lnTo>
                    <a:pt x="0" y="84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2" y="74"/>
                  </a:lnTo>
                  <a:lnTo>
                    <a:pt x="4" y="71"/>
                  </a:lnTo>
                  <a:lnTo>
                    <a:pt x="7" y="70"/>
                  </a:lnTo>
                  <a:lnTo>
                    <a:pt x="197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9F101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16"/>
            <p:cNvSpPr>
              <a:spLocks noChangeAspect="1" noEditPoints="1"/>
            </p:cNvSpPr>
            <p:nvPr/>
          </p:nvSpPr>
          <p:spPr bwMode="auto">
            <a:xfrm>
              <a:off x="5086657" y="6045904"/>
              <a:ext cx="315286" cy="251999"/>
            </a:xfrm>
            <a:custGeom>
              <a:avLst/>
              <a:gdLst>
                <a:gd name="T0" fmla="*/ 153 w 274"/>
                <a:gd name="T1" fmla="*/ 85 h 219"/>
                <a:gd name="T2" fmla="*/ 175 w 274"/>
                <a:gd name="T3" fmla="*/ 107 h 219"/>
                <a:gd name="T4" fmla="*/ 175 w 274"/>
                <a:gd name="T5" fmla="*/ 140 h 219"/>
                <a:gd name="T6" fmla="*/ 153 w 274"/>
                <a:gd name="T7" fmla="*/ 162 h 219"/>
                <a:gd name="T8" fmla="*/ 121 w 274"/>
                <a:gd name="T9" fmla="*/ 162 h 219"/>
                <a:gd name="T10" fmla="*/ 100 w 274"/>
                <a:gd name="T11" fmla="*/ 140 h 219"/>
                <a:gd name="T12" fmla="*/ 100 w 274"/>
                <a:gd name="T13" fmla="*/ 107 h 219"/>
                <a:gd name="T14" fmla="*/ 121 w 274"/>
                <a:gd name="T15" fmla="*/ 85 h 219"/>
                <a:gd name="T16" fmla="*/ 237 w 274"/>
                <a:gd name="T17" fmla="*/ 69 h 219"/>
                <a:gd name="T18" fmla="*/ 231 w 274"/>
                <a:gd name="T19" fmla="*/ 71 h 219"/>
                <a:gd name="T20" fmla="*/ 228 w 274"/>
                <a:gd name="T21" fmla="*/ 78 h 219"/>
                <a:gd name="T22" fmla="*/ 231 w 274"/>
                <a:gd name="T23" fmla="*/ 85 h 219"/>
                <a:gd name="T24" fmla="*/ 237 w 274"/>
                <a:gd name="T25" fmla="*/ 88 h 219"/>
                <a:gd name="T26" fmla="*/ 244 w 274"/>
                <a:gd name="T27" fmla="*/ 85 h 219"/>
                <a:gd name="T28" fmla="*/ 247 w 274"/>
                <a:gd name="T29" fmla="*/ 78 h 219"/>
                <a:gd name="T30" fmla="*/ 244 w 274"/>
                <a:gd name="T31" fmla="*/ 71 h 219"/>
                <a:gd name="T32" fmla="*/ 237 w 274"/>
                <a:gd name="T33" fmla="*/ 69 h 219"/>
                <a:gd name="T34" fmla="*/ 115 w 274"/>
                <a:gd name="T35" fmla="*/ 59 h 219"/>
                <a:gd name="T36" fmla="*/ 82 w 274"/>
                <a:gd name="T37" fmla="*/ 83 h 219"/>
                <a:gd name="T38" fmla="*/ 68 w 274"/>
                <a:gd name="T39" fmla="*/ 124 h 219"/>
                <a:gd name="T40" fmla="*/ 82 w 274"/>
                <a:gd name="T41" fmla="*/ 164 h 219"/>
                <a:gd name="T42" fmla="*/ 115 w 274"/>
                <a:gd name="T43" fmla="*/ 189 h 219"/>
                <a:gd name="T44" fmla="*/ 158 w 274"/>
                <a:gd name="T45" fmla="*/ 189 h 219"/>
                <a:gd name="T46" fmla="*/ 193 w 274"/>
                <a:gd name="T47" fmla="*/ 164 h 219"/>
                <a:gd name="T48" fmla="*/ 205 w 274"/>
                <a:gd name="T49" fmla="*/ 124 h 219"/>
                <a:gd name="T50" fmla="*/ 193 w 274"/>
                <a:gd name="T51" fmla="*/ 83 h 219"/>
                <a:gd name="T52" fmla="*/ 158 w 274"/>
                <a:gd name="T53" fmla="*/ 59 h 219"/>
                <a:gd name="T54" fmla="*/ 91 w 274"/>
                <a:gd name="T55" fmla="*/ 0 h 219"/>
                <a:gd name="T56" fmla="*/ 188 w 274"/>
                <a:gd name="T57" fmla="*/ 0 h 219"/>
                <a:gd name="T58" fmla="*/ 193 w 274"/>
                <a:gd name="T59" fmla="*/ 5 h 219"/>
                <a:gd name="T60" fmla="*/ 203 w 274"/>
                <a:gd name="T61" fmla="*/ 33 h 219"/>
                <a:gd name="T62" fmla="*/ 208 w 274"/>
                <a:gd name="T63" fmla="*/ 38 h 219"/>
                <a:gd name="T64" fmla="*/ 214 w 274"/>
                <a:gd name="T65" fmla="*/ 41 h 219"/>
                <a:gd name="T66" fmla="*/ 261 w 274"/>
                <a:gd name="T67" fmla="*/ 45 h 219"/>
                <a:gd name="T68" fmla="*/ 274 w 274"/>
                <a:gd name="T69" fmla="*/ 69 h 219"/>
                <a:gd name="T70" fmla="*/ 270 w 274"/>
                <a:gd name="T71" fmla="*/ 207 h 219"/>
                <a:gd name="T72" fmla="*/ 247 w 274"/>
                <a:gd name="T73" fmla="*/ 219 h 219"/>
                <a:gd name="T74" fmla="*/ 13 w 274"/>
                <a:gd name="T75" fmla="*/ 217 h 219"/>
                <a:gd name="T76" fmla="*/ 0 w 274"/>
                <a:gd name="T77" fmla="*/ 193 h 219"/>
                <a:gd name="T78" fmla="*/ 3 w 274"/>
                <a:gd name="T79" fmla="*/ 55 h 219"/>
                <a:gd name="T80" fmla="*/ 27 w 274"/>
                <a:gd name="T81" fmla="*/ 41 h 219"/>
                <a:gd name="T82" fmla="*/ 64 w 274"/>
                <a:gd name="T83" fmla="*/ 41 h 219"/>
                <a:gd name="T84" fmla="*/ 69 w 274"/>
                <a:gd name="T85" fmla="*/ 36 h 219"/>
                <a:gd name="T86" fmla="*/ 79 w 274"/>
                <a:gd name="T87" fmla="*/ 8 h 219"/>
                <a:gd name="T88" fmla="*/ 84 w 274"/>
                <a:gd name="T89" fmla="*/ 3 h 219"/>
                <a:gd name="T90" fmla="*/ 91 w 274"/>
                <a:gd name="T91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4" h="219">
                  <a:moveTo>
                    <a:pt x="137" y="83"/>
                  </a:moveTo>
                  <a:lnTo>
                    <a:pt x="153" y="85"/>
                  </a:lnTo>
                  <a:lnTo>
                    <a:pt x="166" y="94"/>
                  </a:lnTo>
                  <a:lnTo>
                    <a:pt x="175" y="107"/>
                  </a:lnTo>
                  <a:lnTo>
                    <a:pt x="179" y="124"/>
                  </a:lnTo>
                  <a:lnTo>
                    <a:pt x="175" y="140"/>
                  </a:lnTo>
                  <a:lnTo>
                    <a:pt x="166" y="153"/>
                  </a:lnTo>
                  <a:lnTo>
                    <a:pt x="153" y="162"/>
                  </a:lnTo>
                  <a:lnTo>
                    <a:pt x="137" y="164"/>
                  </a:lnTo>
                  <a:lnTo>
                    <a:pt x="121" y="162"/>
                  </a:lnTo>
                  <a:lnTo>
                    <a:pt x="108" y="153"/>
                  </a:lnTo>
                  <a:lnTo>
                    <a:pt x="100" y="140"/>
                  </a:lnTo>
                  <a:lnTo>
                    <a:pt x="96" y="124"/>
                  </a:lnTo>
                  <a:lnTo>
                    <a:pt x="100" y="107"/>
                  </a:lnTo>
                  <a:lnTo>
                    <a:pt x="108" y="94"/>
                  </a:lnTo>
                  <a:lnTo>
                    <a:pt x="121" y="85"/>
                  </a:lnTo>
                  <a:lnTo>
                    <a:pt x="137" y="83"/>
                  </a:lnTo>
                  <a:close/>
                  <a:moveTo>
                    <a:pt x="237" y="69"/>
                  </a:moveTo>
                  <a:lnTo>
                    <a:pt x="233" y="69"/>
                  </a:lnTo>
                  <a:lnTo>
                    <a:pt x="231" y="71"/>
                  </a:lnTo>
                  <a:lnTo>
                    <a:pt x="228" y="74"/>
                  </a:lnTo>
                  <a:lnTo>
                    <a:pt x="228" y="78"/>
                  </a:lnTo>
                  <a:lnTo>
                    <a:pt x="228" y="82"/>
                  </a:lnTo>
                  <a:lnTo>
                    <a:pt x="231" y="85"/>
                  </a:lnTo>
                  <a:lnTo>
                    <a:pt x="233" y="87"/>
                  </a:lnTo>
                  <a:lnTo>
                    <a:pt x="237" y="88"/>
                  </a:lnTo>
                  <a:lnTo>
                    <a:pt x="241" y="87"/>
                  </a:lnTo>
                  <a:lnTo>
                    <a:pt x="244" y="85"/>
                  </a:lnTo>
                  <a:lnTo>
                    <a:pt x="246" y="82"/>
                  </a:lnTo>
                  <a:lnTo>
                    <a:pt x="247" y="78"/>
                  </a:lnTo>
                  <a:lnTo>
                    <a:pt x="246" y="74"/>
                  </a:lnTo>
                  <a:lnTo>
                    <a:pt x="244" y="71"/>
                  </a:lnTo>
                  <a:lnTo>
                    <a:pt x="241" y="69"/>
                  </a:lnTo>
                  <a:lnTo>
                    <a:pt x="237" y="69"/>
                  </a:lnTo>
                  <a:close/>
                  <a:moveTo>
                    <a:pt x="137" y="55"/>
                  </a:moveTo>
                  <a:lnTo>
                    <a:pt x="115" y="59"/>
                  </a:lnTo>
                  <a:lnTo>
                    <a:pt x="97" y="68"/>
                  </a:lnTo>
                  <a:lnTo>
                    <a:pt x="82" y="83"/>
                  </a:lnTo>
                  <a:lnTo>
                    <a:pt x="72" y="102"/>
                  </a:lnTo>
                  <a:lnTo>
                    <a:pt x="68" y="124"/>
                  </a:lnTo>
                  <a:lnTo>
                    <a:pt x="72" y="145"/>
                  </a:lnTo>
                  <a:lnTo>
                    <a:pt x="82" y="164"/>
                  </a:lnTo>
                  <a:lnTo>
                    <a:pt x="97" y="179"/>
                  </a:lnTo>
                  <a:lnTo>
                    <a:pt x="115" y="189"/>
                  </a:lnTo>
                  <a:lnTo>
                    <a:pt x="137" y="193"/>
                  </a:lnTo>
                  <a:lnTo>
                    <a:pt x="158" y="189"/>
                  </a:lnTo>
                  <a:lnTo>
                    <a:pt x="177" y="179"/>
                  </a:lnTo>
                  <a:lnTo>
                    <a:pt x="193" y="164"/>
                  </a:lnTo>
                  <a:lnTo>
                    <a:pt x="203" y="145"/>
                  </a:lnTo>
                  <a:lnTo>
                    <a:pt x="205" y="124"/>
                  </a:lnTo>
                  <a:lnTo>
                    <a:pt x="203" y="102"/>
                  </a:lnTo>
                  <a:lnTo>
                    <a:pt x="193" y="83"/>
                  </a:lnTo>
                  <a:lnTo>
                    <a:pt x="177" y="68"/>
                  </a:lnTo>
                  <a:lnTo>
                    <a:pt x="158" y="59"/>
                  </a:lnTo>
                  <a:lnTo>
                    <a:pt x="137" y="55"/>
                  </a:lnTo>
                  <a:close/>
                  <a:moveTo>
                    <a:pt x="91" y="0"/>
                  </a:moveTo>
                  <a:lnTo>
                    <a:pt x="184" y="0"/>
                  </a:lnTo>
                  <a:lnTo>
                    <a:pt x="188" y="0"/>
                  </a:lnTo>
                  <a:lnTo>
                    <a:pt x="190" y="3"/>
                  </a:lnTo>
                  <a:lnTo>
                    <a:pt x="193" y="5"/>
                  </a:lnTo>
                  <a:lnTo>
                    <a:pt x="195" y="8"/>
                  </a:lnTo>
                  <a:lnTo>
                    <a:pt x="203" y="33"/>
                  </a:lnTo>
                  <a:lnTo>
                    <a:pt x="205" y="36"/>
                  </a:lnTo>
                  <a:lnTo>
                    <a:pt x="208" y="38"/>
                  </a:lnTo>
                  <a:lnTo>
                    <a:pt x="210" y="41"/>
                  </a:lnTo>
                  <a:lnTo>
                    <a:pt x="214" y="41"/>
                  </a:lnTo>
                  <a:lnTo>
                    <a:pt x="247" y="41"/>
                  </a:lnTo>
                  <a:lnTo>
                    <a:pt x="261" y="45"/>
                  </a:lnTo>
                  <a:lnTo>
                    <a:pt x="270" y="55"/>
                  </a:lnTo>
                  <a:lnTo>
                    <a:pt x="274" y="69"/>
                  </a:lnTo>
                  <a:lnTo>
                    <a:pt x="274" y="193"/>
                  </a:lnTo>
                  <a:lnTo>
                    <a:pt x="270" y="207"/>
                  </a:lnTo>
                  <a:lnTo>
                    <a:pt x="261" y="217"/>
                  </a:lnTo>
                  <a:lnTo>
                    <a:pt x="247" y="219"/>
                  </a:lnTo>
                  <a:lnTo>
                    <a:pt x="27" y="219"/>
                  </a:lnTo>
                  <a:lnTo>
                    <a:pt x="13" y="217"/>
                  </a:lnTo>
                  <a:lnTo>
                    <a:pt x="3" y="207"/>
                  </a:lnTo>
                  <a:lnTo>
                    <a:pt x="0" y="193"/>
                  </a:lnTo>
                  <a:lnTo>
                    <a:pt x="0" y="69"/>
                  </a:lnTo>
                  <a:lnTo>
                    <a:pt x="3" y="55"/>
                  </a:lnTo>
                  <a:lnTo>
                    <a:pt x="13" y="45"/>
                  </a:lnTo>
                  <a:lnTo>
                    <a:pt x="27" y="41"/>
                  </a:lnTo>
                  <a:lnTo>
                    <a:pt x="60" y="41"/>
                  </a:lnTo>
                  <a:lnTo>
                    <a:pt x="64" y="41"/>
                  </a:lnTo>
                  <a:lnTo>
                    <a:pt x="66" y="38"/>
                  </a:lnTo>
                  <a:lnTo>
                    <a:pt x="69" y="36"/>
                  </a:lnTo>
                  <a:lnTo>
                    <a:pt x="72" y="33"/>
                  </a:lnTo>
                  <a:lnTo>
                    <a:pt x="79" y="8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7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9F101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53"/>
            <p:cNvSpPr>
              <a:spLocks noChangeAspect="1" noEditPoints="1"/>
            </p:cNvSpPr>
            <p:nvPr/>
          </p:nvSpPr>
          <p:spPr bwMode="auto">
            <a:xfrm>
              <a:off x="5939118" y="6050816"/>
              <a:ext cx="313764" cy="251999"/>
            </a:xfrm>
            <a:custGeom>
              <a:avLst/>
              <a:gdLst>
                <a:gd name="T0" fmla="*/ 130 w 254"/>
                <a:gd name="T1" fmla="*/ 167 h 204"/>
                <a:gd name="T2" fmla="*/ 123 w 254"/>
                <a:gd name="T3" fmla="*/ 174 h 204"/>
                <a:gd name="T4" fmla="*/ 107 w 254"/>
                <a:gd name="T5" fmla="*/ 188 h 204"/>
                <a:gd name="T6" fmla="*/ 95 w 254"/>
                <a:gd name="T7" fmla="*/ 199 h 204"/>
                <a:gd name="T8" fmla="*/ 90 w 254"/>
                <a:gd name="T9" fmla="*/ 204 h 204"/>
                <a:gd name="T10" fmla="*/ 87 w 254"/>
                <a:gd name="T11" fmla="*/ 203 h 204"/>
                <a:gd name="T12" fmla="*/ 87 w 254"/>
                <a:gd name="T13" fmla="*/ 144 h 204"/>
                <a:gd name="T14" fmla="*/ 253 w 254"/>
                <a:gd name="T15" fmla="*/ 2 h 204"/>
                <a:gd name="T16" fmla="*/ 253 w 254"/>
                <a:gd name="T17" fmla="*/ 7 h 204"/>
                <a:gd name="T18" fmla="*/ 250 w 254"/>
                <a:gd name="T19" fmla="*/ 23 h 204"/>
                <a:gd name="T20" fmla="*/ 241 w 254"/>
                <a:gd name="T21" fmla="*/ 59 h 204"/>
                <a:gd name="T22" fmla="*/ 231 w 254"/>
                <a:gd name="T23" fmla="*/ 103 h 204"/>
                <a:gd name="T24" fmla="*/ 221 w 254"/>
                <a:gd name="T25" fmla="*/ 146 h 204"/>
                <a:gd name="T26" fmla="*/ 214 w 254"/>
                <a:gd name="T27" fmla="*/ 174 h 204"/>
                <a:gd name="T28" fmla="*/ 212 w 254"/>
                <a:gd name="T29" fmla="*/ 181 h 204"/>
                <a:gd name="T30" fmla="*/ 208 w 254"/>
                <a:gd name="T31" fmla="*/ 184 h 204"/>
                <a:gd name="T32" fmla="*/ 203 w 254"/>
                <a:gd name="T33" fmla="*/ 184 h 204"/>
                <a:gd name="T34" fmla="*/ 190 w 254"/>
                <a:gd name="T35" fmla="*/ 176 h 204"/>
                <a:gd name="T36" fmla="*/ 167 w 254"/>
                <a:gd name="T37" fmla="*/ 165 h 204"/>
                <a:gd name="T38" fmla="*/ 144 w 254"/>
                <a:gd name="T39" fmla="*/ 152 h 204"/>
                <a:gd name="T40" fmla="*/ 134 w 254"/>
                <a:gd name="T41" fmla="*/ 147 h 204"/>
                <a:gd name="T42" fmla="*/ 127 w 254"/>
                <a:gd name="T43" fmla="*/ 142 h 204"/>
                <a:gd name="T44" fmla="*/ 133 w 254"/>
                <a:gd name="T45" fmla="*/ 135 h 204"/>
                <a:gd name="T46" fmla="*/ 141 w 254"/>
                <a:gd name="T47" fmla="*/ 126 h 204"/>
                <a:gd name="T48" fmla="*/ 160 w 254"/>
                <a:gd name="T49" fmla="*/ 105 h 204"/>
                <a:gd name="T50" fmla="*/ 186 w 254"/>
                <a:gd name="T51" fmla="*/ 77 h 204"/>
                <a:gd name="T52" fmla="*/ 212 w 254"/>
                <a:gd name="T53" fmla="*/ 49 h 204"/>
                <a:gd name="T54" fmla="*/ 232 w 254"/>
                <a:gd name="T55" fmla="*/ 27 h 204"/>
                <a:gd name="T56" fmla="*/ 241 w 254"/>
                <a:gd name="T57" fmla="*/ 18 h 204"/>
                <a:gd name="T58" fmla="*/ 240 w 254"/>
                <a:gd name="T59" fmla="*/ 16 h 204"/>
                <a:gd name="T60" fmla="*/ 237 w 254"/>
                <a:gd name="T61" fmla="*/ 16 h 204"/>
                <a:gd name="T62" fmla="*/ 227 w 254"/>
                <a:gd name="T63" fmla="*/ 23 h 204"/>
                <a:gd name="T64" fmla="*/ 203 w 254"/>
                <a:gd name="T65" fmla="*/ 41 h 204"/>
                <a:gd name="T66" fmla="*/ 170 w 254"/>
                <a:gd name="T67" fmla="*/ 65 h 204"/>
                <a:gd name="T68" fmla="*/ 137 w 254"/>
                <a:gd name="T69" fmla="*/ 89 h 204"/>
                <a:gd name="T70" fmla="*/ 107 w 254"/>
                <a:gd name="T71" fmla="*/ 111 h 204"/>
                <a:gd name="T72" fmla="*/ 90 w 254"/>
                <a:gd name="T73" fmla="*/ 124 h 204"/>
                <a:gd name="T74" fmla="*/ 56 w 254"/>
                <a:gd name="T75" fmla="*/ 114 h 204"/>
                <a:gd name="T76" fmla="*/ 54 w 254"/>
                <a:gd name="T77" fmla="*/ 112 h 204"/>
                <a:gd name="T78" fmla="*/ 37 w 254"/>
                <a:gd name="T79" fmla="*/ 106 h 204"/>
                <a:gd name="T80" fmla="*/ 17 w 254"/>
                <a:gd name="T81" fmla="*/ 98 h 204"/>
                <a:gd name="T82" fmla="*/ 4 w 254"/>
                <a:gd name="T83" fmla="*/ 93 h 204"/>
                <a:gd name="T84" fmla="*/ 0 w 254"/>
                <a:gd name="T85" fmla="*/ 91 h 204"/>
                <a:gd name="T86" fmla="*/ 2 w 254"/>
                <a:gd name="T87" fmla="*/ 87 h 204"/>
                <a:gd name="T88" fmla="*/ 8 w 254"/>
                <a:gd name="T89" fmla="*/ 84 h 204"/>
                <a:gd name="T90" fmla="*/ 33 w 254"/>
                <a:gd name="T91" fmla="*/ 75 h 204"/>
                <a:gd name="T92" fmla="*/ 76 w 254"/>
                <a:gd name="T93" fmla="*/ 61 h 204"/>
                <a:gd name="T94" fmla="*/ 125 w 254"/>
                <a:gd name="T95" fmla="*/ 44 h 204"/>
                <a:gd name="T96" fmla="*/ 175 w 254"/>
                <a:gd name="T97" fmla="*/ 26 h 204"/>
                <a:gd name="T98" fmla="*/ 217 w 254"/>
                <a:gd name="T99" fmla="*/ 12 h 204"/>
                <a:gd name="T100" fmla="*/ 243 w 254"/>
                <a:gd name="T101" fmla="*/ 3 h 204"/>
                <a:gd name="T102" fmla="*/ 250 w 254"/>
                <a:gd name="T10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4" h="204">
                  <a:moveTo>
                    <a:pt x="87" y="144"/>
                  </a:moveTo>
                  <a:lnTo>
                    <a:pt x="130" y="167"/>
                  </a:lnTo>
                  <a:lnTo>
                    <a:pt x="128" y="169"/>
                  </a:lnTo>
                  <a:lnTo>
                    <a:pt x="123" y="174"/>
                  </a:lnTo>
                  <a:lnTo>
                    <a:pt x="116" y="180"/>
                  </a:lnTo>
                  <a:lnTo>
                    <a:pt x="107" y="188"/>
                  </a:lnTo>
                  <a:lnTo>
                    <a:pt x="100" y="194"/>
                  </a:lnTo>
                  <a:lnTo>
                    <a:pt x="95" y="199"/>
                  </a:lnTo>
                  <a:lnTo>
                    <a:pt x="91" y="203"/>
                  </a:lnTo>
                  <a:lnTo>
                    <a:pt x="90" y="204"/>
                  </a:lnTo>
                  <a:lnTo>
                    <a:pt x="88" y="204"/>
                  </a:lnTo>
                  <a:lnTo>
                    <a:pt x="87" y="203"/>
                  </a:lnTo>
                  <a:lnTo>
                    <a:pt x="87" y="200"/>
                  </a:lnTo>
                  <a:lnTo>
                    <a:pt x="87" y="144"/>
                  </a:lnTo>
                  <a:close/>
                  <a:moveTo>
                    <a:pt x="250" y="0"/>
                  </a:moveTo>
                  <a:lnTo>
                    <a:pt x="253" y="2"/>
                  </a:lnTo>
                  <a:lnTo>
                    <a:pt x="254" y="4"/>
                  </a:lnTo>
                  <a:lnTo>
                    <a:pt x="253" y="7"/>
                  </a:lnTo>
                  <a:lnTo>
                    <a:pt x="253" y="12"/>
                  </a:lnTo>
                  <a:lnTo>
                    <a:pt x="250" y="23"/>
                  </a:lnTo>
                  <a:lnTo>
                    <a:pt x="246" y="38"/>
                  </a:lnTo>
                  <a:lnTo>
                    <a:pt x="241" y="59"/>
                  </a:lnTo>
                  <a:lnTo>
                    <a:pt x="236" y="81"/>
                  </a:lnTo>
                  <a:lnTo>
                    <a:pt x="231" y="103"/>
                  </a:lnTo>
                  <a:lnTo>
                    <a:pt x="226" y="125"/>
                  </a:lnTo>
                  <a:lnTo>
                    <a:pt x="221" y="146"/>
                  </a:lnTo>
                  <a:lnTo>
                    <a:pt x="217" y="162"/>
                  </a:lnTo>
                  <a:lnTo>
                    <a:pt x="214" y="174"/>
                  </a:lnTo>
                  <a:lnTo>
                    <a:pt x="213" y="179"/>
                  </a:lnTo>
                  <a:lnTo>
                    <a:pt x="212" y="181"/>
                  </a:lnTo>
                  <a:lnTo>
                    <a:pt x="211" y="184"/>
                  </a:lnTo>
                  <a:lnTo>
                    <a:pt x="208" y="184"/>
                  </a:lnTo>
                  <a:lnTo>
                    <a:pt x="206" y="184"/>
                  </a:lnTo>
                  <a:lnTo>
                    <a:pt x="203" y="184"/>
                  </a:lnTo>
                  <a:lnTo>
                    <a:pt x="199" y="181"/>
                  </a:lnTo>
                  <a:lnTo>
                    <a:pt x="190" y="176"/>
                  </a:lnTo>
                  <a:lnTo>
                    <a:pt x="179" y="171"/>
                  </a:lnTo>
                  <a:lnTo>
                    <a:pt x="167" y="165"/>
                  </a:lnTo>
                  <a:lnTo>
                    <a:pt x="155" y="157"/>
                  </a:lnTo>
                  <a:lnTo>
                    <a:pt x="144" y="152"/>
                  </a:lnTo>
                  <a:lnTo>
                    <a:pt x="137" y="148"/>
                  </a:lnTo>
                  <a:lnTo>
                    <a:pt x="134" y="147"/>
                  </a:lnTo>
                  <a:lnTo>
                    <a:pt x="134" y="147"/>
                  </a:lnTo>
                  <a:lnTo>
                    <a:pt x="127" y="142"/>
                  </a:lnTo>
                  <a:lnTo>
                    <a:pt x="133" y="135"/>
                  </a:lnTo>
                  <a:lnTo>
                    <a:pt x="133" y="135"/>
                  </a:lnTo>
                  <a:lnTo>
                    <a:pt x="134" y="133"/>
                  </a:lnTo>
                  <a:lnTo>
                    <a:pt x="141" y="126"/>
                  </a:lnTo>
                  <a:lnTo>
                    <a:pt x="149" y="118"/>
                  </a:lnTo>
                  <a:lnTo>
                    <a:pt x="160" y="105"/>
                  </a:lnTo>
                  <a:lnTo>
                    <a:pt x="172" y="92"/>
                  </a:lnTo>
                  <a:lnTo>
                    <a:pt x="186" y="77"/>
                  </a:lnTo>
                  <a:lnTo>
                    <a:pt x="199" y="63"/>
                  </a:lnTo>
                  <a:lnTo>
                    <a:pt x="212" y="49"/>
                  </a:lnTo>
                  <a:lnTo>
                    <a:pt x="223" y="37"/>
                  </a:lnTo>
                  <a:lnTo>
                    <a:pt x="232" y="27"/>
                  </a:lnTo>
                  <a:lnTo>
                    <a:pt x="239" y="21"/>
                  </a:lnTo>
                  <a:lnTo>
                    <a:pt x="241" y="18"/>
                  </a:lnTo>
                  <a:lnTo>
                    <a:pt x="241" y="17"/>
                  </a:lnTo>
                  <a:lnTo>
                    <a:pt x="240" y="16"/>
                  </a:lnTo>
                  <a:lnTo>
                    <a:pt x="240" y="16"/>
                  </a:lnTo>
                  <a:lnTo>
                    <a:pt x="237" y="16"/>
                  </a:lnTo>
                  <a:lnTo>
                    <a:pt x="235" y="18"/>
                  </a:lnTo>
                  <a:lnTo>
                    <a:pt x="227" y="23"/>
                  </a:lnTo>
                  <a:lnTo>
                    <a:pt x="217" y="31"/>
                  </a:lnTo>
                  <a:lnTo>
                    <a:pt x="203" y="41"/>
                  </a:lnTo>
                  <a:lnTo>
                    <a:pt x="188" y="53"/>
                  </a:lnTo>
                  <a:lnTo>
                    <a:pt x="170" y="65"/>
                  </a:lnTo>
                  <a:lnTo>
                    <a:pt x="153" y="78"/>
                  </a:lnTo>
                  <a:lnTo>
                    <a:pt x="137" y="89"/>
                  </a:lnTo>
                  <a:lnTo>
                    <a:pt x="120" y="101"/>
                  </a:lnTo>
                  <a:lnTo>
                    <a:pt x="107" y="111"/>
                  </a:lnTo>
                  <a:lnTo>
                    <a:pt x="96" y="119"/>
                  </a:lnTo>
                  <a:lnTo>
                    <a:pt x="90" y="124"/>
                  </a:lnTo>
                  <a:lnTo>
                    <a:pt x="87" y="126"/>
                  </a:lnTo>
                  <a:lnTo>
                    <a:pt x="56" y="114"/>
                  </a:lnTo>
                  <a:lnTo>
                    <a:pt x="56" y="114"/>
                  </a:lnTo>
                  <a:lnTo>
                    <a:pt x="54" y="112"/>
                  </a:lnTo>
                  <a:lnTo>
                    <a:pt x="46" y="110"/>
                  </a:lnTo>
                  <a:lnTo>
                    <a:pt x="37" y="106"/>
                  </a:lnTo>
                  <a:lnTo>
                    <a:pt x="27" y="102"/>
                  </a:lnTo>
                  <a:lnTo>
                    <a:pt x="17" y="98"/>
                  </a:lnTo>
                  <a:lnTo>
                    <a:pt x="8" y="95"/>
                  </a:lnTo>
                  <a:lnTo>
                    <a:pt x="4" y="93"/>
                  </a:lnTo>
                  <a:lnTo>
                    <a:pt x="2" y="92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2" y="87"/>
                  </a:lnTo>
                  <a:lnTo>
                    <a:pt x="4" y="87"/>
                  </a:lnTo>
                  <a:lnTo>
                    <a:pt x="8" y="84"/>
                  </a:lnTo>
                  <a:lnTo>
                    <a:pt x="18" y="81"/>
                  </a:lnTo>
                  <a:lnTo>
                    <a:pt x="33" y="75"/>
                  </a:lnTo>
                  <a:lnTo>
                    <a:pt x="53" y="69"/>
                  </a:lnTo>
                  <a:lnTo>
                    <a:pt x="76" y="61"/>
                  </a:lnTo>
                  <a:lnTo>
                    <a:pt x="100" y="53"/>
                  </a:lnTo>
                  <a:lnTo>
                    <a:pt x="125" y="44"/>
                  </a:lnTo>
                  <a:lnTo>
                    <a:pt x="151" y="35"/>
                  </a:lnTo>
                  <a:lnTo>
                    <a:pt x="175" y="26"/>
                  </a:lnTo>
                  <a:lnTo>
                    <a:pt x="197" y="18"/>
                  </a:lnTo>
                  <a:lnTo>
                    <a:pt x="217" y="12"/>
                  </a:lnTo>
                  <a:lnTo>
                    <a:pt x="232" y="5"/>
                  </a:lnTo>
                  <a:lnTo>
                    <a:pt x="243" y="3"/>
                  </a:lnTo>
                  <a:lnTo>
                    <a:pt x="246" y="0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9F101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PA_副标题 2"/>
          <p:cNvSpPr txBox="1"/>
          <p:nvPr>
            <p:custDataLst>
              <p:tags r:id="rId5"/>
            </p:custDataLst>
          </p:nvPr>
        </p:nvSpPr>
        <p:spPr>
          <a:xfrm>
            <a:off x="473255" y="5994063"/>
            <a:ext cx="7146451" cy="61541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vert="horz" wrap="square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046FB6">
                  <a:lumMod val="60000"/>
                  <a:lumOff val="40000"/>
                </a:srgbClr>
              </a:buClr>
            </a:pPr>
            <a:r>
              <a:rPr lang="zh-CN" altLang="en-US" dirty="0" smtClean="0">
                <a:solidFill>
                  <a:srgbClr val="5F5F5F"/>
                </a:solidFill>
                <a:cs typeface="+mn-ea"/>
                <a:sym typeface="+mn-lt"/>
              </a:rPr>
              <a:t>汇报人：          汇报时间：</a:t>
            </a:r>
            <a:r>
              <a:rPr lang="en-US" altLang="zh-CN" dirty="0" smtClean="0">
                <a:solidFill>
                  <a:srgbClr val="5F5F5F"/>
                </a:solidFill>
                <a:cs typeface="+mn-ea"/>
                <a:sym typeface="+mn-lt"/>
              </a:rPr>
              <a:t>2018</a:t>
            </a:r>
            <a:r>
              <a:rPr lang="zh-CN" altLang="en-US" dirty="0" smtClean="0">
                <a:solidFill>
                  <a:srgbClr val="5F5F5F"/>
                </a:solidFill>
                <a:cs typeface="+mn-ea"/>
                <a:sym typeface="+mn-lt"/>
              </a:rPr>
              <a:t>年</a:t>
            </a:r>
            <a:r>
              <a:rPr lang="en-US" altLang="zh-CN" dirty="0" smtClean="0">
                <a:solidFill>
                  <a:srgbClr val="5F5F5F"/>
                </a:solidFill>
                <a:cs typeface="+mn-ea"/>
                <a:sym typeface="+mn-lt"/>
              </a:rPr>
              <a:t>3</a:t>
            </a:r>
            <a:r>
              <a:rPr lang="zh-CN" altLang="en-US" dirty="0" smtClean="0">
                <a:solidFill>
                  <a:srgbClr val="5F5F5F"/>
                </a:solidFill>
                <a:cs typeface="+mn-ea"/>
                <a:sym typeface="+mn-lt"/>
              </a:rPr>
              <a:t>月         部门：</a:t>
            </a:r>
            <a:r>
              <a:rPr lang="en-US" altLang="zh-CN" dirty="0" smtClean="0">
                <a:solidFill>
                  <a:srgbClr val="5F5F5F"/>
                </a:solidFill>
                <a:cs typeface="+mn-ea"/>
                <a:sym typeface="+mn-lt"/>
              </a:rPr>
              <a:t>XX</a:t>
            </a:r>
            <a:r>
              <a:rPr lang="zh-CN" altLang="en-US" dirty="0" smtClean="0">
                <a:solidFill>
                  <a:srgbClr val="5F5F5F"/>
                </a:solidFill>
                <a:cs typeface="+mn-ea"/>
                <a:sym typeface="+mn-lt"/>
              </a:rPr>
              <a:t>       </a:t>
            </a:r>
            <a:endParaRPr lang="zh-CN" altLang="en-US" dirty="0">
              <a:solidFill>
                <a:srgbClr val="5F5F5F"/>
              </a:solidFill>
              <a:cs typeface="+mn-ea"/>
              <a:sym typeface="+mn-lt"/>
            </a:endParaRPr>
          </a:p>
        </p:txBody>
      </p:sp>
      <p:cxnSp>
        <p:nvCxnSpPr>
          <p:cNvPr id="10" name="PA_直接连接符 9"/>
          <p:cNvCxnSpPr/>
          <p:nvPr>
            <p:custDataLst>
              <p:tags r:id="rId6"/>
            </p:custDataLst>
          </p:nvPr>
        </p:nvCxnSpPr>
        <p:spPr>
          <a:xfrm>
            <a:off x="583324" y="6001767"/>
            <a:ext cx="6716110" cy="0"/>
          </a:xfrm>
          <a:prstGeom prst="line">
            <a:avLst/>
          </a:prstGeom>
          <a:ln>
            <a:solidFill>
              <a:srgbClr val="9F10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_矩形 12"/>
          <p:cNvSpPr/>
          <p:nvPr>
            <p:custDataLst>
              <p:tags r:id="rId7"/>
            </p:custDataLst>
          </p:nvPr>
        </p:nvSpPr>
        <p:spPr>
          <a:xfrm flipV="1">
            <a:off x="-1" y="6716110"/>
            <a:ext cx="12192000" cy="141890"/>
          </a:xfrm>
          <a:prstGeom prst="rect">
            <a:avLst/>
          </a:prstGeom>
          <a:solidFill>
            <a:srgbClr val="9F1014"/>
          </a:solidFill>
          <a:ln>
            <a:solidFill>
              <a:srgbClr val="9F101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PA_文本框 1"/>
          <p:cNvSpPr txBox="1"/>
          <p:nvPr>
            <p:custDataLst>
              <p:tags r:id="rId8"/>
            </p:custDataLst>
          </p:nvPr>
        </p:nvSpPr>
        <p:spPr>
          <a:xfrm>
            <a:off x="458015" y="5478546"/>
            <a:ext cx="78790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F5F5F"/>
                </a:solidFill>
                <a:cs typeface="+mn-ea"/>
                <a:sym typeface="+mn-lt"/>
              </a:rPr>
              <a:t>单击此处添加一个酷炫的副标题</a:t>
            </a:r>
            <a:r>
              <a:rPr lang="en-US" altLang="zh-CN" sz="2800" dirty="0" smtClean="0">
                <a:solidFill>
                  <a:srgbClr val="5F5F5F"/>
                </a:solidFill>
                <a:cs typeface="+mn-ea"/>
                <a:sym typeface="+mn-lt"/>
              </a:rPr>
              <a:t>	</a:t>
            </a:r>
            <a:endParaRPr lang="zh-CN" altLang="en-US" sz="2800" dirty="0">
              <a:solidFill>
                <a:srgbClr val="5F5F5F"/>
              </a:solidFill>
              <a:cs typeface="+mn-ea"/>
              <a:sym typeface="+mn-lt"/>
            </a:endParaRPr>
          </a:p>
        </p:txBody>
      </p:sp>
      <p:sp>
        <p:nvSpPr>
          <p:cNvPr id="9" name="PA_矩形 8"/>
          <p:cNvSpPr/>
          <p:nvPr>
            <p:custDataLst>
              <p:tags r:id="rId9"/>
            </p:custDataLst>
          </p:nvPr>
        </p:nvSpPr>
        <p:spPr>
          <a:xfrm>
            <a:off x="-4674" y="4770119"/>
            <a:ext cx="142417" cy="1231647"/>
          </a:xfrm>
          <a:prstGeom prst="rect">
            <a:avLst/>
          </a:prstGeom>
          <a:solidFill>
            <a:srgbClr val="9F1014"/>
          </a:solidFill>
          <a:ln>
            <a:solidFill>
              <a:srgbClr val="9F101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4" name="PA_副标题 2"/>
          <p:cNvSpPr txBox="1"/>
          <p:nvPr>
            <p:custDataLst>
              <p:tags r:id="rId10"/>
            </p:custDataLst>
          </p:nvPr>
        </p:nvSpPr>
        <p:spPr>
          <a:xfrm>
            <a:off x="263052" y="446703"/>
            <a:ext cx="1709013" cy="80297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46FB6">
                  <a:lumMod val="60000"/>
                  <a:lumOff val="40000"/>
                </a:srgbClr>
              </a:buClr>
            </a:pPr>
            <a:r>
              <a:rPr lang="en-US" altLang="zh-CN" sz="3600" dirty="0" smtClean="0">
                <a:solidFill>
                  <a:srgbClr val="9F1014"/>
                </a:solidFill>
                <a:latin typeface="Broadway" panose="04040905080B02020502" pitchFamily="82" charset="0"/>
                <a:cs typeface="+mn-ea"/>
                <a:sym typeface="+mn-lt"/>
              </a:rPr>
              <a:t>LOGO</a:t>
            </a:r>
            <a:endParaRPr lang="zh-CN" altLang="en-US" sz="3600" dirty="0">
              <a:solidFill>
                <a:srgbClr val="9F1014"/>
              </a:solidFill>
              <a:latin typeface="Broadway" panose="04040905080B02020502" pitchFamily="82" charset="0"/>
              <a:cs typeface="+mn-ea"/>
              <a:sym typeface="+mn-lt"/>
            </a:endParaRPr>
          </a:p>
        </p:txBody>
      </p:sp>
      <p:pic>
        <p:nvPicPr>
          <p:cNvPr id="12" name="Delacey - Dream It Possible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614274" y="330428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7182">
        <p:blinds dir="vert"/>
      </p:transition>
    </mc:Choice>
    <mc:Fallback>
      <p:transition spd="slow" advTm="7182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accel="20000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3" presetID="2" presetClass="entr" presetSubtype="8" accel="20000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1"/>
                                </p:stCondLst>
                                <p:childTnLst>
                                  <p:par>
                                    <p:cTn id="18" presetID="2" presetClass="entr" presetSubtype="8" accel="20000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401"/>
                                </p:stCondLst>
                                <p:childTnLst>
                                  <p:par>
                                    <p:cTn id="28" presetID="2" presetClass="entr" presetSubtype="8" accel="20000" fill="hold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901"/>
                                </p:stCondLst>
                                <p:childTnLst>
                                  <p:par>
                                    <p:cTn id="33" presetID="2" presetClass="entr" presetSubtype="8" accel="20000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701"/>
                                </p:stCondLst>
                                <p:childTnLst>
                                  <p:par>
                                    <p:cTn id="38" presetID="2" presetClass="entr" presetSubtype="8" accel="20000" fill="hold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</p:childTnLst>
            </p:cTn>
          </p:par>
        </p:tnLst>
        <p:bldLst>
          <p:bldP spid="2" grpId="0"/>
          <p:bldP spid="8" grpId="0"/>
          <p:bldP spid="11" grpId="0"/>
          <p:bldP spid="9" grpId="0" animBg="1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8" accel="2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3" presetID="2" presetClass="entr" presetSubtype="8" accel="2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1"/>
                                </p:stCondLst>
                                <p:childTnLst>
                                  <p:par>
                                    <p:cTn id="18" presetID="2" presetClass="entr" presetSubtype="8" accel="2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23" presetID="2" presetClass="entr" presetSubtype="8" accel="2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401"/>
                                </p:stCondLst>
                                <p:childTnLst>
                                  <p:par>
                                    <p:cTn id="28" presetID="2" presetClass="entr" presetSubtype="8" accel="2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901"/>
                                </p:stCondLst>
                                <p:childTnLst>
                                  <p:par>
                                    <p:cTn id="33" presetID="2" presetClass="entr" presetSubtype="8" accel="2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6701"/>
                                </p:stCondLst>
                                <p:childTnLst>
                                  <p:par>
                                    <p:cTn id="38" presetID="2" presetClass="entr" presetSubtype="8" accel="2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2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2"/>
                    </p:tgtEl>
                  </p:cMediaNode>
                </p:audio>
              </p:childTnLst>
            </p:cTn>
          </p:par>
        </p:tnLst>
        <p:bldLst>
          <p:bldP spid="2" grpId="0"/>
          <p:bldP spid="8" grpId="0"/>
          <p:bldP spid="11" grpId="0"/>
          <p:bldP spid="9" grpId="0" animBg="1"/>
          <p:bldP spid="14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/>
          <p:cNvSpPr/>
          <p:nvPr/>
        </p:nvSpPr>
        <p:spPr>
          <a:xfrm>
            <a:off x="5982033" y="982980"/>
            <a:ext cx="5166360" cy="405384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324600" y="1356360"/>
            <a:ext cx="5166360" cy="4053840"/>
          </a:xfrm>
          <a:prstGeom prst="rect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775460"/>
            <a:ext cx="5303520" cy="397764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-4675" y="60960"/>
            <a:ext cx="2519275" cy="1344275"/>
            <a:chOff x="-4675" y="60960"/>
            <a:chExt cx="2519275" cy="1344275"/>
          </a:xfrm>
        </p:grpSpPr>
        <p:sp>
          <p:nvSpPr>
            <p:cNvPr id="4" name="矩形 3"/>
            <p:cNvSpPr/>
            <p:nvPr/>
          </p:nvSpPr>
          <p:spPr>
            <a:xfrm>
              <a:off x="-4675" y="124713"/>
              <a:ext cx="323198" cy="1094487"/>
            </a:xfrm>
            <a:prstGeom prst="rect">
              <a:avLst/>
            </a:prstGeom>
            <a:solidFill>
              <a:srgbClr val="9F1014"/>
            </a:solidFill>
            <a:ln>
              <a:solidFill>
                <a:srgbClr val="9F101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88270" y="124713"/>
              <a:ext cx="69746" cy="1094487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88269" y="60960"/>
              <a:ext cx="2126331" cy="1344275"/>
              <a:chOff x="388269" y="0"/>
              <a:chExt cx="2126331" cy="1344275"/>
            </a:xfrm>
          </p:grpSpPr>
          <p:sp>
            <p:nvSpPr>
              <p:cNvPr id="6" name="PA_文本框 1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388269" y="0"/>
                <a:ext cx="2056585" cy="923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5400" dirty="0" smtClean="0">
                    <a:solidFill>
                      <a:srgbClr val="9F1014"/>
                    </a:solidFill>
                    <a:cs typeface="+mn-ea"/>
                    <a:sym typeface="+mn-lt"/>
                  </a:rPr>
                  <a:t>目  录</a:t>
                </a:r>
                <a:endParaRPr lang="zh-CN" altLang="en-US" sz="5400" dirty="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PA_文本框 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458015" y="882610"/>
                <a:ext cx="2056585" cy="461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 smtClean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CONTENTS</a:t>
                </a:r>
                <a:endParaRPr lang="zh-CN" altLang="en-US" sz="2400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737318" y="2287845"/>
            <a:ext cx="10612538" cy="646331"/>
            <a:chOff x="2171700" y="895351"/>
            <a:chExt cx="10612538" cy="646331"/>
          </a:xfrm>
        </p:grpSpPr>
        <p:sp>
          <p:nvSpPr>
            <p:cNvPr id="26" name="KSO_Shape"/>
            <p:cNvSpPr/>
            <p:nvPr/>
          </p:nvSpPr>
          <p:spPr>
            <a:xfrm>
              <a:off x="2374900" y="895351"/>
              <a:ext cx="1231515" cy="609600"/>
            </a:xfrm>
            <a:prstGeom prst="homePlate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32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2171700" y="895351"/>
              <a:ext cx="10612538" cy="646331"/>
              <a:chOff x="2171700" y="895351"/>
              <a:chExt cx="10612538" cy="646331"/>
            </a:xfrm>
          </p:grpSpPr>
          <p:sp>
            <p:nvSpPr>
              <p:cNvPr id="28" name="KSO_Shape"/>
              <p:cNvSpPr/>
              <p:nvPr/>
            </p:nvSpPr>
            <p:spPr>
              <a:xfrm>
                <a:off x="2171700" y="895351"/>
                <a:ext cx="1231515" cy="609600"/>
              </a:xfrm>
              <a:prstGeom prst="homePlate">
                <a:avLst/>
              </a:prstGeom>
              <a:solidFill>
                <a:srgbClr val="9F101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altLang="zh-CN" sz="3200" kern="0" dirty="0" smtClean="0">
                    <a:solidFill>
                      <a:srgbClr val="FFFFFF"/>
                    </a:solidFill>
                    <a:latin typeface="Broadway" panose="04040905080B02020502" pitchFamily="82" charset="0"/>
                    <a:cs typeface="+mn-ea"/>
                    <a:sym typeface="+mn-lt"/>
                  </a:rPr>
                  <a:t>01</a:t>
                </a:r>
                <a:endParaRPr lang="zh-CN" altLang="en-US" sz="3200" kern="0" dirty="0">
                  <a:solidFill>
                    <a:srgbClr val="FFFFFF"/>
                  </a:solidFill>
                  <a:latin typeface="Broadway" panose="04040905080B02020502" pitchFamily="82" charset="0"/>
                  <a:cs typeface="+mn-ea"/>
                  <a:sym typeface="+mn-lt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3879236" y="895351"/>
                <a:ext cx="8905002" cy="646331"/>
              </a:xfrm>
              <a:prstGeom prst="rect">
                <a:avLst/>
              </a:prstGeom>
              <a:noFill/>
              <a:ln w="12700">
                <a:noFill/>
              </a:ln>
              <a:effectLst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>
                  <a:lnSpc>
                    <a:spcPct val="90000"/>
                  </a:lnSpc>
                  <a:spcBef>
                    <a:spcPts val="1800"/>
                  </a:spcBef>
                  <a:buClr>
                    <a:srgbClr val="046FB6">
                      <a:lumMod val="60000"/>
                      <a:lumOff val="40000"/>
                    </a:srgbClr>
                  </a:buClr>
                  <a:buSzPct val="50000"/>
                  <a:buFont typeface="Wingdings" panose="05000000000000000000" pitchFamily="2" charset="2"/>
                  <a:buNone/>
                </a:pPr>
                <a:r>
                  <a:rPr lang="zh-CN" altLang="en-US" sz="2800" dirty="0">
                    <a:solidFill>
                      <a:srgbClr val="5F5F5F"/>
                    </a:solidFill>
                    <a:cs typeface="+mn-ea"/>
                    <a:sym typeface="+mn-lt"/>
                  </a:rPr>
                  <a:t>点击</a:t>
                </a:r>
                <a:r>
                  <a:rPr lang="zh-CN" altLang="en-US" sz="2800" dirty="0" smtClean="0">
                    <a:solidFill>
                      <a:srgbClr val="5F5F5F"/>
                    </a:solidFill>
                    <a:cs typeface="+mn-ea"/>
                    <a:sym typeface="+mn-lt"/>
                  </a:rPr>
                  <a:t>输入您的标题</a:t>
                </a:r>
                <a:endParaRPr lang="en-US" altLang="zh-CN" sz="2800" dirty="0">
                  <a:solidFill>
                    <a:srgbClr val="5F5F5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37318" y="3143781"/>
            <a:ext cx="10612538" cy="646331"/>
            <a:chOff x="2171700" y="895351"/>
            <a:chExt cx="10612538" cy="646331"/>
          </a:xfrm>
        </p:grpSpPr>
        <p:sp>
          <p:nvSpPr>
            <p:cNvPr id="31" name="KSO_Shape"/>
            <p:cNvSpPr/>
            <p:nvPr/>
          </p:nvSpPr>
          <p:spPr>
            <a:xfrm>
              <a:off x="2374900" y="895351"/>
              <a:ext cx="1231515" cy="609600"/>
            </a:xfrm>
            <a:prstGeom prst="homePlate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32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2171700" y="895351"/>
              <a:ext cx="10612538" cy="646331"/>
              <a:chOff x="2171700" y="895351"/>
              <a:chExt cx="10612538" cy="646331"/>
            </a:xfrm>
          </p:grpSpPr>
          <p:sp>
            <p:nvSpPr>
              <p:cNvPr id="33" name="KSO_Shape"/>
              <p:cNvSpPr/>
              <p:nvPr/>
            </p:nvSpPr>
            <p:spPr>
              <a:xfrm>
                <a:off x="2171700" y="895351"/>
                <a:ext cx="1231515" cy="609600"/>
              </a:xfrm>
              <a:prstGeom prst="homePlate">
                <a:avLst/>
              </a:prstGeom>
              <a:solidFill>
                <a:srgbClr val="9F101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altLang="zh-CN" sz="3200" kern="0" dirty="0" smtClean="0">
                    <a:solidFill>
                      <a:srgbClr val="FFFFFF"/>
                    </a:solidFill>
                    <a:latin typeface="Broadway" panose="04040905080B02020502" pitchFamily="82" charset="0"/>
                    <a:cs typeface="+mn-ea"/>
                    <a:sym typeface="+mn-lt"/>
                  </a:rPr>
                  <a:t>02</a:t>
                </a:r>
                <a:endParaRPr lang="zh-CN" altLang="en-US" sz="3200" kern="0" dirty="0">
                  <a:solidFill>
                    <a:srgbClr val="FFFFFF"/>
                  </a:solidFill>
                  <a:latin typeface="Broadway" panose="04040905080B02020502" pitchFamily="82" charset="0"/>
                  <a:cs typeface="+mn-ea"/>
                  <a:sym typeface="+mn-lt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3879236" y="895351"/>
                <a:ext cx="8905002" cy="646331"/>
              </a:xfrm>
              <a:prstGeom prst="rect">
                <a:avLst/>
              </a:prstGeom>
              <a:noFill/>
              <a:ln w="12700">
                <a:noFill/>
              </a:ln>
              <a:effectLst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>
                  <a:lnSpc>
                    <a:spcPct val="90000"/>
                  </a:lnSpc>
                  <a:spcBef>
                    <a:spcPts val="1800"/>
                  </a:spcBef>
                  <a:buClr>
                    <a:srgbClr val="046FB6">
                      <a:lumMod val="60000"/>
                      <a:lumOff val="40000"/>
                    </a:srgbClr>
                  </a:buClr>
                  <a:buSzPct val="50000"/>
                  <a:buFont typeface="Wingdings" panose="05000000000000000000" pitchFamily="2" charset="2"/>
                  <a:buNone/>
                </a:pPr>
                <a:r>
                  <a:rPr lang="zh-CN" altLang="en-US" sz="2800" dirty="0">
                    <a:solidFill>
                      <a:srgbClr val="5F5F5F"/>
                    </a:solidFill>
                    <a:cs typeface="+mn-ea"/>
                    <a:sym typeface="+mn-lt"/>
                  </a:rPr>
                  <a:t>点击</a:t>
                </a:r>
                <a:r>
                  <a:rPr lang="zh-CN" altLang="en-US" sz="2800" dirty="0" smtClean="0">
                    <a:solidFill>
                      <a:srgbClr val="5F5F5F"/>
                    </a:solidFill>
                    <a:cs typeface="+mn-ea"/>
                    <a:sym typeface="+mn-lt"/>
                  </a:rPr>
                  <a:t>输入您的标题</a:t>
                </a:r>
                <a:endParaRPr lang="en-US" altLang="zh-CN" sz="2800" dirty="0">
                  <a:solidFill>
                    <a:srgbClr val="5F5F5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737318" y="3999717"/>
            <a:ext cx="10612538" cy="646331"/>
            <a:chOff x="2171700" y="895351"/>
            <a:chExt cx="10612538" cy="646331"/>
          </a:xfrm>
        </p:grpSpPr>
        <p:sp>
          <p:nvSpPr>
            <p:cNvPr id="36" name="KSO_Shape"/>
            <p:cNvSpPr/>
            <p:nvPr/>
          </p:nvSpPr>
          <p:spPr>
            <a:xfrm>
              <a:off x="2374900" y="895351"/>
              <a:ext cx="1231515" cy="609600"/>
            </a:xfrm>
            <a:prstGeom prst="homePlate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32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171700" y="895351"/>
              <a:ext cx="10612538" cy="646331"/>
              <a:chOff x="2171700" y="895351"/>
              <a:chExt cx="10612538" cy="646331"/>
            </a:xfrm>
          </p:grpSpPr>
          <p:sp>
            <p:nvSpPr>
              <p:cNvPr id="38" name="KSO_Shape"/>
              <p:cNvSpPr/>
              <p:nvPr/>
            </p:nvSpPr>
            <p:spPr>
              <a:xfrm>
                <a:off x="2171700" y="895351"/>
                <a:ext cx="1231515" cy="609600"/>
              </a:xfrm>
              <a:prstGeom prst="homePlate">
                <a:avLst/>
              </a:prstGeom>
              <a:solidFill>
                <a:srgbClr val="9F101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altLang="zh-CN" sz="3200" kern="0" dirty="0" smtClean="0">
                    <a:solidFill>
                      <a:srgbClr val="FFFFFF"/>
                    </a:solidFill>
                    <a:latin typeface="Broadway" panose="04040905080B02020502" pitchFamily="82" charset="0"/>
                    <a:cs typeface="+mn-ea"/>
                    <a:sym typeface="+mn-lt"/>
                  </a:rPr>
                  <a:t>03</a:t>
                </a:r>
                <a:endParaRPr lang="zh-CN" altLang="en-US" sz="3200" kern="0" dirty="0">
                  <a:solidFill>
                    <a:srgbClr val="FFFFFF"/>
                  </a:solidFill>
                  <a:latin typeface="Broadway" panose="04040905080B02020502" pitchFamily="82" charset="0"/>
                  <a:cs typeface="+mn-ea"/>
                  <a:sym typeface="+mn-lt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3879236" y="895351"/>
                <a:ext cx="8905002" cy="646331"/>
              </a:xfrm>
              <a:prstGeom prst="rect">
                <a:avLst/>
              </a:prstGeom>
              <a:noFill/>
              <a:ln w="12700">
                <a:noFill/>
              </a:ln>
              <a:effectLst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>
                  <a:lnSpc>
                    <a:spcPct val="90000"/>
                  </a:lnSpc>
                  <a:spcBef>
                    <a:spcPts val="1800"/>
                  </a:spcBef>
                  <a:buClr>
                    <a:srgbClr val="046FB6">
                      <a:lumMod val="60000"/>
                      <a:lumOff val="40000"/>
                    </a:srgbClr>
                  </a:buClr>
                  <a:buSzPct val="50000"/>
                  <a:buFont typeface="Wingdings" panose="05000000000000000000" pitchFamily="2" charset="2"/>
                  <a:buNone/>
                </a:pPr>
                <a:r>
                  <a:rPr lang="zh-CN" altLang="en-US" sz="2800" dirty="0">
                    <a:solidFill>
                      <a:srgbClr val="5F5F5F"/>
                    </a:solidFill>
                    <a:cs typeface="+mn-ea"/>
                    <a:sym typeface="+mn-lt"/>
                  </a:rPr>
                  <a:t>点击</a:t>
                </a:r>
                <a:r>
                  <a:rPr lang="zh-CN" altLang="en-US" sz="2800" dirty="0" smtClean="0">
                    <a:solidFill>
                      <a:srgbClr val="5F5F5F"/>
                    </a:solidFill>
                    <a:cs typeface="+mn-ea"/>
                    <a:sym typeface="+mn-lt"/>
                  </a:rPr>
                  <a:t>输入您的标题</a:t>
                </a:r>
                <a:endParaRPr lang="en-US" altLang="zh-CN" sz="2800" dirty="0">
                  <a:solidFill>
                    <a:srgbClr val="5F5F5F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737318" y="4855652"/>
            <a:ext cx="10612538" cy="646331"/>
            <a:chOff x="2171700" y="895351"/>
            <a:chExt cx="10612538" cy="646331"/>
          </a:xfrm>
        </p:grpSpPr>
        <p:sp>
          <p:nvSpPr>
            <p:cNvPr id="41" name="KSO_Shape"/>
            <p:cNvSpPr/>
            <p:nvPr/>
          </p:nvSpPr>
          <p:spPr>
            <a:xfrm>
              <a:off x="2374900" y="895351"/>
              <a:ext cx="1231515" cy="609600"/>
            </a:xfrm>
            <a:prstGeom prst="homePlate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3200" kern="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2171700" y="895351"/>
              <a:ext cx="10612538" cy="646331"/>
              <a:chOff x="2171700" y="895351"/>
              <a:chExt cx="10612538" cy="646331"/>
            </a:xfrm>
          </p:grpSpPr>
          <p:sp>
            <p:nvSpPr>
              <p:cNvPr id="43" name="KSO_Shape"/>
              <p:cNvSpPr/>
              <p:nvPr/>
            </p:nvSpPr>
            <p:spPr>
              <a:xfrm>
                <a:off x="2171700" y="895351"/>
                <a:ext cx="1231515" cy="609600"/>
              </a:xfrm>
              <a:prstGeom prst="homePlate">
                <a:avLst/>
              </a:prstGeom>
              <a:solidFill>
                <a:srgbClr val="9F101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/>
                <a:r>
                  <a:rPr lang="en-US" altLang="zh-CN" sz="3200" kern="0" dirty="0" smtClean="0">
                    <a:solidFill>
                      <a:srgbClr val="FFFFFF"/>
                    </a:solidFill>
                    <a:latin typeface="Broadway" panose="04040905080B02020502" pitchFamily="82" charset="0"/>
                    <a:cs typeface="+mn-ea"/>
                    <a:sym typeface="+mn-lt"/>
                  </a:rPr>
                  <a:t>04</a:t>
                </a:r>
                <a:endParaRPr lang="zh-CN" altLang="en-US" sz="3200" kern="0" dirty="0">
                  <a:solidFill>
                    <a:srgbClr val="FFFFFF"/>
                  </a:solidFill>
                  <a:latin typeface="Broadway" panose="04040905080B02020502" pitchFamily="82" charset="0"/>
                  <a:cs typeface="+mn-ea"/>
                  <a:sym typeface="+mn-lt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3879236" y="895351"/>
                <a:ext cx="8905002" cy="646331"/>
              </a:xfrm>
              <a:prstGeom prst="rect">
                <a:avLst/>
              </a:prstGeom>
              <a:noFill/>
              <a:ln w="12700">
                <a:noFill/>
              </a:ln>
              <a:effectLst/>
            </p:spPr>
            <p:txBody>
              <a:bodyPr vert="horz" wrap="square" lIns="91440" tIns="45720" rIns="91440" bIns="45720" rtlCol="0" anchor="ctr">
                <a:noAutofit/>
              </a:bodyPr>
              <a:lstStyle/>
              <a:p>
                <a:pPr>
                  <a:lnSpc>
                    <a:spcPct val="90000"/>
                  </a:lnSpc>
                  <a:spcBef>
                    <a:spcPts val="1800"/>
                  </a:spcBef>
                  <a:buClr>
                    <a:srgbClr val="046FB6">
                      <a:lumMod val="60000"/>
                      <a:lumOff val="40000"/>
                    </a:srgbClr>
                  </a:buClr>
                  <a:buSzPct val="50000"/>
                  <a:buFont typeface="Wingdings" panose="05000000000000000000" pitchFamily="2" charset="2"/>
                  <a:buNone/>
                </a:pPr>
                <a:r>
                  <a:rPr lang="zh-CN" altLang="en-US" sz="2800" dirty="0">
                    <a:solidFill>
                      <a:srgbClr val="5F5F5F"/>
                    </a:solidFill>
                    <a:cs typeface="+mn-ea"/>
                    <a:sym typeface="+mn-lt"/>
                  </a:rPr>
                  <a:t>点击</a:t>
                </a:r>
                <a:r>
                  <a:rPr lang="zh-CN" altLang="en-US" sz="2800" dirty="0" smtClean="0">
                    <a:solidFill>
                      <a:srgbClr val="5F5F5F"/>
                    </a:solidFill>
                    <a:cs typeface="+mn-ea"/>
                    <a:sym typeface="+mn-lt"/>
                  </a:rPr>
                  <a:t>输入您的标题</a:t>
                </a:r>
                <a:endParaRPr lang="en-US" altLang="zh-CN" sz="2800" dirty="0">
                  <a:solidFill>
                    <a:srgbClr val="5F5F5F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362">
        <p:blinds dir="vert"/>
      </p:transition>
    </mc:Choice>
    <mc:Fallback>
      <p:transition spd="slow" advTm="5362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accel="20000" fill="hold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2" presetClass="entr" presetSubtype="8" accel="20000" fill="hold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" presetClass="entr" presetSubtype="8" accel="20000" fill="hold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3" presetID="2" presetClass="entr" presetSubtype="8" accel="20000" fill="hold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8" accel="20000" fill="hold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4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4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" presetClass="entr" presetSubtype="8" accel="2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3" presetID="2" presetClass="entr" presetSubtype="8" accel="2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8" presetID="2" presetClass="entr" presetSubtype="8" accel="2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3" presetID="2" presetClass="entr" presetSubtype="8" accel="2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8" presetID="2" presetClass="entr" presetSubtype="8" accel="2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5" grpId="0" animBg="1"/>
          <p:bldP spid="3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581782" y="2393419"/>
            <a:ext cx="8451978" cy="2071162"/>
          </a:xfrm>
          <a:prstGeom prst="rect">
            <a:avLst/>
          </a:prstGeom>
          <a:noFill/>
          <a:ln w="0" cap="flat" cmpd="sng" algn="ctr">
            <a:solidFill>
              <a:srgbClr val="9F101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>
            <p:custDataLst>
              <p:tags r:id="rId1"/>
            </p:custDataLst>
          </p:nvPr>
        </p:nvSpPr>
        <p:spPr>
          <a:xfrm rot="15966910" flipV="1">
            <a:off x="1205057" y="1230903"/>
            <a:ext cx="266700" cy="230188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>
            <p:custDataLst>
              <p:tags r:id="rId2"/>
            </p:custDataLst>
          </p:nvPr>
        </p:nvSpPr>
        <p:spPr>
          <a:xfrm rot="9630424" flipV="1">
            <a:off x="1629404" y="560184"/>
            <a:ext cx="396875" cy="342900"/>
          </a:xfrm>
          <a:prstGeom prst="triangl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9F1014"/>
              </a:solidFill>
              <a:cs typeface="+mn-ea"/>
              <a:sym typeface="+mn-lt"/>
            </a:endParaRPr>
          </a:p>
        </p:txBody>
      </p:sp>
      <p:sp>
        <p:nvSpPr>
          <p:cNvPr id="17" name="等腰三角形 16"/>
          <p:cNvSpPr/>
          <p:nvPr>
            <p:custDataLst>
              <p:tags r:id="rId3"/>
            </p:custDataLst>
          </p:nvPr>
        </p:nvSpPr>
        <p:spPr>
          <a:xfrm rot="3828606" flipV="1">
            <a:off x="400665" y="1136228"/>
            <a:ext cx="266700" cy="230187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18" name="等腰三角形 17"/>
          <p:cNvSpPr/>
          <p:nvPr>
            <p:custDataLst>
              <p:tags r:id="rId4"/>
            </p:custDataLst>
          </p:nvPr>
        </p:nvSpPr>
        <p:spPr>
          <a:xfrm rot="6989783" flipV="1">
            <a:off x="488977" y="633219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19" name="等腰三角形 18"/>
          <p:cNvSpPr/>
          <p:nvPr>
            <p:custDataLst>
              <p:tags r:id="rId5"/>
            </p:custDataLst>
          </p:nvPr>
        </p:nvSpPr>
        <p:spPr>
          <a:xfrm rot="16451479" flipV="1">
            <a:off x="798865" y="868124"/>
            <a:ext cx="128587" cy="109538"/>
          </a:xfrm>
          <a:prstGeom prst="triangl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>
            <p:custDataLst>
              <p:tags r:id="rId6"/>
            </p:custDataLst>
          </p:nvPr>
        </p:nvSpPr>
        <p:spPr>
          <a:xfrm rot="15966910" flipH="1">
            <a:off x="10645263" y="5354034"/>
            <a:ext cx="266700" cy="230188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cs typeface="+mn-ea"/>
              <a:sym typeface="+mn-lt"/>
            </a:endParaRPr>
          </a:p>
        </p:txBody>
      </p:sp>
      <p:sp>
        <p:nvSpPr>
          <p:cNvPr id="22" name="等腰三角形 21"/>
          <p:cNvSpPr/>
          <p:nvPr>
            <p:custDataLst>
              <p:tags r:id="rId7"/>
            </p:custDataLst>
          </p:nvPr>
        </p:nvSpPr>
        <p:spPr>
          <a:xfrm rot="9630424" flipH="1">
            <a:off x="10090741" y="5912041"/>
            <a:ext cx="396875" cy="342900"/>
          </a:xfrm>
          <a:prstGeom prst="triangl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9F1014"/>
              </a:solidFill>
              <a:cs typeface="+mn-ea"/>
              <a:sym typeface="+mn-lt"/>
            </a:endParaRPr>
          </a:p>
        </p:txBody>
      </p:sp>
      <p:sp>
        <p:nvSpPr>
          <p:cNvPr id="23" name="等腰三角形 22"/>
          <p:cNvSpPr/>
          <p:nvPr>
            <p:custDataLst>
              <p:tags r:id="rId8"/>
            </p:custDataLst>
          </p:nvPr>
        </p:nvSpPr>
        <p:spPr>
          <a:xfrm rot="3828606" flipH="1">
            <a:off x="11449655" y="5448709"/>
            <a:ext cx="266700" cy="230187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4" name="等腰三角形 23"/>
          <p:cNvSpPr/>
          <p:nvPr>
            <p:custDataLst>
              <p:tags r:id="rId9"/>
            </p:custDataLst>
          </p:nvPr>
        </p:nvSpPr>
        <p:spPr>
          <a:xfrm rot="6989783" flipH="1">
            <a:off x="11501043" y="6072369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5" name="等腰三角形 24"/>
          <p:cNvSpPr/>
          <p:nvPr>
            <p:custDataLst>
              <p:tags r:id="rId10"/>
            </p:custDataLst>
          </p:nvPr>
        </p:nvSpPr>
        <p:spPr>
          <a:xfrm rot="16451479" flipH="1">
            <a:off x="11189567" y="5837462"/>
            <a:ext cx="128587" cy="109538"/>
          </a:xfrm>
          <a:prstGeom prst="triangl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030642" y="2702837"/>
            <a:ext cx="5443080" cy="1452326"/>
            <a:chOff x="5030642" y="2695478"/>
            <a:chExt cx="5443080" cy="1452326"/>
          </a:xfrm>
        </p:grpSpPr>
        <p:sp>
          <p:nvSpPr>
            <p:cNvPr id="10" name="文本框 9"/>
            <p:cNvSpPr txBox="1"/>
            <p:nvPr>
              <p:custDataLst>
                <p:tags r:id="rId11"/>
              </p:custDataLst>
            </p:nvPr>
          </p:nvSpPr>
          <p:spPr>
            <a:xfrm>
              <a:off x="5030642" y="3563029"/>
              <a:ext cx="49972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6000" b="1" i="1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  <a:cs typeface="Meiryo UI" panose="020B0604030504040204" pitchFamily="34" charset="-128"/>
                </a:defRPr>
              </a:lvl1pPr>
            </a:lstStyle>
            <a:p>
              <a:pPr algn="dist">
                <a:defRPr/>
              </a:pPr>
              <a:r>
                <a:rPr lang="en-US" altLang="zh-CN" sz="3200" i="0" dirty="0" smtClean="0">
                  <a:solidFill>
                    <a:schemeClr val="bg2">
                      <a:lumMod val="50000"/>
                    </a:schemeClr>
                  </a:solidFill>
                  <a:latin typeface="Broadway" panose="04040905080B02020502"/>
                  <a:ea typeface="微软雅黑" panose="020B0503020204020204" charset="-122"/>
                  <a:cs typeface="+mn-ea"/>
                  <a:sym typeface="+mn-lt"/>
                </a:rPr>
                <a:t>Add Your Title Here</a:t>
              </a:r>
              <a:endParaRPr lang="zh-CN" altLang="en-US" sz="3200" i="0" dirty="0">
                <a:solidFill>
                  <a:schemeClr val="bg2">
                    <a:lumMod val="50000"/>
                  </a:schemeClr>
                </a:solidFill>
                <a:latin typeface="Broadway" panose="04040905080B0202050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文本框 16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030642" y="2695478"/>
              <a:ext cx="5443080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800" b="1" dirty="0" smtClean="0">
                  <a:solidFill>
                    <a:srgbClr val="9F1014"/>
                  </a:solidFill>
                  <a:latin typeface="Broadway" panose="04040905080B02020502"/>
                  <a:ea typeface="微软雅黑" panose="020B0503020204020204" charset="-122"/>
                  <a:cs typeface="+mn-ea"/>
                  <a:sym typeface="+mn-lt"/>
                </a:rPr>
                <a:t>点击此处添加标题</a:t>
              </a:r>
              <a:endParaRPr lang="zh-CN" altLang="en-US" sz="4800" b="1" dirty="0">
                <a:solidFill>
                  <a:srgbClr val="9F1014"/>
                </a:solidFill>
                <a:latin typeface="Broadway" panose="04040905080B0202050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718278" y="2554229"/>
            <a:ext cx="3064634" cy="1749542"/>
            <a:chOff x="-1616937" y="2369820"/>
            <a:chExt cx="3977640" cy="2270760"/>
          </a:xfrm>
        </p:grpSpPr>
        <p:sp>
          <p:nvSpPr>
            <p:cNvPr id="27" name="矩形 26"/>
            <p:cNvSpPr/>
            <p:nvPr/>
          </p:nvSpPr>
          <p:spPr>
            <a:xfrm>
              <a:off x="-1616937" y="2369820"/>
              <a:ext cx="3977640" cy="2270760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800" dirty="0" smtClean="0">
                  <a:latin typeface="Broadway" panose="04040905080B02020502" pitchFamily="82" charset="0"/>
                </a:rPr>
                <a:t>01</a:t>
              </a:r>
              <a:endParaRPr lang="zh-CN" altLang="en-US" sz="13800" dirty="0">
                <a:latin typeface="Broadway" panose="04040905080B02020502" pitchFamily="82" charset="0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16200000">
              <a:off x="1817549" y="3177539"/>
              <a:ext cx="583387" cy="502920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459">
        <p:blinds dir="vert"/>
      </p:transition>
    </mc:Choice>
    <mc:Fallback>
      <p:transition spd="slow" advTm="2459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sp>
        <p:nvSpPr>
          <p:cNvPr id="5" name="椭圆 4"/>
          <p:cNvSpPr/>
          <p:nvPr/>
        </p:nvSpPr>
        <p:spPr>
          <a:xfrm>
            <a:off x="900850" y="2532380"/>
            <a:ext cx="1793240" cy="1793240"/>
          </a:xfrm>
          <a:prstGeom prst="ellips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/>
              <a:t>核心</a:t>
            </a:r>
            <a:endParaRPr lang="zh-CN" altLang="en-US" sz="2800" b="1" dirty="0"/>
          </a:p>
        </p:txBody>
      </p:sp>
      <p:sp>
        <p:nvSpPr>
          <p:cNvPr id="6" name="椭圆 5"/>
          <p:cNvSpPr/>
          <p:nvPr/>
        </p:nvSpPr>
        <p:spPr>
          <a:xfrm>
            <a:off x="3870960" y="1226373"/>
            <a:ext cx="868680" cy="868680"/>
          </a:xfrm>
          <a:prstGeom prst="ellips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A</a:t>
            </a:r>
            <a:endParaRPr lang="zh-CN" altLang="en-US" sz="4400" dirty="0"/>
          </a:p>
        </p:txBody>
      </p:sp>
      <p:sp>
        <p:nvSpPr>
          <p:cNvPr id="7" name="椭圆 6"/>
          <p:cNvSpPr/>
          <p:nvPr/>
        </p:nvSpPr>
        <p:spPr>
          <a:xfrm>
            <a:off x="4783664" y="2994660"/>
            <a:ext cx="868680" cy="868680"/>
          </a:xfrm>
          <a:prstGeom prst="ellips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B</a:t>
            </a:r>
            <a:endParaRPr lang="zh-CN" altLang="en-US" sz="4400" dirty="0"/>
          </a:p>
        </p:txBody>
      </p:sp>
      <p:sp>
        <p:nvSpPr>
          <p:cNvPr id="8" name="椭圆 7"/>
          <p:cNvSpPr/>
          <p:nvPr/>
        </p:nvSpPr>
        <p:spPr>
          <a:xfrm>
            <a:off x="3870959" y="4762947"/>
            <a:ext cx="868680" cy="868680"/>
          </a:xfrm>
          <a:prstGeom prst="ellips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C</a:t>
            </a:r>
            <a:endParaRPr lang="zh-CN" altLang="en-US" sz="4400" dirty="0"/>
          </a:p>
        </p:txBody>
      </p:sp>
      <p:sp>
        <p:nvSpPr>
          <p:cNvPr id="10" name="KSO_Shape"/>
          <p:cNvSpPr/>
          <p:nvPr/>
        </p:nvSpPr>
        <p:spPr>
          <a:xfrm rot="7154101" flipH="1">
            <a:off x="2457867" y="1869601"/>
            <a:ext cx="868680" cy="61531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KSO_Shape"/>
          <p:cNvSpPr/>
          <p:nvPr/>
        </p:nvSpPr>
        <p:spPr>
          <a:xfrm>
            <a:off x="3372805" y="3263228"/>
            <a:ext cx="868680" cy="331546"/>
          </a:xfrm>
          <a:custGeom>
            <a:avLst/>
            <a:gdLst>
              <a:gd name="connsiteX0" fmla="*/ 545178 w 812503"/>
              <a:gd name="connsiteY0" fmla="*/ 0 h 310097"/>
              <a:gd name="connsiteX1" fmla="*/ 812503 w 812503"/>
              <a:gd name="connsiteY1" fmla="*/ 155049 h 310097"/>
              <a:gd name="connsiteX2" fmla="*/ 545178 w 812503"/>
              <a:gd name="connsiteY2" fmla="*/ 310097 h 310097"/>
              <a:gd name="connsiteX3" fmla="*/ 545178 w 812503"/>
              <a:gd name="connsiteY3" fmla="*/ 212220 h 310097"/>
              <a:gd name="connsiteX4" fmla="*/ 0 w 812503"/>
              <a:gd name="connsiteY4" fmla="*/ 259590 h 310097"/>
              <a:gd name="connsiteX5" fmla="*/ 160832 w 812503"/>
              <a:gd name="connsiteY5" fmla="*/ 155049 h 310097"/>
              <a:gd name="connsiteX6" fmla="*/ 0 w 812503"/>
              <a:gd name="connsiteY6" fmla="*/ 50507 h 310097"/>
              <a:gd name="connsiteX7" fmla="*/ 545178 w 812503"/>
              <a:gd name="connsiteY7" fmla="*/ 97878 h 310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2503" h="310097">
                <a:moveTo>
                  <a:pt x="545178" y="0"/>
                </a:moveTo>
                <a:lnTo>
                  <a:pt x="812503" y="155049"/>
                </a:lnTo>
                <a:lnTo>
                  <a:pt x="545178" y="310097"/>
                </a:lnTo>
                <a:lnTo>
                  <a:pt x="545178" y="212220"/>
                </a:lnTo>
                <a:lnTo>
                  <a:pt x="0" y="259590"/>
                </a:lnTo>
                <a:lnTo>
                  <a:pt x="160832" y="155049"/>
                </a:lnTo>
                <a:lnTo>
                  <a:pt x="0" y="50507"/>
                </a:lnTo>
                <a:lnTo>
                  <a:pt x="545178" y="9787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>
          <a:xfrm rot="14445899" flipH="1" flipV="1">
            <a:off x="2457867" y="4373084"/>
            <a:ext cx="868680" cy="61531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908755" y="1039731"/>
            <a:ext cx="6096000" cy="1245106"/>
            <a:chOff x="4908755" y="1039731"/>
            <a:chExt cx="6096000" cy="1245106"/>
          </a:xfrm>
        </p:grpSpPr>
        <p:sp>
          <p:nvSpPr>
            <p:cNvPr id="16" name="文本框 15"/>
            <p:cNvSpPr txBox="1"/>
            <p:nvPr/>
          </p:nvSpPr>
          <p:spPr>
            <a:xfrm>
              <a:off x="4908755" y="1039731"/>
              <a:ext cx="2374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b="1" dirty="0">
                <a:solidFill>
                  <a:srgbClr val="9F1014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908755" y="1361507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764161" y="2806447"/>
            <a:ext cx="6096000" cy="1245106"/>
            <a:chOff x="4908755" y="1039731"/>
            <a:chExt cx="6096000" cy="1245106"/>
          </a:xfrm>
        </p:grpSpPr>
        <p:sp>
          <p:nvSpPr>
            <p:cNvPr id="20" name="文本框 19"/>
            <p:cNvSpPr txBox="1"/>
            <p:nvPr/>
          </p:nvSpPr>
          <p:spPr>
            <a:xfrm>
              <a:off x="4908755" y="1039731"/>
              <a:ext cx="2374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b="1" dirty="0">
                <a:solidFill>
                  <a:srgbClr val="9F1014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908755" y="1361507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908755" y="4574734"/>
            <a:ext cx="6096000" cy="1245106"/>
            <a:chOff x="4908755" y="1039731"/>
            <a:chExt cx="6096000" cy="1245106"/>
          </a:xfrm>
        </p:grpSpPr>
        <p:sp>
          <p:nvSpPr>
            <p:cNvPr id="26" name="文本框 25"/>
            <p:cNvSpPr txBox="1"/>
            <p:nvPr/>
          </p:nvSpPr>
          <p:spPr>
            <a:xfrm>
              <a:off x="4908755" y="1039731"/>
              <a:ext cx="2374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b="1" dirty="0">
                <a:solidFill>
                  <a:srgbClr val="9F1014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908755" y="1361507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PA_矩形 8"/>
          <p:cNvSpPr/>
          <p:nvPr>
            <p:custDataLst>
              <p:tags r:id="rId1"/>
            </p:custDataLst>
          </p:nvPr>
        </p:nvSpPr>
        <p:spPr>
          <a:xfrm>
            <a:off x="12050566" y="429066"/>
            <a:ext cx="142417" cy="1231647"/>
          </a:xfrm>
          <a:prstGeom prst="rect">
            <a:avLst/>
          </a:prstGeom>
          <a:solidFill>
            <a:srgbClr val="9F1014"/>
          </a:solidFill>
          <a:ln>
            <a:solidFill>
              <a:srgbClr val="9F101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348">
        <p:blinds dir="vert"/>
      </p:transition>
    </mc:Choice>
    <mc:Fallback>
      <p:transition spd="slow" advTm="634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986503" y="1445342"/>
            <a:ext cx="10192774" cy="3568828"/>
            <a:chOff x="986503" y="1445342"/>
            <a:chExt cx="10192774" cy="3568828"/>
          </a:xfrm>
          <a:effectLst>
            <a:reflection blurRad="6350" stA="50000" endA="295" endPos="92000" dist="101600" dir="5400000" sy="-100000" algn="bl" rotWithShape="0"/>
          </a:effectLst>
        </p:grpSpPr>
        <p:sp>
          <p:nvSpPr>
            <p:cNvPr id="7" name="矩形 6"/>
            <p:cNvSpPr/>
            <p:nvPr/>
          </p:nvSpPr>
          <p:spPr>
            <a:xfrm>
              <a:off x="986503" y="4793225"/>
              <a:ext cx="10192774" cy="220945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986503" y="1445342"/>
              <a:ext cx="10192774" cy="3347884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297" y="1224397"/>
            <a:ext cx="5753407" cy="41292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8" name="组合 7"/>
          <p:cNvGrpSpPr/>
          <p:nvPr/>
        </p:nvGrpSpPr>
        <p:grpSpPr>
          <a:xfrm>
            <a:off x="1187323" y="1763705"/>
            <a:ext cx="1783794" cy="2907099"/>
            <a:chOff x="4908755" y="1039731"/>
            <a:chExt cx="2675724" cy="2907099"/>
          </a:xfrm>
        </p:grpSpPr>
        <p:sp>
          <p:nvSpPr>
            <p:cNvPr id="9" name="文本框 8"/>
            <p:cNvSpPr txBox="1"/>
            <p:nvPr/>
          </p:nvSpPr>
          <p:spPr>
            <a:xfrm>
              <a:off x="4908755" y="1039731"/>
              <a:ext cx="2374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b="1" dirty="0">
                <a:solidFill>
                  <a:srgbClr val="9F1014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908757" y="1361507"/>
              <a:ext cx="2675722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184093" y="1763705"/>
            <a:ext cx="1783794" cy="2907099"/>
            <a:chOff x="4908755" y="1039731"/>
            <a:chExt cx="2675724" cy="2907099"/>
          </a:xfrm>
        </p:grpSpPr>
        <p:sp>
          <p:nvSpPr>
            <p:cNvPr id="16" name="文本框 15"/>
            <p:cNvSpPr txBox="1"/>
            <p:nvPr/>
          </p:nvSpPr>
          <p:spPr>
            <a:xfrm>
              <a:off x="4908755" y="1039731"/>
              <a:ext cx="23744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b="1" dirty="0">
                <a:solidFill>
                  <a:srgbClr val="9F1014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908757" y="1361507"/>
              <a:ext cx="2675722" cy="25853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971117" y="5781368"/>
            <a:ext cx="27456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9F1014"/>
                </a:solidFill>
                <a:latin typeface="Blackadder ITC" panose="04020505051007020D02" pitchFamily="82" charset="0"/>
              </a:rPr>
              <a:t>RED</a:t>
            </a:r>
            <a:endParaRPr lang="zh-CN" altLang="en-US" sz="3600" b="1" dirty="0">
              <a:solidFill>
                <a:srgbClr val="9F1014"/>
              </a:solidFill>
              <a:latin typeface="Blackadder ITC" panose="04020505051007020D02" pitchFamily="8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38493" y="5781368"/>
            <a:ext cx="27456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9F1014"/>
                </a:solidFill>
                <a:latin typeface="Blackadder ITC" panose="04020505051007020D02" pitchFamily="82" charset="0"/>
              </a:rPr>
              <a:t>BLUE</a:t>
            </a:r>
            <a:endParaRPr lang="zh-CN" altLang="en-US" sz="3600" b="1" dirty="0">
              <a:solidFill>
                <a:srgbClr val="9F1014"/>
              </a:solidFill>
              <a:latin typeface="Blackadder ITC" panose="04020505051007020D02" pitchFamily="82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704805" y="5810864"/>
            <a:ext cx="274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rgbClr val="9F1014"/>
                </a:solidFill>
                <a:latin typeface="Jokerman" panose="04090605060D06020702" pitchFamily="82" charset="0"/>
              </a:rPr>
              <a:t>VS</a:t>
            </a:r>
            <a:endParaRPr lang="zh-CN" altLang="en-US" sz="3600" b="1" dirty="0">
              <a:solidFill>
                <a:srgbClr val="9F1014"/>
              </a:solidFill>
              <a:latin typeface="Jokerman" panose="04090605060D06020702" pitchFamily="82" charset="0"/>
            </a:endParaRPr>
          </a:p>
        </p:txBody>
      </p:sp>
      <p:sp>
        <p:nvSpPr>
          <p:cNvPr id="23" name="KSO_Shape"/>
          <p:cNvSpPr/>
          <p:nvPr/>
        </p:nvSpPr>
        <p:spPr>
          <a:xfrm rot="662174" flipH="1">
            <a:off x="1929647" y="5606306"/>
            <a:ext cx="868680" cy="61531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KSO_Shape"/>
          <p:cNvSpPr/>
          <p:nvPr/>
        </p:nvSpPr>
        <p:spPr>
          <a:xfrm rot="20937826">
            <a:off x="9393673" y="5606306"/>
            <a:ext cx="868680" cy="61531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209">
        <p:blinds dir="vert"/>
      </p:transition>
    </mc:Choice>
    <mc:Fallback>
      <p:transition spd="slow" advTm="3209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9" grpId="0" animBg="1"/>
      <p:bldP spid="20" grpId="0" animBg="1"/>
      <p:bldP spid="21" grpId="0"/>
      <p:bldP spid="23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_组合 4"/>
          <p:cNvGrpSpPr/>
          <p:nvPr>
            <p:custDataLst>
              <p:tags r:id="rId1"/>
            </p:custDataLst>
          </p:nvPr>
        </p:nvGrpSpPr>
        <p:grpSpPr>
          <a:xfrm>
            <a:off x="1092200" y="1570154"/>
            <a:ext cx="10286579" cy="4464885"/>
            <a:chOff x="1092200" y="1570154"/>
            <a:chExt cx="10286579" cy="4464885"/>
          </a:xfrm>
        </p:grpSpPr>
        <p:sp>
          <p:nvSpPr>
            <p:cNvPr id="112" name="矩形 111"/>
            <p:cNvSpPr/>
            <p:nvPr/>
          </p:nvSpPr>
          <p:spPr>
            <a:xfrm>
              <a:off x="1092200" y="1570154"/>
              <a:ext cx="10261600" cy="4464885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PA_矩形 8"/>
            <p:cNvSpPr/>
            <p:nvPr>
              <p:custDataLst>
                <p:tags r:id="rId2"/>
              </p:custDataLst>
            </p:nvPr>
          </p:nvSpPr>
          <p:spPr>
            <a:xfrm>
              <a:off x="11236362" y="4498593"/>
              <a:ext cx="142417" cy="1231647"/>
            </a:xfrm>
            <a:prstGeom prst="rect">
              <a:avLst/>
            </a:prstGeom>
            <a:solidFill>
              <a:srgbClr val="9F1014"/>
            </a:solidFill>
            <a:ln>
              <a:solidFill>
                <a:srgbClr val="9F101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</p:grpSp>
      <p:sp>
        <p:nvSpPr>
          <p:cNvPr id="2" name="PA_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sp>
        <p:nvSpPr>
          <p:cNvPr id="3" name="PA_内容占位符 2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grpSp>
        <p:nvGrpSpPr>
          <p:cNvPr id="94" name="PA_组合 93"/>
          <p:cNvGrpSpPr/>
          <p:nvPr>
            <p:custDataLst>
              <p:tags r:id="rId5"/>
            </p:custDataLst>
          </p:nvPr>
        </p:nvGrpSpPr>
        <p:grpSpPr>
          <a:xfrm>
            <a:off x="7970520" y="1570154"/>
            <a:ext cx="2166357" cy="2274615"/>
            <a:chOff x="825856" y="1868635"/>
            <a:chExt cx="2381994" cy="2501028"/>
          </a:xfrm>
        </p:grpSpPr>
        <p:sp>
          <p:nvSpPr>
            <p:cNvPr id="65" name="ValueShape"/>
            <p:cNvSpPr/>
            <p:nvPr/>
          </p:nvSpPr>
          <p:spPr>
            <a:xfrm>
              <a:off x="943839" y="2046135"/>
              <a:ext cx="2146028" cy="2146028"/>
            </a:xfrm>
            <a:prstGeom prst="pie">
              <a:avLst>
                <a:gd name="adj1" fmla="val 16200000"/>
                <a:gd name="adj2" fmla="val 4320000"/>
              </a:avLst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66" name="BackShape"/>
            <p:cNvSpPr/>
            <p:nvPr/>
          </p:nvSpPr>
          <p:spPr>
            <a:xfrm>
              <a:off x="903120" y="2005417"/>
              <a:ext cx="2227465" cy="2227464"/>
            </a:xfrm>
            <a:custGeom>
              <a:avLst/>
              <a:gdLst>
                <a:gd name="connsiteX0" fmla="*/ 1401669 w 2326300"/>
                <a:gd name="connsiteY0" fmla="*/ 1973367 h 2326298"/>
                <a:gd name="connsiteX1" fmla="*/ 1333432 w 2326300"/>
                <a:gd name="connsiteY1" fmla="*/ 1990912 h 2326298"/>
                <a:gd name="connsiteX2" fmla="*/ 1249538 w 2326300"/>
                <a:gd name="connsiteY2" fmla="*/ 2003716 h 2326298"/>
                <a:gd name="connsiteX3" fmla="*/ 1186984 w 2326300"/>
                <a:gd name="connsiteY3" fmla="*/ 2006875 h 2326298"/>
                <a:gd name="connsiteX4" fmla="*/ 1186984 w 2326300"/>
                <a:gd name="connsiteY4" fmla="*/ 2256525 h 2326298"/>
                <a:gd name="connsiteX5" fmla="*/ 1224527 w 2326300"/>
                <a:gd name="connsiteY5" fmla="*/ 2254739 h 2326298"/>
                <a:gd name="connsiteX6" fmla="*/ 1262666 w 2326300"/>
                <a:gd name="connsiteY6" fmla="*/ 2252358 h 2326298"/>
                <a:gd name="connsiteX7" fmla="*/ 1299017 w 2326300"/>
                <a:gd name="connsiteY7" fmla="*/ 2248785 h 2326298"/>
                <a:gd name="connsiteX8" fmla="*/ 1335963 w 2326300"/>
                <a:gd name="connsiteY8" fmla="*/ 2242832 h 2326298"/>
                <a:gd name="connsiteX9" fmla="*/ 1372314 w 2326300"/>
                <a:gd name="connsiteY9" fmla="*/ 2236283 h 2326298"/>
                <a:gd name="connsiteX10" fmla="*/ 1408069 w 2326300"/>
                <a:gd name="connsiteY10" fmla="*/ 2229138 h 2326298"/>
                <a:gd name="connsiteX11" fmla="*/ 1443228 w 2326300"/>
                <a:gd name="connsiteY11" fmla="*/ 2220803 h 2326298"/>
                <a:gd name="connsiteX12" fmla="*/ 1478983 w 2326300"/>
                <a:gd name="connsiteY12" fmla="*/ 2210681 h 2326298"/>
                <a:gd name="connsiteX13" fmla="*/ 924626 w 2326300"/>
                <a:gd name="connsiteY13" fmla="*/ 1973366 h 2326298"/>
                <a:gd name="connsiteX14" fmla="*/ 847312 w 2326300"/>
                <a:gd name="connsiteY14" fmla="*/ 2210681 h 2326298"/>
                <a:gd name="connsiteX15" fmla="*/ 883067 w 2326300"/>
                <a:gd name="connsiteY15" fmla="*/ 2220803 h 2326298"/>
                <a:gd name="connsiteX16" fmla="*/ 918226 w 2326300"/>
                <a:gd name="connsiteY16" fmla="*/ 2229138 h 2326298"/>
                <a:gd name="connsiteX17" fmla="*/ 953981 w 2326300"/>
                <a:gd name="connsiteY17" fmla="*/ 2236283 h 2326298"/>
                <a:gd name="connsiteX18" fmla="*/ 990332 w 2326300"/>
                <a:gd name="connsiteY18" fmla="*/ 2242832 h 2326298"/>
                <a:gd name="connsiteX19" fmla="*/ 1027279 w 2326300"/>
                <a:gd name="connsiteY19" fmla="*/ 2248785 h 2326298"/>
                <a:gd name="connsiteX20" fmla="*/ 1063630 w 2326300"/>
                <a:gd name="connsiteY20" fmla="*/ 2252358 h 2326298"/>
                <a:gd name="connsiteX21" fmla="*/ 1101769 w 2326300"/>
                <a:gd name="connsiteY21" fmla="*/ 2254739 h 2326298"/>
                <a:gd name="connsiteX22" fmla="*/ 1139311 w 2326300"/>
                <a:gd name="connsiteY22" fmla="*/ 2256525 h 2326298"/>
                <a:gd name="connsiteX23" fmla="*/ 1139311 w 2326300"/>
                <a:gd name="connsiteY23" fmla="*/ 2006874 h 2326298"/>
                <a:gd name="connsiteX24" fmla="*/ 1076760 w 2326300"/>
                <a:gd name="connsiteY24" fmla="*/ 2003716 h 2326298"/>
                <a:gd name="connsiteX25" fmla="*/ 992866 w 2326300"/>
                <a:gd name="connsiteY25" fmla="*/ 1990912 h 2326298"/>
                <a:gd name="connsiteX26" fmla="*/ 686462 w 2326300"/>
                <a:gd name="connsiteY26" fmla="*/ 1860247 h 2326298"/>
                <a:gd name="connsiteX27" fmla="*/ 539819 w 2326300"/>
                <a:gd name="connsiteY27" fmla="*/ 2061783 h 2326298"/>
                <a:gd name="connsiteX28" fmla="*/ 570211 w 2326300"/>
                <a:gd name="connsiteY28" fmla="*/ 2082025 h 2326298"/>
                <a:gd name="connsiteX29" fmla="*/ 601794 w 2326300"/>
                <a:gd name="connsiteY29" fmla="*/ 2102268 h 2326298"/>
                <a:gd name="connsiteX30" fmla="*/ 632782 w 2326300"/>
                <a:gd name="connsiteY30" fmla="*/ 2120724 h 2326298"/>
                <a:gd name="connsiteX31" fmla="*/ 665557 w 2326300"/>
                <a:gd name="connsiteY31" fmla="*/ 2137395 h 2326298"/>
                <a:gd name="connsiteX32" fmla="*/ 698333 w 2326300"/>
                <a:gd name="connsiteY32" fmla="*/ 2154065 h 2326298"/>
                <a:gd name="connsiteX33" fmla="*/ 732896 w 2326300"/>
                <a:gd name="connsiteY33" fmla="*/ 2169545 h 2326298"/>
                <a:gd name="connsiteX34" fmla="*/ 767459 w 2326300"/>
                <a:gd name="connsiteY34" fmla="*/ 2182643 h 2326298"/>
                <a:gd name="connsiteX35" fmla="*/ 802022 w 2326300"/>
                <a:gd name="connsiteY35" fmla="*/ 2195741 h 2326298"/>
                <a:gd name="connsiteX36" fmla="*/ 879409 w 2326300"/>
                <a:gd name="connsiteY36" fmla="*/ 1958203 h 2326298"/>
                <a:gd name="connsiteX37" fmla="*/ 834264 w 2326300"/>
                <a:gd name="connsiteY37" fmla="*/ 1941679 h 2326298"/>
                <a:gd name="connsiteX38" fmla="*/ 690741 w 2326300"/>
                <a:gd name="connsiteY38" fmla="*/ 1863777 h 2326298"/>
                <a:gd name="connsiteX39" fmla="*/ 1640316 w 2326300"/>
                <a:gd name="connsiteY39" fmla="*/ 1859852 h 2326298"/>
                <a:gd name="connsiteX40" fmla="*/ 1635558 w 2326300"/>
                <a:gd name="connsiteY40" fmla="*/ 1863777 h 2326298"/>
                <a:gd name="connsiteX41" fmla="*/ 1492034 w 2326300"/>
                <a:gd name="connsiteY41" fmla="*/ 1941679 h 2326298"/>
                <a:gd name="connsiteX42" fmla="*/ 1447026 w 2326300"/>
                <a:gd name="connsiteY42" fmla="*/ 1958152 h 2326298"/>
                <a:gd name="connsiteX43" fmla="*/ 1524530 w 2326300"/>
                <a:gd name="connsiteY43" fmla="*/ 2195741 h 2326298"/>
                <a:gd name="connsiteX44" fmla="*/ 1559138 w 2326300"/>
                <a:gd name="connsiteY44" fmla="*/ 2182643 h 2326298"/>
                <a:gd name="connsiteX45" fmla="*/ 1593746 w 2326300"/>
                <a:gd name="connsiteY45" fmla="*/ 2169545 h 2326298"/>
                <a:gd name="connsiteX46" fmla="*/ 1628353 w 2326300"/>
                <a:gd name="connsiteY46" fmla="*/ 2154065 h 2326298"/>
                <a:gd name="connsiteX47" fmla="*/ 1661171 w 2326300"/>
                <a:gd name="connsiteY47" fmla="*/ 2137395 h 2326298"/>
                <a:gd name="connsiteX48" fmla="*/ 1693989 w 2326300"/>
                <a:gd name="connsiteY48" fmla="*/ 2120724 h 2326298"/>
                <a:gd name="connsiteX49" fmla="*/ 1725017 w 2326300"/>
                <a:gd name="connsiteY49" fmla="*/ 2102268 h 2326298"/>
                <a:gd name="connsiteX50" fmla="*/ 1756641 w 2326300"/>
                <a:gd name="connsiteY50" fmla="*/ 2082025 h 2326298"/>
                <a:gd name="connsiteX51" fmla="*/ 1787669 w 2326300"/>
                <a:gd name="connsiteY51" fmla="*/ 2061783 h 2326298"/>
                <a:gd name="connsiteX52" fmla="*/ 1829895 w 2326300"/>
                <a:gd name="connsiteY52" fmla="*/ 1676624 h 2326298"/>
                <a:gd name="connsiteX53" fmla="*/ 1760605 w 2326300"/>
                <a:gd name="connsiteY53" fmla="*/ 1760604 h 2326298"/>
                <a:gd name="connsiteX54" fmla="*/ 1677564 w 2326300"/>
                <a:gd name="connsiteY54" fmla="*/ 1829119 h 2326298"/>
                <a:gd name="connsiteX55" fmla="*/ 1826403 w 2326300"/>
                <a:gd name="connsiteY55" fmla="*/ 2033653 h 2326298"/>
                <a:gd name="connsiteX56" fmla="*/ 1855007 w 2326300"/>
                <a:gd name="connsiteY56" fmla="*/ 2010436 h 2326298"/>
                <a:gd name="connsiteX57" fmla="*/ 1883611 w 2326300"/>
                <a:gd name="connsiteY57" fmla="*/ 1986624 h 2326298"/>
                <a:gd name="connsiteX58" fmla="*/ 1911024 w 2326300"/>
                <a:gd name="connsiteY58" fmla="*/ 1961621 h 2326298"/>
                <a:gd name="connsiteX59" fmla="*/ 1937244 w 2326300"/>
                <a:gd name="connsiteY59" fmla="*/ 1936022 h 2326298"/>
                <a:gd name="connsiteX60" fmla="*/ 1962868 w 2326300"/>
                <a:gd name="connsiteY60" fmla="*/ 1909829 h 2326298"/>
                <a:gd name="connsiteX61" fmla="*/ 1987897 w 2326300"/>
                <a:gd name="connsiteY61" fmla="*/ 1882444 h 2326298"/>
                <a:gd name="connsiteX62" fmla="*/ 2011733 w 2326300"/>
                <a:gd name="connsiteY62" fmla="*/ 1854465 h 2326298"/>
                <a:gd name="connsiteX63" fmla="*/ 2034378 w 2326300"/>
                <a:gd name="connsiteY63" fmla="*/ 1825295 h 2326298"/>
                <a:gd name="connsiteX64" fmla="*/ 496403 w 2326300"/>
                <a:gd name="connsiteY64" fmla="*/ 1676623 h 2326298"/>
                <a:gd name="connsiteX65" fmla="*/ 291918 w 2326300"/>
                <a:gd name="connsiteY65" fmla="*/ 1825295 h 2326298"/>
                <a:gd name="connsiteX66" fmla="*/ 314563 w 2326300"/>
                <a:gd name="connsiteY66" fmla="*/ 1854465 h 2326298"/>
                <a:gd name="connsiteX67" fmla="*/ 338400 w 2326300"/>
                <a:gd name="connsiteY67" fmla="*/ 1882444 h 2326298"/>
                <a:gd name="connsiteX68" fmla="*/ 363428 w 2326300"/>
                <a:gd name="connsiteY68" fmla="*/ 1909829 h 2326298"/>
                <a:gd name="connsiteX69" fmla="*/ 389053 w 2326300"/>
                <a:gd name="connsiteY69" fmla="*/ 1936022 h 2326298"/>
                <a:gd name="connsiteX70" fmla="*/ 415273 w 2326300"/>
                <a:gd name="connsiteY70" fmla="*/ 1961621 h 2326298"/>
                <a:gd name="connsiteX71" fmla="*/ 442685 w 2326300"/>
                <a:gd name="connsiteY71" fmla="*/ 1986624 h 2326298"/>
                <a:gd name="connsiteX72" fmla="*/ 471289 w 2326300"/>
                <a:gd name="connsiteY72" fmla="*/ 2010436 h 2326298"/>
                <a:gd name="connsiteX73" fmla="*/ 499893 w 2326300"/>
                <a:gd name="connsiteY73" fmla="*/ 2033653 h 2326298"/>
                <a:gd name="connsiteX74" fmla="*/ 648733 w 2326300"/>
                <a:gd name="connsiteY74" fmla="*/ 1829118 h 2326298"/>
                <a:gd name="connsiteX75" fmla="*/ 565694 w 2326300"/>
                <a:gd name="connsiteY75" fmla="*/ 1760604 h 2326298"/>
                <a:gd name="connsiteX76" fmla="*/ 1958468 w 2326300"/>
                <a:gd name="connsiteY76" fmla="*/ 1446166 h 2326298"/>
                <a:gd name="connsiteX77" fmla="*/ 1941680 w 2326300"/>
                <a:gd name="connsiteY77" fmla="*/ 1492033 h 2326298"/>
                <a:gd name="connsiteX78" fmla="*/ 1863778 w 2326300"/>
                <a:gd name="connsiteY78" fmla="*/ 1635557 h 2326298"/>
                <a:gd name="connsiteX79" fmla="*/ 1860258 w 2326300"/>
                <a:gd name="connsiteY79" fmla="*/ 1639823 h 2326298"/>
                <a:gd name="connsiteX80" fmla="*/ 2062508 w 2326300"/>
                <a:gd name="connsiteY80" fmla="*/ 1786942 h 2326298"/>
                <a:gd name="connsiteX81" fmla="*/ 2082750 w 2326300"/>
                <a:gd name="connsiteY81" fmla="*/ 1756511 h 2326298"/>
                <a:gd name="connsiteX82" fmla="*/ 2101802 w 2326300"/>
                <a:gd name="connsiteY82" fmla="*/ 1725483 h 2326298"/>
                <a:gd name="connsiteX83" fmla="*/ 2120259 w 2326300"/>
                <a:gd name="connsiteY83" fmla="*/ 1693262 h 2326298"/>
                <a:gd name="connsiteX84" fmla="*/ 2138120 w 2326300"/>
                <a:gd name="connsiteY84" fmla="*/ 1660445 h 2326298"/>
                <a:gd name="connsiteX85" fmla="*/ 2154195 w 2326300"/>
                <a:gd name="connsiteY85" fmla="*/ 1627627 h 2326298"/>
                <a:gd name="connsiteX86" fmla="*/ 2169079 w 2326300"/>
                <a:gd name="connsiteY86" fmla="*/ 1593616 h 2326298"/>
                <a:gd name="connsiteX87" fmla="*/ 2183368 w 2326300"/>
                <a:gd name="connsiteY87" fmla="*/ 1559604 h 2326298"/>
                <a:gd name="connsiteX88" fmla="*/ 2196466 w 2326300"/>
                <a:gd name="connsiteY88" fmla="*/ 1523803 h 2326298"/>
                <a:gd name="connsiteX89" fmla="*/ 367830 w 2326300"/>
                <a:gd name="connsiteY89" fmla="*/ 1446165 h 2326298"/>
                <a:gd name="connsiteX90" fmla="*/ 129829 w 2326300"/>
                <a:gd name="connsiteY90" fmla="*/ 1523803 h 2326298"/>
                <a:gd name="connsiteX91" fmla="*/ 142927 w 2326300"/>
                <a:gd name="connsiteY91" fmla="*/ 1559604 h 2326298"/>
                <a:gd name="connsiteX92" fmla="*/ 157216 w 2326300"/>
                <a:gd name="connsiteY92" fmla="*/ 1593616 h 2326298"/>
                <a:gd name="connsiteX93" fmla="*/ 172100 w 2326300"/>
                <a:gd name="connsiteY93" fmla="*/ 1627627 h 2326298"/>
                <a:gd name="connsiteX94" fmla="*/ 188175 w 2326300"/>
                <a:gd name="connsiteY94" fmla="*/ 1660445 h 2326298"/>
                <a:gd name="connsiteX95" fmla="*/ 206036 w 2326300"/>
                <a:gd name="connsiteY95" fmla="*/ 1693262 h 2326298"/>
                <a:gd name="connsiteX96" fmla="*/ 224493 w 2326300"/>
                <a:gd name="connsiteY96" fmla="*/ 1725483 h 2326298"/>
                <a:gd name="connsiteX97" fmla="*/ 243545 w 2326300"/>
                <a:gd name="connsiteY97" fmla="*/ 1756511 h 2326298"/>
                <a:gd name="connsiteX98" fmla="*/ 263787 w 2326300"/>
                <a:gd name="connsiteY98" fmla="*/ 1786942 h 2326298"/>
                <a:gd name="connsiteX99" fmla="*/ 466039 w 2326300"/>
                <a:gd name="connsiteY99" fmla="*/ 1639822 h 2326298"/>
                <a:gd name="connsiteX100" fmla="*/ 462520 w 2326300"/>
                <a:gd name="connsiteY100" fmla="*/ 1635557 h 2326298"/>
                <a:gd name="connsiteX101" fmla="*/ 384618 w 2326300"/>
                <a:gd name="connsiteY101" fmla="*/ 1492033 h 2326298"/>
                <a:gd name="connsiteX102" fmla="*/ 2006912 w 2326300"/>
                <a:gd name="connsiteY102" fmla="*/ 1186258 h 2326298"/>
                <a:gd name="connsiteX103" fmla="*/ 2003717 w 2326300"/>
                <a:gd name="connsiteY103" fmla="*/ 1249537 h 2326298"/>
                <a:gd name="connsiteX104" fmla="*/ 1990913 w 2326300"/>
                <a:gd name="connsiteY104" fmla="*/ 1333431 h 2326298"/>
                <a:gd name="connsiteX105" fmla="*/ 1973567 w 2326300"/>
                <a:gd name="connsiteY105" fmla="*/ 1400892 h 2326298"/>
                <a:gd name="connsiteX106" fmla="*/ 2210770 w 2326300"/>
                <a:gd name="connsiteY106" fmla="*/ 1478257 h 2326298"/>
                <a:gd name="connsiteX107" fmla="*/ 2221496 w 2326300"/>
                <a:gd name="connsiteY107" fmla="*/ 1443026 h 2326298"/>
                <a:gd name="connsiteX108" fmla="*/ 2229839 w 2326300"/>
                <a:gd name="connsiteY108" fmla="*/ 1407795 h 2326298"/>
                <a:gd name="connsiteX109" fmla="*/ 2236990 w 2326300"/>
                <a:gd name="connsiteY109" fmla="*/ 1371370 h 2326298"/>
                <a:gd name="connsiteX110" fmla="*/ 2243545 w 2326300"/>
                <a:gd name="connsiteY110" fmla="*/ 1335542 h 2326298"/>
                <a:gd name="connsiteX111" fmla="*/ 2249504 w 2326300"/>
                <a:gd name="connsiteY111" fmla="*/ 1298519 h 2326298"/>
                <a:gd name="connsiteX112" fmla="*/ 2252484 w 2326300"/>
                <a:gd name="connsiteY112" fmla="*/ 1261497 h 2326298"/>
                <a:gd name="connsiteX113" fmla="*/ 2255463 w 2326300"/>
                <a:gd name="connsiteY113" fmla="*/ 1223877 h 2326298"/>
                <a:gd name="connsiteX114" fmla="*/ 2257251 w 2326300"/>
                <a:gd name="connsiteY114" fmla="*/ 1186258 h 2326298"/>
                <a:gd name="connsiteX115" fmla="*/ 69045 w 2326300"/>
                <a:gd name="connsiteY115" fmla="*/ 1186258 h 2326298"/>
                <a:gd name="connsiteX116" fmla="*/ 70833 w 2326300"/>
                <a:gd name="connsiteY116" fmla="*/ 1223877 h 2326298"/>
                <a:gd name="connsiteX117" fmla="*/ 73812 w 2326300"/>
                <a:gd name="connsiteY117" fmla="*/ 1261497 h 2326298"/>
                <a:gd name="connsiteX118" fmla="*/ 76792 w 2326300"/>
                <a:gd name="connsiteY118" fmla="*/ 1298519 h 2326298"/>
                <a:gd name="connsiteX119" fmla="*/ 82751 w 2326300"/>
                <a:gd name="connsiteY119" fmla="*/ 1335542 h 2326298"/>
                <a:gd name="connsiteX120" fmla="*/ 89306 w 2326300"/>
                <a:gd name="connsiteY120" fmla="*/ 1371370 h 2326298"/>
                <a:gd name="connsiteX121" fmla="*/ 96457 w 2326300"/>
                <a:gd name="connsiteY121" fmla="*/ 1407795 h 2326298"/>
                <a:gd name="connsiteX122" fmla="*/ 104800 w 2326300"/>
                <a:gd name="connsiteY122" fmla="*/ 1443026 h 2326298"/>
                <a:gd name="connsiteX123" fmla="*/ 115526 w 2326300"/>
                <a:gd name="connsiteY123" fmla="*/ 1478257 h 2326298"/>
                <a:gd name="connsiteX124" fmla="*/ 352731 w 2326300"/>
                <a:gd name="connsiteY124" fmla="*/ 1400891 h 2326298"/>
                <a:gd name="connsiteX125" fmla="*/ 335385 w 2326300"/>
                <a:gd name="connsiteY125" fmla="*/ 1333431 h 2326298"/>
                <a:gd name="connsiteX126" fmla="*/ 322582 w 2326300"/>
                <a:gd name="connsiteY126" fmla="*/ 1249537 h 2326298"/>
                <a:gd name="connsiteX127" fmla="*/ 319386 w 2326300"/>
                <a:gd name="connsiteY127" fmla="*/ 1186258 h 2326298"/>
                <a:gd name="connsiteX128" fmla="*/ 2210770 w 2326300"/>
                <a:gd name="connsiteY128" fmla="*/ 847778 h 2326298"/>
                <a:gd name="connsiteX129" fmla="*/ 1973413 w 2326300"/>
                <a:gd name="connsiteY129" fmla="*/ 924803 h 2326298"/>
                <a:gd name="connsiteX130" fmla="*/ 1990913 w 2326300"/>
                <a:gd name="connsiteY130" fmla="*/ 992865 h 2326298"/>
                <a:gd name="connsiteX131" fmla="*/ 2003717 w 2326300"/>
                <a:gd name="connsiteY131" fmla="*/ 1076759 h 2326298"/>
                <a:gd name="connsiteX132" fmla="*/ 2006839 w 2326300"/>
                <a:gd name="connsiteY132" fmla="*/ 1138585 h 2326298"/>
                <a:gd name="connsiteX133" fmla="*/ 2257251 w 2326300"/>
                <a:gd name="connsiteY133" fmla="*/ 1138585 h 2326298"/>
                <a:gd name="connsiteX134" fmla="*/ 2255463 w 2326300"/>
                <a:gd name="connsiteY134" fmla="*/ 1101042 h 2326298"/>
                <a:gd name="connsiteX135" fmla="*/ 2252484 w 2326300"/>
                <a:gd name="connsiteY135" fmla="*/ 1064095 h 2326298"/>
                <a:gd name="connsiteX136" fmla="*/ 2249504 w 2326300"/>
                <a:gd name="connsiteY136" fmla="*/ 1026553 h 2326298"/>
                <a:gd name="connsiteX137" fmla="*/ 2243545 w 2326300"/>
                <a:gd name="connsiteY137" fmla="*/ 990202 h 2326298"/>
                <a:gd name="connsiteX138" fmla="*/ 2236990 w 2326300"/>
                <a:gd name="connsiteY138" fmla="*/ 953851 h 2326298"/>
                <a:gd name="connsiteX139" fmla="*/ 2229839 w 2326300"/>
                <a:gd name="connsiteY139" fmla="*/ 918096 h 2326298"/>
                <a:gd name="connsiteX140" fmla="*/ 2221496 w 2326300"/>
                <a:gd name="connsiteY140" fmla="*/ 882341 h 2326298"/>
                <a:gd name="connsiteX141" fmla="*/ 115526 w 2326300"/>
                <a:gd name="connsiteY141" fmla="*/ 847778 h 2326298"/>
                <a:gd name="connsiteX142" fmla="*/ 104800 w 2326300"/>
                <a:gd name="connsiteY142" fmla="*/ 882341 h 2326298"/>
                <a:gd name="connsiteX143" fmla="*/ 96457 w 2326300"/>
                <a:gd name="connsiteY143" fmla="*/ 918096 h 2326298"/>
                <a:gd name="connsiteX144" fmla="*/ 89306 w 2326300"/>
                <a:gd name="connsiteY144" fmla="*/ 953851 h 2326298"/>
                <a:gd name="connsiteX145" fmla="*/ 82751 w 2326300"/>
                <a:gd name="connsiteY145" fmla="*/ 990202 h 2326298"/>
                <a:gd name="connsiteX146" fmla="*/ 76792 w 2326300"/>
                <a:gd name="connsiteY146" fmla="*/ 1026553 h 2326298"/>
                <a:gd name="connsiteX147" fmla="*/ 73812 w 2326300"/>
                <a:gd name="connsiteY147" fmla="*/ 1064095 h 2326298"/>
                <a:gd name="connsiteX148" fmla="*/ 70833 w 2326300"/>
                <a:gd name="connsiteY148" fmla="*/ 1101042 h 2326298"/>
                <a:gd name="connsiteX149" fmla="*/ 69045 w 2326300"/>
                <a:gd name="connsiteY149" fmla="*/ 1138585 h 2326298"/>
                <a:gd name="connsiteX150" fmla="*/ 319460 w 2326300"/>
                <a:gd name="connsiteY150" fmla="*/ 1138585 h 2326298"/>
                <a:gd name="connsiteX151" fmla="*/ 322582 w 2326300"/>
                <a:gd name="connsiteY151" fmla="*/ 1076759 h 2326298"/>
                <a:gd name="connsiteX152" fmla="*/ 335385 w 2326300"/>
                <a:gd name="connsiteY152" fmla="*/ 992865 h 2326298"/>
                <a:gd name="connsiteX153" fmla="*/ 352886 w 2326300"/>
                <a:gd name="connsiteY153" fmla="*/ 924803 h 2326298"/>
                <a:gd name="connsiteX154" fmla="*/ 2062508 w 2326300"/>
                <a:gd name="connsiteY154" fmla="*/ 539092 h 2326298"/>
                <a:gd name="connsiteX155" fmla="*/ 1860124 w 2326300"/>
                <a:gd name="connsiteY155" fmla="*/ 686310 h 2326298"/>
                <a:gd name="connsiteX156" fmla="*/ 1863778 w 2326300"/>
                <a:gd name="connsiteY156" fmla="*/ 690740 h 2326298"/>
                <a:gd name="connsiteX157" fmla="*/ 1941680 w 2326300"/>
                <a:gd name="connsiteY157" fmla="*/ 834263 h 2326298"/>
                <a:gd name="connsiteX158" fmla="*/ 1958230 w 2326300"/>
                <a:gd name="connsiteY158" fmla="*/ 879480 h 2326298"/>
                <a:gd name="connsiteX159" fmla="*/ 2196466 w 2326300"/>
                <a:gd name="connsiteY159" fmla="*/ 802232 h 2326298"/>
                <a:gd name="connsiteX160" fmla="*/ 2183368 w 2326300"/>
                <a:gd name="connsiteY160" fmla="*/ 766431 h 2326298"/>
                <a:gd name="connsiteX161" fmla="*/ 2169079 w 2326300"/>
                <a:gd name="connsiteY161" fmla="*/ 732419 h 2326298"/>
                <a:gd name="connsiteX162" fmla="*/ 2154195 w 2326300"/>
                <a:gd name="connsiteY162" fmla="*/ 698408 h 2326298"/>
                <a:gd name="connsiteX163" fmla="*/ 2138120 w 2326300"/>
                <a:gd name="connsiteY163" fmla="*/ 664993 h 2326298"/>
                <a:gd name="connsiteX164" fmla="*/ 2120259 w 2326300"/>
                <a:gd name="connsiteY164" fmla="*/ 632772 h 2326298"/>
                <a:gd name="connsiteX165" fmla="*/ 2101802 w 2326300"/>
                <a:gd name="connsiteY165" fmla="*/ 600551 h 2326298"/>
                <a:gd name="connsiteX166" fmla="*/ 2082750 w 2326300"/>
                <a:gd name="connsiteY166" fmla="*/ 569523 h 2326298"/>
                <a:gd name="connsiteX167" fmla="*/ 263787 w 2326300"/>
                <a:gd name="connsiteY167" fmla="*/ 539092 h 2326298"/>
                <a:gd name="connsiteX168" fmla="*/ 243545 w 2326300"/>
                <a:gd name="connsiteY168" fmla="*/ 569523 h 2326298"/>
                <a:gd name="connsiteX169" fmla="*/ 224493 w 2326300"/>
                <a:gd name="connsiteY169" fmla="*/ 600551 h 2326298"/>
                <a:gd name="connsiteX170" fmla="*/ 206036 w 2326300"/>
                <a:gd name="connsiteY170" fmla="*/ 632772 h 2326298"/>
                <a:gd name="connsiteX171" fmla="*/ 188175 w 2326300"/>
                <a:gd name="connsiteY171" fmla="*/ 664993 h 2326298"/>
                <a:gd name="connsiteX172" fmla="*/ 172100 w 2326300"/>
                <a:gd name="connsiteY172" fmla="*/ 698408 h 2326298"/>
                <a:gd name="connsiteX173" fmla="*/ 157216 w 2326300"/>
                <a:gd name="connsiteY173" fmla="*/ 732419 h 2326298"/>
                <a:gd name="connsiteX174" fmla="*/ 142927 w 2326300"/>
                <a:gd name="connsiteY174" fmla="*/ 766431 h 2326298"/>
                <a:gd name="connsiteX175" fmla="*/ 129829 w 2326300"/>
                <a:gd name="connsiteY175" fmla="*/ 802232 h 2326298"/>
                <a:gd name="connsiteX176" fmla="*/ 368068 w 2326300"/>
                <a:gd name="connsiteY176" fmla="*/ 879480 h 2326298"/>
                <a:gd name="connsiteX177" fmla="*/ 384618 w 2326300"/>
                <a:gd name="connsiteY177" fmla="*/ 834263 h 2326298"/>
                <a:gd name="connsiteX178" fmla="*/ 462520 w 2326300"/>
                <a:gd name="connsiteY178" fmla="*/ 690740 h 2326298"/>
                <a:gd name="connsiteX179" fmla="*/ 466174 w 2326300"/>
                <a:gd name="connsiteY179" fmla="*/ 686311 h 2326298"/>
                <a:gd name="connsiteX180" fmla="*/ 1826403 w 2326300"/>
                <a:gd name="connsiteY180" fmla="*/ 292383 h 2326298"/>
                <a:gd name="connsiteX181" fmla="*/ 1677446 w 2326300"/>
                <a:gd name="connsiteY181" fmla="*/ 497080 h 2326298"/>
                <a:gd name="connsiteX182" fmla="*/ 1760605 w 2326300"/>
                <a:gd name="connsiteY182" fmla="*/ 565692 h 2326298"/>
                <a:gd name="connsiteX183" fmla="*/ 1829576 w 2326300"/>
                <a:gd name="connsiteY183" fmla="*/ 649285 h 2326298"/>
                <a:gd name="connsiteX184" fmla="*/ 2034378 w 2326300"/>
                <a:gd name="connsiteY184" fmla="*/ 500146 h 2326298"/>
                <a:gd name="connsiteX185" fmla="*/ 2011733 w 2326300"/>
                <a:gd name="connsiteY185" fmla="*/ 471571 h 2326298"/>
                <a:gd name="connsiteX186" fmla="*/ 1987897 w 2326300"/>
                <a:gd name="connsiteY186" fmla="*/ 443592 h 2326298"/>
                <a:gd name="connsiteX187" fmla="*/ 1962868 w 2326300"/>
                <a:gd name="connsiteY187" fmla="*/ 416207 h 2326298"/>
                <a:gd name="connsiteX188" fmla="*/ 1937244 w 2326300"/>
                <a:gd name="connsiteY188" fmla="*/ 388823 h 2326298"/>
                <a:gd name="connsiteX189" fmla="*/ 1911024 w 2326300"/>
                <a:gd name="connsiteY189" fmla="*/ 363225 h 2326298"/>
                <a:gd name="connsiteX190" fmla="*/ 1883611 w 2326300"/>
                <a:gd name="connsiteY190" fmla="*/ 338817 h 2326298"/>
                <a:gd name="connsiteX191" fmla="*/ 1855007 w 2326300"/>
                <a:gd name="connsiteY191" fmla="*/ 315600 h 2326298"/>
                <a:gd name="connsiteX192" fmla="*/ 499893 w 2326300"/>
                <a:gd name="connsiteY192" fmla="*/ 292383 h 2326298"/>
                <a:gd name="connsiteX193" fmla="*/ 471289 w 2326300"/>
                <a:gd name="connsiteY193" fmla="*/ 315600 h 2326298"/>
                <a:gd name="connsiteX194" fmla="*/ 442685 w 2326300"/>
                <a:gd name="connsiteY194" fmla="*/ 338817 h 2326298"/>
                <a:gd name="connsiteX195" fmla="*/ 415273 w 2326300"/>
                <a:gd name="connsiteY195" fmla="*/ 363225 h 2326298"/>
                <a:gd name="connsiteX196" fmla="*/ 389053 w 2326300"/>
                <a:gd name="connsiteY196" fmla="*/ 388823 h 2326298"/>
                <a:gd name="connsiteX197" fmla="*/ 363428 w 2326300"/>
                <a:gd name="connsiteY197" fmla="*/ 416207 h 2326298"/>
                <a:gd name="connsiteX198" fmla="*/ 338400 w 2326300"/>
                <a:gd name="connsiteY198" fmla="*/ 443592 h 2326298"/>
                <a:gd name="connsiteX199" fmla="*/ 314563 w 2326300"/>
                <a:gd name="connsiteY199" fmla="*/ 471571 h 2326298"/>
                <a:gd name="connsiteX200" fmla="*/ 291918 w 2326300"/>
                <a:gd name="connsiteY200" fmla="*/ 500146 h 2326298"/>
                <a:gd name="connsiteX201" fmla="*/ 496722 w 2326300"/>
                <a:gd name="connsiteY201" fmla="*/ 649286 h 2326298"/>
                <a:gd name="connsiteX202" fmla="*/ 565694 w 2326300"/>
                <a:gd name="connsiteY202" fmla="*/ 565692 h 2326298"/>
                <a:gd name="connsiteX203" fmla="*/ 648851 w 2326300"/>
                <a:gd name="connsiteY203" fmla="*/ 497081 h 2326298"/>
                <a:gd name="connsiteX204" fmla="*/ 1524531 w 2326300"/>
                <a:gd name="connsiteY204" fmla="*/ 129103 h 2326298"/>
                <a:gd name="connsiteX205" fmla="*/ 1446736 w 2326300"/>
                <a:gd name="connsiteY205" fmla="*/ 368038 h 2326298"/>
                <a:gd name="connsiteX206" fmla="*/ 1492034 w 2326300"/>
                <a:gd name="connsiteY206" fmla="*/ 384617 h 2326298"/>
                <a:gd name="connsiteX207" fmla="*/ 1635558 w 2326300"/>
                <a:gd name="connsiteY207" fmla="*/ 462519 h 2326298"/>
                <a:gd name="connsiteX208" fmla="*/ 1640067 w 2326300"/>
                <a:gd name="connsiteY208" fmla="*/ 466239 h 2326298"/>
                <a:gd name="connsiteX209" fmla="*/ 1787670 w 2326300"/>
                <a:gd name="connsiteY209" fmla="*/ 263780 h 2326298"/>
                <a:gd name="connsiteX210" fmla="*/ 1756642 w 2326300"/>
                <a:gd name="connsiteY210" fmla="*/ 242923 h 2326298"/>
                <a:gd name="connsiteX211" fmla="*/ 1725018 w 2326300"/>
                <a:gd name="connsiteY211" fmla="*/ 223258 h 2326298"/>
                <a:gd name="connsiteX212" fmla="*/ 1693990 w 2326300"/>
                <a:gd name="connsiteY212" fmla="*/ 204784 h 2326298"/>
                <a:gd name="connsiteX213" fmla="*/ 1661172 w 2326300"/>
                <a:gd name="connsiteY213" fmla="*/ 187503 h 2326298"/>
                <a:gd name="connsiteX214" fmla="*/ 1628354 w 2326300"/>
                <a:gd name="connsiteY214" fmla="*/ 171413 h 2326298"/>
                <a:gd name="connsiteX215" fmla="*/ 1593747 w 2326300"/>
                <a:gd name="connsiteY215" fmla="*/ 155919 h 2326298"/>
                <a:gd name="connsiteX216" fmla="*/ 1559139 w 2326300"/>
                <a:gd name="connsiteY216" fmla="*/ 142809 h 2326298"/>
                <a:gd name="connsiteX217" fmla="*/ 801767 w 2326300"/>
                <a:gd name="connsiteY217" fmla="*/ 129102 h 2326298"/>
                <a:gd name="connsiteX218" fmla="*/ 767159 w 2326300"/>
                <a:gd name="connsiteY218" fmla="*/ 142808 h 2326298"/>
                <a:gd name="connsiteX219" fmla="*/ 732551 w 2326300"/>
                <a:gd name="connsiteY219" fmla="*/ 155918 h 2326298"/>
                <a:gd name="connsiteX220" fmla="*/ 697943 w 2326300"/>
                <a:gd name="connsiteY220" fmla="*/ 171412 h 2326298"/>
                <a:gd name="connsiteX221" fmla="*/ 665125 w 2326300"/>
                <a:gd name="connsiteY221" fmla="*/ 187502 h 2326298"/>
                <a:gd name="connsiteX222" fmla="*/ 632307 w 2326300"/>
                <a:gd name="connsiteY222" fmla="*/ 204783 h 2326298"/>
                <a:gd name="connsiteX223" fmla="*/ 601280 w 2326300"/>
                <a:gd name="connsiteY223" fmla="*/ 223257 h 2326298"/>
                <a:gd name="connsiteX224" fmla="*/ 569655 w 2326300"/>
                <a:gd name="connsiteY224" fmla="*/ 242922 h 2326298"/>
                <a:gd name="connsiteX225" fmla="*/ 538627 w 2326300"/>
                <a:gd name="connsiteY225" fmla="*/ 263779 h 2326298"/>
                <a:gd name="connsiteX226" fmla="*/ 686232 w 2326300"/>
                <a:gd name="connsiteY226" fmla="*/ 466239 h 2326298"/>
                <a:gd name="connsiteX227" fmla="*/ 690741 w 2326300"/>
                <a:gd name="connsiteY227" fmla="*/ 462519 h 2326298"/>
                <a:gd name="connsiteX228" fmla="*/ 834264 w 2326300"/>
                <a:gd name="connsiteY228" fmla="*/ 384617 h 2326298"/>
                <a:gd name="connsiteX229" fmla="*/ 879563 w 2326300"/>
                <a:gd name="connsiteY229" fmla="*/ 368038 h 2326298"/>
                <a:gd name="connsiteX230" fmla="*/ 1186984 w 2326300"/>
                <a:gd name="connsiteY230" fmla="*/ 69510 h 2326298"/>
                <a:gd name="connsiteX231" fmla="*/ 1186984 w 2326300"/>
                <a:gd name="connsiteY231" fmla="*/ 319422 h 2326298"/>
                <a:gd name="connsiteX232" fmla="*/ 1249538 w 2326300"/>
                <a:gd name="connsiteY232" fmla="*/ 322580 h 2326298"/>
                <a:gd name="connsiteX233" fmla="*/ 1333432 w 2326300"/>
                <a:gd name="connsiteY233" fmla="*/ 335384 h 2326298"/>
                <a:gd name="connsiteX234" fmla="*/ 1401591 w 2326300"/>
                <a:gd name="connsiteY234" fmla="*/ 352910 h 2326298"/>
                <a:gd name="connsiteX235" fmla="*/ 1478983 w 2326300"/>
                <a:gd name="connsiteY235" fmla="*/ 115354 h 2326298"/>
                <a:gd name="connsiteX236" fmla="*/ 1443228 w 2326300"/>
                <a:gd name="connsiteY236" fmla="*/ 105232 h 2326298"/>
                <a:gd name="connsiteX237" fmla="*/ 1408069 w 2326300"/>
                <a:gd name="connsiteY237" fmla="*/ 96897 h 2326298"/>
                <a:gd name="connsiteX238" fmla="*/ 1372314 w 2326300"/>
                <a:gd name="connsiteY238" fmla="*/ 88562 h 2326298"/>
                <a:gd name="connsiteX239" fmla="*/ 1335963 w 2326300"/>
                <a:gd name="connsiteY239" fmla="*/ 82608 h 2326298"/>
                <a:gd name="connsiteX240" fmla="*/ 1299017 w 2326300"/>
                <a:gd name="connsiteY240" fmla="*/ 77250 h 2326298"/>
                <a:gd name="connsiteX241" fmla="*/ 1262666 w 2326300"/>
                <a:gd name="connsiteY241" fmla="*/ 73677 h 2326298"/>
                <a:gd name="connsiteX242" fmla="*/ 1224527 w 2326300"/>
                <a:gd name="connsiteY242" fmla="*/ 71296 h 2326298"/>
                <a:gd name="connsiteX243" fmla="*/ 1139311 w 2326300"/>
                <a:gd name="connsiteY243" fmla="*/ 69510 h 2326298"/>
                <a:gd name="connsiteX244" fmla="*/ 1101769 w 2326300"/>
                <a:gd name="connsiteY244" fmla="*/ 71296 h 2326298"/>
                <a:gd name="connsiteX245" fmla="*/ 1063630 w 2326300"/>
                <a:gd name="connsiteY245" fmla="*/ 73677 h 2326298"/>
                <a:gd name="connsiteX246" fmla="*/ 1027279 w 2326300"/>
                <a:gd name="connsiteY246" fmla="*/ 77250 h 2326298"/>
                <a:gd name="connsiteX247" fmla="*/ 990332 w 2326300"/>
                <a:gd name="connsiteY247" fmla="*/ 82608 h 2326298"/>
                <a:gd name="connsiteX248" fmla="*/ 953981 w 2326300"/>
                <a:gd name="connsiteY248" fmla="*/ 88562 h 2326298"/>
                <a:gd name="connsiteX249" fmla="*/ 918226 w 2326300"/>
                <a:gd name="connsiteY249" fmla="*/ 96897 h 2326298"/>
                <a:gd name="connsiteX250" fmla="*/ 883067 w 2326300"/>
                <a:gd name="connsiteY250" fmla="*/ 105232 h 2326298"/>
                <a:gd name="connsiteX251" fmla="*/ 847312 w 2326300"/>
                <a:gd name="connsiteY251" fmla="*/ 115354 h 2326298"/>
                <a:gd name="connsiteX252" fmla="*/ 924705 w 2326300"/>
                <a:gd name="connsiteY252" fmla="*/ 352910 h 2326298"/>
                <a:gd name="connsiteX253" fmla="*/ 992866 w 2326300"/>
                <a:gd name="connsiteY253" fmla="*/ 335384 h 2326298"/>
                <a:gd name="connsiteX254" fmla="*/ 1076760 w 2326300"/>
                <a:gd name="connsiteY254" fmla="*/ 322580 h 2326298"/>
                <a:gd name="connsiteX255" fmla="*/ 1139311 w 2326300"/>
                <a:gd name="connsiteY255" fmla="*/ 319422 h 2326298"/>
                <a:gd name="connsiteX256" fmla="*/ 1163150 w 2326300"/>
                <a:gd name="connsiteY256" fmla="*/ 0 h 2326298"/>
                <a:gd name="connsiteX257" fmla="*/ 2326300 w 2326300"/>
                <a:gd name="connsiteY257" fmla="*/ 1163149 h 2326298"/>
                <a:gd name="connsiteX258" fmla="*/ 1163150 w 2326300"/>
                <a:gd name="connsiteY258" fmla="*/ 2326298 h 2326298"/>
                <a:gd name="connsiteX259" fmla="*/ 0 w 2326300"/>
                <a:gd name="connsiteY259" fmla="*/ 1163149 h 2326298"/>
                <a:gd name="connsiteX260" fmla="*/ 1163150 w 2326300"/>
                <a:gd name="connsiteY260" fmla="*/ 0 h 232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</a:cxnLst>
              <a:rect l="l" t="t" r="r" b="b"/>
              <a:pathLst>
                <a:path w="2326300" h="2326298">
                  <a:moveTo>
                    <a:pt x="1401669" y="1973367"/>
                  </a:moveTo>
                  <a:lnTo>
                    <a:pt x="1333432" y="1990912"/>
                  </a:lnTo>
                  <a:cubicBezTo>
                    <a:pt x="1305931" y="1996540"/>
                    <a:pt x="1277943" y="2000831"/>
                    <a:pt x="1249538" y="2003716"/>
                  </a:cubicBezTo>
                  <a:lnTo>
                    <a:pt x="1186984" y="2006875"/>
                  </a:lnTo>
                  <a:lnTo>
                    <a:pt x="1186984" y="2256525"/>
                  </a:lnTo>
                  <a:lnTo>
                    <a:pt x="1224527" y="2254739"/>
                  </a:lnTo>
                  <a:lnTo>
                    <a:pt x="1262666" y="2252358"/>
                  </a:lnTo>
                  <a:lnTo>
                    <a:pt x="1299017" y="2248785"/>
                  </a:lnTo>
                  <a:lnTo>
                    <a:pt x="1335963" y="2242832"/>
                  </a:lnTo>
                  <a:lnTo>
                    <a:pt x="1372314" y="2236283"/>
                  </a:lnTo>
                  <a:lnTo>
                    <a:pt x="1408069" y="2229138"/>
                  </a:lnTo>
                  <a:lnTo>
                    <a:pt x="1443228" y="2220803"/>
                  </a:lnTo>
                  <a:lnTo>
                    <a:pt x="1478983" y="2210681"/>
                  </a:lnTo>
                  <a:close/>
                  <a:moveTo>
                    <a:pt x="924626" y="1973366"/>
                  </a:moveTo>
                  <a:lnTo>
                    <a:pt x="847312" y="2210681"/>
                  </a:lnTo>
                  <a:lnTo>
                    <a:pt x="883067" y="2220803"/>
                  </a:lnTo>
                  <a:lnTo>
                    <a:pt x="918226" y="2229138"/>
                  </a:lnTo>
                  <a:lnTo>
                    <a:pt x="953981" y="2236283"/>
                  </a:lnTo>
                  <a:lnTo>
                    <a:pt x="990332" y="2242832"/>
                  </a:lnTo>
                  <a:lnTo>
                    <a:pt x="1027279" y="2248785"/>
                  </a:lnTo>
                  <a:lnTo>
                    <a:pt x="1063630" y="2252358"/>
                  </a:lnTo>
                  <a:lnTo>
                    <a:pt x="1101769" y="2254739"/>
                  </a:lnTo>
                  <a:lnTo>
                    <a:pt x="1139311" y="2256525"/>
                  </a:lnTo>
                  <a:lnTo>
                    <a:pt x="1139311" y="2006874"/>
                  </a:lnTo>
                  <a:lnTo>
                    <a:pt x="1076760" y="2003716"/>
                  </a:lnTo>
                  <a:cubicBezTo>
                    <a:pt x="1048356" y="2000831"/>
                    <a:pt x="1020368" y="1996540"/>
                    <a:pt x="992866" y="1990912"/>
                  </a:cubicBezTo>
                  <a:close/>
                  <a:moveTo>
                    <a:pt x="686462" y="1860247"/>
                  </a:moveTo>
                  <a:lnTo>
                    <a:pt x="539819" y="2061783"/>
                  </a:lnTo>
                  <a:lnTo>
                    <a:pt x="570211" y="2082025"/>
                  </a:lnTo>
                  <a:lnTo>
                    <a:pt x="601794" y="2102268"/>
                  </a:lnTo>
                  <a:lnTo>
                    <a:pt x="632782" y="2120724"/>
                  </a:lnTo>
                  <a:lnTo>
                    <a:pt x="665557" y="2137395"/>
                  </a:lnTo>
                  <a:lnTo>
                    <a:pt x="698333" y="2154065"/>
                  </a:lnTo>
                  <a:lnTo>
                    <a:pt x="732896" y="2169545"/>
                  </a:lnTo>
                  <a:lnTo>
                    <a:pt x="767459" y="2182643"/>
                  </a:lnTo>
                  <a:lnTo>
                    <a:pt x="802022" y="2195741"/>
                  </a:lnTo>
                  <a:lnTo>
                    <a:pt x="879409" y="1958203"/>
                  </a:lnTo>
                  <a:lnTo>
                    <a:pt x="834264" y="1941679"/>
                  </a:lnTo>
                  <a:cubicBezTo>
                    <a:pt x="783721" y="1920301"/>
                    <a:pt x="735691" y="1894145"/>
                    <a:pt x="690741" y="1863777"/>
                  </a:cubicBezTo>
                  <a:close/>
                  <a:moveTo>
                    <a:pt x="1640316" y="1859852"/>
                  </a:moveTo>
                  <a:lnTo>
                    <a:pt x="1635558" y="1863777"/>
                  </a:lnTo>
                  <a:cubicBezTo>
                    <a:pt x="1590607" y="1894145"/>
                    <a:pt x="1542577" y="1920301"/>
                    <a:pt x="1492034" y="1941679"/>
                  </a:cubicBezTo>
                  <a:lnTo>
                    <a:pt x="1447026" y="1958152"/>
                  </a:lnTo>
                  <a:lnTo>
                    <a:pt x="1524530" y="2195741"/>
                  </a:lnTo>
                  <a:lnTo>
                    <a:pt x="1559138" y="2182643"/>
                  </a:lnTo>
                  <a:lnTo>
                    <a:pt x="1593746" y="2169545"/>
                  </a:lnTo>
                  <a:lnTo>
                    <a:pt x="1628353" y="2154065"/>
                  </a:lnTo>
                  <a:lnTo>
                    <a:pt x="1661171" y="2137395"/>
                  </a:lnTo>
                  <a:lnTo>
                    <a:pt x="1693989" y="2120724"/>
                  </a:lnTo>
                  <a:lnTo>
                    <a:pt x="1725017" y="2102268"/>
                  </a:lnTo>
                  <a:lnTo>
                    <a:pt x="1756641" y="2082025"/>
                  </a:lnTo>
                  <a:lnTo>
                    <a:pt x="1787669" y="2061783"/>
                  </a:lnTo>
                  <a:close/>
                  <a:moveTo>
                    <a:pt x="1829895" y="1676624"/>
                  </a:moveTo>
                  <a:lnTo>
                    <a:pt x="1760605" y="1760604"/>
                  </a:lnTo>
                  <a:lnTo>
                    <a:pt x="1677564" y="1829119"/>
                  </a:lnTo>
                  <a:lnTo>
                    <a:pt x="1826403" y="2033653"/>
                  </a:lnTo>
                  <a:lnTo>
                    <a:pt x="1855007" y="2010436"/>
                  </a:lnTo>
                  <a:lnTo>
                    <a:pt x="1883611" y="1986624"/>
                  </a:lnTo>
                  <a:lnTo>
                    <a:pt x="1911024" y="1961621"/>
                  </a:lnTo>
                  <a:lnTo>
                    <a:pt x="1937244" y="1936022"/>
                  </a:lnTo>
                  <a:lnTo>
                    <a:pt x="1962868" y="1909829"/>
                  </a:lnTo>
                  <a:lnTo>
                    <a:pt x="1987897" y="1882444"/>
                  </a:lnTo>
                  <a:lnTo>
                    <a:pt x="2011733" y="1854465"/>
                  </a:lnTo>
                  <a:lnTo>
                    <a:pt x="2034378" y="1825295"/>
                  </a:lnTo>
                  <a:close/>
                  <a:moveTo>
                    <a:pt x="496403" y="1676623"/>
                  </a:moveTo>
                  <a:lnTo>
                    <a:pt x="291918" y="1825295"/>
                  </a:lnTo>
                  <a:lnTo>
                    <a:pt x="314563" y="1854465"/>
                  </a:lnTo>
                  <a:lnTo>
                    <a:pt x="338400" y="1882444"/>
                  </a:lnTo>
                  <a:lnTo>
                    <a:pt x="363428" y="1909829"/>
                  </a:lnTo>
                  <a:lnTo>
                    <a:pt x="389053" y="1936022"/>
                  </a:lnTo>
                  <a:lnTo>
                    <a:pt x="415273" y="1961621"/>
                  </a:lnTo>
                  <a:lnTo>
                    <a:pt x="442685" y="1986624"/>
                  </a:lnTo>
                  <a:lnTo>
                    <a:pt x="471289" y="2010436"/>
                  </a:lnTo>
                  <a:lnTo>
                    <a:pt x="499893" y="2033653"/>
                  </a:lnTo>
                  <a:lnTo>
                    <a:pt x="648733" y="1829118"/>
                  </a:lnTo>
                  <a:lnTo>
                    <a:pt x="565694" y="1760604"/>
                  </a:lnTo>
                  <a:close/>
                  <a:moveTo>
                    <a:pt x="1958468" y="1446166"/>
                  </a:moveTo>
                  <a:lnTo>
                    <a:pt x="1941680" y="1492033"/>
                  </a:lnTo>
                  <a:cubicBezTo>
                    <a:pt x="1920303" y="1542576"/>
                    <a:pt x="1894146" y="1590606"/>
                    <a:pt x="1863778" y="1635557"/>
                  </a:cubicBezTo>
                  <a:lnTo>
                    <a:pt x="1860258" y="1639823"/>
                  </a:lnTo>
                  <a:lnTo>
                    <a:pt x="2062508" y="1786942"/>
                  </a:lnTo>
                  <a:lnTo>
                    <a:pt x="2082750" y="1756511"/>
                  </a:lnTo>
                  <a:lnTo>
                    <a:pt x="2101802" y="1725483"/>
                  </a:lnTo>
                  <a:lnTo>
                    <a:pt x="2120259" y="1693262"/>
                  </a:lnTo>
                  <a:lnTo>
                    <a:pt x="2138120" y="1660445"/>
                  </a:lnTo>
                  <a:lnTo>
                    <a:pt x="2154195" y="1627627"/>
                  </a:lnTo>
                  <a:lnTo>
                    <a:pt x="2169079" y="1593616"/>
                  </a:lnTo>
                  <a:lnTo>
                    <a:pt x="2183368" y="1559604"/>
                  </a:lnTo>
                  <a:lnTo>
                    <a:pt x="2196466" y="1523803"/>
                  </a:lnTo>
                  <a:close/>
                  <a:moveTo>
                    <a:pt x="367830" y="1446165"/>
                  </a:moveTo>
                  <a:lnTo>
                    <a:pt x="129829" y="1523803"/>
                  </a:lnTo>
                  <a:lnTo>
                    <a:pt x="142927" y="1559604"/>
                  </a:lnTo>
                  <a:lnTo>
                    <a:pt x="157216" y="1593616"/>
                  </a:lnTo>
                  <a:lnTo>
                    <a:pt x="172100" y="1627627"/>
                  </a:lnTo>
                  <a:lnTo>
                    <a:pt x="188175" y="1660445"/>
                  </a:lnTo>
                  <a:lnTo>
                    <a:pt x="206036" y="1693262"/>
                  </a:lnTo>
                  <a:lnTo>
                    <a:pt x="224493" y="1725483"/>
                  </a:lnTo>
                  <a:lnTo>
                    <a:pt x="243545" y="1756511"/>
                  </a:lnTo>
                  <a:lnTo>
                    <a:pt x="263787" y="1786942"/>
                  </a:lnTo>
                  <a:lnTo>
                    <a:pt x="466039" y="1639822"/>
                  </a:lnTo>
                  <a:lnTo>
                    <a:pt x="462520" y="1635557"/>
                  </a:lnTo>
                  <a:cubicBezTo>
                    <a:pt x="432152" y="1590606"/>
                    <a:pt x="405996" y="1542576"/>
                    <a:pt x="384618" y="1492033"/>
                  </a:cubicBezTo>
                  <a:close/>
                  <a:moveTo>
                    <a:pt x="2006912" y="1186258"/>
                  </a:moveTo>
                  <a:lnTo>
                    <a:pt x="2003717" y="1249537"/>
                  </a:lnTo>
                  <a:cubicBezTo>
                    <a:pt x="2000832" y="1277941"/>
                    <a:pt x="1996541" y="1305930"/>
                    <a:pt x="1990913" y="1333431"/>
                  </a:cubicBezTo>
                  <a:lnTo>
                    <a:pt x="1973567" y="1400892"/>
                  </a:lnTo>
                  <a:lnTo>
                    <a:pt x="2210770" y="1478257"/>
                  </a:lnTo>
                  <a:lnTo>
                    <a:pt x="2221496" y="1443026"/>
                  </a:lnTo>
                  <a:lnTo>
                    <a:pt x="2229839" y="1407795"/>
                  </a:lnTo>
                  <a:lnTo>
                    <a:pt x="2236990" y="1371370"/>
                  </a:lnTo>
                  <a:lnTo>
                    <a:pt x="2243545" y="1335542"/>
                  </a:lnTo>
                  <a:lnTo>
                    <a:pt x="2249504" y="1298519"/>
                  </a:lnTo>
                  <a:lnTo>
                    <a:pt x="2252484" y="1261497"/>
                  </a:lnTo>
                  <a:lnTo>
                    <a:pt x="2255463" y="1223877"/>
                  </a:lnTo>
                  <a:lnTo>
                    <a:pt x="2257251" y="1186258"/>
                  </a:lnTo>
                  <a:close/>
                  <a:moveTo>
                    <a:pt x="69045" y="1186258"/>
                  </a:moveTo>
                  <a:lnTo>
                    <a:pt x="70833" y="1223877"/>
                  </a:lnTo>
                  <a:lnTo>
                    <a:pt x="73812" y="1261497"/>
                  </a:lnTo>
                  <a:lnTo>
                    <a:pt x="76792" y="1298519"/>
                  </a:lnTo>
                  <a:lnTo>
                    <a:pt x="82751" y="1335542"/>
                  </a:lnTo>
                  <a:lnTo>
                    <a:pt x="89306" y="1371370"/>
                  </a:lnTo>
                  <a:lnTo>
                    <a:pt x="96457" y="1407795"/>
                  </a:lnTo>
                  <a:lnTo>
                    <a:pt x="104800" y="1443026"/>
                  </a:lnTo>
                  <a:lnTo>
                    <a:pt x="115526" y="1478257"/>
                  </a:lnTo>
                  <a:lnTo>
                    <a:pt x="352731" y="1400891"/>
                  </a:lnTo>
                  <a:lnTo>
                    <a:pt x="335385" y="1333431"/>
                  </a:lnTo>
                  <a:cubicBezTo>
                    <a:pt x="329758" y="1305930"/>
                    <a:pt x="325466" y="1277941"/>
                    <a:pt x="322582" y="1249537"/>
                  </a:cubicBezTo>
                  <a:lnTo>
                    <a:pt x="319386" y="1186258"/>
                  </a:lnTo>
                  <a:close/>
                  <a:moveTo>
                    <a:pt x="2210770" y="847778"/>
                  </a:moveTo>
                  <a:lnTo>
                    <a:pt x="1973413" y="924803"/>
                  </a:lnTo>
                  <a:lnTo>
                    <a:pt x="1990913" y="992865"/>
                  </a:lnTo>
                  <a:cubicBezTo>
                    <a:pt x="1996541" y="1020367"/>
                    <a:pt x="2000832" y="1048355"/>
                    <a:pt x="2003717" y="1076759"/>
                  </a:cubicBezTo>
                  <a:lnTo>
                    <a:pt x="2006839" y="1138585"/>
                  </a:lnTo>
                  <a:lnTo>
                    <a:pt x="2257251" y="1138585"/>
                  </a:lnTo>
                  <a:lnTo>
                    <a:pt x="2255463" y="1101042"/>
                  </a:lnTo>
                  <a:lnTo>
                    <a:pt x="2252484" y="1064095"/>
                  </a:lnTo>
                  <a:lnTo>
                    <a:pt x="2249504" y="1026553"/>
                  </a:lnTo>
                  <a:lnTo>
                    <a:pt x="2243545" y="990202"/>
                  </a:lnTo>
                  <a:lnTo>
                    <a:pt x="2236990" y="953851"/>
                  </a:lnTo>
                  <a:lnTo>
                    <a:pt x="2229839" y="918096"/>
                  </a:lnTo>
                  <a:lnTo>
                    <a:pt x="2221496" y="882341"/>
                  </a:lnTo>
                  <a:close/>
                  <a:moveTo>
                    <a:pt x="115526" y="847778"/>
                  </a:moveTo>
                  <a:lnTo>
                    <a:pt x="104800" y="882341"/>
                  </a:lnTo>
                  <a:lnTo>
                    <a:pt x="96457" y="918096"/>
                  </a:lnTo>
                  <a:lnTo>
                    <a:pt x="89306" y="953851"/>
                  </a:lnTo>
                  <a:lnTo>
                    <a:pt x="82751" y="990202"/>
                  </a:lnTo>
                  <a:lnTo>
                    <a:pt x="76792" y="1026553"/>
                  </a:lnTo>
                  <a:lnTo>
                    <a:pt x="73812" y="1064095"/>
                  </a:lnTo>
                  <a:lnTo>
                    <a:pt x="70833" y="1101042"/>
                  </a:lnTo>
                  <a:lnTo>
                    <a:pt x="69045" y="1138585"/>
                  </a:lnTo>
                  <a:lnTo>
                    <a:pt x="319460" y="1138585"/>
                  </a:lnTo>
                  <a:lnTo>
                    <a:pt x="322582" y="1076759"/>
                  </a:lnTo>
                  <a:cubicBezTo>
                    <a:pt x="325466" y="1048355"/>
                    <a:pt x="329758" y="1020367"/>
                    <a:pt x="335385" y="992865"/>
                  </a:cubicBezTo>
                  <a:lnTo>
                    <a:pt x="352886" y="924803"/>
                  </a:lnTo>
                  <a:close/>
                  <a:moveTo>
                    <a:pt x="2062508" y="539092"/>
                  </a:moveTo>
                  <a:lnTo>
                    <a:pt x="1860124" y="686310"/>
                  </a:lnTo>
                  <a:lnTo>
                    <a:pt x="1863778" y="690740"/>
                  </a:lnTo>
                  <a:cubicBezTo>
                    <a:pt x="1894146" y="735690"/>
                    <a:pt x="1920303" y="783720"/>
                    <a:pt x="1941680" y="834263"/>
                  </a:cubicBezTo>
                  <a:lnTo>
                    <a:pt x="1958230" y="879480"/>
                  </a:lnTo>
                  <a:lnTo>
                    <a:pt x="2196466" y="802232"/>
                  </a:lnTo>
                  <a:lnTo>
                    <a:pt x="2183368" y="766431"/>
                  </a:lnTo>
                  <a:lnTo>
                    <a:pt x="2169079" y="732419"/>
                  </a:lnTo>
                  <a:lnTo>
                    <a:pt x="2154195" y="698408"/>
                  </a:lnTo>
                  <a:lnTo>
                    <a:pt x="2138120" y="664993"/>
                  </a:lnTo>
                  <a:lnTo>
                    <a:pt x="2120259" y="632772"/>
                  </a:lnTo>
                  <a:lnTo>
                    <a:pt x="2101802" y="600551"/>
                  </a:lnTo>
                  <a:lnTo>
                    <a:pt x="2082750" y="569523"/>
                  </a:lnTo>
                  <a:close/>
                  <a:moveTo>
                    <a:pt x="263787" y="539092"/>
                  </a:moveTo>
                  <a:lnTo>
                    <a:pt x="243545" y="569523"/>
                  </a:lnTo>
                  <a:lnTo>
                    <a:pt x="224493" y="600551"/>
                  </a:lnTo>
                  <a:lnTo>
                    <a:pt x="206036" y="632772"/>
                  </a:lnTo>
                  <a:lnTo>
                    <a:pt x="188175" y="664993"/>
                  </a:lnTo>
                  <a:lnTo>
                    <a:pt x="172100" y="698408"/>
                  </a:lnTo>
                  <a:lnTo>
                    <a:pt x="157216" y="732419"/>
                  </a:lnTo>
                  <a:lnTo>
                    <a:pt x="142927" y="766431"/>
                  </a:lnTo>
                  <a:lnTo>
                    <a:pt x="129829" y="802232"/>
                  </a:lnTo>
                  <a:lnTo>
                    <a:pt x="368068" y="879480"/>
                  </a:lnTo>
                  <a:lnTo>
                    <a:pt x="384618" y="834263"/>
                  </a:lnTo>
                  <a:cubicBezTo>
                    <a:pt x="405996" y="783720"/>
                    <a:pt x="432152" y="735690"/>
                    <a:pt x="462520" y="690740"/>
                  </a:cubicBezTo>
                  <a:lnTo>
                    <a:pt x="466174" y="686311"/>
                  </a:lnTo>
                  <a:close/>
                  <a:moveTo>
                    <a:pt x="1826403" y="292383"/>
                  </a:moveTo>
                  <a:lnTo>
                    <a:pt x="1677446" y="497080"/>
                  </a:lnTo>
                  <a:lnTo>
                    <a:pt x="1760605" y="565692"/>
                  </a:lnTo>
                  <a:lnTo>
                    <a:pt x="1829576" y="649285"/>
                  </a:lnTo>
                  <a:lnTo>
                    <a:pt x="2034378" y="500146"/>
                  </a:lnTo>
                  <a:lnTo>
                    <a:pt x="2011733" y="471571"/>
                  </a:lnTo>
                  <a:lnTo>
                    <a:pt x="1987897" y="443592"/>
                  </a:lnTo>
                  <a:lnTo>
                    <a:pt x="1962868" y="416207"/>
                  </a:lnTo>
                  <a:lnTo>
                    <a:pt x="1937244" y="388823"/>
                  </a:lnTo>
                  <a:lnTo>
                    <a:pt x="1911024" y="363225"/>
                  </a:lnTo>
                  <a:lnTo>
                    <a:pt x="1883611" y="338817"/>
                  </a:lnTo>
                  <a:lnTo>
                    <a:pt x="1855007" y="315600"/>
                  </a:lnTo>
                  <a:close/>
                  <a:moveTo>
                    <a:pt x="499893" y="292383"/>
                  </a:moveTo>
                  <a:lnTo>
                    <a:pt x="471289" y="315600"/>
                  </a:lnTo>
                  <a:lnTo>
                    <a:pt x="442685" y="338817"/>
                  </a:lnTo>
                  <a:lnTo>
                    <a:pt x="415273" y="363225"/>
                  </a:lnTo>
                  <a:lnTo>
                    <a:pt x="389053" y="388823"/>
                  </a:lnTo>
                  <a:lnTo>
                    <a:pt x="363428" y="416207"/>
                  </a:lnTo>
                  <a:lnTo>
                    <a:pt x="338400" y="443592"/>
                  </a:lnTo>
                  <a:lnTo>
                    <a:pt x="314563" y="471571"/>
                  </a:lnTo>
                  <a:lnTo>
                    <a:pt x="291918" y="500146"/>
                  </a:lnTo>
                  <a:lnTo>
                    <a:pt x="496722" y="649286"/>
                  </a:lnTo>
                  <a:lnTo>
                    <a:pt x="565694" y="565692"/>
                  </a:lnTo>
                  <a:lnTo>
                    <a:pt x="648851" y="497081"/>
                  </a:lnTo>
                  <a:close/>
                  <a:moveTo>
                    <a:pt x="1524531" y="129103"/>
                  </a:moveTo>
                  <a:lnTo>
                    <a:pt x="1446736" y="368038"/>
                  </a:lnTo>
                  <a:lnTo>
                    <a:pt x="1492034" y="384617"/>
                  </a:lnTo>
                  <a:cubicBezTo>
                    <a:pt x="1542577" y="405995"/>
                    <a:pt x="1590607" y="432151"/>
                    <a:pt x="1635558" y="462519"/>
                  </a:cubicBezTo>
                  <a:lnTo>
                    <a:pt x="1640067" y="466239"/>
                  </a:lnTo>
                  <a:lnTo>
                    <a:pt x="1787670" y="263780"/>
                  </a:lnTo>
                  <a:lnTo>
                    <a:pt x="1756642" y="242923"/>
                  </a:lnTo>
                  <a:lnTo>
                    <a:pt x="1725018" y="223258"/>
                  </a:lnTo>
                  <a:lnTo>
                    <a:pt x="1693990" y="204784"/>
                  </a:lnTo>
                  <a:lnTo>
                    <a:pt x="1661172" y="187503"/>
                  </a:lnTo>
                  <a:lnTo>
                    <a:pt x="1628354" y="171413"/>
                  </a:lnTo>
                  <a:lnTo>
                    <a:pt x="1593747" y="155919"/>
                  </a:lnTo>
                  <a:lnTo>
                    <a:pt x="1559139" y="142809"/>
                  </a:lnTo>
                  <a:close/>
                  <a:moveTo>
                    <a:pt x="801767" y="129102"/>
                  </a:moveTo>
                  <a:lnTo>
                    <a:pt x="767159" y="142808"/>
                  </a:lnTo>
                  <a:lnTo>
                    <a:pt x="732551" y="155918"/>
                  </a:lnTo>
                  <a:lnTo>
                    <a:pt x="697943" y="171412"/>
                  </a:lnTo>
                  <a:lnTo>
                    <a:pt x="665125" y="187502"/>
                  </a:lnTo>
                  <a:lnTo>
                    <a:pt x="632307" y="204783"/>
                  </a:lnTo>
                  <a:lnTo>
                    <a:pt x="601280" y="223257"/>
                  </a:lnTo>
                  <a:lnTo>
                    <a:pt x="569655" y="242922"/>
                  </a:lnTo>
                  <a:lnTo>
                    <a:pt x="538627" y="263779"/>
                  </a:lnTo>
                  <a:lnTo>
                    <a:pt x="686232" y="466239"/>
                  </a:lnTo>
                  <a:lnTo>
                    <a:pt x="690741" y="462519"/>
                  </a:lnTo>
                  <a:cubicBezTo>
                    <a:pt x="735691" y="432151"/>
                    <a:pt x="783721" y="405995"/>
                    <a:pt x="834264" y="384617"/>
                  </a:cubicBezTo>
                  <a:lnTo>
                    <a:pt x="879563" y="368038"/>
                  </a:lnTo>
                  <a:close/>
                  <a:moveTo>
                    <a:pt x="1186984" y="69510"/>
                  </a:moveTo>
                  <a:lnTo>
                    <a:pt x="1186984" y="319422"/>
                  </a:lnTo>
                  <a:lnTo>
                    <a:pt x="1249538" y="322580"/>
                  </a:lnTo>
                  <a:cubicBezTo>
                    <a:pt x="1277943" y="325465"/>
                    <a:pt x="1305931" y="329757"/>
                    <a:pt x="1333432" y="335384"/>
                  </a:cubicBezTo>
                  <a:lnTo>
                    <a:pt x="1401591" y="352910"/>
                  </a:lnTo>
                  <a:lnTo>
                    <a:pt x="1478983" y="115354"/>
                  </a:lnTo>
                  <a:lnTo>
                    <a:pt x="1443228" y="105232"/>
                  </a:lnTo>
                  <a:lnTo>
                    <a:pt x="1408069" y="96897"/>
                  </a:lnTo>
                  <a:lnTo>
                    <a:pt x="1372314" y="88562"/>
                  </a:lnTo>
                  <a:lnTo>
                    <a:pt x="1335963" y="82608"/>
                  </a:lnTo>
                  <a:lnTo>
                    <a:pt x="1299017" y="77250"/>
                  </a:lnTo>
                  <a:lnTo>
                    <a:pt x="1262666" y="73677"/>
                  </a:lnTo>
                  <a:lnTo>
                    <a:pt x="1224527" y="71296"/>
                  </a:lnTo>
                  <a:close/>
                  <a:moveTo>
                    <a:pt x="1139311" y="69510"/>
                  </a:moveTo>
                  <a:lnTo>
                    <a:pt x="1101769" y="71296"/>
                  </a:lnTo>
                  <a:lnTo>
                    <a:pt x="1063630" y="73677"/>
                  </a:lnTo>
                  <a:lnTo>
                    <a:pt x="1027279" y="77250"/>
                  </a:lnTo>
                  <a:lnTo>
                    <a:pt x="990332" y="82608"/>
                  </a:lnTo>
                  <a:lnTo>
                    <a:pt x="953981" y="88562"/>
                  </a:lnTo>
                  <a:lnTo>
                    <a:pt x="918226" y="96897"/>
                  </a:lnTo>
                  <a:lnTo>
                    <a:pt x="883067" y="105232"/>
                  </a:lnTo>
                  <a:lnTo>
                    <a:pt x="847312" y="115354"/>
                  </a:lnTo>
                  <a:lnTo>
                    <a:pt x="924705" y="352910"/>
                  </a:lnTo>
                  <a:lnTo>
                    <a:pt x="992866" y="335384"/>
                  </a:lnTo>
                  <a:cubicBezTo>
                    <a:pt x="1020368" y="329757"/>
                    <a:pt x="1048356" y="325465"/>
                    <a:pt x="1076760" y="322580"/>
                  </a:cubicBezTo>
                  <a:lnTo>
                    <a:pt x="1139311" y="319422"/>
                  </a:lnTo>
                  <a:close/>
                  <a:moveTo>
                    <a:pt x="1163150" y="0"/>
                  </a:moveTo>
                  <a:cubicBezTo>
                    <a:pt x="1805540" y="0"/>
                    <a:pt x="2326300" y="520760"/>
                    <a:pt x="2326300" y="1163149"/>
                  </a:cubicBezTo>
                  <a:cubicBezTo>
                    <a:pt x="2326300" y="1805538"/>
                    <a:pt x="1805540" y="2326298"/>
                    <a:pt x="1163150" y="2326298"/>
                  </a:cubicBezTo>
                  <a:cubicBezTo>
                    <a:pt x="520760" y="2326298"/>
                    <a:pt x="0" y="1805538"/>
                    <a:pt x="0" y="1163149"/>
                  </a:cubicBezTo>
                  <a:cubicBezTo>
                    <a:pt x="0" y="520760"/>
                    <a:pt x="520760" y="0"/>
                    <a:pt x="1163150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67" name="ValueText"/>
            <p:cNvSpPr/>
            <p:nvPr/>
          </p:nvSpPr>
          <p:spPr>
            <a:xfrm>
              <a:off x="1611278" y="2742176"/>
              <a:ext cx="900416" cy="588471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9F1014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68%</a:t>
              </a:r>
              <a:endParaRPr kumimoji="0" lang="en-US" altLang="zh-CN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68" name="CustomText"/>
            <p:cNvSpPr/>
            <p:nvPr/>
          </p:nvSpPr>
          <p:spPr>
            <a:xfrm>
              <a:off x="1474480" y="3382218"/>
              <a:ext cx="110799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9F1014"/>
                  </a:solidFill>
                  <a:effectLst/>
                  <a:uLnTx/>
                  <a:uFillTx/>
                  <a:latin typeface="Broadway" panose="04040905080B02020502"/>
                </a:rPr>
                <a:t>添加标题</a:t>
              </a:r>
              <a:endPara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9" name="ExtraShape1"/>
            <p:cNvSpPr/>
            <p:nvPr/>
          </p:nvSpPr>
          <p:spPr>
            <a:xfrm rot="17280000">
              <a:off x="843091" y="2708901"/>
              <a:ext cx="34471" cy="68941"/>
            </a:xfrm>
            <a:prstGeom prst="rect">
              <a:avLst/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0" name="ExtraShape2"/>
            <p:cNvSpPr/>
            <p:nvPr/>
          </p:nvSpPr>
          <p:spPr>
            <a:xfrm rot="19440000">
              <a:off x="1284845" y="2100879"/>
              <a:ext cx="34471" cy="68941"/>
            </a:xfrm>
            <a:prstGeom prst="rect">
              <a:avLst/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1" name="ExtraShape3"/>
            <p:cNvSpPr/>
            <p:nvPr/>
          </p:nvSpPr>
          <p:spPr>
            <a:xfrm>
              <a:off x="1999618" y="1868635"/>
              <a:ext cx="34471" cy="68941"/>
            </a:xfrm>
            <a:prstGeom prst="rect">
              <a:avLst/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2" name="ExtraShape4"/>
            <p:cNvSpPr/>
            <p:nvPr/>
          </p:nvSpPr>
          <p:spPr>
            <a:xfrm rot="2160000">
              <a:off x="2714390" y="2100879"/>
              <a:ext cx="34471" cy="68941"/>
            </a:xfrm>
            <a:prstGeom prst="rect">
              <a:avLst/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3" name="ExtraShape5"/>
            <p:cNvSpPr/>
            <p:nvPr/>
          </p:nvSpPr>
          <p:spPr>
            <a:xfrm rot="4320000">
              <a:off x="3156144" y="2708901"/>
              <a:ext cx="34471" cy="68941"/>
            </a:xfrm>
            <a:prstGeom prst="rect">
              <a:avLst/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4" name="ExtraShape6"/>
            <p:cNvSpPr/>
            <p:nvPr/>
          </p:nvSpPr>
          <p:spPr>
            <a:xfrm rot="6480000">
              <a:off x="3156144" y="3460457"/>
              <a:ext cx="34471" cy="68941"/>
            </a:xfrm>
            <a:prstGeom prst="rect">
              <a:avLst/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5" name="ExtraShape7"/>
            <p:cNvSpPr/>
            <p:nvPr/>
          </p:nvSpPr>
          <p:spPr>
            <a:xfrm rot="8640000">
              <a:off x="2714390" y="4068479"/>
              <a:ext cx="34471" cy="68941"/>
            </a:xfrm>
            <a:prstGeom prst="rect">
              <a:avLst/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6" name="ExtraShape8"/>
            <p:cNvSpPr/>
            <p:nvPr/>
          </p:nvSpPr>
          <p:spPr>
            <a:xfrm rot="10800000">
              <a:off x="1999618" y="4300722"/>
              <a:ext cx="34471" cy="68941"/>
            </a:xfrm>
            <a:prstGeom prst="rect">
              <a:avLst/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7" name="ExtraShape9"/>
            <p:cNvSpPr/>
            <p:nvPr/>
          </p:nvSpPr>
          <p:spPr>
            <a:xfrm rot="12960000">
              <a:off x="1284845" y="4068479"/>
              <a:ext cx="34471" cy="68941"/>
            </a:xfrm>
            <a:prstGeom prst="rect">
              <a:avLst/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78" name="ExtraShape10"/>
            <p:cNvSpPr/>
            <p:nvPr/>
          </p:nvSpPr>
          <p:spPr>
            <a:xfrm rot="15120000">
              <a:off x="843091" y="3460457"/>
              <a:ext cx="34471" cy="68941"/>
            </a:xfrm>
            <a:prstGeom prst="rect">
              <a:avLst/>
            </a:prstGeom>
            <a:solidFill>
              <a:srgbClr val="9F1014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rgbClr val="9F1014"/>
                </a:solidFill>
                <a:effectLst/>
                <a:uLnTx/>
                <a:uFillTx/>
                <a:latin typeface="Broadway" panose="04040905080B0202050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4" name="PA_组合 3"/>
          <p:cNvGrpSpPr/>
          <p:nvPr>
            <p:custDataLst>
              <p:tags r:id="rId6"/>
            </p:custDataLst>
          </p:nvPr>
        </p:nvGrpSpPr>
        <p:grpSpPr>
          <a:xfrm>
            <a:off x="833938" y="1322407"/>
            <a:ext cx="5872767" cy="4407833"/>
            <a:chOff x="833938" y="1322407"/>
            <a:chExt cx="5872767" cy="4407833"/>
          </a:xfrm>
        </p:grpSpPr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1817904"/>
              <a:ext cx="5868505" cy="3912336"/>
            </a:xfrm>
            <a:prstGeom prst="rect">
              <a:avLst/>
            </a:prstGeom>
          </p:spPr>
        </p:pic>
        <p:sp>
          <p:nvSpPr>
            <p:cNvPr id="111" name="矩形 110"/>
            <p:cNvSpPr/>
            <p:nvPr/>
          </p:nvSpPr>
          <p:spPr>
            <a:xfrm flipH="1">
              <a:off x="833938" y="1322407"/>
              <a:ext cx="5872766" cy="495497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点击添加标题</a:t>
              </a:r>
              <a:endParaRPr lang="zh-CN" altLang="en-US" dirty="0"/>
            </a:p>
          </p:txBody>
        </p:sp>
      </p:grpSp>
      <p:grpSp>
        <p:nvGrpSpPr>
          <p:cNvPr id="6" name="PA_组合 5"/>
          <p:cNvGrpSpPr/>
          <p:nvPr>
            <p:custDataLst>
              <p:tags r:id="rId8"/>
            </p:custDataLst>
          </p:nvPr>
        </p:nvGrpSpPr>
        <p:grpSpPr>
          <a:xfrm>
            <a:off x="7092187" y="3945020"/>
            <a:ext cx="3758693" cy="1641535"/>
            <a:chOff x="7092187" y="3945020"/>
            <a:chExt cx="3758693" cy="1641535"/>
          </a:xfrm>
        </p:grpSpPr>
        <p:sp>
          <p:nvSpPr>
            <p:cNvPr id="114" name="文本框 113"/>
            <p:cNvSpPr txBox="1"/>
            <p:nvPr/>
          </p:nvSpPr>
          <p:spPr>
            <a:xfrm>
              <a:off x="7114012" y="3945020"/>
              <a:ext cx="23744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sz="2000" b="1" dirty="0">
                <a:solidFill>
                  <a:srgbClr val="9F1014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7092187" y="4386226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cxnSp>
          <p:nvCxnSpPr>
            <p:cNvPr id="117" name="直接连接符 116"/>
            <p:cNvCxnSpPr/>
            <p:nvPr/>
          </p:nvCxnSpPr>
          <p:spPr>
            <a:xfrm>
              <a:off x="7207154" y="4380324"/>
              <a:ext cx="3380191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765">
        <p:blinds dir="vert"/>
      </p:transition>
    </mc:Choice>
    <mc:Fallback>
      <p:transition spd="slow" advTm="4765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01</a:t>
            </a:r>
            <a:endParaRPr lang="zh-CN" altLang="en-US" dirty="0"/>
          </a:p>
        </p:txBody>
      </p:sp>
      <p:graphicFrame>
        <p:nvGraphicFramePr>
          <p:cNvPr id="4" name="图表 3"/>
          <p:cNvGraphicFramePr/>
          <p:nvPr/>
        </p:nvGraphicFramePr>
        <p:xfrm>
          <a:off x="418683" y="1822019"/>
          <a:ext cx="4934795" cy="3622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cxnSp>
        <p:nvCxnSpPr>
          <p:cNvPr id="5" name="直接连接符 4"/>
          <p:cNvCxnSpPr/>
          <p:nvPr/>
        </p:nvCxnSpPr>
        <p:spPr>
          <a:xfrm>
            <a:off x="6096000" y="2109674"/>
            <a:ext cx="0" cy="2980486"/>
          </a:xfrm>
          <a:prstGeom prst="line">
            <a:avLst/>
          </a:prstGeom>
          <a:ln>
            <a:solidFill>
              <a:srgbClr val="9F101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6262986" y="906747"/>
            <a:ext cx="5223549" cy="4134574"/>
            <a:chOff x="6262986" y="906747"/>
            <a:chExt cx="5223549" cy="4134574"/>
          </a:xfrm>
        </p:grpSpPr>
        <p:sp>
          <p:nvSpPr>
            <p:cNvPr id="6" name="文本框 5"/>
            <p:cNvSpPr txBox="1"/>
            <p:nvPr/>
          </p:nvSpPr>
          <p:spPr>
            <a:xfrm>
              <a:off x="10527890" y="906747"/>
              <a:ext cx="958645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9900" dirty="0" smtClean="0">
                  <a:solidFill>
                    <a:srgbClr val="9F1014"/>
                  </a:solidFill>
                </a:rPr>
                <a:t>”</a:t>
              </a:r>
              <a:endParaRPr lang="zh-CN" altLang="en-US" sz="19900" dirty="0">
                <a:solidFill>
                  <a:srgbClr val="9F1014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284811" y="2109674"/>
              <a:ext cx="29211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sz="3200" b="1" dirty="0">
                <a:solidFill>
                  <a:srgbClr val="9F1014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262986" y="2760229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377953" y="2694449"/>
              <a:ext cx="3380191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KSO_Shape"/>
            <p:cNvSpPr/>
            <p:nvPr/>
          </p:nvSpPr>
          <p:spPr>
            <a:xfrm>
              <a:off x="9665687" y="2430826"/>
              <a:ext cx="184914" cy="263535"/>
            </a:xfrm>
            <a:custGeom>
              <a:avLst/>
              <a:gdLst>
                <a:gd name="connsiteX0" fmla="*/ 586581 w 1173161"/>
                <a:gd name="connsiteY0" fmla="*/ 0 h 1672438"/>
                <a:gd name="connsiteX1" fmla="*/ 1001356 w 1173161"/>
                <a:gd name="connsiteY1" fmla="*/ 171806 h 1672438"/>
                <a:gd name="connsiteX2" fmla="*/ 1001356 w 1173161"/>
                <a:gd name="connsiteY2" fmla="*/ 1001357 h 1672438"/>
                <a:gd name="connsiteX3" fmla="*/ 586581 w 1173161"/>
                <a:gd name="connsiteY3" fmla="*/ 1672438 h 1672438"/>
                <a:gd name="connsiteX4" fmla="*/ 171805 w 1173161"/>
                <a:gd name="connsiteY4" fmla="*/ 1001357 h 1672438"/>
                <a:gd name="connsiteX5" fmla="*/ 171805 w 1173161"/>
                <a:gd name="connsiteY5" fmla="*/ 171806 h 1672438"/>
                <a:gd name="connsiteX6" fmla="*/ 586581 w 1173161"/>
                <a:gd name="connsiteY6" fmla="*/ 0 h 1672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3161" h="1672438">
                  <a:moveTo>
                    <a:pt x="586581" y="0"/>
                  </a:moveTo>
                  <a:cubicBezTo>
                    <a:pt x="736700" y="0"/>
                    <a:pt x="886819" y="57269"/>
                    <a:pt x="1001356" y="171806"/>
                  </a:cubicBezTo>
                  <a:cubicBezTo>
                    <a:pt x="1230430" y="400880"/>
                    <a:pt x="1230430" y="772282"/>
                    <a:pt x="1001356" y="1001357"/>
                  </a:cubicBezTo>
                  <a:cubicBezTo>
                    <a:pt x="820380" y="1182333"/>
                    <a:pt x="682121" y="1406027"/>
                    <a:pt x="586581" y="1672438"/>
                  </a:cubicBezTo>
                  <a:cubicBezTo>
                    <a:pt x="491040" y="1406027"/>
                    <a:pt x="352782" y="1182333"/>
                    <a:pt x="171805" y="1001357"/>
                  </a:cubicBezTo>
                  <a:cubicBezTo>
                    <a:pt x="-57269" y="772282"/>
                    <a:pt x="-57269" y="400880"/>
                    <a:pt x="171805" y="171806"/>
                  </a:cubicBezTo>
                  <a:cubicBezTo>
                    <a:pt x="286343" y="57269"/>
                    <a:pt x="436462" y="0"/>
                    <a:pt x="586581" y="0"/>
                  </a:cubicBezTo>
                  <a:close/>
                </a:path>
              </a:pathLst>
            </a:custGeom>
            <a:solidFill>
              <a:srgbClr val="9F1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3" name="矩形 12"/>
            <p:cNvSpPr/>
            <p:nvPr/>
          </p:nvSpPr>
          <p:spPr>
            <a:xfrm>
              <a:off x="6262986" y="3840992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161">
        <p:blinds dir="vert"/>
      </p:transition>
    </mc:Choice>
    <mc:Fallback>
      <p:transition spd="slow" advTm="3161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63880" y="3840480"/>
            <a:ext cx="11628120" cy="2804160"/>
            <a:chOff x="563880" y="3840480"/>
            <a:chExt cx="11628120" cy="2804160"/>
          </a:xfrm>
        </p:grpSpPr>
        <p:grpSp>
          <p:nvGrpSpPr>
            <p:cNvPr id="2" name="组合 1"/>
            <p:cNvGrpSpPr/>
            <p:nvPr/>
          </p:nvGrpSpPr>
          <p:grpSpPr>
            <a:xfrm>
              <a:off x="563880" y="3840480"/>
              <a:ext cx="11628120" cy="2804160"/>
              <a:chOff x="563880" y="3840480"/>
              <a:chExt cx="11628120" cy="280416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563880" y="3840480"/>
                <a:ext cx="11628120" cy="280416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00" dirty="0">
                  <a:latin typeface="Broadway" panose="04040905080B02020502" pitchFamily="82" charset="0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043778" y="3956209"/>
                <a:ext cx="11148222" cy="2572702"/>
              </a:xfrm>
              <a:prstGeom prst="rect">
                <a:avLst/>
              </a:prstGeom>
              <a:noFill/>
              <a:ln w="28575" cap="flat" cmpd="sng" algn="ctr">
                <a:solidFill>
                  <a:srgbClr val="9F1014"/>
                </a:solidFill>
                <a:prstDash val="dash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00" dirty="0">
                  <a:latin typeface="Broadway" panose="04040905080B02020502" pitchFamily="82" charset="0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9600912" y="4810689"/>
              <a:ext cx="1607357" cy="919163"/>
              <a:chOff x="9600912" y="4810689"/>
              <a:chExt cx="1607357" cy="919163"/>
            </a:xfrm>
          </p:grpSpPr>
          <p:sp>
            <p:nvSpPr>
              <p:cNvPr id="11" name="等腰三角形 10"/>
              <p:cNvSpPr/>
              <p:nvPr>
                <p:custDataLst>
                  <p:tags r:id="rId2"/>
                </p:custDataLst>
              </p:nvPr>
            </p:nvSpPr>
            <p:spPr>
              <a:xfrm rot="15966910" flipH="1">
                <a:off x="10155434" y="4828945"/>
                <a:ext cx="266700" cy="230188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FFC20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等腰三角形 11"/>
              <p:cNvSpPr/>
              <p:nvPr>
                <p:custDataLst>
                  <p:tags r:id="rId3"/>
                </p:custDataLst>
              </p:nvPr>
            </p:nvSpPr>
            <p:spPr>
              <a:xfrm rot="9630424" flipH="1">
                <a:off x="9600912" y="5386952"/>
                <a:ext cx="396875" cy="342900"/>
              </a:xfrm>
              <a:prstGeom prst="triangle">
                <a:avLst/>
              </a:prstGeom>
              <a:solidFill>
                <a:srgbClr val="9F101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等腰三角形 12"/>
              <p:cNvSpPr/>
              <p:nvPr>
                <p:custDataLst>
                  <p:tags r:id="rId4"/>
                </p:custDataLst>
              </p:nvPr>
            </p:nvSpPr>
            <p:spPr>
              <a:xfrm rot="3828606" flipH="1">
                <a:off x="10959826" y="4923620"/>
                <a:ext cx="266700" cy="230187"/>
              </a:xfrm>
              <a:prstGeom prst="triangle">
                <a:avLst/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00B0F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等腰三角形 13"/>
              <p:cNvSpPr/>
              <p:nvPr>
                <p:custDataLst>
                  <p:tags r:id="rId5"/>
                </p:custDataLst>
              </p:nvPr>
            </p:nvSpPr>
            <p:spPr>
              <a:xfrm rot="6989783" flipH="1">
                <a:off x="11011214" y="5547280"/>
                <a:ext cx="127000" cy="109537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00B0F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等腰三角形 14"/>
              <p:cNvSpPr/>
              <p:nvPr>
                <p:custDataLst>
                  <p:tags r:id="rId6"/>
                </p:custDataLst>
              </p:nvPr>
            </p:nvSpPr>
            <p:spPr>
              <a:xfrm rot="16451479" flipH="1">
                <a:off x="10652441" y="5322927"/>
                <a:ext cx="128587" cy="109538"/>
              </a:xfrm>
              <a:prstGeom prst="triangle">
                <a:avLst/>
              </a:prstGeom>
              <a:solidFill>
                <a:srgbClr val="9F101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00B0F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117138" y="4625222"/>
            <a:ext cx="5468822" cy="1276230"/>
            <a:chOff x="4117138" y="4258717"/>
            <a:chExt cx="5468822" cy="1276230"/>
          </a:xfrm>
        </p:grpSpPr>
        <p:sp>
          <p:nvSpPr>
            <p:cNvPr id="7" name="文本框 6"/>
            <p:cNvSpPr txBox="1"/>
            <p:nvPr>
              <p:custDataLst>
                <p:tags r:id="rId7"/>
              </p:custDataLst>
            </p:nvPr>
          </p:nvSpPr>
          <p:spPr>
            <a:xfrm>
              <a:off x="4117138" y="4950172"/>
              <a:ext cx="498114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6000" b="1" i="1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  <a:cs typeface="Meiryo UI" panose="020B0604030504040204" pitchFamily="34" charset="-128"/>
                </a:defRPr>
              </a:lvl1pPr>
            </a:lstStyle>
            <a:p>
              <a:pPr algn="dist">
                <a:defRPr/>
              </a:pPr>
              <a:r>
                <a:rPr lang="en-US" altLang="zh-CN" sz="3200" i="0" dirty="0" smtClean="0">
                  <a:solidFill>
                    <a:schemeClr val="bg2">
                      <a:lumMod val="50000"/>
                    </a:schemeClr>
                  </a:solidFill>
                  <a:latin typeface="Broadway" panose="04040905080B02020502"/>
                  <a:ea typeface="微软雅黑" panose="020B0503020204020204" charset="-122"/>
                  <a:cs typeface="+mn-ea"/>
                  <a:sym typeface="+mn-lt"/>
                </a:rPr>
                <a:t>Add Your Title Here</a:t>
              </a:r>
              <a:endParaRPr lang="zh-CN" altLang="en-US" sz="3200" i="0" dirty="0">
                <a:solidFill>
                  <a:schemeClr val="bg2">
                    <a:lumMod val="50000"/>
                  </a:schemeClr>
                </a:solidFill>
                <a:latin typeface="Broadway" panose="04040905080B0202050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" name="文本框 16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117138" y="4258717"/>
              <a:ext cx="5468822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800" b="1" dirty="0" smtClean="0">
                  <a:solidFill>
                    <a:srgbClr val="9F1014"/>
                  </a:solidFill>
                  <a:latin typeface="Broadway" panose="04040905080B02020502"/>
                  <a:ea typeface="微软雅黑" panose="020B0503020204020204" charset="-122"/>
                  <a:cs typeface="+mn-ea"/>
                  <a:sym typeface="+mn-lt"/>
                </a:rPr>
                <a:t>点击此处添加标题</a:t>
              </a:r>
              <a:endParaRPr lang="zh-CN" altLang="en-US" sz="4800" b="1" dirty="0">
                <a:solidFill>
                  <a:srgbClr val="9F1014"/>
                </a:solidFill>
                <a:latin typeface="Broadway" panose="04040905080B0202050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0" y="4107180"/>
            <a:ext cx="3983674" cy="2270760"/>
            <a:chOff x="0" y="4107180"/>
            <a:chExt cx="3983674" cy="2270760"/>
          </a:xfrm>
        </p:grpSpPr>
        <p:sp>
          <p:nvSpPr>
            <p:cNvPr id="5" name="矩形 4"/>
            <p:cNvSpPr/>
            <p:nvPr/>
          </p:nvSpPr>
          <p:spPr>
            <a:xfrm>
              <a:off x="0" y="4107180"/>
              <a:ext cx="3977640" cy="2270760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800" dirty="0" smtClean="0">
                  <a:latin typeface="Broadway" panose="04040905080B02020502" pitchFamily="82" charset="0"/>
                </a:rPr>
                <a:t>02</a:t>
              </a:r>
              <a:endParaRPr lang="zh-CN" altLang="en-US" sz="13800" dirty="0">
                <a:latin typeface="Broadway" panose="04040905080B02020502" pitchFamily="82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16200000">
              <a:off x="3440520" y="4699405"/>
              <a:ext cx="583387" cy="502920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146">
        <p:blinds dir="vert"/>
      </p:transition>
    </mc:Choice>
    <mc:Fallback>
      <p:transition spd="slow" advTm="214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648281" y="1462327"/>
            <a:ext cx="11315914" cy="5114257"/>
            <a:chOff x="648281" y="1462327"/>
            <a:chExt cx="11315914" cy="5114257"/>
          </a:xfrm>
        </p:grpSpPr>
        <p:sp>
          <p:nvSpPr>
            <p:cNvPr id="6" name="矩形 5"/>
            <p:cNvSpPr/>
            <p:nvPr/>
          </p:nvSpPr>
          <p:spPr>
            <a:xfrm>
              <a:off x="957751" y="1462327"/>
              <a:ext cx="10696974" cy="4303042"/>
            </a:xfrm>
            <a:prstGeom prst="rect">
              <a:avLst/>
            </a:prstGeom>
            <a:noFill/>
            <a:ln w="19050" cap="flat" cmpd="sng" algn="ctr">
              <a:solidFill>
                <a:srgbClr val="9F101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281" y="1573180"/>
              <a:ext cx="6513679" cy="4430659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6359405" y="1783896"/>
              <a:ext cx="5604790" cy="569562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点击输入一句酷炫的文字</a:t>
              </a:r>
              <a:endParaRPr lang="zh-CN" altLang="en-US" dirty="0"/>
            </a:p>
          </p:txBody>
        </p:sp>
        <p:sp>
          <p:nvSpPr>
            <p:cNvPr id="8" name="KSO_Shape"/>
            <p:cNvSpPr/>
            <p:nvPr/>
          </p:nvSpPr>
          <p:spPr bwMode="auto">
            <a:xfrm>
              <a:off x="10974543" y="6060136"/>
              <a:ext cx="680182" cy="412668"/>
            </a:xfrm>
            <a:custGeom>
              <a:avLst/>
              <a:gdLst>
                <a:gd name="T0" fmla="*/ 256728 w 2728"/>
                <a:gd name="T1" fmla="*/ 512978 h 1656"/>
                <a:gd name="T2" fmla="*/ 0 w 2728"/>
                <a:gd name="T3" fmla="*/ 586261 h 1656"/>
                <a:gd name="T4" fmla="*/ 0 w 2728"/>
                <a:gd name="T5" fmla="*/ 842420 h 1656"/>
                <a:gd name="T6" fmla="*/ 166312 w 2728"/>
                <a:gd name="T7" fmla="*/ 952674 h 1656"/>
                <a:gd name="T8" fmla="*/ 434920 w 2728"/>
                <a:gd name="T9" fmla="*/ 598144 h 1656"/>
                <a:gd name="T10" fmla="*/ 703528 w 2728"/>
                <a:gd name="T11" fmla="*/ 952674 h 1656"/>
                <a:gd name="T12" fmla="*/ 1071131 w 2728"/>
                <a:gd name="T13" fmla="*/ 878071 h 1656"/>
                <a:gd name="T14" fmla="*/ 1630125 w 2728"/>
                <a:gd name="T15" fmla="*/ 878071 h 1656"/>
                <a:gd name="T16" fmla="*/ 1690842 w 2728"/>
                <a:gd name="T17" fmla="*/ 952674 h 1656"/>
                <a:gd name="T18" fmla="*/ 1800397 w 2728"/>
                <a:gd name="T19" fmla="*/ 586261 h 1656"/>
                <a:gd name="T20" fmla="*/ 1684902 w 2728"/>
                <a:gd name="T21" fmla="*/ 512978 h 1656"/>
                <a:gd name="T22" fmla="*/ 1793797 w 2728"/>
                <a:gd name="T23" fmla="*/ 439696 h 1656"/>
                <a:gd name="T24" fmla="*/ 1592507 w 2728"/>
                <a:gd name="T25" fmla="*/ 366413 h 1656"/>
                <a:gd name="T26" fmla="*/ 732566 w 2728"/>
                <a:gd name="T27" fmla="*/ 0 h 1656"/>
                <a:gd name="T28" fmla="*/ 110215 w 2728"/>
                <a:gd name="T29" fmla="*/ 366413 h 1656"/>
                <a:gd name="T30" fmla="*/ 183472 w 2728"/>
                <a:gd name="T31" fmla="*/ 439696 h 1656"/>
                <a:gd name="T32" fmla="*/ 1284301 w 2728"/>
                <a:gd name="T33" fmla="*/ 73283 h 1656"/>
                <a:gd name="T34" fmla="*/ 1098849 w 2728"/>
                <a:gd name="T35" fmla="*/ 366413 h 1656"/>
                <a:gd name="T36" fmla="*/ 1098849 w 2728"/>
                <a:gd name="T37" fmla="*/ 476007 h 1656"/>
                <a:gd name="T38" fmla="*/ 1135148 w 2728"/>
                <a:gd name="T39" fmla="*/ 549289 h 1656"/>
                <a:gd name="T40" fmla="*/ 1098849 w 2728"/>
                <a:gd name="T41" fmla="*/ 476007 h 1656"/>
                <a:gd name="T42" fmla="*/ 952336 w 2728"/>
                <a:gd name="T43" fmla="*/ 549289 h 1656"/>
                <a:gd name="T44" fmla="*/ 988634 w 2728"/>
                <a:gd name="T45" fmla="*/ 476007 h 1656"/>
                <a:gd name="T46" fmla="*/ 805823 w 2728"/>
                <a:gd name="T47" fmla="*/ 73283 h 1656"/>
                <a:gd name="T48" fmla="*/ 988634 w 2728"/>
                <a:gd name="T49" fmla="*/ 366413 h 1656"/>
                <a:gd name="T50" fmla="*/ 805823 w 2728"/>
                <a:gd name="T51" fmla="*/ 73283 h 1656"/>
                <a:gd name="T52" fmla="*/ 1129208 w 2728"/>
                <a:gd name="T53" fmla="*/ 879391 h 1656"/>
                <a:gd name="T54" fmla="*/ 1556868 w 2728"/>
                <a:gd name="T55" fmla="*/ 879391 h 1656"/>
                <a:gd name="T56" fmla="*/ 1343038 w 2728"/>
                <a:gd name="T57" fmla="*/ 959936 h 1656"/>
                <a:gd name="T58" fmla="*/ 1343038 w 2728"/>
                <a:gd name="T59" fmla="*/ 798186 h 1656"/>
                <a:gd name="T60" fmla="*/ 1343038 w 2728"/>
                <a:gd name="T61" fmla="*/ 959936 h 1656"/>
                <a:gd name="T62" fmla="*/ 213830 w 2728"/>
                <a:gd name="T63" fmla="*/ 879391 h 1656"/>
                <a:gd name="T64" fmla="*/ 640830 w 2728"/>
                <a:gd name="T65" fmla="*/ 879391 h 1656"/>
                <a:gd name="T66" fmla="*/ 427660 w 2728"/>
                <a:gd name="T67" fmla="*/ 959936 h 1656"/>
                <a:gd name="T68" fmla="*/ 427660 w 2728"/>
                <a:gd name="T69" fmla="*/ 798186 h 1656"/>
                <a:gd name="T70" fmla="*/ 427660 w 2728"/>
                <a:gd name="T71" fmla="*/ 959936 h 16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728" h="1656">
                  <a:moveTo>
                    <a:pt x="278" y="666"/>
                  </a:moveTo>
                  <a:cubicBezTo>
                    <a:pt x="339" y="666"/>
                    <a:pt x="389" y="716"/>
                    <a:pt x="389" y="777"/>
                  </a:cubicBezTo>
                  <a:cubicBezTo>
                    <a:pt x="389" y="838"/>
                    <a:pt x="339" y="888"/>
                    <a:pt x="278" y="888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0" y="1276"/>
                    <a:pt x="0" y="1276"/>
                    <a:pt x="0" y="1276"/>
                  </a:cubicBezTo>
                  <a:cubicBezTo>
                    <a:pt x="0" y="1368"/>
                    <a:pt x="75" y="1443"/>
                    <a:pt x="167" y="1443"/>
                  </a:cubicBezTo>
                  <a:cubicBezTo>
                    <a:pt x="252" y="1443"/>
                    <a:pt x="252" y="1443"/>
                    <a:pt x="252" y="1443"/>
                  </a:cubicBezTo>
                  <a:cubicBezTo>
                    <a:pt x="242" y="1407"/>
                    <a:pt x="236" y="1369"/>
                    <a:pt x="236" y="1330"/>
                  </a:cubicBezTo>
                  <a:cubicBezTo>
                    <a:pt x="236" y="1096"/>
                    <a:pt x="425" y="906"/>
                    <a:pt x="659" y="906"/>
                  </a:cubicBezTo>
                  <a:cubicBezTo>
                    <a:pt x="893" y="906"/>
                    <a:pt x="1082" y="1096"/>
                    <a:pt x="1082" y="1330"/>
                  </a:cubicBezTo>
                  <a:cubicBezTo>
                    <a:pt x="1082" y="1369"/>
                    <a:pt x="1076" y="1407"/>
                    <a:pt x="1066" y="1443"/>
                  </a:cubicBezTo>
                  <a:cubicBezTo>
                    <a:pt x="1639" y="1443"/>
                    <a:pt x="1639" y="1443"/>
                    <a:pt x="1639" y="1443"/>
                  </a:cubicBezTo>
                  <a:cubicBezTo>
                    <a:pt x="1629" y="1407"/>
                    <a:pt x="1623" y="1369"/>
                    <a:pt x="1623" y="1330"/>
                  </a:cubicBezTo>
                  <a:cubicBezTo>
                    <a:pt x="1623" y="1096"/>
                    <a:pt x="1813" y="906"/>
                    <a:pt x="2046" y="906"/>
                  </a:cubicBezTo>
                  <a:cubicBezTo>
                    <a:pt x="2280" y="906"/>
                    <a:pt x="2470" y="1096"/>
                    <a:pt x="2470" y="1330"/>
                  </a:cubicBezTo>
                  <a:cubicBezTo>
                    <a:pt x="2470" y="1369"/>
                    <a:pt x="2464" y="1407"/>
                    <a:pt x="2454" y="1443"/>
                  </a:cubicBezTo>
                  <a:cubicBezTo>
                    <a:pt x="2562" y="1443"/>
                    <a:pt x="2562" y="1443"/>
                    <a:pt x="2562" y="1443"/>
                  </a:cubicBezTo>
                  <a:cubicBezTo>
                    <a:pt x="2654" y="1443"/>
                    <a:pt x="2728" y="1368"/>
                    <a:pt x="2728" y="1276"/>
                  </a:cubicBezTo>
                  <a:cubicBezTo>
                    <a:pt x="2728" y="888"/>
                    <a:pt x="2728" y="888"/>
                    <a:pt x="2728" y="888"/>
                  </a:cubicBezTo>
                  <a:cubicBezTo>
                    <a:pt x="2664" y="888"/>
                    <a:pt x="2664" y="888"/>
                    <a:pt x="2664" y="888"/>
                  </a:cubicBezTo>
                  <a:cubicBezTo>
                    <a:pt x="2602" y="888"/>
                    <a:pt x="2553" y="838"/>
                    <a:pt x="2553" y="777"/>
                  </a:cubicBezTo>
                  <a:cubicBezTo>
                    <a:pt x="2553" y="716"/>
                    <a:pt x="2602" y="666"/>
                    <a:pt x="2664" y="666"/>
                  </a:cubicBezTo>
                  <a:cubicBezTo>
                    <a:pt x="2718" y="666"/>
                    <a:pt x="2718" y="666"/>
                    <a:pt x="2718" y="666"/>
                  </a:cubicBezTo>
                  <a:cubicBezTo>
                    <a:pt x="2695" y="601"/>
                    <a:pt x="2634" y="555"/>
                    <a:pt x="2562" y="555"/>
                  </a:cubicBezTo>
                  <a:cubicBezTo>
                    <a:pt x="2413" y="555"/>
                    <a:pt x="2413" y="555"/>
                    <a:pt x="2413" y="555"/>
                  </a:cubicBezTo>
                  <a:cubicBezTo>
                    <a:pt x="2053" y="0"/>
                    <a:pt x="2053" y="0"/>
                    <a:pt x="2053" y="0"/>
                  </a:cubicBezTo>
                  <a:cubicBezTo>
                    <a:pt x="1110" y="0"/>
                    <a:pt x="1110" y="0"/>
                    <a:pt x="1110" y="0"/>
                  </a:cubicBezTo>
                  <a:cubicBezTo>
                    <a:pt x="618" y="555"/>
                    <a:pt x="618" y="555"/>
                    <a:pt x="618" y="555"/>
                  </a:cubicBezTo>
                  <a:cubicBezTo>
                    <a:pt x="167" y="555"/>
                    <a:pt x="167" y="555"/>
                    <a:pt x="167" y="555"/>
                  </a:cubicBezTo>
                  <a:cubicBezTo>
                    <a:pt x="94" y="555"/>
                    <a:pt x="33" y="601"/>
                    <a:pt x="10" y="666"/>
                  </a:cubicBezTo>
                  <a:lnTo>
                    <a:pt x="278" y="666"/>
                  </a:lnTo>
                  <a:close/>
                  <a:moveTo>
                    <a:pt x="1665" y="111"/>
                  </a:moveTo>
                  <a:cubicBezTo>
                    <a:pt x="1946" y="111"/>
                    <a:pt x="1946" y="111"/>
                    <a:pt x="1946" y="111"/>
                  </a:cubicBezTo>
                  <a:cubicBezTo>
                    <a:pt x="2233" y="555"/>
                    <a:pt x="2233" y="555"/>
                    <a:pt x="2233" y="555"/>
                  </a:cubicBezTo>
                  <a:cubicBezTo>
                    <a:pt x="1665" y="555"/>
                    <a:pt x="1665" y="555"/>
                    <a:pt x="1665" y="555"/>
                  </a:cubicBezTo>
                  <a:lnTo>
                    <a:pt x="1665" y="111"/>
                  </a:lnTo>
                  <a:close/>
                  <a:moveTo>
                    <a:pt x="1665" y="721"/>
                  </a:moveTo>
                  <a:cubicBezTo>
                    <a:pt x="1720" y="721"/>
                    <a:pt x="1720" y="721"/>
                    <a:pt x="1720" y="721"/>
                  </a:cubicBezTo>
                  <a:cubicBezTo>
                    <a:pt x="1720" y="832"/>
                    <a:pt x="1720" y="832"/>
                    <a:pt x="1720" y="832"/>
                  </a:cubicBezTo>
                  <a:cubicBezTo>
                    <a:pt x="1665" y="832"/>
                    <a:pt x="1665" y="832"/>
                    <a:pt x="1665" y="832"/>
                  </a:cubicBezTo>
                  <a:lnTo>
                    <a:pt x="1665" y="721"/>
                  </a:lnTo>
                  <a:close/>
                  <a:moveTo>
                    <a:pt x="1498" y="832"/>
                  </a:moveTo>
                  <a:cubicBezTo>
                    <a:pt x="1443" y="832"/>
                    <a:pt x="1443" y="832"/>
                    <a:pt x="1443" y="832"/>
                  </a:cubicBezTo>
                  <a:cubicBezTo>
                    <a:pt x="1443" y="721"/>
                    <a:pt x="1443" y="721"/>
                    <a:pt x="1443" y="721"/>
                  </a:cubicBezTo>
                  <a:cubicBezTo>
                    <a:pt x="1498" y="721"/>
                    <a:pt x="1498" y="721"/>
                    <a:pt x="1498" y="721"/>
                  </a:cubicBezTo>
                  <a:lnTo>
                    <a:pt x="1498" y="832"/>
                  </a:lnTo>
                  <a:close/>
                  <a:moveTo>
                    <a:pt x="1221" y="111"/>
                  </a:moveTo>
                  <a:cubicBezTo>
                    <a:pt x="1498" y="111"/>
                    <a:pt x="1498" y="111"/>
                    <a:pt x="1498" y="111"/>
                  </a:cubicBezTo>
                  <a:cubicBezTo>
                    <a:pt x="1498" y="555"/>
                    <a:pt x="1498" y="555"/>
                    <a:pt x="1498" y="555"/>
                  </a:cubicBezTo>
                  <a:cubicBezTo>
                    <a:pt x="828" y="555"/>
                    <a:pt x="828" y="555"/>
                    <a:pt x="828" y="555"/>
                  </a:cubicBezTo>
                  <a:lnTo>
                    <a:pt x="1221" y="111"/>
                  </a:lnTo>
                  <a:close/>
                  <a:moveTo>
                    <a:pt x="2035" y="1008"/>
                  </a:moveTo>
                  <a:cubicBezTo>
                    <a:pt x="1856" y="1008"/>
                    <a:pt x="1711" y="1153"/>
                    <a:pt x="1711" y="1332"/>
                  </a:cubicBezTo>
                  <a:cubicBezTo>
                    <a:pt x="1711" y="1511"/>
                    <a:pt x="1856" y="1656"/>
                    <a:pt x="2035" y="1656"/>
                  </a:cubicBezTo>
                  <a:cubicBezTo>
                    <a:pt x="2214" y="1656"/>
                    <a:pt x="2359" y="1511"/>
                    <a:pt x="2359" y="1332"/>
                  </a:cubicBezTo>
                  <a:cubicBezTo>
                    <a:pt x="2359" y="1153"/>
                    <a:pt x="2214" y="1008"/>
                    <a:pt x="2035" y="1008"/>
                  </a:cubicBezTo>
                  <a:close/>
                  <a:moveTo>
                    <a:pt x="2035" y="1454"/>
                  </a:moveTo>
                  <a:cubicBezTo>
                    <a:pt x="1967" y="1454"/>
                    <a:pt x="1912" y="1399"/>
                    <a:pt x="1912" y="1332"/>
                  </a:cubicBezTo>
                  <a:cubicBezTo>
                    <a:pt x="1912" y="1264"/>
                    <a:pt x="1967" y="1209"/>
                    <a:pt x="2035" y="1209"/>
                  </a:cubicBezTo>
                  <a:cubicBezTo>
                    <a:pt x="2103" y="1209"/>
                    <a:pt x="2157" y="1264"/>
                    <a:pt x="2157" y="1332"/>
                  </a:cubicBezTo>
                  <a:cubicBezTo>
                    <a:pt x="2157" y="1399"/>
                    <a:pt x="2103" y="1454"/>
                    <a:pt x="2035" y="1454"/>
                  </a:cubicBezTo>
                  <a:close/>
                  <a:moveTo>
                    <a:pt x="648" y="1008"/>
                  </a:moveTo>
                  <a:cubicBezTo>
                    <a:pt x="469" y="1008"/>
                    <a:pt x="324" y="1153"/>
                    <a:pt x="324" y="1332"/>
                  </a:cubicBezTo>
                  <a:cubicBezTo>
                    <a:pt x="324" y="1511"/>
                    <a:pt x="469" y="1656"/>
                    <a:pt x="648" y="1656"/>
                  </a:cubicBezTo>
                  <a:cubicBezTo>
                    <a:pt x="826" y="1656"/>
                    <a:pt x="971" y="1511"/>
                    <a:pt x="971" y="1332"/>
                  </a:cubicBezTo>
                  <a:cubicBezTo>
                    <a:pt x="971" y="1153"/>
                    <a:pt x="826" y="1008"/>
                    <a:pt x="648" y="1008"/>
                  </a:cubicBezTo>
                  <a:close/>
                  <a:moveTo>
                    <a:pt x="648" y="1454"/>
                  </a:moveTo>
                  <a:cubicBezTo>
                    <a:pt x="580" y="1454"/>
                    <a:pt x="525" y="1399"/>
                    <a:pt x="525" y="1332"/>
                  </a:cubicBezTo>
                  <a:cubicBezTo>
                    <a:pt x="525" y="1264"/>
                    <a:pt x="580" y="1209"/>
                    <a:pt x="648" y="1209"/>
                  </a:cubicBezTo>
                  <a:cubicBezTo>
                    <a:pt x="715" y="1209"/>
                    <a:pt x="770" y="1264"/>
                    <a:pt x="770" y="1332"/>
                  </a:cubicBezTo>
                  <a:cubicBezTo>
                    <a:pt x="770" y="1399"/>
                    <a:pt x="715" y="1454"/>
                    <a:pt x="648" y="1454"/>
                  </a:cubicBezTo>
                  <a:close/>
                </a:path>
              </a:pathLst>
            </a:custGeom>
            <a:solidFill>
              <a:srgbClr val="9F1014"/>
            </a:solidFill>
            <a:ln>
              <a:solidFill>
                <a:srgbClr val="9F10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648281" y="6576584"/>
              <a:ext cx="11006444" cy="0"/>
            </a:xfrm>
            <a:prstGeom prst="line">
              <a:avLst/>
            </a:prstGeom>
            <a:ln>
              <a:solidFill>
                <a:srgbClr val="9F1014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6"/>
            <p:cNvGrpSpPr/>
            <p:nvPr/>
          </p:nvGrpSpPr>
          <p:grpSpPr>
            <a:xfrm>
              <a:off x="7449605" y="2564174"/>
              <a:ext cx="3758693" cy="2931647"/>
              <a:chOff x="7449605" y="2564174"/>
              <a:chExt cx="3758693" cy="2931647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471430" y="2564174"/>
                <a:ext cx="29211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3200" b="1" dirty="0" smtClean="0">
                    <a:solidFill>
                      <a:srgbClr val="9F1014"/>
                    </a:solidFill>
                  </a:rPr>
                  <a:t>点击添加标题</a:t>
                </a:r>
                <a:endParaRPr lang="zh-CN" altLang="en-US" sz="3200" b="1" dirty="0">
                  <a:solidFill>
                    <a:srgbClr val="9F1014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449605" y="3214729"/>
                <a:ext cx="3758693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在这里输入您想要的文字，可通过复制粘贴到此框内，只保留文本。在这里输入您想要的文字，可通过复制粘贴到此框内，只保留文本。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7564572" y="3148949"/>
                <a:ext cx="3380191" cy="0"/>
              </a:xfrm>
              <a:prstGeom prst="line">
                <a:avLst/>
              </a:prstGeom>
              <a:ln>
                <a:solidFill>
                  <a:srgbClr val="9F101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矩形 12"/>
              <p:cNvSpPr/>
              <p:nvPr/>
            </p:nvSpPr>
            <p:spPr>
              <a:xfrm>
                <a:off x="7449605" y="4295492"/>
                <a:ext cx="3758693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在这里输入您想要的文字，可通过复制粘贴到此框内，只保留文本。在这里输入您想要的文字，可通过复制粘贴到此框内，只保留文本。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463">
        <p:blinds dir="vert"/>
      </p:transition>
    </mc:Choice>
    <mc:Fallback>
      <p:transition spd="slow" advTm="246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838199" y="1794887"/>
            <a:ext cx="4818681" cy="1634113"/>
            <a:chOff x="838199" y="1794887"/>
            <a:chExt cx="4818681" cy="1634113"/>
          </a:xfrm>
        </p:grpSpPr>
        <p:sp>
          <p:nvSpPr>
            <p:cNvPr id="6" name="矩形 5"/>
            <p:cNvSpPr/>
            <p:nvPr/>
          </p:nvSpPr>
          <p:spPr>
            <a:xfrm>
              <a:off x="838199" y="1794887"/>
              <a:ext cx="4818681" cy="1634113"/>
            </a:xfrm>
            <a:prstGeom prst="rect">
              <a:avLst/>
            </a:prstGeom>
            <a:solidFill>
              <a:srgbClr val="9F1014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838200" y="1976943"/>
              <a:ext cx="1270000" cy="1270000"/>
              <a:chOff x="838200" y="1778572"/>
              <a:chExt cx="1270000" cy="1270000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838200" y="1778572"/>
                <a:ext cx="1270000" cy="1270000"/>
              </a:xfrm>
              <a:prstGeom prst="rect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9"/>
              <p:cNvSpPr>
                <a:spLocks noEditPoints="1"/>
              </p:cNvSpPr>
              <p:nvPr/>
            </p:nvSpPr>
            <p:spPr bwMode="auto">
              <a:xfrm>
                <a:off x="1136259" y="2089926"/>
                <a:ext cx="673882" cy="647293"/>
              </a:xfrm>
              <a:custGeom>
                <a:avLst/>
                <a:gdLst>
                  <a:gd name="T0" fmla="*/ 186 w 200"/>
                  <a:gd name="T1" fmla="*/ 114 h 192"/>
                  <a:gd name="T2" fmla="*/ 182 w 200"/>
                  <a:gd name="T3" fmla="*/ 154 h 192"/>
                  <a:gd name="T4" fmla="*/ 149 w 200"/>
                  <a:gd name="T5" fmla="*/ 191 h 192"/>
                  <a:gd name="T6" fmla="*/ 68 w 200"/>
                  <a:gd name="T7" fmla="*/ 172 h 192"/>
                  <a:gd name="T8" fmla="*/ 68 w 200"/>
                  <a:gd name="T9" fmla="*/ 171 h 192"/>
                  <a:gd name="T10" fmla="*/ 68 w 200"/>
                  <a:gd name="T11" fmla="*/ 191 h 192"/>
                  <a:gd name="T12" fmla="*/ 48 w 200"/>
                  <a:gd name="T13" fmla="*/ 191 h 192"/>
                  <a:gd name="T14" fmla="*/ 28 w 200"/>
                  <a:gd name="T15" fmla="*/ 191 h 192"/>
                  <a:gd name="T16" fmla="*/ 20 w 200"/>
                  <a:gd name="T17" fmla="*/ 191 h 192"/>
                  <a:gd name="T18" fmla="*/ 0 w 200"/>
                  <a:gd name="T19" fmla="*/ 171 h 192"/>
                  <a:gd name="T20" fmla="*/ 0 w 200"/>
                  <a:gd name="T21" fmla="*/ 79 h 192"/>
                  <a:gd name="T22" fmla="*/ 20 w 200"/>
                  <a:gd name="T23" fmla="*/ 59 h 192"/>
                  <a:gd name="T24" fmla="*/ 28 w 200"/>
                  <a:gd name="T25" fmla="*/ 59 h 192"/>
                  <a:gd name="T26" fmla="*/ 48 w 200"/>
                  <a:gd name="T27" fmla="*/ 59 h 192"/>
                  <a:gd name="T28" fmla="*/ 68 w 200"/>
                  <a:gd name="T29" fmla="*/ 59 h 192"/>
                  <a:gd name="T30" fmla="*/ 68 w 200"/>
                  <a:gd name="T31" fmla="*/ 79 h 192"/>
                  <a:gd name="T32" fmla="*/ 68 w 200"/>
                  <a:gd name="T33" fmla="*/ 79 h 192"/>
                  <a:gd name="T34" fmla="*/ 125 w 200"/>
                  <a:gd name="T35" fmla="*/ 1 h 192"/>
                  <a:gd name="T36" fmla="*/ 153 w 200"/>
                  <a:gd name="T37" fmla="*/ 67 h 192"/>
                  <a:gd name="T38" fmla="*/ 197 w 200"/>
                  <a:gd name="T39" fmla="*/ 89 h 192"/>
                  <a:gd name="T40" fmla="*/ 186 w 200"/>
                  <a:gd name="T41" fmla="*/ 114 h 192"/>
                  <a:gd name="T42" fmla="*/ 138 w 200"/>
                  <a:gd name="T43" fmla="*/ 78 h 192"/>
                  <a:gd name="T44" fmla="*/ 132 w 200"/>
                  <a:gd name="T45" fmla="*/ 13 h 192"/>
                  <a:gd name="T46" fmla="*/ 68 w 200"/>
                  <a:gd name="T47" fmla="*/ 94 h 192"/>
                  <a:gd name="T48" fmla="*/ 68 w 200"/>
                  <a:gd name="T49" fmla="*/ 101 h 192"/>
                  <a:gd name="T50" fmla="*/ 68 w 200"/>
                  <a:gd name="T51" fmla="*/ 157 h 192"/>
                  <a:gd name="T52" fmla="*/ 148 w 200"/>
                  <a:gd name="T53" fmla="*/ 179 h 192"/>
                  <a:gd name="T54" fmla="*/ 165 w 200"/>
                  <a:gd name="T55" fmla="*/ 150 h 192"/>
                  <a:gd name="T56" fmla="*/ 170 w 200"/>
                  <a:gd name="T57" fmla="*/ 113 h 192"/>
                  <a:gd name="T58" fmla="*/ 182 w 200"/>
                  <a:gd name="T59" fmla="*/ 92 h 192"/>
                  <a:gd name="T60" fmla="*/ 138 w 200"/>
                  <a:gd name="T61" fmla="*/ 78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0" h="192">
                    <a:moveTo>
                      <a:pt x="186" y="114"/>
                    </a:moveTo>
                    <a:cubicBezTo>
                      <a:pt x="200" y="118"/>
                      <a:pt x="196" y="152"/>
                      <a:pt x="182" y="154"/>
                    </a:cubicBezTo>
                    <a:cubicBezTo>
                      <a:pt x="185" y="163"/>
                      <a:pt x="186" y="192"/>
                      <a:pt x="149" y="191"/>
                    </a:cubicBezTo>
                    <a:cubicBezTo>
                      <a:pt x="105" y="191"/>
                      <a:pt x="97" y="172"/>
                      <a:pt x="68" y="172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48" y="191"/>
                      <a:pt x="48" y="191"/>
                      <a:pt x="48" y="191"/>
                    </a:cubicBezTo>
                    <a:cubicBezTo>
                      <a:pt x="28" y="191"/>
                      <a:pt x="28" y="191"/>
                      <a:pt x="28" y="191"/>
                    </a:cubicBezTo>
                    <a:cubicBezTo>
                      <a:pt x="20" y="191"/>
                      <a:pt x="20" y="191"/>
                      <a:pt x="20" y="191"/>
                    </a:cubicBezTo>
                    <a:cubicBezTo>
                      <a:pt x="9" y="191"/>
                      <a:pt x="0" y="182"/>
                      <a:pt x="0" y="171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68"/>
                      <a:pt x="9" y="59"/>
                      <a:pt x="20" y="59"/>
                    </a:cubicBezTo>
                    <a:cubicBezTo>
                      <a:pt x="28" y="59"/>
                      <a:pt x="28" y="59"/>
                      <a:pt x="28" y="59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68" y="59"/>
                      <a:pt x="68" y="59"/>
                      <a:pt x="68" y="59"/>
                    </a:cubicBezTo>
                    <a:cubicBezTo>
                      <a:pt x="68" y="79"/>
                      <a:pt x="68" y="79"/>
                      <a:pt x="68" y="79"/>
                    </a:cubicBezTo>
                    <a:cubicBezTo>
                      <a:pt x="68" y="79"/>
                      <a:pt x="68" y="79"/>
                      <a:pt x="68" y="79"/>
                    </a:cubicBezTo>
                    <a:cubicBezTo>
                      <a:pt x="115" y="60"/>
                      <a:pt x="113" y="2"/>
                      <a:pt x="125" y="1"/>
                    </a:cubicBezTo>
                    <a:cubicBezTo>
                      <a:pt x="196" y="0"/>
                      <a:pt x="153" y="67"/>
                      <a:pt x="153" y="67"/>
                    </a:cubicBezTo>
                    <a:cubicBezTo>
                      <a:pt x="153" y="67"/>
                      <a:pt x="193" y="54"/>
                      <a:pt x="197" y="89"/>
                    </a:cubicBezTo>
                    <a:cubicBezTo>
                      <a:pt x="196" y="99"/>
                      <a:pt x="197" y="105"/>
                      <a:pt x="186" y="114"/>
                    </a:cubicBezTo>
                    <a:close/>
                    <a:moveTo>
                      <a:pt x="138" y="78"/>
                    </a:moveTo>
                    <a:cubicBezTo>
                      <a:pt x="138" y="78"/>
                      <a:pt x="171" y="12"/>
                      <a:pt x="132" y="13"/>
                    </a:cubicBezTo>
                    <a:cubicBezTo>
                      <a:pt x="125" y="13"/>
                      <a:pt x="128" y="74"/>
                      <a:pt x="68" y="94"/>
                    </a:cubicBezTo>
                    <a:cubicBezTo>
                      <a:pt x="68" y="93"/>
                      <a:pt x="68" y="96"/>
                      <a:pt x="68" y="101"/>
                    </a:cubicBezTo>
                    <a:cubicBezTo>
                      <a:pt x="68" y="157"/>
                      <a:pt x="68" y="157"/>
                      <a:pt x="68" y="157"/>
                    </a:cubicBezTo>
                    <a:cubicBezTo>
                      <a:pt x="91" y="157"/>
                      <a:pt x="118" y="179"/>
                      <a:pt x="148" y="179"/>
                    </a:cubicBezTo>
                    <a:cubicBezTo>
                      <a:pt x="173" y="179"/>
                      <a:pt x="170" y="158"/>
                      <a:pt x="165" y="150"/>
                    </a:cubicBezTo>
                    <a:cubicBezTo>
                      <a:pt x="185" y="144"/>
                      <a:pt x="180" y="116"/>
                      <a:pt x="170" y="113"/>
                    </a:cubicBezTo>
                    <a:cubicBezTo>
                      <a:pt x="179" y="102"/>
                      <a:pt x="181" y="99"/>
                      <a:pt x="182" y="92"/>
                    </a:cubicBezTo>
                    <a:cubicBezTo>
                      <a:pt x="179" y="68"/>
                      <a:pt x="138" y="78"/>
                      <a:pt x="138" y="78"/>
                    </a:cubicBezTo>
                    <a:close/>
                  </a:path>
                </a:pathLst>
              </a:custGeom>
              <a:solidFill>
                <a:srgbClr val="9F101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321388" y="1989390"/>
              <a:ext cx="3335492" cy="1245106"/>
              <a:chOff x="4908755" y="1039731"/>
              <a:chExt cx="4749750" cy="1245106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4908755" y="1039731"/>
                <a:ext cx="23744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</a:rPr>
                  <a:t>点击添加标题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4908755" y="1361507"/>
                <a:ext cx="474975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在这里输入您想要的文字，可通过复制粘贴到此框内，只保留文本</a:t>
                </a:r>
                <a:r>
                  <a:rPr lang="zh-CN" altLang="en-US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。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535119" y="1794887"/>
            <a:ext cx="4818681" cy="1634113"/>
            <a:chOff x="6535119" y="1794887"/>
            <a:chExt cx="4818681" cy="1634113"/>
          </a:xfrm>
        </p:grpSpPr>
        <p:sp>
          <p:nvSpPr>
            <p:cNvPr id="15" name="矩形 14"/>
            <p:cNvSpPr/>
            <p:nvPr/>
          </p:nvSpPr>
          <p:spPr>
            <a:xfrm>
              <a:off x="6535119" y="1794887"/>
              <a:ext cx="4818681" cy="1634113"/>
            </a:xfrm>
            <a:prstGeom prst="rect">
              <a:avLst/>
            </a:prstGeom>
            <a:solidFill>
              <a:srgbClr val="9F1014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矩形 19"/>
            <p:cNvSpPr/>
            <p:nvPr/>
          </p:nvSpPr>
          <p:spPr>
            <a:xfrm>
              <a:off x="6535120" y="1976943"/>
              <a:ext cx="1270000" cy="127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018038" y="1976943"/>
              <a:ext cx="3335492" cy="1245106"/>
              <a:chOff x="4908755" y="1039731"/>
              <a:chExt cx="4749750" cy="1245106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4908755" y="1039731"/>
                <a:ext cx="23744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bg1"/>
                    </a:solidFill>
                  </a:rPr>
                  <a:t>点击添加标题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908755" y="1361507"/>
                <a:ext cx="474975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在这里输入您想要的文字，可通过复制粘贴到此框内，只保留文本</a:t>
                </a:r>
                <a:r>
                  <a:rPr lang="zh-CN" altLang="en-US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。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8" name="KSO_Shape"/>
            <p:cNvSpPr/>
            <p:nvPr/>
          </p:nvSpPr>
          <p:spPr>
            <a:xfrm>
              <a:off x="6846474" y="2288297"/>
              <a:ext cx="647293" cy="647293"/>
            </a:xfrm>
            <a:prstGeom prst="sun">
              <a:avLst/>
            </a:prstGeom>
            <a:solidFill>
              <a:srgbClr val="9F1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8199" y="3794168"/>
            <a:ext cx="4818681" cy="1634113"/>
            <a:chOff x="838199" y="3794168"/>
            <a:chExt cx="4818681" cy="1634113"/>
          </a:xfrm>
        </p:grpSpPr>
        <p:sp>
          <p:nvSpPr>
            <p:cNvPr id="23" name="矩形 22"/>
            <p:cNvSpPr/>
            <p:nvPr/>
          </p:nvSpPr>
          <p:spPr>
            <a:xfrm>
              <a:off x="838199" y="3794168"/>
              <a:ext cx="4818681" cy="1634113"/>
            </a:xfrm>
            <a:prstGeom prst="rect">
              <a:avLst/>
            </a:prstGeom>
            <a:solidFill>
              <a:srgbClr val="9F1014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838200" y="3976224"/>
              <a:ext cx="1270000" cy="127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321388" y="3988671"/>
              <a:ext cx="1667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点击添加标题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321388" y="4310447"/>
              <a:ext cx="333549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9" name="KSO_Shape"/>
            <p:cNvSpPr/>
            <p:nvPr/>
          </p:nvSpPr>
          <p:spPr>
            <a:xfrm>
              <a:off x="1204034" y="4287578"/>
              <a:ext cx="538332" cy="647293"/>
            </a:xfrm>
            <a:custGeom>
              <a:avLst/>
              <a:gdLst>
                <a:gd name="connsiteX0" fmla="*/ 331068 w 1208088"/>
                <a:gd name="connsiteY0" fmla="*/ 665573 h 1452563"/>
                <a:gd name="connsiteX1" fmla="*/ 508820 w 1208088"/>
                <a:gd name="connsiteY1" fmla="*/ 932822 h 1452563"/>
                <a:gd name="connsiteX2" fmla="*/ 369158 w 1208088"/>
                <a:gd name="connsiteY2" fmla="*/ 932822 h 1452563"/>
                <a:gd name="connsiteX3" fmla="*/ 369158 w 1208088"/>
                <a:gd name="connsiteY3" fmla="*/ 983727 h 1452563"/>
                <a:gd name="connsiteX4" fmla="*/ 534213 w 1208088"/>
                <a:gd name="connsiteY4" fmla="*/ 983727 h 1452563"/>
                <a:gd name="connsiteX5" fmla="*/ 534213 w 1208088"/>
                <a:gd name="connsiteY5" fmla="*/ 1034632 h 1452563"/>
                <a:gd name="connsiteX6" fmla="*/ 369158 w 1208088"/>
                <a:gd name="connsiteY6" fmla="*/ 1034632 h 1452563"/>
                <a:gd name="connsiteX7" fmla="*/ 369158 w 1208088"/>
                <a:gd name="connsiteY7" fmla="*/ 1085536 h 1452563"/>
                <a:gd name="connsiteX8" fmla="*/ 534213 w 1208088"/>
                <a:gd name="connsiteY8" fmla="*/ 1085536 h 1452563"/>
                <a:gd name="connsiteX9" fmla="*/ 534213 w 1208088"/>
                <a:gd name="connsiteY9" fmla="*/ 1238250 h 1452563"/>
                <a:gd name="connsiteX10" fmla="*/ 673875 w 1208088"/>
                <a:gd name="connsiteY10" fmla="*/ 1238250 h 1452563"/>
                <a:gd name="connsiteX11" fmla="*/ 673875 w 1208088"/>
                <a:gd name="connsiteY11" fmla="*/ 1085536 h 1452563"/>
                <a:gd name="connsiteX12" fmla="*/ 864324 w 1208088"/>
                <a:gd name="connsiteY12" fmla="*/ 1085536 h 1452563"/>
                <a:gd name="connsiteX13" fmla="*/ 864324 w 1208088"/>
                <a:gd name="connsiteY13" fmla="*/ 1034632 h 1452563"/>
                <a:gd name="connsiteX14" fmla="*/ 673875 w 1208088"/>
                <a:gd name="connsiteY14" fmla="*/ 1034632 h 1452563"/>
                <a:gd name="connsiteX15" fmla="*/ 673875 w 1208088"/>
                <a:gd name="connsiteY15" fmla="*/ 983727 h 1452563"/>
                <a:gd name="connsiteX16" fmla="*/ 864324 w 1208088"/>
                <a:gd name="connsiteY16" fmla="*/ 983727 h 1452563"/>
                <a:gd name="connsiteX17" fmla="*/ 864324 w 1208088"/>
                <a:gd name="connsiteY17" fmla="*/ 932822 h 1452563"/>
                <a:gd name="connsiteX18" fmla="*/ 699268 w 1208088"/>
                <a:gd name="connsiteY18" fmla="*/ 932822 h 1452563"/>
                <a:gd name="connsiteX19" fmla="*/ 877020 w 1208088"/>
                <a:gd name="connsiteY19" fmla="*/ 665573 h 1452563"/>
                <a:gd name="connsiteX20" fmla="*/ 737358 w 1208088"/>
                <a:gd name="connsiteY20" fmla="*/ 665573 h 1452563"/>
                <a:gd name="connsiteX21" fmla="*/ 597696 w 1208088"/>
                <a:gd name="connsiteY21" fmla="*/ 881918 h 1452563"/>
                <a:gd name="connsiteX22" fmla="*/ 458034 w 1208088"/>
                <a:gd name="connsiteY22" fmla="*/ 665573 h 1452563"/>
                <a:gd name="connsiteX23" fmla="*/ 331068 w 1208088"/>
                <a:gd name="connsiteY23" fmla="*/ 665573 h 1452563"/>
                <a:gd name="connsiteX24" fmla="*/ 719206 w 1208088"/>
                <a:gd name="connsiteY24" fmla="*/ 0 h 1452563"/>
                <a:gd name="connsiteX25" fmla="*/ 727454 w 1208088"/>
                <a:gd name="connsiteY25" fmla="*/ 317 h 1452563"/>
                <a:gd name="connsiteX26" fmla="*/ 736654 w 1208088"/>
                <a:gd name="connsiteY26" fmla="*/ 952 h 1452563"/>
                <a:gd name="connsiteX27" fmla="*/ 746172 w 1208088"/>
                <a:gd name="connsiteY27" fmla="*/ 2538 h 1452563"/>
                <a:gd name="connsiteX28" fmla="*/ 756641 w 1208088"/>
                <a:gd name="connsiteY28" fmla="*/ 4125 h 1452563"/>
                <a:gd name="connsiteX29" fmla="*/ 767428 w 1208088"/>
                <a:gd name="connsiteY29" fmla="*/ 6028 h 1452563"/>
                <a:gd name="connsiteX30" fmla="*/ 778849 w 1208088"/>
                <a:gd name="connsiteY30" fmla="*/ 8567 h 1452563"/>
                <a:gd name="connsiteX31" fmla="*/ 791222 w 1208088"/>
                <a:gd name="connsiteY31" fmla="*/ 11422 h 1452563"/>
                <a:gd name="connsiteX32" fmla="*/ 804546 w 1208088"/>
                <a:gd name="connsiteY32" fmla="*/ 14913 h 1452563"/>
                <a:gd name="connsiteX33" fmla="*/ 818822 w 1208088"/>
                <a:gd name="connsiteY33" fmla="*/ 18720 h 1452563"/>
                <a:gd name="connsiteX34" fmla="*/ 833416 w 1208088"/>
                <a:gd name="connsiteY34" fmla="*/ 23480 h 1452563"/>
                <a:gd name="connsiteX35" fmla="*/ 829609 w 1208088"/>
                <a:gd name="connsiteY35" fmla="*/ 36171 h 1452563"/>
                <a:gd name="connsiteX36" fmla="*/ 825802 w 1208088"/>
                <a:gd name="connsiteY36" fmla="*/ 48228 h 1452563"/>
                <a:gd name="connsiteX37" fmla="*/ 818188 w 1208088"/>
                <a:gd name="connsiteY37" fmla="*/ 70439 h 1452563"/>
                <a:gd name="connsiteX38" fmla="*/ 810256 w 1208088"/>
                <a:gd name="connsiteY38" fmla="*/ 91063 h 1452563"/>
                <a:gd name="connsiteX39" fmla="*/ 802960 w 1208088"/>
                <a:gd name="connsiteY39" fmla="*/ 108831 h 1452563"/>
                <a:gd name="connsiteX40" fmla="*/ 795663 w 1208088"/>
                <a:gd name="connsiteY40" fmla="*/ 125013 h 1452563"/>
                <a:gd name="connsiteX41" fmla="*/ 788684 w 1208088"/>
                <a:gd name="connsiteY41" fmla="*/ 138974 h 1452563"/>
                <a:gd name="connsiteX42" fmla="*/ 782021 w 1208088"/>
                <a:gd name="connsiteY42" fmla="*/ 151983 h 1452563"/>
                <a:gd name="connsiteX43" fmla="*/ 775994 w 1208088"/>
                <a:gd name="connsiteY43" fmla="*/ 163405 h 1452563"/>
                <a:gd name="connsiteX44" fmla="*/ 764572 w 1208088"/>
                <a:gd name="connsiteY44" fmla="*/ 183077 h 1452563"/>
                <a:gd name="connsiteX45" fmla="*/ 760131 w 1208088"/>
                <a:gd name="connsiteY45" fmla="*/ 191644 h 1452563"/>
                <a:gd name="connsiteX46" fmla="*/ 756007 w 1208088"/>
                <a:gd name="connsiteY46" fmla="*/ 200211 h 1452563"/>
                <a:gd name="connsiteX47" fmla="*/ 752517 w 1208088"/>
                <a:gd name="connsiteY47" fmla="*/ 207826 h 1452563"/>
                <a:gd name="connsiteX48" fmla="*/ 749662 w 1208088"/>
                <a:gd name="connsiteY48" fmla="*/ 215759 h 1452563"/>
                <a:gd name="connsiteX49" fmla="*/ 748393 w 1208088"/>
                <a:gd name="connsiteY49" fmla="*/ 219566 h 1452563"/>
                <a:gd name="connsiteX50" fmla="*/ 747441 w 1208088"/>
                <a:gd name="connsiteY50" fmla="*/ 223374 h 1452563"/>
                <a:gd name="connsiteX51" fmla="*/ 746806 w 1208088"/>
                <a:gd name="connsiteY51" fmla="*/ 227181 h 1452563"/>
                <a:gd name="connsiteX52" fmla="*/ 746489 w 1208088"/>
                <a:gd name="connsiteY52" fmla="*/ 231623 h 1452563"/>
                <a:gd name="connsiteX53" fmla="*/ 748076 w 1208088"/>
                <a:gd name="connsiteY53" fmla="*/ 231623 h 1452563"/>
                <a:gd name="connsiteX54" fmla="*/ 750931 w 1208088"/>
                <a:gd name="connsiteY54" fmla="*/ 231623 h 1452563"/>
                <a:gd name="connsiteX55" fmla="*/ 753786 w 1208088"/>
                <a:gd name="connsiteY55" fmla="*/ 231940 h 1452563"/>
                <a:gd name="connsiteX56" fmla="*/ 756324 w 1208088"/>
                <a:gd name="connsiteY56" fmla="*/ 232258 h 1452563"/>
                <a:gd name="connsiteX57" fmla="*/ 758862 w 1208088"/>
                <a:gd name="connsiteY57" fmla="*/ 233210 h 1452563"/>
                <a:gd name="connsiteX58" fmla="*/ 761400 w 1208088"/>
                <a:gd name="connsiteY58" fmla="*/ 233844 h 1452563"/>
                <a:gd name="connsiteX59" fmla="*/ 763621 w 1208088"/>
                <a:gd name="connsiteY59" fmla="*/ 234796 h 1452563"/>
                <a:gd name="connsiteX60" fmla="*/ 765842 w 1208088"/>
                <a:gd name="connsiteY60" fmla="*/ 236065 h 1452563"/>
                <a:gd name="connsiteX61" fmla="*/ 768062 w 1208088"/>
                <a:gd name="connsiteY61" fmla="*/ 237334 h 1452563"/>
                <a:gd name="connsiteX62" fmla="*/ 769966 w 1208088"/>
                <a:gd name="connsiteY62" fmla="*/ 238921 h 1452563"/>
                <a:gd name="connsiteX63" fmla="*/ 771552 w 1208088"/>
                <a:gd name="connsiteY63" fmla="*/ 240190 h 1452563"/>
                <a:gd name="connsiteX64" fmla="*/ 772821 w 1208088"/>
                <a:gd name="connsiteY64" fmla="*/ 242094 h 1452563"/>
                <a:gd name="connsiteX65" fmla="*/ 774090 w 1208088"/>
                <a:gd name="connsiteY65" fmla="*/ 243680 h 1452563"/>
                <a:gd name="connsiteX66" fmla="*/ 775042 w 1208088"/>
                <a:gd name="connsiteY66" fmla="*/ 245901 h 1452563"/>
                <a:gd name="connsiteX67" fmla="*/ 775676 w 1208088"/>
                <a:gd name="connsiteY67" fmla="*/ 247805 h 1452563"/>
                <a:gd name="connsiteX68" fmla="*/ 775994 w 1208088"/>
                <a:gd name="connsiteY68" fmla="*/ 249709 h 1452563"/>
                <a:gd name="connsiteX69" fmla="*/ 776311 w 1208088"/>
                <a:gd name="connsiteY69" fmla="*/ 251930 h 1452563"/>
                <a:gd name="connsiteX70" fmla="*/ 776311 w 1208088"/>
                <a:gd name="connsiteY70" fmla="*/ 253834 h 1452563"/>
                <a:gd name="connsiteX71" fmla="*/ 775676 w 1208088"/>
                <a:gd name="connsiteY71" fmla="*/ 255420 h 1452563"/>
                <a:gd name="connsiteX72" fmla="*/ 775359 w 1208088"/>
                <a:gd name="connsiteY72" fmla="*/ 257324 h 1452563"/>
                <a:gd name="connsiteX73" fmla="*/ 774407 w 1208088"/>
                <a:gd name="connsiteY73" fmla="*/ 258910 h 1452563"/>
                <a:gd name="connsiteX74" fmla="*/ 773456 w 1208088"/>
                <a:gd name="connsiteY74" fmla="*/ 260497 h 1452563"/>
                <a:gd name="connsiteX75" fmla="*/ 772186 w 1208088"/>
                <a:gd name="connsiteY75" fmla="*/ 262083 h 1452563"/>
                <a:gd name="connsiteX76" fmla="*/ 769331 w 1208088"/>
                <a:gd name="connsiteY76" fmla="*/ 265256 h 1452563"/>
                <a:gd name="connsiteX77" fmla="*/ 765524 w 1208088"/>
                <a:gd name="connsiteY77" fmla="*/ 267794 h 1452563"/>
                <a:gd name="connsiteX78" fmla="*/ 761717 w 1208088"/>
                <a:gd name="connsiteY78" fmla="*/ 269698 h 1452563"/>
                <a:gd name="connsiteX79" fmla="*/ 756958 w 1208088"/>
                <a:gd name="connsiteY79" fmla="*/ 270967 h 1452563"/>
                <a:gd name="connsiteX80" fmla="*/ 752200 w 1208088"/>
                <a:gd name="connsiteY80" fmla="*/ 271919 h 1452563"/>
                <a:gd name="connsiteX81" fmla="*/ 756324 w 1208088"/>
                <a:gd name="connsiteY81" fmla="*/ 284611 h 1452563"/>
                <a:gd name="connsiteX82" fmla="*/ 757910 w 1208088"/>
                <a:gd name="connsiteY82" fmla="*/ 289053 h 1452563"/>
                <a:gd name="connsiteX83" fmla="*/ 760448 w 1208088"/>
                <a:gd name="connsiteY83" fmla="*/ 293812 h 1452563"/>
                <a:gd name="connsiteX84" fmla="*/ 763621 w 1208088"/>
                <a:gd name="connsiteY84" fmla="*/ 299206 h 1452563"/>
                <a:gd name="connsiteX85" fmla="*/ 768062 w 1208088"/>
                <a:gd name="connsiteY85" fmla="*/ 304283 h 1452563"/>
                <a:gd name="connsiteX86" fmla="*/ 772504 w 1208088"/>
                <a:gd name="connsiteY86" fmla="*/ 309677 h 1452563"/>
                <a:gd name="connsiteX87" fmla="*/ 777580 w 1208088"/>
                <a:gd name="connsiteY87" fmla="*/ 315706 h 1452563"/>
                <a:gd name="connsiteX88" fmla="*/ 783608 w 1208088"/>
                <a:gd name="connsiteY88" fmla="*/ 321417 h 1452563"/>
                <a:gd name="connsiteX89" fmla="*/ 789952 w 1208088"/>
                <a:gd name="connsiteY89" fmla="*/ 327445 h 1452563"/>
                <a:gd name="connsiteX90" fmla="*/ 796615 w 1208088"/>
                <a:gd name="connsiteY90" fmla="*/ 333791 h 1452563"/>
                <a:gd name="connsiteX91" fmla="*/ 803912 w 1208088"/>
                <a:gd name="connsiteY91" fmla="*/ 339820 h 1452563"/>
                <a:gd name="connsiteX92" fmla="*/ 819774 w 1208088"/>
                <a:gd name="connsiteY92" fmla="*/ 353146 h 1452563"/>
                <a:gd name="connsiteX93" fmla="*/ 836588 w 1208088"/>
                <a:gd name="connsiteY93" fmla="*/ 366155 h 1452563"/>
                <a:gd name="connsiteX94" fmla="*/ 854672 w 1208088"/>
                <a:gd name="connsiteY94" fmla="*/ 379798 h 1452563"/>
                <a:gd name="connsiteX95" fmla="*/ 891472 w 1208088"/>
                <a:gd name="connsiteY95" fmla="*/ 407720 h 1452563"/>
                <a:gd name="connsiteX96" fmla="*/ 928274 w 1208088"/>
                <a:gd name="connsiteY96" fmla="*/ 435008 h 1452563"/>
                <a:gd name="connsiteX97" fmla="*/ 945405 w 1208088"/>
                <a:gd name="connsiteY97" fmla="*/ 448334 h 1452563"/>
                <a:gd name="connsiteX98" fmla="*/ 961902 w 1208088"/>
                <a:gd name="connsiteY98" fmla="*/ 461343 h 1452563"/>
                <a:gd name="connsiteX99" fmla="*/ 976496 w 1208088"/>
                <a:gd name="connsiteY99" fmla="*/ 474034 h 1452563"/>
                <a:gd name="connsiteX100" fmla="*/ 983158 w 1208088"/>
                <a:gd name="connsiteY100" fmla="*/ 479746 h 1452563"/>
                <a:gd name="connsiteX101" fmla="*/ 989186 w 1208088"/>
                <a:gd name="connsiteY101" fmla="*/ 485457 h 1452563"/>
                <a:gd name="connsiteX102" fmla="*/ 996482 w 1208088"/>
                <a:gd name="connsiteY102" fmla="*/ 493072 h 1452563"/>
                <a:gd name="connsiteX103" fmla="*/ 1003779 w 1208088"/>
                <a:gd name="connsiteY103" fmla="*/ 501004 h 1452563"/>
                <a:gd name="connsiteX104" fmla="*/ 1011393 w 1208088"/>
                <a:gd name="connsiteY104" fmla="*/ 510206 h 1452563"/>
                <a:gd name="connsiteX105" fmla="*/ 1019007 w 1208088"/>
                <a:gd name="connsiteY105" fmla="*/ 519725 h 1452563"/>
                <a:gd name="connsiteX106" fmla="*/ 1026938 w 1208088"/>
                <a:gd name="connsiteY106" fmla="*/ 530830 h 1452563"/>
                <a:gd name="connsiteX107" fmla="*/ 1034552 w 1208088"/>
                <a:gd name="connsiteY107" fmla="*/ 542252 h 1452563"/>
                <a:gd name="connsiteX108" fmla="*/ 1042801 w 1208088"/>
                <a:gd name="connsiteY108" fmla="*/ 554309 h 1452563"/>
                <a:gd name="connsiteX109" fmla="*/ 1050732 w 1208088"/>
                <a:gd name="connsiteY109" fmla="*/ 567318 h 1452563"/>
                <a:gd name="connsiteX110" fmla="*/ 1058663 w 1208088"/>
                <a:gd name="connsiteY110" fmla="*/ 581279 h 1452563"/>
                <a:gd name="connsiteX111" fmla="*/ 1066912 w 1208088"/>
                <a:gd name="connsiteY111" fmla="*/ 595557 h 1452563"/>
                <a:gd name="connsiteX112" fmla="*/ 1074843 w 1208088"/>
                <a:gd name="connsiteY112" fmla="*/ 610153 h 1452563"/>
                <a:gd name="connsiteX113" fmla="*/ 1083092 w 1208088"/>
                <a:gd name="connsiteY113" fmla="*/ 626017 h 1452563"/>
                <a:gd name="connsiteX114" fmla="*/ 1091023 w 1208088"/>
                <a:gd name="connsiteY114" fmla="*/ 641882 h 1452563"/>
                <a:gd name="connsiteX115" fmla="*/ 1098954 w 1208088"/>
                <a:gd name="connsiteY115" fmla="*/ 658698 h 1452563"/>
                <a:gd name="connsiteX116" fmla="*/ 1106568 w 1208088"/>
                <a:gd name="connsiteY116" fmla="*/ 675832 h 1452563"/>
                <a:gd name="connsiteX117" fmla="*/ 1114499 w 1208088"/>
                <a:gd name="connsiteY117" fmla="*/ 693283 h 1452563"/>
                <a:gd name="connsiteX118" fmla="*/ 1122113 w 1208088"/>
                <a:gd name="connsiteY118" fmla="*/ 711369 h 1452563"/>
                <a:gd name="connsiteX119" fmla="*/ 1129727 w 1208088"/>
                <a:gd name="connsiteY119" fmla="*/ 729772 h 1452563"/>
                <a:gd name="connsiteX120" fmla="*/ 1136707 w 1208088"/>
                <a:gd name="connsiteY120" fmla="*/ 748492 h 1452563"/>
                <a:gd name="connsiteX121" fmla="*/ 1143686 w 1208088"/>
                <a:gd name="connsiteY121" fmla="*/ 768164 h 1452563"/>
                <a:gd name="connsiteX122" fmla="*/ 1150348 w 1208088"/>
                <a:gd name="connsiteY122" fmla="*/ 787519 h 1452563"/>
                <a:gd name="connsiteX123" fmla="*/ 1157011 w 1208088"/>
                <a:gd name="connsiteY123" fmla="*/ 807191 h 1452563"/>
                <a:gd name="connsiteX124" fmla="*/ 1163038 w 1208088"/>
                <a:gd name="connsiteY124" fmla="*/ 826863 h 1452563"/>
                <a:gd name="connsiteX125" fmla="*/ 1169066 w 1208088"/>
                <a:gd name="connsiteY125" fmla="*/ 847170 h 1452563"/>
                <a:gd name="connsiteX126" fmla="*/ 1174460 w 1208088"/>
                <a:gd name="connsiteY126" fmla="*/ 867477 h 1452563"/>
                <a:gd name="connsiteX127" fmla="*/ 1179853 w 1208088"/>
                <a:gd name="connsiteY127" fmla="*/ 887783 h 1452563"/>
                <a:gd name="connsiteX128" fmla="*/ 1184929 w 1208088"/>
                <a:gd name="connsiteY128" fmla="*/ 908407 h 1452563"/>
                <a:gd name="connsiteX129" fmla="*/ 1189370 w 1208088"/>
                <a:gd name="connsiteY129" fmla="*/ 929031 h 1452563"/>
                <a:gd name="connsiteX130" fmla="*/ 1193177 w 1208088"/>
                <a:gd name="connsiteY130" fmla="*/ 949655 h 1452563"/>
                <a:gd name="connsiteX131" fmla="*/ 1196667 w 1208088"/>
                <a:gd name="connsiteY131" fmla="*/ 970279 h 1452563"/>
                <a:gd name="connsiteX132" fmla="*/ 1200157 w 1208088"/>
                <a:gd name="connsiteY132" fmla="*/ 990903 h 1452563"/>
                <a:gd name="connsiteX133" fmla="*/ 1202695 w 1208088"/>
                <a:gd name="connsiteY133" fmla="*/ 1011845 h 1452563"/>
                <a:gd name="connsiteX134" fmla="*/ 1204916 w 1208088"/>
                <a:gd name="connsiteY134" fmla="*/ 1032151 h 1452563"/>
                <a:gd name="connsiteX135" fmla="*/ 1206502 w 1208088"/>
                <a:gd name="connsiteY135" fmla="*/ 1052458 h 1452563"/>
                <a:gd name="connsiteX136" fmla="*/ 1207454 w 1208088"/>
                <a:gd name="connsiteY136" fmla="*/ 1072447 h 1452563"/>
                <a:gd name="connsiteX137" fmla="*/ 1208088 w 1208088"/>
                <a:gd name="connsiteY137" fmla="*/ 1092437 h 1452563"/>
                <a:gd name="connsiteX138" fmla="*/ 1207771 w 1208088"/>
                <a:gd name="connsiteY138" fmla="*/ 1112426 h 1452563"/>
                <a:gd name="connsiteX139" fmla="*/ 1207136 w 1208088"/>
                <a:gd name="connsiteY139" fmla="*/ 1131781 h 1452563"/>
                <a:gd name="connsiteX140" fmla="*/ 1205867 w 1208088"/>
                <a:gd name="connsiteY140" fmla="*/ 1151453 h 1452563"/>
                <a:gd name="connsiteX141" fmla="*/ 1203646 w 1208088"/>
                <a:gd name="connsiteY141" fmla="*/ 1170173 h 1452563"/>
                <a:gd name="connsiteX142" fmla="*/ 1201108 w 1208088"/>
                <a:gd name="connsiteY142" fmla="*/ 1188893 h 1452563"/>
                <a:gd name="connsiteX143" fmla="*/ 1199522 w 1208088"/>
                <a:gd name="connsiteY143" fmla="*/ 1197778 h 1452563"/>
                <a:gd name="connsiteX144" fmla="*/ 1197302 w 1208088"/>
                <a:gd name="connsiteY144" fmla="*/ 1206979 h 1452563"/>
                <a:gd name="connsiteX145" fmla="*/ 1195398 w 1208088"/>
                <a:gd name="connsiteY145" fmla="*/ 1215863 h 1452563"/>
                <a:gd name="connsiteX146" fmla="*/ 1193177 w 1208088"/>
                <a:gd name="connsiteY146" fmla="*/ 1224747 h 1452563"/>
                <a:gd name="connsiteX147" fmla="*/ 1190956 w 1208088"/>
                <a:gd name="connsiteY147" fmla="*/ 1233314 h 1452563"/>
                <a:gd name="connsiteX148" fmla="*/ 1188418 w 1208088"/>
                <a:gd name="connsiteY148" fmla="*/ 1242199 h 1452563"/>
                <a:gd name="connsiteX149" fmla="*/ 1185563 w 1208088"/>
                <a:gd name="connsiteY149" fmla="*/ 1250448 h 1452563"/>
                <a:gd name="connsiteX150" fmla="*/ 1182708 w 1208088"/>
                <a:gd name="connsiteY150" fmla="*/ 1259015 h 1452563"/>
                <a:gd name="connsiteX151" fmla="*/ 1179218 w 1208088"/>
                <a:gd name="connsiteY151" fmla="*/ 1266947 h 1452563"/>
                <a:gd name="connsiteX152" fmla="*/ 1175728 w 1208088"/>
                <a:gd name="connsiteY152" fmla="*/ 1275197 h 1452563"/>
                <a:gd name="connsiteX153" fmla="*/ 1172239 w 1208088"/>
                <a:gd name="connsiteY153" fmla="*/ 1283129 h 1452563"/>
                <a:gd name="connsiteX154" fmla="*/ 1168749 w 1208088"/>
                <a:gd name="connsiteY154" fmla="*/ 1291062 h 1452563"/>
                <a:gd name="connsiteX155" fmla="*/ 1164625 w 1208088"/>
                <a:gd name="connsiteY155" fmla="*/ 1298677 h 1452563"/>
                <a:gd name="connsiteX156" fmla="*/ 1160183 w 1208088"/>
                <a:gd name="connsiteY156" fmla="*/ 1305974 h 1452563"/>
                <a:gd name="connsiteX157" fmla="*/ 1155742 w 1208088"/>
                <a:gd name="connsiteY157" fmla="*/ 1313589 h 1452563"/>
                <a:gd name="connsiteX158" fmla="*/ 1151300 w 1208088"/>
                <a:gd name="connsiteY158" fmla="*/ 1320570 h 1452563"/>
                <a:gd name="connsiteX159" fmla="*/ 1146542 w 1208088"/>
                <a:gd name="connsiteY159" fmla="*/ 1327867 h 1452563"/>
                <a:gd name="connsiteX160" fmla="*/ 1141148 w 1208088"/>
                <a:gd name="connsiteY160" fmla="*/ 1334531 h 1452563"/>
                <a:gd name="connsiteX161" fmla="*/ 1135755 w 1208088"/>
                <a:gd name="connsiteY161" fmla="*/ 1341194 h 1452563"/>
                <a:gd name="connsiteX162" fmla="*/ 1130362 w 1208088"/>
                <a:gd name="connsiteY162" fmla="*/ 1347857 h 1452563"/>
                <a:gd name="connsiteX163" fmla="*/ 1124334 w 1208088"/>
                <a:gd name="connsiteY163" fmla="*/ 1354203 h 1452563"/>
                <a:gd name="connsiteX164" fmla="*/ 1118306 w 1208088"/>
                <a:gd name="connsiteY164" fmla="*/ 1360548 h 1452563"/>
                <a:gd name="connsiteX165" fmla="*/ 1112278 w 1208088"/>
                <a:gd name="connsiteY165" fmla="*/ 1366577 h 1452563"/>
                <a:gd name="connsiteX166" fmla="*/ 1105299 w 1208088"/>
                <a:gd name="connsiteY166" fmla="*/ 1372288 h 1452563"/>
                <a:gd name="connsiteX167" fmla="*/ 1098637 w 1208088"/>
                <a:gd name="connsiteY167" fmla="*/ 1378000 h 1452563"/>
                <a:gd name="connsiteX168" fmla="*/ 1091657 w 1208088"/>
                <a:gd name="connsiteY168" fmla="*/ 1383394 h 1452563"/>
                <a:gd name="connsiteX169" fmla="*/ 1084360 w 1208088"/>
                <a:gd name="connsiteY169" fmla="*/ 1388470 h 1452563"/>
                <a:gd name="connsiteX170" fmla="*/ 1076746 w 1208088"/>
                <a:gd name="connsiteY170" fmla="*/ 1393230 h 1452563"/>
                <a:gd name="connsiteX171" fmla="*/ 1068815 w 1208088"/>
                <a:gd name="connsiteY171" fmla="*/ 1398306 h 1452563"/>
                <a:gd name="connsiteX172" fmla="*/ 1061201 w 1208088"/>
                <a:gd name="connsiteY172" fmla="*/ 1402748 h 1452563"/>
                <a:gd name="connsiteX173" fmla="*/ 1052636 w 1208088"/>
                <a:gd name="connsiteY173" fmla="*/ 1407190 h 1452563"/>
                <a:gd name="connsiteX174" fmla="*/ 1044070 w 1208088"/>
                <a:gd name="connsiteY174" fmla="*/ 1411633 h 1452563"/>
                <a:gd name="connsiteX175" fmla="*/ 1035187 w 1208088"/>
                <a:gd name="connsiteY175" fmla="*/ 1415440 h 1452563"/>
                <a:gd name="connsiteX176" fmla="*/ 1025986 w 1208088"/>
                <a:gd name="connsiteY176" fmla="*/ 1418930 h 1452563"/>
                <a:gd name="connsiteX177" fmla="*/ 1016469 w 1208088"/>
                <a:gd name="connsiteY177" fmla="*/ 1422420 h 1452563"/>
                <a:gd name="connsiteX178" fmla="*/ 1006634 w 1208088"/>
                <a:gd name="connsiteY178" fmla="*/ 1425593 h 1452563"/>
                <a:gd name="connsiteX179" fmla="*/ 996800 w 1208088"/>
                <a:gd name="connsiteY179" fmla="*/ 1428766 h 1452563"/>
                <a:gd name="connsiteX180" fmla="*/ 986330 w 1208088"/>
                <a:gd name="connsiteY180" fmla="*/ 1431305 h 1452563"/>
                <a:gd name="connsiteX181" fmla="*/ 976178 w 1208088"/>
                <a:gd name="connsiteY181" fmla="*/ 1433843 h 1452563"/>
                <a:gd name="connsiteX182" fmla="*/ 965074 w 1208088"/>
                <a:gd name="connsiteY182" fmla="*/ 1436064 h 1452563"/>
                <a:gd name="connsiteX183" fmla="*/ 953971 w 1208088"/>
                <a:gd name="connsiteY183" fmla="*/ 1437968 h 1452563"/>
                <a:gd name="connsiteX184" fmla="*/ 942550 w 1208088"/>
                <a:gd name="connsiteY184" fmla="*/ 1439554 h 1452563"/>
                <a:gd name="connsiteX185" fmla="*/ 930812 w 1208088"/>
                <a:gd name="connsiteY185" fmla="*/ 1440823 h 1452563"/>
                <a:gd name="connsiteX186" fmla="*/ 918756 w 1208088"/>
                <a:gd name="connsiteY186" fmla="*/ 1442093 h 1452563"/>
                <a:gd name="connsiteX187" fmla="*/ 906383 w 1208088"/>
                <a:gd name="connsiteY187" fmla="*/ 1443044 h 1452563"/>
                <a:gd name="connsiteX188" fmla="*/ 893693 w 1208088"/>
                <a:gd name="connsiteY188" fmla="*/ 1443362 h 1452563"/>
                <a:gd name="connsiteX189" fmla="*/ 740144 w 1208088"/>
                <a:gd name="connsiteY189" fmla="*/ 1448756 h 1452563"/>
                <a:gd name="connsiteX190" fmla="*/ 652583 w 1208088"/>
                <a:gd name="connsiteY190" fmla="*/ 1451611 h 1452563"/>
                <a:gd name="connsiteX191" fmla="*/ 613244 w 1208088"/>
                <a:gd name="connsiteY191" fmla="*/ 1452563 h 1452563"/>
                <a:gd name="connsiteX192" fmla="*/ 604044 w 1208088"/>
                <a:gd name="connsiteY192" fmla="*/ 1452563 h 1452563"/>
                <a:gd name="connsiteX193" fmla="*/ 595161 w 1208088"/>
                <a:gd name="connsiteY193" fmla="*/ 1452563 h 1452563"/>
                <a:gd name="connsiteX194" fmla="*/ 555505 w 1208088"/>
                <a:gd name="connsiteY194" fmla="*/ 1451611 h 1452563"/>
                <a:gd name="connsiteX195" fmla="*/ 467944 w 1208088"/>
                <a:gd name="connsiteY195" fmla="*/ 1448756 h 1452563"/>
                <a:gd name="connsiteX196" fmla="*/ 314395 w 1208088"/>
                <a:gd name="connsiteY196" fmla="*/ 1443362 h 1452563"/>
                <a:gd name="connsiteX197" fmla="*/ 302022 w 1208088"/>
                <a:gd name="connsiteY197" fmla="*/ 1443044 h 1452563"/>
                <a:gd name="connsiteX198" fmla="*/ 289332 w 1208088"/>
                <a:gd name="connsiteY198" fmla="*/ 1442093 h 1452563"/>
                <a:gd name="connsiteX199" fmla="*/ 277276 w 1208088"/>
                <a:gd name="connsiteY199" fmla="*/ 1440823 h 1452563"/>
                <a:gd name="connsiteX200" fmla="*/ 265856 w 1208088"/>
                <a:gd name="connsiteY200" fmla="*/ 1439554 h 1452563"/>
                <a:gd name="connsiteX201" fmla="*/ 254117 w 1208088"/>
                <a:gd name="connsiteY201" fmla="*/ 1437968 h 1452563"/>
                <a:gd name="connsiteX202" fmla="*/ 243014 w 1208088"/>
                <a:gd name="connsiteY202" fmla="*/ 1436064 h 1452563"/>
                <a:gd name="connsiteX203" fmla="*/ 232227 w 1208088"/>
                <a:gd name="connsiteY203" fmla="*/ 1433843 h 1452563"/>
                <a:gd name="connsiteX204" fmla="*/ 221758 w 1208088"/>
                <a:gd name="connsiteY204" fmla="*/ 1431305 h 1452563"/>
                <a:gd name="connsiteX205" fmla="*/ 211288 w 1208088"/>
                <a:gd name="connsiteY205" fmla="*/ 1428766 h 1452563"/>
                <a:gd name="connsiteX206" fmla="*/ 201454 w 1208088"/>
                <a:gd name="connsiteY206" fmla="*/ 1425593 h 1452563"/>
                <a:gd name="connsiteX207" fmla="*/ 191619 w 1208088"/>
                <a:gd name="connsiteY207" fmla="*/ 1422420 h 1452563"/>
                <a:gd name="connsiteX208" fmla="*/ 182419 w 1208088"/>
                <a:gd name="connsiteY208" fmla="*/ 1418930 h 1452563"/>
                <a:gd name="connsiteX209" fmla="*/ 172901 w 1208088"/>
                <a:gd name="connsiteY209" fmla="*/ 1415440 h 1452563"/>
                <a:gd name="connsiteX210" fmla="*/ 164336 w 1208088"/>
                <a:gd name="connsiteY210" fmla="*/ 1411633 h 1452563"/>
                <a:gd name="connsiteX211" fmla="*/ 155452 w 1208088"/>
                <a:gd name="connsiteY211" fmla="*/ 1407190 h 1452563"/>
                <a:gd name="connsiteX212" fmla="*/ 147521 w 1208088"/>
                <a:gd name="connsiteY212" fmla="*/ 1402748 h 1452563"/>
                <a:gd name="connsiteX213" fmla="*/ 139273 w 1208088"/>
                <a:gd name="connsiteY213" fmla="*/ 1398306 h 1452563"/>
                <a:gd name="connsiteX214" fmla="*/ 131342 w 1208088"/>
                <a:gd name="connsiteY214" fmla="*/ 1393230 h 1452563"/>
                <a:gd name="connsiteX215" fmla="*/ 123728 w 1208088"/>
                <a:gd name="connsiteY215" fmla="*/ 1388470 h 1452563"/>
                <a:gd name="connsiteX216" fmla="*/ 116431 w 1208088"/>
                <a:gd name="connsiteY216" fmla="*/ 1383394 h 1452563"/>
                <a:gd name="connsiteX217" fmla="*/ 109768 w 1208088"/>
                <a:gd name="connsiteY217" fmla="*/ 1378000 h 1452563"/>
                <a:gd name="connsiteX218" fmla="*/ 102789 w 1208088"/>
                <a:gd name="connsiteY218" fmla="*/ 1372288 h 1452563"/>
                <a:gd name="connsiteX219" fmla="*/ 96127 w 1208088"/>
                <a:gd name="connsiteY219" fmla="*/ 1366577 h 1452563"/>
                <a:gd name="connsiteX220" fmla="*/ 89782 w 1208088"/>
                <a:gd name="connsiteY220" fmla="*/ 1360548 h 1452563"/>
                <a:gd name="connsiteX221" fmla="*/ 83754 w 1208088"/>
                <a:gd name="connsiteY221" fmla="*/ 1354203 h 1452563"/>
                <a:gd name="connsiteX222" fmla="*/ 78044 w 1208088"/>
                <a:gd name="connsiteY222" fmla="*/ 1347857 h 1452563"/>
                <a:gd name="connsiteX223" fmla="*/ 72333 w 1208088"/>
                <a:gd name="connsiteY223" fmla="*/ 1341194 h 1452563"/>
                <a:gd name="connsiteX224" fmla="*/ 66940 w 1208088"/>
                <a:gd name="connsiteY224" fmla="*/ 1334531 h 1452563"/>
                <a:gd name="connsiteX225" fmla="*/ 61864 w 1208088"/>
                <a:gd name="connsiteY225" fmla="*/ 1327867 h 1452563"/>
                <a:gd name="connsiteX226" fmla="*/ 56788 w 1208088"/>
                <a:gd name="connsiteY226" fmla="*/ 1320570 h 1452563"/>
                <a:gd name="connsiteX227" fmla="*/ 52346 w 1208088"/>
                <a:gd name="connsiteY227" fmla="*/ 1313589 h 1452563"/>
                <a:gd name="connsiteX228" fmla="*/ 47905 w 1208088"/>
                <a:gd name="connsiteY228" fmla="*/ 1305974 h 1452563"/>
                <a:gd name="connsiteX229" fmla="*/ 43780 w 1208088"/>
                <a:gd name="connsiteY229" fmla="*/ 1298677 h 1452563"/>
                <a:gd name="connsiteX230" fmla="*/ 39339 w 1208088"/>
                <a:gd name="connsiteY230" fmla="*/ 1291062 h 1452563"/>
                <a:gd name="connsiteX231" fmla="*/ 35849 w 1208088"/>
                <a:gd name="connsiteY231" fmla="*/ 1283129 h 1452563"/>
                <a:gd name="connsiteX232" fmla="*/ 32360 w 1208088"/>
                <a:gd name="connsiteY232" fmla="*/ 1275197 h 1452563"/>
                <a:gd name="connsiteX233" fmla="*/ 28870 w 1208088"/>
                <a:gd name="connsiteY233" fmla="*/ 1266947 h 1452563"/>
                <a:gd name="connsiteX234" fmla="*/ 25697 w 1208088"/>
                <a:gd name="connsiteY234" fmla="*/ 1259015 h 1452563"/>
                <a:gd name="connsiteX235" fmla="*/ 22525 w 1208088"/>
                <a:gd name="connsiteY235" fmla="*/ 1250448 h 1452563"/>
                <a:gd name="connsiteX236" fmla="*/ 19670 w 1208088"/>
                <a:gd name="connsiteY236" fmla="*/ 1242199 h 1452563"/>
                <a:gd name="connsiteX237" fmla="*/ 17132 w 1208088"/>
                <a:gd name="connsiteY237" fmla="*/ 1233314 h 1452563"/>
                <a:gd name="connsiteX238" fmla="*/ 14911 w 1208088"/>
                <a:gd name="connsiteY238" fmla="*/ 1224747 h 1452563"/>
                <a:gd name="connsiteX239" fmla="*/ 12690 w 1208088"/>
                <a:gd name="connsiteY239" fmla="*/ 1215863 h 1452563"/>
                <a:gd name="connsiteX240" fmla="*/ 10786 w 1208088"/>
                <a:gd name="connsiteY240" fmla="*/ 1206979 h 1452563"/>
                <a:gd name="connsiteX241" fmla="*/ 8883 w 1208088"/>
                <a:gd name="connsiteY241" fmla="*/ 1197778 h 1452563"/>
                <a:gd name="connsiteX242" fmla="*/ 7297 w 1208088"/>
                <a:gd name="connsiteY242" fmla="*/ 1188893 h 1452563"/>
                <a:gd name="connsiteX243" fmla="*/ 4442 w 1208088"/>
                <a:gd name="connsiteY243" fmla="*/ 1170173 h 1452563"/>
                <a:gd name="connsiteX244" fmla="*/ 2221 w 1208088"/>
                <a:gd name="connsiteY244" fmla="*/ 1151453 h 1452563"/>
                <a:gd name="connsiteX245" fmla="*/ 952 w 1208088"/>
                <a:gd name="connsiteY245" fmla="*/ 1131781 h 1452563"/>
                <a:gd name="connsiteX246" fmla="*/ 317 w 1208088"/>
                <a:gd name="connsiteY246" fmla="*/ 1112426 h 1452563"/>
                <a:gd name="connsiteX247" fmla="*/ 0 w 1208088"/>
                <a:gd name="connsiteY247" fmla="*/ 1092437 h 1452563"/>
                <a:gd name="connsiteX248" fmla="*/ 634 w 1208088"/>
                <a:gd name="connsiteY248" fmla="*/ 1072447 h 1452563"/>
                <a:gd name="connsiteX249" fmla="*/ 1586 w 1208088"/>
                <a:gd name="connsiteY249" fmla="*/ 1052458 h 1452563"/>
                <a:gd name="connsiteX250" fmla="*/ 3172 w 1208088"/>
                <a:gd name="connsiteY250" fmla="*/ 1032151 h 1452563"/>
                <a:gd name="connsiteX251" fmla="*/ 5393 w 1208088"/>
                <a:gd name="connsiteY251" fmla="*/ 1011845 h 1452563"/>
                <a:gd name="connsiteX252" fmla="*/ 8248 w 1208088"/>
                <a:gd name="connsiteY252" fmla="*/ 990903 h 1452563"/>
                <a:gd name="connsiteX253" fmla="*/ 11421 w 1208088"/>
                <a:gd name="connsiteY253" fmla="*/ 970279 h 1452563"/>
                <a:gd name="connsiteX254" fmla="*/ 14911 w 1208088"/>
                <a:gd name="connsiteY254" fmla="*/ 949655 h 1452563"/>
                <a:gd name="connsiteX255" fmla="*/ 19035 w 1208088"/>
                <a:gd name="connsiteY255" fmla="*/ 929031 h 1452563"/>
                <a:gd name="connsiteX256" fmla="*/ 23476 w 1208088"/>
                <a:gd name="connsiteY256" fmla="*/ 908407 h 1452563"/>
                <a:gd name="connsiteX257" fmla="*/ 28235 w 1208088"/>
                <a:gd name="connsiteY257" fmla="*/ 887783 h 1452563"/>
                <a:gd name="connsiteX258" fmla="*/ 33628 w 1208088"/>
                <a:gd name="connsiteY258" fmla="*/ 867477 h 1452563"/>
                <a:gd name="connsiteX259" fmla="*/ 39022 w 1208088"/>
                <a:gd name="connsiteY259" fmla="*/ 847170 h 1452563"/>
                <a:gd name="connsiteX260" fmla="*/ 45050 w 1208088"/>
                <a:gd name="connsiteY260" fmla="*/ 826863 h 1452563"/>
                <a:gd name="connsiteX261" fmla="*/ 51077 w 1208088"/>
                <a:gd name="connsiteY261" fmla="*/ 807191 h 1452563"/>
                <a:gd name="connsiteX262" fmla="*/ 58057 w 1208088"/>
                <a:gd name="connsiteY262" fmla="*/ 787519 h 1452563"/>
                <a:gd name="connsiteX263" fmla="*/ 64402 w 1208088"/>
                <a:gd name="connsiteY263" fmla="*/ 768164 h 1452563"/>
                <a:gd name="connsiteX264" fmla="*/ 71381 w 1208088"/>
                <a:gd name="connsiteY264" fmla="*/ 748492 h 1452563"/>
                <a:gd name="connsiteX265" fmla="*/ 78678 w 1208088"/>
                <a:gd name="connsiteY265" fmla="*/ 729772 h 1452563"/>
                <a:gd name="connsiteX266" fmla="*/ 85975 w 1208088"/>
                <a:gd name="connsiteY266" fmla="*/ 711369 h 1452563"/>
                <a:gd name="connsiteX267" fmla="*/ 93906 w 1208088"/>
                <a:gd name="connsiteY267" fmla="*/ 693283 h 1452563"/>
                <a:gd name="connsiteX268" fmla="*/ 101520 w 1208088"/>
                <a:gd name="connsiteY268" fmla="*/ 675832 h 1452563"/>
                <a:gd name="connsiteX269" fmla="*/ 109134 w 1208088"/>
                <a:gd name="connsiteY269" fmla="*/ 658698 h 1452563"/>
                <a:gd name="connsiteX270" fmla="*/ 117065 w 1208088"/>
                <a:gd name="connsiteY270" fmla="*/ 641882 h 1452563"/>
                <a:gd name="connsiteX271" fmla="*/ 124996 w 1208088"/>
                <a:gd name="connsiteY271" fmla="*/ 626017 h 1452563"/>
                <a:gd name="connsiteX272" fmla="*/ 133245 w 1208088"/>
                <a:gd name="connsiteY272" fmla="*/ 610153 h 1452563"/>
                <a:gd name="connsiteX273" fmla="*/ 141176 w 1208088"/>
                <a:gd name="connsiteY273" fmla="*/ 595557 h 1452563"/>
                <a:gd name="connsiteX274" fmla="*/ 149425 w 1208088"/>
                <a:gd name="connsiteY274" fmla="*/ 581279 h 1452563"/>
                <a:gd name="connsiteX275" fmla="*/ 157356 w 1208088"/>
                <a:gd name="connsiteY275" fmla="*/ 567318 h 1452563"/>
                <a:gd name="connsiteX276" fmla="*/ 165604 w 1208088"/>
                <a:gd name="connsiteY276" fmla="*/ 554309 h 1452563"/>
                <a:gd name="connsiteX277" fmla="*/ 173536 w 1208088"/>
                <a:gd name="connsiteY277" fmla="*/ 542252 h 1452563"/>
                <a:gd name="connsiteX278" fmla="*/ 181467 w 1208088"/>
                <a:gd name="connsiteY278" fmla="*/ 530830 h 1452563"/>
                <a:gd name="connsiteX279" fmla="*/ 189081 w 1208088"/>
                <a:gd name="connsiteY279" fmla="*/ 519725 h 1452563"/>
                <a:gd name="connsiteX280" fmla="*/ 197012 w 1208088"/>
                <a:gd name="connsiteY280" fmla="*/ 510206 h 1452563"/>
                <a:gd name="connsiteX281" fmla="*/ 204309 w 1208088"/>
                <a:gd name="connsiteY281" fmla="*/ 501004 h 1452563"/>
                <a:gd name="connsiteX282" fmla="*/ 211606 w 1208088"/>
                <a:gd name="connsiteY282" fmla="*/ 493072 h 1452563"/>
                <a:gd name="connsiteX283" fmla="*/ 218902 w 1208088"/>
                <a:gd name="connsiteY283" fmla="*/ 485457 h 1452563"/>
                <a:gd name="connsiteX284" fmla="*/ 225248 w 1208088"/>
                <a:gd name="connsiteY284" fmla="*/ 479428 h 1452563"/>
                <a:gd name="connsiteX285" fmla="*/ 232862 w 1208088"/>
                <a:gd name="connsiteY285" fmla="*/ 473083 h 1452563"/>
                <a:gd name="connsiteX286" fmla="*/ 248407 w 1208088"/>
                <a:gd name="connsiteY286" fmla="*/ 460074 h 1452563"/>
                <a:gd name="connsiteX287" fmla="*/ 265538 w 1208088"/>
                <a:gd name="connsiteY287" fmla="*/ 446430 h 1452563"/>
                <a:gd name="connsiteX288" fmla="*/ 283622 w 1208088"/>
                <a:gd name="connsiteY288" fmla="*/ 432469 h 1452563"/>
                <a:gd name="connsiteX289" fmla="*/ 322009 w 1208088"/>
                <a:gd name="connsiteY289" fmla="*/ 404548 h 1452563"/>
                <a:gd name="connsiteX290" fmla="*/ 360396 w 1208088"/>
                <a:gd name="connsiteY290" fmla="*/ 375991 h 1452563"/>
                <a:gd name="connsiteX291" fmla="*/ 379114 w 1208088"/>
                <a:gd name="connsiteY291" fmla="*/ 362030 h 1452563"/>
                <a:gd name="connsiteX292" fmla="*/ 396562 w 1208088"/>
                <a:gd name="connsiteY292" fmla="*/ 348387 h 1452563"/>
                <a:gd name="connsiteX293" fmla="*/ 412742 w 1208088"/>
                <a:gd name="connsiteY293" fmla="*/ 335060 h 1452563"/>
                <a:gd name="connsiteX294" fmla="*/ 420039 w 1208088"/>
                <a:gd name="connsiteY294" fmla="*/ 328397 h 1452563"/>
                <a:gd name="connsiteX295" fmla="*/ 427018 w 1208088"/>
                <a:gd name="connsiteY295" fmla="*/ 322369 h 1452563"/>
                <a:gd name="connsiteX296" fmla="*/ 433364 w 1208088"/>
                <a:gd name="connsiteY296" fmla="*/ 316340 h 1452563"/>
                <a:gd name="connsiteX297" fmla="*/ 439391 w 1208088"/>
                <a:gd name="connsiteY297" fmla="*/ 309994 h 1452563"/>
                <a:gd name="connsiteX298" fmla="*/ 444784 w 1208088"/>
                <a:gd name="connsiteY298" fmla="*/ 304283 h 1452563"/>
                <a:gd name="connsiteX299" fmla="*/ 449226 w 1208088"/>
                <a:gd name="connsiteY299" fmla="*/ 298572 h 1452563"/>
                <a:gd name="connsiteX300" fmla="*/ 453033 w 1208088"/>
                <a:gd name="connsiteY300" fmla="*/ 293178 h 1452563"/>
                <a:gd name="connsiteX301" fmla="*/ 456523 w 1208088"/>
                <a:gd name="connsiteY301" fmla="*/ 287784 h 1452563"/>
                <a:gd name="connsiteX302" fmla="*/ 459061 w 1208088"/>
                <a:gd name="connsiteY302" fmla="*/ 283024 h 1452563"/>
                <a:gd name="connsiteX303" fmla="*/ 460647 w 1208088"/>
                <a:gd name="connsiteY303" fmla="*/ 277948 h 1452563"/>
                <a:gd name="connsiteX304" fmla="*/ 461282 w 1208088"/>
                <a:gd name="connsiteY304" fmla="*/ 274775 h 1452563"/>
                <a:gd name="connsiteX305" fmla="*/ 461916 w 1208088"/>
                <a:gd name="connsiteY305" fmla="*/ 271919 h 1452563"/>
                <a:gd name="connsiteX306" fmla="*/ 456840 w 1208088"/>
                <a:gd name="connsiteY306" fmla="*/ 270967 h 1452563"/>
                <a:gd name="connsiteX307" fmla="*/ 452081 w 1208088"/>
                <a:gd name="connsiteY307" fmla="*/ 269698 h 1452563"/>
                <a:gd name="connsiteX308" fmla="*/ 448274 w 1208088"/>
                <a:gd name="connsiteY308" fmla="*/ 267794 h 1452563"/>
                <a:gd name="connsiteX309" fmla="*/ 444784 w 1208088"/>
                <a:gd name="connsiteY309" fmla="*/ 265256 h 1452563"/>
                <a:gd name="connsiteX310" fmla="*/ 441929 w 1208088"/>
                <a:gd name="connsiteY310" fmla="*/ 262083 h 1452563"/>
                <a:gd name="connsiteX311" fmla="*/ 440660 w 1208088"/>
                <a:gd name="connsiteY311" fmla="*/ 260497 h 1452563"/>
                <a:gd name="connsiteX312" fmla="*/ 439708 w 1208088"/>
                <a:gd name="connsiteY312" fmla="*/ 258910 h 1452563"/>
                <a:gd name="connsiteX313" fmla="*/ 438757 w 1208088"/>
                <a:gd name="connsiteY313" fmla="*/ 257324 h 1452563"/>
                <a:gd name="connsiteX314" fmla="*/ 438440 w 1208088"/>
                <a:gd name="connsiteY314" fmla="*/ 255420 h 1452563"/>
                <a:gd name="connsiteX315" fmla="*/ 438122 w 1208088"/>
                <a:gd name="connsiteY315" fmla="*/ 253834 h 1452563"/>
                <a:gd name="connsiteX316" fmla="*/ 437488 w 1208088"/>
                <a:gd name="connsiteY316" fmla="*/ 251930 h 1452563"/>
                <a:gd name="connsiteX317" fmla="*/ 438122 w 1208088"/>
                <a:gd name="connsiteY317" fmla="*/ 250026 h 1452563"/>
                <a:gd name="connsiteX318" fmla="*/ 438440 w 1208088"/>
                <a:gd name="connsiteY318" fmla="*/ 248122 h 1452563"/>
                <a:gd name="connsiteX319" fmla="*/ 438757 w 1208088"/>
                <a:gd name="connsiteY319" fmla="*/ 246536 h 1452563"/>
                <a:gd name="connsiteX320" fmla="*/ 439708 w 1208088"/>
                <a:gd name="connsiteY320" fmla="*/ 244315 h 1452563"/>
                <a:gd name="connsiteX321" fmla="*/ 440660 w 1208088"/>
                <a:gd name="connsiteY321" fmla="*/ 242728 h 1452563"/>
                <a:gd name="connsiteX322" fmla="*/ 441929 w 1208088"/>
                <a:gd name="connsiteY322" fmla="*/ 241142 h 1452563"/>
                <a:gd name="connsiteX323" fmla="*/ 444784 w 1208088"/>
                <a:gd name="connsiteY323" fmla="*/ 238286 h 1452563"/>
                <a:gd name="connsiteX324" fmla="*/ 448274 w 1208088"/>
                <a:gd name="connsiteY324" fmla="*/ 236065 h 1452563"/>
                <a:gd name="connsiteX325" fmla="*/ 452081 w 1208088"/>
                <a:gd name="connsiteY325" fmla="*/ 234161 h 1452563"/>
                <a:gd name="connsiteX326" fmla="*/ 456840 w 1208088"/>
                <a:gd name="connsiteY326" fmla="*/ 232575 h 1452563"/>
                <a:gd name="connsiteX327" fmla="*/ 461916 w 1208088"/>
                <a:gd name="connsiteY327" fmla="*/ 231940 h 1452563"/>
                <a:gd name="connsiteX328" fmla="*/ 460647 w 1208088"/>
                <a:gd name="connsiteY328" fmla="*/ 227498 h 1452563"/>
                <a:gd name="connsiteX329" fmla="*/ 459378 w 1208088"/>
                <a:gd name="connsiteY329" fmla="*/ 223374 h 1452563"/>
                <a:gd name="connsiteX330" fmla="*/ 457792 w 1208088"/>
                <a:gd name="connsiteY330" fmla="*/ 219249 h 1452563"/>
                <a:gd name="connsiteX331" fmla="*/ 456206 w 1208088"/>
                <a:gd name="connsiteY331" fmla="*/ 215124 h 1452563"/>
                <a:gd name="connsiteX332" fmla="*/ 451764 w 1208088"/>
                <a:gd name="connsiteY332" fmla="*/ 206874 h 1452563"/>
                <a:gd name="connsiteX333" fmla="*/ 447005 w 1208088"/>
                <a:gd name="connsiteY333" fmla="*/ 198307 h 1452563"/>
                <a:gd name="connsiteX334" fmla="*/ 441295 w 1208088"/>
                <a:gd name="connsiteY334" fmla="*/ 189423 h 1452563"/>
                <a:gd name="connsiteX335" fmla="*/ 434632 w 1208088"/>
                <a:gd name="connsiteY335" fmla="*/ 180222 h 1452563"/>
                <a:gd name="connsiteX336" fmla="*/ 420039 w 1208088"/>
                <a:gd name="connsiteY336" fmla="*/ 159598 h 1452563"/>
                <a:gd name="connsiteX337" fmla="*/ 412108 w 1208088"/>
                <a:gd name="connsiteY337" fmla="*/ 147541 h 1452563"/>
                <a:gd name="connsiteX338" fmla="*/ 403542 w 1208088"/>
                <a:gd name="connsiteY338" fmla="*/ 134532 h 1452563"/>
                <a:gd name="connsiteX339" fmla="*/ 394024 w 1208088"/>
                <a:gd name="connsiteY339" fmla="*/ 120254 h 1452563"/>
                <a:gd name="connsiteX340" fmla="*/ 384190 w 1208088"/>
                <a:gd name="connsiteY340" fmla="*/ 104706 h 1452563"/>
                <a:gd name="connsiteX341" fmla="*/ 374355 w 1208088"/>
                <a:gd name="connsiteY341" fmla="*/ 87573 h 1452563"/>
                <a:gd name="connsiteX342" fmla="*/ 363886 w 1208088"/>
                <a:gd name="connsiteY342" fmla="*/ 68535 h 1452563"/>
                <a:gd name="connsiteX343" fmla="*/ 353099 w 1208088"/>
                <a:gd name="connsiteY343" fmla="*/ 47911 h 1452563"/>
                <a:gd name="connsiteX344" fmla="*/ 341996 w 1208088"/>
                <a:gd name="connsiteY344" fmla="*/ 25066 h 1452563"/>
                <a:gd name="connsiteX345" fmla="*/ 352782 w 1208088"/>
                <a:gd name="connsiteY345" fmla="*/ 20307 h 1452563"/>
                <a:gd name="connsiteX346" fmla="*/ 362617 w 1208088"/>
                <a:gd name="connsiteY346" fmla="*/ 15865 h 1452563"/>
                <a:gd name="connsiteX347" fmla="*/ 372134 w 1208088"/>
                <a:gd name="connsiteY347" fmla="*/ 13009 h 1452563"/>
                <a:gd name="connsiteX348" fmla="*/ 380700 w 1208088"/>
                <a:gd name="connsiteY348" fmla="*/ 11105 h 1452563"/>
                <a:gd name="connsiteX349" fmla="*/ 388948 w 1208088"/>
                <a:gd name="connsiteY349" fmla="*/ 9836 h 1452563"/>
                <a:gd name="connsiteX350" fmla="*/ 396562 w 1208088"/>
                <a:gd name="connsiteY350" fmla="*/ 9519 h 1452563"/>
                <a:gd name="connsiteX351" fmla="*/ 403859 w 1208088"/>
                <a:gd name="connsiteY351" fmla="*/ 9519 h 1452563"/>
                <a:gd name="connsiteX352" fmla="*/ 410522 w 1208088"/>
                <a:gd name="connsiteY352" fmla="*/ 10471 h 1452563"/>
                <a:gd name="connsiteX353" fmla="*/ 416549 w 1208088"/>
                <a:gd name="connsiteY353" fmla="*/ 12057 h 1452563"/>
                <a:gd name="connsiteX354" fmla="*/ 422894 w 1208088"/>
                <a:gd name="connsiteY354" fmla="*/ 14278 h 1452563"/>
                <a:gd name="connsiteX355" fmla="*/ 428288 w 1208088"/>
                <a:gd name="connsiteY355" fmla="*/ 16816 h 1452563"/>
                <a:gd name="connsiteX356" fmla="*/ 433681 w 1208088"/>
                <a:gd name="connsiteY356" fmla="*/ 19989 h 1452563"/>
                <a:gd name="connsiteX357" fmla="*/ 439074 w 1208088"/>
                <a:gd name="connsiteY357" fmla="*/ 23162 h 1452563"/>
                <a:gd name="connsiteX358" fmla="*/ 443833 w 1208088"/>
                <a:gd name="connsiteY358" fmla="*/ 26970 h 1452563"/>
                <a:gd name="connsiteX359" fmla="*/ 448592 w 1208088"/>
                <a:gd name="connsiteY359" fmla="*/ 30777 h 1452563"/>
                <a:gd name="connsiteX360" fmla="*/ 453033 w 1208088"/>
                <a:gd name="connsiteY360" fmla="*/ 34585 h 1452563"/>
                <a:gd name="connsiteX361" fmla="*/ 462550 w 1208088"/>
                <a:gd name="connsiteY361" fmla="*/ 43152 h 1452563"/>
                <a:gd name="connsiteX362" fmla="*/ 471434 w 1208088"/>
                <a:gd name="connsiteY362" fmla="*/ 51401 h 1452563"/>
                <a:gd name="connsiteX363" fmla="*/ 476510 w 1208088"/>
                <a:gd name="connsiteY363" fmla="*/ 55843 h 1452563"/>
                <a:gd name="connsiteX364" fmla="*/ 481268 w 1208088"/>
                <a:gd name="connsiteY364" fmla="*/ 59651 h 1452563"/>
                <a:gd name="connsiteX365" fmla="*/ 486027 w 1208088"/>
                <a:gd name="connsiteY365" fmla="*/ 63141 h 1452563"/>
                <a:gd name="connsiteX366" fmla="*/ 491738 w 1208088"/>
                <a:gd name="connsiteY366" fmla="*/ 66314 h 1452563"/>
                <a:gd name="connsiteX367" fmla="*/ 497131 w 1208088"/>
                <a:gd name="connsiteY367" fmla="*/ 69170 h 1452563"/>
                <a:gd name="connsiteX368" fmla="*/ 502841 w 1208088"/>
                <a:gd name="connsiteY368" fmla="*/ 72025 h 1452563"/>
                <a:gd name="connsiteX369" fmla="*/ 509186 w 1208088"/>
                <a:gd name="connsiteY369" fmla="*/ 73929 h 1452563"/>
                <a:gd name="connsiteX370" fmla="*/ 515531 w 1208088"/>
                <a:gd name="connsiteY370" fmla="*/ 75198 h 1452563"/>
                <a:gd name="connsiteX371" fmla="*/ 522194 w 1208088"/>
                <a:gd name="connsiteY371" fmla="*/ 76150 h 1452563"/>
                <a:gd name="connsiteX372" fmla="*/ 529808 w 1208088"/>
                <a:gd name="connsiteY372" fmla="*/ 76150 h 1452563"/>
                <a:gd name="connsiteX373" fmla="*/ 537739 w 1208088"/>
                <a:gd name="connsiteY373" fmla="*/ 75515 h 1452563"/>
                <a:gd name="connsiteX374" fmla="*/ 546304 w 1208088"/>
                <a:gd name="connsiteY374" fmla="*/ 74246 h 1452563"/>
                <a:gd name="connsiteX375" fmla="*/ 557408 w 1208088"/>
                <a:gd name="connsiteY375" fmla="*/ 68218 h 1452563"/>
                <a:gd name="connsiteX376" fmla="*/ 568195 w 1208088"/>
                <a:gd name="connsiteY376" fmla="*/ 62824 h 1452563"/>
                <a:gd name="connsiteX377" fmla="*/ 587864 w 1208088"/>
                <a:gd name="connsiteY377" fmla="*/ 51719 h 1452563"/>
                <a:gd name="connsiteX378" fmla="*/ 605313 w 1208088"/>
                <a:gd name="connsiteY378" fmla="*/ 41882 h 1452563"/>
                <a:gd name="connsiteX379" fmla="*/ 620858 w 1208088"/>
                <a:gd name="connsiteY379" fmla="*/ 32681 h 1452563"/>
                <a:gd name="connsiteX380" fmla="*/ 635452 w 1208088"/>
                <a:gd name="connsiteY380" fmla="*/ 24749 h 1452563"/>
                <a:gd name="connsiteX381" fmla="*/ 648776 w 1208088"/>
                <a:gd name="connsiteY381" fmla="*/ 17134 h 1452563"/>
                <a:gd name="connsiteX382" fmla="*/ 655438 w 1208088"/>
                <a:gd name="connsiteY382" fmla="*/ 13961 h 1452563"/>
                <a:gd name="connsiteX383" fmla="*/ 661784 w 1208088"/>
                <a:gd name="connsiteY383" fmla="*/ 11422 h 1452563"/>
                <a:gd name="connsiteX384" fmla="*/ 668446 w 1208088"/>
                <a:gd name="connsiteY384" fmla="*/ 8884 h 1452563"/>
                <a:gd name="connsiteX385" fmla="*/ 675108 w 1208088"/>
                <a:gd name="connsiteY385" fmla="*/ 6663 h 1452563"/>
                <a:gd name="connsiteX386" fmla="*/ 682088 w 1208088"/>
                <a:gd name="connsiteY386" fmla="*/ 4759 h 1452563"/>
                <a:gd name="connsiteX387" fmla="*/ 688750 w 1208088"/>
                <a:gd name="connsiteY387" fmla="*/ 3173 h 1452563"/>
                <a:gd name="connsiteX388" fmla="*/ 695729 w 1208088"/>
                <a:gd name="connsiteY388" fmla="*/ 1586 h 1452563"/>
                <a:gd name="connsiteX389" fmla="*/ 703343 w 1208088"/>
                <a:gd name="connsiteY389" fmla="*/ 635 h 1452563"/>
                <a:gd name="connsiteX390" fmla="*/ 710957 w 1208088"/>
                <a:gd name="connsiteY390" fmla="*/ 317 h 1452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</a:cxnLst>
              <a:rect l="l" t="t" r="r" b="b"/>
              <a:pathLst>
                <a:path w="1208088" h="1452563">
                  <a:moveTo>
                    <a:pt x="331068" y="665573"/>
                  </a:moveTo>
                  <a:cubicBezTo>
                    <a:pt x="331068" y="665573"/>
                    <a:pt x="331068" y="665573"/>
                    <a:pt x="508820" y="932822"/>
                  </a:cubicBezTo>
                  <a:cubicBezTo>
                    <a:pt x="508820" y="932822"/>
                    <a:pt x="508820" y="932822"/>
                    <a:pt x="369158" y="932822"/>
                  </a:cubicBezTo>
                  <a:cubicBezTo>
                    <a:pt x="369158" y="932822"/>
                    <a:pt x="369158" y="932822"/>
                    <a:pt x="369158" y="983727"/>
                  </a:cubicBezTo>
                  <a:cubicBezTo>
                    <a:pt x="369158" y="983727"/>
                    <a:pt x="369158" y="983727"/>
                    <a:pt x="534213" y="983727"/>
                  </a:cubicBezTo>
                  <a:cubicBezTo>
                    <a:pt x="534213" y="983727"/>
                    <a:pt x="534213" y="983727"/>
                    <a:pt x="534213" y="1034632"/>
                  </a:cubicBezTo>
                  <a:cubicBezTo>
                    <a:pt x="534213" y="1034632"/>
                    <a:pt x="534213" y="1034632"/>
                    <a:pt x="369158" y="1034632"/>
                  </a:cubicBezTo>
                  <a:cubicBezTo>
                    <a:pt x="369158" y="1034632"/>
                    <a:pt x="369158" y="1034632"/>
                    <a:pt x="369158" y="1085536"/>
                  </a:cubicBezTo>
                  <a:cubicBezTo>
                    <a:pt x="369158" y="1085536"/>
                    <a:pt x="369158" y="1085536"/>
                    <a:pt x="534213" y="1085536"/>
                  </a:cubicBezTo>
                  <a:cubicBezTo>
                    <a:pt x="534213" y="1085536"/>
                    <a:pt x="534213" y="1085536"/>
                    <a:pt x="534213" y="1238250"/>
                  </a:cubicBezTo>
                  <a:cubicBezTo>
                    <a:pt x="534213" y="1238250"/>
                    <a:pt x="534213" y="1238250"/>
                    <a:pt x="673875" y="1238250"/>
                  </a:cubicBezTo>
                  <a:cubicBezTo>
                    <a:pt x="673875" y="1238250"/>
                    <a:pt x="673875" y="1238250"/>
                    <a:pt x="673875" y="1085536"/>
                  </a:cubicBezTo>
                  <a:cubicBezTo>
                    <a:pt x="673875" y="1085536"/>
                    <a:pt x="673875" y="1085536"/>
                    <a:pt x="864324" y="1085536"/>
                  </a:cubicBezTo>
                  <a:cubicBezTo>
                    <a:pt x="864324" y="1085536"/>
                    <a:pt x="864324" y="1085536"/>
                    <a:pt x="864324" y="1034632"/>
                  </a:cubicBezTo>
                  <a:cubicBezTo>
                    <a:pt x="864324" y="1034632"/>
                    <a:pt x="864324" y="1034632"/>
                    <a:pt x="673875" y="1034632"/>
                  </a:cubicBezTo>
                  <a:cubicBezTo>
                    <a:pt x="673875" y="1034632"/>
                    <a:pt x="673875" y="1034632"/>
                    <a:pt x="673875" y="983727"/>
                  </a:cubicBezTo>
                  <a:cubicBezTo>
                    <a:pt x="673875" y="983727"/>
                    <a:pt x="673875" y="983727"/>
                    <a:pt x="864324" y="983727"/>
                  </a:cubicBezTo>
                  <a:cubicBezTo>
                    <a:pt x="864324" y="983727"/>
                    <a:pt x="864324" y="983727"/>
                    <a:pt x="864324" y="932822"/>
                  </a:cubicBezTo>
                  <a:cubicBezTo>
                    <a:pt x="864324" y="932822"/>
                    <a:pt x="864324" y="932822"/>
                    <a:pt x="699268" y="932822"/>
                  </a:cubicBezTo>
                  <a:cubicBezTo>
                    <a:pt x="699268" y="932822"/>
                    <a:pt x="699268" y="932822"/>
                    <a:pt x="877020" y="665573"/>
                  </a:cubicBezTo>
                  <a:cubicBezTo>
                    <a:pt x="877020" y="665573"/>
                    <a:pt x="877020" y="665573"/>
                    <a:pt x="737358" y="665573"/>
                  </a:cubicBezTo>
                  <a:cubicBezTo>
                    <a:pt x="737358" y="665573"/>
                    <a:pt x="737358" y="665573"/>
                    <a:pt x="597696" y="881918"/>
                  </a:cubicBezTo>
                  <a:cubicBezTo>
                    <a:pt x="597696" y="881918"/>
                    <a:pt x="597696" y="881918"/>
                    <a:pt x="458034" y="665573"/>
                  </a:cubicBezTo>
                  <a:cubicBezTo>
                    <a:pt x="458034" y="665573"/>
                    <a:pt x="458034" y="665573"/>
                    <a:pt x="331068" y="665573"/>
                  </a:cubicBezTo>
                  <a:close/>
                  <a:moveTo>
                    <a:pt x="719206" y="0"/>
                  </a:moveTo>
                  <a:lnTo>
                    <a:pt x="727454" y="317"/>
                  </a:lnTo>
                  <a:lnTo>
                    <a:pt x="736654" y="952"/>
                  </a:lnTo>
                  <a:lnTo>
                    <a:pt x="746172" y="2538"/>
                  </a:lnTo>
                  <a:lnTo>
                    <a:pt x="756641" y="4125"/>
                  </a:lnTo>
                  <a:lnTo>
                    <a:pt x="767428" y="6028"/>
                  </a:lnTo>
                  <a:lnTo>
                    <a:pt x="778849" y="8567"/>
                  </a:lnTo>
                  <a:lnTo>
                    <a:pt x="791222" y="11422"/>
                  </a:lnTo>
                  <a:lnTo>
                    <a:pt x="804546" y="14913"/>
                  </a:lnTo>
                  <a:lnTo>
                    <a:pt x="818822" y="18720"/>
                  </a:lnTo>
                  <a:lnTo>
                    <a:pt x="833416" y="23480"/>
                  </a:lnTo>
                  <a:lnTo>
                    <a:pt x="829609" y="36171"/>
                  </a:lnTo>
                  <a:lnTo>
                    <a:pt x="825802" y="48228"/>
                  </a:lnTo>
                  <a:lnTo>
                    <a:pt x="818188" y="70439"/>
                  </a:lnTo>
                  <a:lnTo>
                    <a:pt x="810256" y="91063"/>
                  </a:lnTo>
                  <a:lnTo>
                    <a:pt x="802960" y="108831"/>
                  </a:lnTo>
                  <a:lnTo>
                    <a:pt x="795663" y="125013"/>
                  </a:lnTo>
                  <a:lnTo>
                    <a:pt x="788684" y="138974"/>
                  </a:lnTo>
                  <a:lnTo>
                    <a:pt x="782021" y="151983"/>
                  </a:lnTo>
                  <a:lnTo>
                    <a:pt x="775994" y="163405"/>
                  </a:lnTo>
                  <a:lnTo>
                    <a:pt x="764572" y="183077"/>
                  </a:lnTo>
                  <a:lnTo>
                    <a:pt x="760131" y="191644"/>
                  </a:lnTo>
                  <a:lnTo>
                    <a:pt x="756007" y="200211"/>
                  </a:lnTo>
                  <a:lnTo>
                    <a:pt x="752517" y="207826"/>
                  </a:lnTo>
                  <a:lnTo>
                    <a:pt x="749662" y="215759"/>
                  </a:lnTo>
                  <a:lnTo>
                    <a:pt x="748393" y="219566"/>
                  </a:lnTo>
                  <a:lnTo>
                    <a:pt x="747441" y="223374"/>
                  </a:lnTo>
                  <a:lnTo>
                    <a:pt x="746806" y="227181"/>
                  </a:lnTo>
                  <a:lnTo>
                    <a:pt x="746489" y="231623"/>
                  </a:lnTo>
                  <a:lnTo>
                    <a:pt x="748076" y="231623"/>
                  </a:lnTo>
                  <a:lnTo>
                    <a:pt x="750931" y="231623"/>
                  </a:lnTo>
                  <a:lnTo>
                    <a:pt x="753786" y="231940"/>
                  </a:lnTo>
                  <a:lnTo>
                    <a:pt x="756324" y="232258"/>
                  </a:lnTo>
                  <a:lnTo>
                    <a:pt x="758862" y="233210"/>
                  </a:lnTo>
                  <a:lnTo>
                    <a:pt x="761400" y="233844"/>
                  </a:lnTo>
                  <a:lnTo>
                    <a:pt x="763621" y="234796"/>
                  </a:lnTo>
                  <a:lnTo>
                    <a:pt x="765842" y="236065"/>
                  </a:lnTo>
                  <a:lnTo>
                    <a:pt x="768062" y="237334"/>
                  </a:lnTo>
                  <a:lnTo>
                    <a:pt x="769966" y="238921"/>
                  </a:lnTo>
                  <a:lnTo>
                    <a:pt x="771552" y="240190"/>
                  </a:lnTo>
                  <a:lnTo>
                    <a:pt x="772821" y="242094"/>
                  </a:lnTo>
                  <a:lnTo>
                    <a:pt x="774090" y="243680"/>
                  </a:lnTo>
                  <a:lnTo>
                    <a:pt x="775042" y="245901"/>
                  </a:lnTo>
                  <a:lnTo>
                    <a:pt x="775676" y="247805"/>
                  </a:lnTo>
                  <a:lnTo>
                    <a:pt x="775994" y="249709"/>
                  </a:lnTo>
                  <a:lnTo>
                    <a:pt x="776311" y="251930"/>
                  </a:lnTo>
                  <a:lnTo>
                    <a:pt x="776311" y="253834"/>
                  </a:lnTo>
                  <a:lnTo>
                    <a:pt x="775676" y="255420"/>
                  </a:lnTo>
                  <a:lnTo>
                    <a:pt x="775359" y="257324"/>
                  </a:lnTo>
                  <a:lnTo>
                    <a:pt x="774407" y="258910"/>
                  </a:lnTo>
                  <a:lnTo>
                    <a:pt x="773456" y="260497"/>
                  </a:lnTo>
                  <a:lnTo>
                    <a:pt x="772186" y="262083"/>
                  </a:lnTo>
                  <a:lnTo>
                    <a:pt x="769331" y="265256"/>
                  </a:lnTo>
                  <a:lnTo>
                    <a:pt x="765524" y="267794"/>
                  </a:lnTo>
                  <a:lnTo>
                    <a:pt x="761717" y="269698"/>
                  </a:lnTo>
                  <a:lnTo>
                    <a:pt x="756958" y="270967"/>
                  </a:lnTo>
                  <a:lnTo>
                    <a:pt x="752200" y="271919"/>
                  </a:lnTo>
                  <a:lnTo>
                    <a:pt x="756324" y="284611"/>
                  </a:lnTo>
                  <a:lnTo>
                    <a:pt x="757910" y="289053"/>
                  </a:lnTo>
                  <a:lnTo>
                    <a:pt x="760448" y="293812"/>
                  </a:lnTo>
                  <a:lnTo>
                    <a:pt x="763621" y="299206"/>
                  </a:lnTo>
                  <a:lnTo>
                    <a:pt x="768062" y="304283"/>
                  </a:lnTo>
                  <a:lnTo>
                    <a:pt x="772504" y="309677"/>
                  </a:lnTo>
                  <a:lnTo>
                    <a:pt x="777580" y="315706"/>
                  </a:lnTo>
                  <a:lnTo>
                    <a:pt x="783608" y="321417"/>
                  </a:lnTo>
                  <a:lnTo>
                    <a:pt x="789952" y="327445"/>
                  </a:lnTo>
                  <a:lnTo>
                    <a:pt x="796615" y="333791"/>
                  </a:lnTo>
                  <a:lnTo>
                    <a:pt x="803912" y="339820"/>
                  </a:lnTo>
                  <a:lnTo>
                    <a:pt x="819774" y="353146"/>
                  </a:lnTo>
                  <a:lnTo>
                    <a:pt x="836588" y="366155"/>
                  </a:lnTo>
                  <a:lnTo>
                    <a:pt x="854672" y="379798"/>
                  </a:lnTo>
                  <a:lnTo>
                    <a:pt x="891472" y="407720"/>
                  </a:lnTo>
                  <a:lnTo>
                    <a:pt x="928274" y="435008"/>
                  </a:lnTo>
                  <a:lnTo>
                    <a:pt x="945405" y="448334"/>
                  </a:lnTo>
                  <a:lnTo>
                    <a:pt x="961902" y="461343"/>
                  </a:lnTo>
                  <a:lnTo>
                    <a:pt x="976496" y="474034"/>
                  </a:lnTo>
                  <a:lnTo>
                    <a:pt x="983158" y="479746"/>
                  </a:lnTo>
                  <a:lnTo>
                    <a:pt x="989186" y="485457"/>
                  </a:lnTo>
                  <a:lnTo>
                    <a:pt x="996482" y="493072"/>
                  </a:lnTo>
                  <a:lnTo>
                    <a:pt x="1003779" y="501004"/>
                  </a:lnTo>
                  <a:lnTo>
                    <a:pt x="1011393" y="510206"/>
                  </a:lnTo>
                  <a:lnTo>
                    <a:pt x="1019007" y="519725"/>
                  </a:lnTo>
                  <a:lnTo>
                    <a:pt x="1026938" y="530830"/>
                  </a:lnTo>
                  <a:lnTo>
                    <a:pt x="1034552" y="542252"/>
                  </a:lnTo>
                  <a:lnTo>
                    <a:pt x="1042801" y="554309"/>
                  </a:lnTo>
                  <a:lnTo>
                    <a:pt x="1050732" y="567318"/>
                  </a:lnTo>
                  <a:lnTo>
                    <a:pt x="1058663" y="581279"/>
                  </a:lnTo>
                  <a:lnTo>
                    <a:pt x="1066912" y="595557"/>
                  </a:lnTo>
                  <a:lnTo>
                    <a:pt x="1074843" y="610153"/>
                  </a:lnTo>
                  <a:lnTo>
                    <a:pt x="1083092" y="626017"/>
                  </a:lnTo>
                  <a:lnTo>
                    <a:pt x="1091023" y="641882"/>
                  </a:lnTo>
                  <a:lnTo>
                    <a:pt x="1098954" y="658698"/>
                  </a:lnTo>
                  <a:lnTo>
                    <a:pt x="1106568" y="675832"/>
                  </a:lnTo>
                  <a:lnTo>
                    <a:pt x="1114499" y="693283"/>
                  </a:lnTo>
                  <a:lnTo>
                    <a:pt x="1122113" y="711369"/>
                  </a:lnTo>
                  <a:lnTo>
                    <a:pt x="1129727" y="729772"/>
                  </a:lnTo>
                  <a:lnTo>
                    <a:pt x="1136707" y="748492"/>
                  </a:lnTo>
                  <a:lnTo>
                    <a:pt x="1143686" y="768164"/>
                  </a:lnTo>
                  <a:lnTo>
                    <a:pt x="1150348" y="787519"/>
                  </a:lnTo>
                  <a:lnTo>
                    <a:pt x="1157011" y="807191"/>
                  </a:lnTo>
                  <a:lnTo>
                    <a:pt x="1163038" y="826863"/>
                  </a:lnTo>
                  <a:lnTo>
                    <a:pt x="1169066" y="847170"/>
                  </a:lnTo>
                  <a:lnTo>
                    <a:pt x="1174460" y="867477"/>
                  </a:lnTo>
                  <a:lnTo>
                    <a:pt x="1179853" y="887783"/>
                  </a:lnTo>
                  <a:lnTo>
                    <a:pt x="1184929" y="908407"/>
                  </a:lnTo>
                  <a:lnTo>
                    <a:pt x="1189370" y="929031"/>
                  </a:lnTo>
                  <a:lnTo>
                    <a:pt x="1193177" y="949655"/>
                  </a:lnTo>
                  <a:lnTo>
                    <a:pt x="1196667" y="970279"/>
                  </a:lnTo>
                  <a:lnTo>
                    <a:pt x="1200157" y="990903"/>
                  </a:lnTo>
                  <a:lnTo>
                    <a:pt x="1202695" y="1011845"/>
                  </a:lnTo>
                  <a:lnTo>
                    <a:pt x="1204916" y="1032151"/>
                  </a:lnTo>
                  <a:lnTo>
                    <a:pt x="1206502" y="1052458"/>
                  </a:lnTo>
                  <a:lnTo>
                    <a:pt x="1207454" y="1072447"/>
                  </a:lnTo>
                  <a:lnTo>
                    <a:pt x="1208088" y="1092437"/>
                  </a:lnTo>
                  <a:lnTo>
                    <a:pt x="1207771" y="1112426"/>
                  </a:lnTo>
                  <a:lnTo>
                    <a:pt x="1207136" y="1131781"/>
                  </a:lnTo>
                  <a:lnTo>
                    <a:pt x="1205867" y="1151453"/>
                  </a:lnTo>
                  <a:lnTo>
                    <a:pt x="1203646" y="1170173"/>
                  </a:lnTo>
                  <a:lnTo>
                    <a:pt x="1201108" y="1188893"/>
                  </a:lnTo>
                  <a:lnTo>
                    <a:pt x="1199522" y="1197778"/>
                  </a:lnTo>
                  <a:lnTo>
                    <a:pt x="1197302" y="1206979"/>
                  </a:lnTo>
                  <a:lnTo>
                    <a:pt x="1195398" y="1215863"/>
                  </a:lnTo>
                  <a:lnTo>
                    <a:pt x="1193177" y="1224747"/>
                  </a:lnTo>
                  <a:lnTo>
                    <a:pt x="1190956" y="1233314"/>
                  </a:lnTo>
                  <a:lnTo>
                    <a:pt x="1188418" y="1242199"/>
                  </a:lnTo>
                  <a:lnTo>
                    <a:pt x="1185563" y="1250448"/>
                  </a:lnTo>
                  <a:lnTo>
                    <a:pt x="1182708" y="1259015"/>
                  </a:lnTo>
                  <a:lnTo>
                    <a:pt x="1179218" y="1266947"/>
                  </a:lnTo>
                  <a:lnTo>
                    <a:pt x="1175728" y="1275197"/>
                  </a:lnTo>
                  <a:lnTo>
                    <a:pt x="1172239" y="1283129"/>
                  </a:lnTo>
                  <a:lnTo>
                    <a:pt x="1168749" y="1291062"/>
                  </a:lnTo>
                  <a:lnTo>
                    <a:pt x="1164625" y="1298677"/>
                  </a:lnTo>
                  <a:lnTo>
                    <a:pt x="1160183" y="1305974"/>
                  </a:lnTo>
                  <a:lnTo>
                    <a:pt x="1155742" y="1313589"/>
                  </a:lnTo>
                  <a:lnTo>
                    <a:pt x="1151300" y="1320570"/>
                  </a:lnTo>
                  <a:lnTo>
                    <a:pt x="1146542" y="1327867"/>
                  </a:lnTo>
                  <a:lnTo>
                    <a:pt x="1141148" y="1334531"/>
                  </a:lnTo>
                  <a:lnTo>
                    <a:pt x="1135755" y="1341194"/>
                  </a:lnTo>
                  <a:lnTo>
                    <a:pt x="1130362" y="1347857"/>
                  </a:lnTo>
                  <a:lnTo>
                    <a:pt x="1124334" y="1354203"/>
                  </a:lnTo>
                  <a:lnTo>
                    <a:pt x="1118306" y="1360548"/>
                  </a:lnTo>
                  <a:lnTo>
                    <a:pt x="1112278" y="1366577"/>
                  </a:lnTo>
                  <a:lnTo>
                    <a:pt x="1105299" y="1372288"/>
                  </a:lnTo>
                  <a:lnTo>
                    <a:pt x="1098637" y="1378000"/>
                  </a:lnTo>
                  <a:lnTo>
                    <a:pt x="1091657" y="1383394"/>
                  </a:lnTo>
                  <a:lnTo>
                    <a:pt x="1084360" y="1388470"/>
                  </a:lnTo>
                  <a:lnTo>
                    <a:pt x="1076746" y="1393230"/>
                  </a:lnTo>
                  <a:lnTo>
                    <a:pt x="1068815" y="1398306"/>
                  </a:lnTo>
                  <a:lnTo>
                    <a:pt x="1061201" y="1402748"/>
                  </a:lnTo>
                  <a:lnTo>
                    <a:pt x="1052636" y="1407190"/>
                  </a:lnTo>
                  <a:lnTo>
                    <a:pt x="1044070" y="1411633"/>
                  </a:lnTo>
                  <a:lnTo>
                    <a:pt x="1035187" y="1415440"/>
                  </a:lnTo>
                  <a:lnTo>
                    <a:pt x="1025986" y="1418930"/>
                  </a:lnTo>
                  <a:lnTo>
                    <a:pt x="1016469" y="1422420"/>
                  </a:lnTo>
                  <a:lnTo>
                    <a:pt x="1006634" y="1425593"/>
                  </a:lnTo>
                  <a:lnTo>
                    <a:pt x="996800" y="1428766"/>
                  </a:lnTo>
                  <a:lnTo>
                    <a:pt x="986330" y="1431305"/>
                  </a:lnTo>
                  <a:lnTo>
                    <a:pt x="976178" y="1433843"/>
                  </a:lnTo>
                  <a:lnTo>
                    <a:pt x="965074" y="1436064"/>
                  </a:lnTo>
                  <a:lnTo>
                    <a:pt x="953971" y="1437968"/>
                  </a:lnTo>
                  <a:lnTo>
                    <a:pt x="942550" y="1439554"/>
                  </a:lnTo>
                  <a:lnTo>
                    <a:pt x="930812" y="1440823"/>
                  </a:lnTo>
                  <a:lnTo>
                    <a:pt x="918756" y="1442093"/>
                  </a:lnTo>
                  <a:lnTo>
                    <a:pt x="906383" y="1443044"/>
                  </a:lnTo>
                  <a:lnTo>
                    <a:pt x="893693" y="1443362"/>
                  </a:lnTo>
                  <a:lnTo>
                    <a:pt x="740144" y="1448756"/>
                  </a:lnTo>
                  <a:lnTo>
                    <a:pt x="652583" y="1451611"/>
                  </a:lnTo>
                  <a:lnTo>
                    <a:pt x="613244" y="1452563"/>
                  </a:lnTo>
                  <a:lnTo>
                    <a:pt x="604044" y="1452563"/>
                  </a:lnTo>
                  <a:lnTo>
                    <a:pt x="595161" y="1452563"/>
                  </a:lnTo>
                  <a:lnTo>
                    <a:pt x="555505" y="1451611"/>
                  </a:lnTo>
                  <a:lnTo>
                    <a:pt x="467944" y="1448756"/>
                  </a:lnTo>
                  <a:lnTo>
                    <a:pt x="314395" y="1443362"/>
                  </a:lnTo>
                  <a:lnTo>
                    <a:pt x="302022" y="1443044"/>
                  </a:lnTo>
                  <a:lnTo>
                    <a:pt x="289332" y="1442093"/>
                  </a:lnTo>
                  <a:lnTo>
                    <a:pt x="277276" y="1440823"/>
                  </a:lnTo>
                  <a:lnTo>
                    <a:pt x="265856" y="1439554"/>
                  </a:lnTo>
                  <a:lnTo>
                    <a:pt x="254117" y="1437968"/>
                  </a:lnTo>
                  <a:lnTo>
                    <a:pt x="243014" y="1436064"/>
                  </a:lnTo>
                  <a:lnTo>
                    <a:pt x="232227" y="1433843"/>
                  </a:lnTo>
                  <a:lnTo>
                    <a:pt x="221758" y="1431305"/>
                  </a:lnTo>
                  <a:lnTo>
                    <a:pt x="211288" y="1428766"/>
                  </a:lnTo>
                  <a:lnTo>
                    <a:pt x="201454" y="1425593"/>
                  </a:lnTo>
                  <a:lnTo>
                    <a:pt x="191619" y="1422420"/>
                  </a:lnTo>
                  <a:lnTo>
                    <a:pt x="182419" y="1418930"/>
                  </a:lnTo>
                  <a:lnTo>
                    <a:pt x="172901" y="1415440"/>
                  </a:lnTo>
                  <a:lnTo>
                    <a:pt x="164336" y="1411633"/>
                  </a:lnTo>
                  <a:lnTo>
                    <a:pt x="155452" y="1407190"/>
                  </a:lnTo>
                  <a:lnTo>
                    <a:pt x="147521" y="1402748"/>
                  </a:lnTo>
                  <a:lnTo>
                    <a:pt x="139273" y="1398306"/>
                  </a:lnTo>
                  <a:lnTo>
                    <a:pt x="131342" y="1393230"/>
                  </a:lnTo>
                  <a:lnTo>
                    <a:pt x="123728" y="1388470"/>
                  </a:lnTo>
                  <a:lnTo>
                    <a:pt x="116431" y="1383394"/>
                  </a:lnTo>
                  <a:lnTo>
                    <a:pt x="109768" y="1378000"/>
                  </a:lnTo>
                  <a:lnTo>
                    <a:pt x="102789" y="1372288"/>
                  </a:lnTo>
                  <a:lnTo>
                    <a:pt x="96127" y="1366577"/>
                  </a:lnTo>
                  <a:lnTo>
                    <a:pt x="89782" y="1360548"/>
                  </a:lnTo>
                  <a:lnTo>
                    <a:pt x="83754" y="1354203"/>
                  </a:lnTo>
                  <a:lnTo>
                    <a:pt x="78044" y="1347857"/>
                  </a:lnTo>
                  <a:lnTo>
                    <a:pt x="72333" y="1341194"/>
                  </a:lnTo>
                  <a:lnTo>
                    <a:pt x="66940" y="1334531"/>
                  </a:lnTo>
                  <a:lnTo>
                    <a:pt x="61864" y="1327867"/>
                  </a:lnTo>
                  <a:lnTo>
                    <a:pt x="56788" y="1320570"/>
                  </a:lnTo>
                  <a:lnTo>
                    <a:pt x="52346" y="1313589"/>
                  </a:lnTo>
                  <a:lnTo>
                    <a:pt x="47905" y="1305974"/>
                  </a:lnTo>
                  <a:lnTo>
                    <a:pt x="43780" y="1298677"/>
                  </a:lnTo>
                  <a:lnTo>
                    <a:pt x="39339" y="1291062"/>
                  </a:lnTo>
                  <a:lnTo>
                    <a:pt x="35849" y="1283129"/>
                  </a:lnTo>
                  <a:lnTo>
                    <a:pt x="32360" y="1275197"/>
                  </a:lnTo>
                  <a:lnTo>
                    <a:pt x="28870" y="1266947"/>
                  </a:lnTo>
                  <a:lnTo>
                    <a:pt x="25697" y="1259015"/>
                  </a:lnTo>
                  <a:lnTo>
                    <a:pt x="22525" y="1250448"/>
                  </a:lnTo>
                  <a:lnTo>
                    <a:pt x="19670" y="1242199"/>
                  </a:lnTo>
                  <a:lnTo>
                    <a:pt x="17132" y="1233314"/>
                  </a:lnTo>
                  <a:lnTo>
                    <a:pt x="14911" y="1224747"/>
                  </a:lnTo>
                  <a:lnTo>
                    <a:pt x="12690" y="1215863"/>
                  </a:lnTo>
                  <a:lnTo>
                    <a:pt x="10786" y="1206979"/>
                  </a:lnTo>
                  <a:lnTo>
                    <a:pt x="8883" y="1197778"/>
                  </a:lnTo>
                  <a:lnTo>
                    <a:pt x="7297" y="1188893"/>
                  </a:lnTo>
                  <a:lnTo>
                    <a:pt x="4442" y="1170173"/>
                  </a:lnTo>
                  <a:lnTo>
                    <a:pt x="2221" y="1151453"/>
                  </a:lnTo>
                  <a:lnTo>
                    <a:pt x="952" y="1131781"/>
                  </a:lnTo>
                  <a:lnTo>
                    <a:pt x="317" y="1112426"/>
                  </a:lnTo>
                  <a:lnTo>
                    <a:pt x="0" y="1092437"/>
                  </a:lnTo>
                  <a:lnTo>
                    <a:pt x="634" y="1072447"/>
                  </a:lnTo>
                  <a:lnTo>
                    <a:pt x="1586" y="1052458"/>
                  </a:lnTo>
                  <a:lnTo>
                    <a:pt x="3172" y="1032151"/>
                  </a:lnTo>
                  <a:lnTo>
                    <a:pt x="5393" y="1011845"/>
                  </a:lnTo>
                  <a:lnTo>
                    <a:pt x="8248" y="990903"/>
                  </a:lnTo>
                  <a:lnTo>
                    <a:pt x="11421" y="970279"/>
                  </a:lnTo>
                  <a:lnTo>
                    <a:pt x="14911" y="949655"/>
                  </a:lnTo>
                  <a:lnTo>
                    <a:pt x="19035" y="929031"/>
                  </a:lnTo>
                  <a:lnTo>
                    <a:pt x="23476" y="908407"/>
                  </a:lnTo>
                  <a:lnTo>
                    <a:pt x="28235" y="887783"/>
                  </a:lnTo>
                  <a:lnTo>
                    <a:pt x="33628" y="867477"/>
                  </a:lnTo>
                  <a:lnTo>
                    <a:pt x="39022" y="847170"/>
                  </a:lnTo>
                  <a:lnTo>
                    <a:pt x="45050" y="826863"/>
                  </a:lnTo>
                  <a:lnTo>
                    <a:pt x="51077" y="807191"/>
                  </a:lnTo>
                  <a:lnTo>
                    <a:pt x="58057" y="787519"/>
                  </a:lnTo>
                  <a:lnTo>
                    <a:pt x="64402" y="768164"/>
                  </a:lnTo>
                  <a:lnTo>
                    <a:pt x="71381" y="748492"/>
                  </a:lnTo>
                  <a:lnTo>
                    <a:pt x="78678" y="729772"/>
                  </a:lnTo>
                  <a:lnTo>
                    <a:pt x="85975" y="711369"/>
                  </a:lnTo>
                  <a:lnTo>
                    <a:pt x="93906" y="693283"/>
                  </a:lnTo>
                  <a:lnTo>
                    <a:pt x="101520" y="675832"/>
                  </a:lnTo>
                  <a:lnTo>
                    <a:pt x="109134" y="658698"/>
                  </a:lnTo>
                  <a:lnTo>
                    <a:pt x="117065" y="641882"/>
                  </a:lnTo>
                  <a:lnTo>
                    <a:pt x="124996" y="626017"/>
                  </a:lnTo>
                  <a:lnTo>
                    <a:pt x="133245" y="610153"/>
                  </a:lnTo>
                  <a:lnTo>
                    <a:pt x="141176" y="595557"/>
                  </a:lnTo>
                  <a:lnTo>
                    <a:pt x="149425" y="581279"/>
                  </a:lnTo>
                  <a:lnTo>
                    <a:pt x="157356" y="567318"/>
                  </a:lnTo>
                  <a:lnTo>
                    <a:pt x="165604" y="554309"/>
                  </a:lnTo>
                  <a:lnTo>
                    <a:pt x="173536" y="542252"/>
                  </a:lnTo>
                  <a:lnTo>
                    <a:pt x="181467" y="530830"/>
                  </a:lnTo>
                  <a:lnTo>
                    <a:pt x="189081" y="519725"/>
                  </a:lnTo>
                  <a:lnTo>
                    <a:pt x="197012" y="510206"/>
                  </a:lnTo>
                  <a:lnTo>
                    <a:pt x="204309" y="501004"/>
                  </a:lnTo>
                  <a:lnTo>
                    <a:pt x="211606" y="493072"/>
                  </a:lnTo>
                  <a:lnTo>
                    <a:pt x="218902" y="485457"/>
                  </a:lnTo>
                  <a:lnTo>
                    <a:pt x="225248" y="479428"/>
                  </a:lnTo>
                  <a:lnTo>
                    <a:pt x="232862" y="473083"/>
                  </a:lnTo>
                  <a:lnTo>
                    <a:pt x="248407" y="460074"/>
                  </a:lnTo>
                  <a:lnTo>
                    <a:pt x="265538" y="446430"/>
                  </a:lnTo>
                  <a:lnTo>
                    <a:pt x="283622" y="432469"/>
                  </a:lnTo>
                  <a:lnTo>
                    <a:pt x="322009" y="404548"/>
                  </a:lnTo>
                  <a:lnTo>
                    <a:pt x="360396" y="375991"/>
                  </a:lnTo>
                  <a:lnTo>
                    <a:pt x="379114" y="362030"/>
                  </a:lnTo>
                  <a:lnTo>
                    <a:pt x="396562" y="348387"/>
                  </a:lnTo>
                  <a:lnTo>
                    <a:pt x="412742" y="335060"/>
                  </a:lnTo>
                  <a:lnTo>
                    <a:pt x="420039" y="328397"/>
                  </a:lnTo>
                  <a:lnTo>
                    <a:pt x="427018" y="322369"/>
                  </a:lnTo>
                  <a:lnTo>
                    <a:pt x="433364" y="316340"/>
                  </a:lnTo>
                  <a:lnTo>
                    <a:pt x="439391" y="309994"/>
                  </a:lnTo>
                  <a:lnTo>
                    <a:pt x="444784" y="304283"/>
                  </a:lnTo>
                  <a:lnTo>
                    <a:pt x="449226" y="298572"/>
                  </a:lnTo>
                  <a:lnTo>
                    <a:pt x="453033" y="293178"/>
                  </a:lnTo>
                  <a:lnTo>
                    <a:pt x="456523" y="287784"/>
                  </a:lnTo>
                  <a:lnTo>
                    <a:pt x="459061" y="283024"/>
                  </a:lnTo>
                  <a:lnTo>
                    <a:pt x="460647" y="277948"/>
                  </a:lnTo>
                  <a:lnTo>
                    <a:pt x="461282" y="274775"/>
                  </a:lnTo>
                  <a:lnTo>
                    <a:pt x="461916" y="271919"/>
                  </a:lnTo>
                  <a:lnTo>
                    <a:pt x="456840" y="270967"/>
                  </a:lnTo>
                  <a:lnTo>
                    <a:pt x="452081" y="269698"/>
                  </a:lnTo>
                  <a:lnTo>
                    <a:pt x="448274" y="267794"/>
                  </a:lnTo>
                  <a:lnTo>
                    <a:pt x="444784" y="265256"/>
                  </a:lnTo>
                  <a:lnTo>
                    <a:pt x="441929" y="262083"/>
                  </a:lnTo>
                  <a:lnTo>
                    <a:pt x="440660" y="260497"/>
                  </a:lnTo>
                  <a:lnTo>
                    <a:pt x="439708" y="258910"/>
                  </a:lnTo>
                  <a:lnTo>
                    <a:pt x="438757" y="257324"/>
                  </a:lnTo>
                  <a:lnTo>
                    <a:pt x="438440" y="255420"/>
                  </a:lnTo>
                  <a:lnTo>
                    <a:pt x="438122" y="253834"/>
                  </a:lnTo>
                  <a:lnTo>
                    <a:pt x="437488" y="251930"/>
                  </a:lnTo>
                  <a:lnTo>
                    <a:pt x="438122" y="250026"/>
                  </a:lnTo>
                  <a:lnTo>
                    <a:pt x="438440" y="248122"/>
                  </a:lnTo>
                  <a:lnTo>
                    <a:pt x="438757" y="246536"/>
                  </a:lnTo>
                  <a:lnTo>
                    <a:pt x="439708" y="244315"/>
                  </a:lnTo>
                  <a:lnTo>
                    <a:pt x="440660" y="242728"/>
                  </a:lnTo>
                  <a:lnTo>
                    <a:pt x="441929" y="241142"/>
                  </a:lnTo>
                  <a:lnTo>
                    <a:pt x="444784" y="238286"/>
                  </a:lnTo>
                  <a:lnTo>
                    <a:pt x="448274" y="236065"/>
                  </a:lnTo>
                  <a:lnTo>
                    <a:pt x="452081" y="234161"/>
                  </a:lnTo>
                  <a:lnTo>
                    <a:pt x="456840" y="232575"/>
                  </a:lnTo>
                  <a:lnTo>
                    <a:pt x="461916" y="231940"/>
                  </a:lnTo>
                  <a:lnTo>
                    <a:pt x="460647" y="227498"/>
                  </a:lnTo>
                  <a:lnTo>
                    <a:pt x="459378" y="223374"/>
                  </a:lnTo>
                  <a:lnTo>
                    <a:pt x="457792" y="219249"/>
                  </a:lnTo>
                  <a:lnTo>
                    <a:pt x="456206" y="215124"/>
                  </a:lnTo>
                  <a:lnTo>
                    <a:pt x="451764" y="206874"/>
                  </a:lnTo>
                  <a:lnTo>
                    <a:pt x="447005" y="198307"/>
                  </a:lnTo>
                  <a:lnTo>
                    <a:pt x="441295" y="189423"/>
                  </a:lnTo>
                  <a:lnTo>
                    <a:pt x="434632" y="180222"/>
                  </a:lnTo>
                  <a:lnTo>
                    <a:pt x="420039" y="159598"/>
                  </a:lnTo>
                  <a:lnTo>
                    <a:pt x="412108" y="147541"/>
                  </a:lnTo>
                  <a:lnTo>
                    <a:pt x="403542" y="134532"/>
                  </a:lnTo>
                  <a:lnTo>
                    <a:pt x="394024" y="120254"/>
                  </a:lnTo>
                  <a:lnTo>
                    <a:pt x="384190" y="104706"/>
                  </a:lnTo>
                  <a:lnTo>
                    <a:pt x="374355" y="87573"/>
                  </a:lnTo>
                  <a:lnTo>
                    <a:pt x="363886" y="68535"/>
                  </a:lnTo>
                  <a:lnTo>
                    <a:pt x="353099" y="47911"/>
                  </a:lnTo>
                  <a:lnTo>
                    <a:pt x="341996" y="25066"/>
                  </a:lnTo>
                  <a:lnTo>
                    <a:pt x="352782" y="20307"/>
                  </a:lnTo>
                  <a:lnTo>
                    <a:pt x="362617" y="15865"/>
                  </a:lnTo>
                  <a:lnTo>
                    <a:pt x="372134" y="13009"/>
                  </a:lnTo>
                  <a:lnTo>
                    <a:pt x="380700" y="11105"/>
                  </a:lnTo>
                  <a:lnTo>
                    <a:pt x="388948" y="9836"/>
                  </a:lnTo>
                  <a:lnTo>
                    <a:pt x="396562" y="9519"/>
                  </a:lnTo>
                  <a:lnTo>
                    <a:pt x="403859" y="9519"/>
                  </a:lnTo>
                  <a:lnTo>
                    <a:pt x="410522" y="10471"/>
                  </a:lnTo>
                  <a:lnTo>
                    <a:pt x="416549" y="12057"/>
                  </a:lnTo>
                  <a:lnTo>
                    <a:pt x="422894" y="14278"/>
                  </a:lnTo>
                  <a:lnTo>
                    <a:pt x="428288" y="16816"/>
                  </a:lnTo>
                  <a:lnTo>
                    <a:pt x="433681" y="19989"/>
                  </a:lnTo>
                  <a:lnTo>
                    <a:pt x="439074" y="23162"/>
                  </a:lnTo>
                  <a:lnTo>
                    <a:pt x="443833" y="26970"/>
                  </a:lnTo>
                  <a:lnTo>
                    <a:pt x="448592" y="30777"/>
                  </a:lnTo>
                  <a:lnTo>
                    <a:pt x="453033" y="34585"/>
                  </a:lnTo>
                  <a:lnTo>
                    <a:pt x="462550" y="43152"/>
                  </a:lnTo>
                  <a:lnTo>
                    <a:pt x="471434" y="51401"/>
                  </a:lnTo>
                  <a:lnTo>
                    <a:pt x="476510" y="55843"/>
                  </a:lnTo>
                  <a:lnTo>
                    <a:pt x="481268" y="59651"/>
                  </a:lnTo>
                  <a:lnTo>
                    <a:pt x="486027" y="63141"/>
                  </a:lnTo>
                  <a:lnTo>
                    <a:pt x="491738" y="66314"/>
                  </a:lnTo>
                  <a:lnTo>
                    <a:pt x="497131" y="69170"/>
                  </a:lnTo>
                  <a:lnTo>
                    <a:pt x="502841" y="72025"/>
                  </a:lnTo>
                  <a:lnTo>
                    <a:pt x="509186" y="73929"/>
                  </a:lnTo>
                  <a:lnTo>
                    <a:pt x="515531" y="75198"/>
                  </a:lnTo>
                  <a:lnTo>
                    <a:pt x="522194" y="76150"/>
                  </a:lnTo>
                  <a:lnTo>
                    <a:pt x="529808" y="76150"/>
                  </a:lnTo>
                  <a:lnTo>
                    <a:pt x="537739" y="75515"/>
                  </a:lnTo>
                  <a:lnTo>
                    <a:pt x="546304" y="74246"/>
                  </a:lnTo>
                  <a:lnTo>
                    <a:pt x="557408" y="68218"/>
                  </a:lnTo>
                  <a:lnTo>
                    <a:pt x="568195" y="62824"/>
                  </a:lnTo>
                  <a:lnTo>
                    <a:pt x="587864" y="51719"/>
                  </a:lnTo>
                  <a:lnTo>
                    <a:pt x="605313" y="41882"/>
                  </a:lnTo>
                  <a:lnTo>
                    <a:pt x="620858" y="32681"/>
                  </a:lnTo>
                  <a:lnTo>
                    <a:pt x="635452" y="24749"/>
                  </a:lnTo>
                  <a:lnTo>
                    <a:pt x="648776" y="17134"/>
                  </a:lnTo>
                  <a:lnTo>
                    <a:pt x="655438" y="13961"/>
                  </a:lnTo>
                  <a:lnTo>
                    <a:pt x="661784" y="11422"/>
                  </a:lnTo>
                  <a:lnTo>
                    <a:pt x="668446" y="8884"/>
                  </a:lnTo>
                  <a:lnTo>
                    <a:pt x="675108" y="6663"/>
                  </a:lnTo>
                  <a:lnTo>
                    <a:pt x="682088" y="4759"/>
                  </a:lnTo>
                  <a:lnTo>
                    <a:pt x="688750" y="3173"/>
                  </a:lnTo>
                  <a:lnTo>
                    <a:pt x="695729" y="1586"/>
                  </a:lnTo>
                  <a:lnTo>
                    <a:pt x="703343" y="635"/>
                  </a:lnTo>
                  <a:lnTo>
                    <a:pt x="710957" y="317"/>
                  </a:lnTo>
                  <a:close/>
                </a:path>
              </a:pathLst>
            </a:custGeom>
            <a:solidFill>
              <a:srgbClr val="9F1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35119" y="3794168"/>
            <a:ext cx="4818681" cy="1634113"/>
            <a:chOff x="6535119" y="3794168"/>
            <a:chExt cx="4818681" cy="1634113"/>
          </a:xfrm>
        </p:grpSpPr>
        <p:sp>
          <p:nvSpPr>
            <p:cNvPr id="31" name="矩形 30"/>
            <p:cNvSpPr/>
            <p:nvPr/>
          </p:nvSpPr>
          <p:spPr>
            <a:xfrm>
              <a:off x="6535119" y="3794168"/>
              <a:ext cx="4818681" cy="1634113"/>
            </a:xfrm>
            <a:prstGeom prst="rect">
              <a:avLst/>
            </a:prstGeom>
            <a:solidFill>
              <a:srgbClr val="9F1014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6535120" y="3976224"/>
              <a:ext cx="1270000" cy="12700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018308" y="3988671"/>
              <a:ext cx="16674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点击添加标题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018308" y="4310447"/>
              <a:ext cx="333549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cs typeface="+mn-ea"/>
                  <a:sym typeface="+mn-lt"/>
                </a:rPr>
                <a:t>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40" name="KSO_Shape"/>
            <p:cNvSpPr/>
            <p:nvPr/>
          </p:nvSpPr>
          <p:spPr bwMode="auto">
            <a:xfrm>
              <a:off x="6846474" y="4287578"/>
              <a:ext cx="647293" cy="647293"/>
            </a:xfrm>
            <a:custGeom>
              <a:avLst/>
              <a:gdLst>
                <a:gd name="T0" fmla="*/ 1395413 w 2219325"/>
                <a:gd name="T1" fmla="*/ 1938020 h 2219325"/>
                <a:gd name="T2" fmla="*/ 1388316 w 2219325"/>
                <a:gd name="T3" fmla="*/ 2002466 h 2219325"/>
                <a:gd name="T4" fmla="*/ 1670304 w 2219325"/>
                <a:gd name="T5" fmla="*/ 1858614 h 2219325"/>
                <a:gd name="T6" fmla="*/ 1150620 w 2219325"/>
                <a:gd name="T7" fmla="*/ 2015808 h 2219325"/>
                <a:gd name="T8" fmla="*/ 1286510 w 2219325"/>
                <a:gd name="T9" fmla="*/ 1931988 h 2219325"/>
                <a:gd name="T10" fmla="*/ 1400810 w 2219325"/>
                <a:gd name="T11" fmla="*/ 1758633 h 2219325"/>
                <a:gd name="T12" fmla="*/ 848360 w 2219325"/>
                <a:gd name="T13" fmla="*/ 1816418 h 2219325"/>
                <a:gd name="T14" fmla="*/ 969645 w 2219325"/>
                <a:gd name="T15" fmla="*/ 1966278 h 2219325"/>
                <a:gd name="T16" fmla="*/ 388339 w 2219325"/>
                <a:gd name="T17" fmla="*/ 1704282 h 2219325"/>
                <a:gd name="T18" fmla="*/ 625234 w 2219325"/>
                <a:gd name="T19" fmla="*/ 1909105 h 2219325"/>
                <a:gd name="T20" fmla="*/ 900095 w 2219325"/>
                <a:gd name="T21" fmla="*/ 2020749 h 2219325"/>
                <a:gd name="T22" fmla="*/ 793433 w 2219325"/>
                <a:gd name="T23" fmla="*/ 1894840 h 2219325"/>
                <a:gd name="T24" fmla="*/ 1611947 w 2219325"/>
                <a:gd name="T25" fmla="*/ 1244918 h 2219325"/>
                <a:gd name="T26" fmla="*/ 1898577 w 2219325"/>
                <a:gd name="T27" fmla="*/ 1613535 h 2219325"/>
                <a:gd name="T28" fmla="*/ 2016438 w 2219325"/>
                <a:gd name="T29" fmla="*/ 1342906 h 2219325"/>
                <a:gd name="T30" fmla="*/ 1464945 w 2219325"/>
                <a:gd name="T31" fmla="*/ 1588135 h 2219325"/>
                <a:gd name="T32" fmla="*/ 1527810 w 2219325"/>
                <a:gd name="T33" fmla="*/ 1182688 h 2219325"/>
                <a:gd name="T34" fmla="*/ 727393 w 2219325"/>
                <a:gd name="T35" fmla="*/ 1480820 h 2219325"/>
                <a:gd name="T36" fmla="*/ 185422 w 2219325"/>
                <a:gd name="T37" fmla="*/ 1251450 h 2219325"/>
                <a:gd name="T38" fmla="*/ 287674 w 2219325"/>
                <a:gd name="T39" fmla="*/ 1555032 h 2219325"/>
                <a:gd name="T40" fmla="*/ 619125 w 2219325"/>
                <a:gd name="T41" fmla="*/ 1365568 h 2219325"/>
                <a:gd name="T42" fmla="*/ 1581467 w 2219325"/>
                <a:gd name="T43" fmla="*/ 739458 h 2219325"/>
                <a:gd name="T44" fmla="*/ 2043430 w 2219325"/>
                <a:gd name="T45" fmla="*/ 1036784 h 2219325"/>
                <a:gd name="T46" fmla="*/ 1963406 w 2219325"/>
                <a:gd name="T47" fmla="*/ 723993 h 2219325"/>
                <a:gd name="T48" fmla="*/ 1522095 w 2219325"/>
                <a:gd name="T49" fmla="*/ 943928 h 2219325"/>
                <a:gd name="T50" fmla="*/ 762000 w 2219325"/>
                <a:gd name="T51" fmla="*/ 606108 h 2219325"/>
                <a:gd name="T52" fmla="*/ 692467 w 2219325"/>
                <a:gd name="T53" fmla="*/ 1005840 h 2219325"/>
                <a:gd name="T54" fmla="*/ 239406 w 2219325"/>
                <a:gd name="T55" fmla="*/ 765910 h 2219325"/>
                <a:gd name="T56" fmla="*/ 175580 w 2219325"/>
                <a:gd name="T57" fmla="*/ 1068705 h 2219325"/>
                <a:gd name="T58" fmla="*/ 649287 w 2219325"/>
                <a:gd name="T59" fmla="*/ 684848 h 2219325"/>
                <a:gd name="T60" fmla="*/ 1378267 w 2219325"/>
                <a:gd name="T61" fmla="*/ 416878 h 2219325"/>
                <a:gd name="T62" fmla="*/ 1258887 w 2219325"/>
                <a:gd name="T63" fmla="*/ 261303 h 2219325"/>
                <a:gd name="T64" fmla="*/ 1047750 w 2219325"/>
                <a:gd name="T65" fmla="*/ 209550 h 2219325"/>
                <a:gd name="T66" fmla="*/ 914400 w 2219325"/>
                <a:gd name="T67" fmla="*/ 307023 h 2219325"/>
                <a:gd name="T68" fmla="*/ 804545 w 2219325"/>
                <a:gd name="T69" fmla="*/ 491490 h 2219325"/>
                <a:gd name="T70" fmla="*/ 725264 w 2219325"/>
                <a:gd name="T71" fmla="*/ 255919 h 2219325"/>
                <a:gd name="T72" fmla="*/ 464869 w 2219325"/>
                <a:gd name="T73" fmla="*/ 431844 h 2219325"/>
                <a:gd name="T74" fmla="*/ 779145 w 2219325"/>
                <a:gd name="T75" fmla="*/ 348298 h 2219325"/>
                <a:gd name="T76" fmla="*/ 889635 w 2219325"/>
                <a:gd name="T77" fmla="*/ 207963 h 2219325"/>
                <a:gd name="T78" fmla="*/ 1403033 w 2219325"/>
                <a:gd name="T79" fmla="*/ 291783 h 2219325"/>
                <a:gd name="T80" fmla="*/ 1832574 w 2219325"/>
                <a:gd name="T81" fmla="*/ 513773 h 2219325"/>
                <a:gd name="T82" fmla="*/ 1595679 w 2219325"/>
                <a:gd name="T83" fmla="*/ 308950 h 2219325"/>
                <a:gd name="T84" fmla="*/ 1315730 w 2219325"/>
                <a:gd name="T85" fmla="*/ 196178 h 2219325"/>
                <a:gd name="T86" fmla="*/ 1465580 w 2219325"/>
                <a:gd name="T87" fmla="*/ 58420 h 2219325"/>
                <a:gd name="T88" fmla="*/ 1794510 w 2219325"/>
                <a:gd name="T89" fmla="*/ 236855 h 2219325"/>
                <a:gd name="T90" fmla="*/ 2044383 w 2219325"/>
                <a:gd name="T91" fmla="*/ 511493 h 2219325"/>
                <a:gd name="T92" fmla="*/ 2190750 w 2219325"/>
                <a:gd name="T93" fmla="*/ 859473 h 2219325"/>
                <a:gd name="T94" fmla="*/ 2210435 w 2219325"/>
                <a:gd name="T95" fmla="*/ 1250950 h 2219325"/>
                <a:gd name="T96" fmla="*/ 2097723 w 2219325"/>
                <a:gd name="T97" fmla="*/ 1614805 h 2219325"/>
                <a:gd name="T98" fmla="*/ 1875473 w 2219325"/>
                <a:gd name="T99" fmla="*/ 1913255 h 2219325"/>
                <a:gd name="T100" fmla="*/ 1566227 w 2219325"/>
                <a:gd name="T101" fmla="*/ 2121535 h 2219325"/>
                <a:gd name="T102" fmla="*/ 1195070 w 2219325"/>
                <a:gd name="T103" fmla="*/ 2215833 h 2219325"/>
                <a:gd name="T104" fmla="*/ 805815 w 2219325"/>
                <a:gd name="T105" fmla="*/ 2177098 h 2219325"/>
                <a:gd name="T106" fmla="*/ 467043 w 2219325"/>
                <a:gd name="T107" fmla="*/ 2014538 h 2219325"/>
                <a:gd name="T108" fmla="*/ 204787 w 2219325"/>
                <a:gd name="T109" fmla="*/ 1751965 h 2219325"/>
                <a:gd name="T110" fmla="*/ 42227 w 2219325"/>
                <a:gd name="T111" fmla="*/ 1413510 h 2219325"/>
                <a:gd name="T112" fmla="*/ 3175 w 2219325"/>
                <a:gd name="T113" fmla="*/ 1024255 h 2219325"/>
                <a:gd name="T114" fmla="*/ 97790 w 2219325"/>
                <a:gd name="T115" fmla="*/ 653098 h 2219325"/>
                <a:gd name="T116" fmla="*/ 306387 w 2219325"/>
                <a:gd name="T117" fmla="*/ 344488 h 2219325"/>
                <a:gd name="T118" fmla="*/ 604520 w 2219325"/>
                <a:gd name="T119" fmla="*/ 121603 h 2219325"/>
                <a:gd name="T120" fmla="*/ 968375 w 2219325"/>
                <a:gd name="T121" fmla="*/ 9208 h 2219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19325" h="2219325">
                  <a:moveTo>
                    <a:pt x="1522095" y="1695768"/>
                  </a:moveTo>
                  <a:lnTo>
                    <a:pt x="1510983" y="1725295"/>
                  </a:lnTo>
                  <a:lnTo>
                    <a:pt x="1499553" y="1754188"/>
                  </a:lnTo>
                  <a:lnTo>
                    <a:pt x="1487170" y="1781810"/>
                  </a:lnTo>
                  <a:lnTo>
                    <a:pt x="1474153" y="1808480"/>
                  </a:lnTo>
                  <a:lnTo>
                    <a:pt x="1461135" y="1834515"/>
                  </a:lnTo>
                  <a:lnTo>
                    <a:pt x="1447165" y="1859280"/>
                  </a:lnTo>
                  <a:lnTo>
                    <a:pt x="1439863" y="1871345"/>
                  </a:lnTo>
                  <a:lnTo>
                    <a:pt x="1432877" y="1883093"/>
                  </a:lnTo>
                  <a:lnTo>
                    <a:pt x="1425575" y="1894840"/>
                  </a:lnTo>
                  <a:lnTo>
                    <a:pt x="1417955" y="1905953"/>
                  </a:lnTo>
                  <a:lnTo>
                    <a:pt x="1410653" y="1917065"/>
                  </a:lnTo>
                  <a:lnTo>
                    <a:pt x="1403033" y="1927860"/>
                  </a:lnTo>
                  <a:lnTo>
                    <a:pt x="1395413" y="1938020"/>
                  </a:lnTo>
                  <a:lnTo>
                    <a:pt x="1387157" y="1948498"/>
                  </a:lnTo>
                  <a:lnTo>
                    <a:pt x="1379537" y="1958023"/>
                  </a:lnTo>
                  <a:lnTo>
                    <a:pt x="1371600" y="1967865"/>
                  </a:lnTo>
                  <a:lnTo>
                    <a:pt x="1363027" y="1977390"/>
                  </a:lnTo>
                  <a:lnTo>
                    <a:pt x="1355090" y="1986280"/>
                  </a:lnTo>
                  <a:lnTo>
                    <a:pt x="1346517" y="1994853"/>
                  </a:lnTo>
                  <a:lnTo>
                    <a:pt x="1337945" y="2003425"/>
                  </a:lnTo>
                  <a:lnTo>
                    <a:pt x="1329690" y="2011680"/>
                  </a:lnTo>
                  <a:lnTo>
                    <a:pt x="1320800" y="2019300"/>
                  </a:lnTo>
                  <a:lnTo>
                    <a:pt x="1318516" y="2021258"/>
                  </a:lnTo>
                  <a:lnTo>
                    <a:pt x="1321630" y="2020566"/>
                  </a:lnTo>
                  <a:lnTo>
                    <a:pt x="1344176" y="2015168"/>
                  </a:lnTo>
                  <a:lnTo>
                    <a:pt x="1366405" y="2008817"/>
                  </a:lnTo>
                  <a:lnTo>
                    <a:pt x="1388316" y="2002466"/>
                  </a:lnTo>
                  <a:lnTo>
                    <a:pt x="1410227" y="1995479"/>
                  </a:lnTo>
                  <a:lnTo>
                    <a:pt x="1431821" y="1987858"/>
                  </a:lnTo>
                  <a:lnTo>
                    <a:pt x="1453415" y="1979602"/>
                  </a:lnTo>
                  <a:lnTo>
                    <a:pt x="1474691" y="1971345"/>
                  </a:lnTo>
                  <a:lnTo>
                    <a:pt x="1495332" y="1962136"/>
                  </a:lnTo>
                  <a:lnTo>
                    <a:pt x="1515973" y="1952610"/>
                  </a:lnTo>
                  <a:lnTo>
                    <a:pt x="1536296" y="1942448"/>
                  </a:lnTo>
                  <a:lnTo>
                    <a:pt x="1556302" y="1931651"/>
                  </a:lnTo>
                  <a:lnTo>
                    <a:pt x="1575991" y="1920537"/>
                  </a:lnTo>
                  <a:lnTo>
                    <a:pt x="1595679" y="1909105"/>
                  </a:lnTo>
                  <a:lnTo>
                    <a:pt x="1614415" y="1897038"/>
                  </a:lnTo>
                  <a:lnTo>
                    <a:pt x="1633468" y="1884653"/>
                  </a:lnTo>
                  <a:lnTo>
                    <a:pt x="1652203" y="1872268"/>
                  </a:lnTo>
                  <a:lnTo>
                    <a:pt x="1670304" y="1858614"/>
                  </a:lnTo>
                  <a:lnTo>
                    <a:pt x="1687770" y="1845276"/>
                  </a:lnTo>
                  <a:lnTo>
                    <a:pt x="1705553" y="1830986"/>
                  </a:lnTo>
                  <a:lnTo>
                    <a:pt x="1722383" y="1816379"/>
                  </a:lnTo>
                  <a:lnTo>
                    <a:pt x="1739531" y="1801454"/>
                  </a:lnTo>
                  <a:lnTo>
                    <a:pt x="1756044" y="1786529"/>
                  </a:lnTo>
                  <a:lnTo>
                    <a:pt x="1771921" y="1770651"/>
                  </a:lnTo>
                  <a:lnTo>
                    <a:pt x="1787481" y="1754456"/>
                  </a:lnTo>
                  <a:lnTo>
                    <a:pt x="1802724" y="1737943"/>
                  </a:lnTo>
                  <a:lnTo>
                    <a:pt x="1817967" y="1721430"/>
                  </a:lnTo>
                  <a:lnTo>
                    <a:pt x="1832574" y="1704282"/>
                  </a:lnTo>
                  <a:lnTo>
                    <a:pt x="1839112" y="1695768"/>
                  </a:lnTo>
                  <a:lnTo>
                    <a:pt x="1522095" y="1695768"/>
                  </a:lnTo>
                  <a:close/>
                  <a:moveTo>
                    <a:pt x="1150620" y="1695768"/>
                  </a:moveTo>
                  <a:lnTo>
                    <a:pt x="1150620" y="2015808"/>
                  </a:lnTo>
                  <a:lnTo>
                    <a:pt x="1160780" y="2012950"/>
                  </a:lnTo>
                  <a:lnTo>
                    <a:pt x="1170940" y="2010093"/>
                  </a:lnTo>
                  <a:lnTo>
                    <a:pt x="1181100" y="2006600"/>
                  </a:lnTo>
                  <a:lnTo>
                    <a:pt x="1191260" y="2002155"/>
                  </a:lnTo>
                  <a:lnTo>
                    <a:pt x="1201103" y="1997393"/>
                  </a:lnTo>
                  <a:lnTo>
                    <a:pt x="1210945" y="1992313"/>
                  </a:lnTo>
                  <a:lnTo>
                    <a:pt x="1220787" y="1986598"/>
                  </a:lnTo>
                  <a:lnTo>
                    <a:pt x="1230313" y="1979930"/>
                  </a:lnTo>
                  <a:lnTo>
                    <a:pt x="1240155" y="1973580"/>
                  </a:lnTo>
                  <a:lnTo>
                    <a:pt x="1249680" y="1966278"/>
                  </a:lnTo>
                  <a:lnTo>
                    <a:pt x="1258887" y="1958340"/>
                  </a:lnTo>
                  <a:lnTo>
                    <a:pt x="1268095" y="1950085"/>
                  </a:lnTo>
                  <a:lnTo>
                    <a:pt x="1277303" y="1941195"/>
                  </a:lnTo>
                  <a:lnTo>
                    <a:pt x="1286510" y="1931988"/>
                  </a:lnTo>
                  <a:lnTo>
                    <a:pt x="1295400" y="1922463"/>
                  </a:lnTo>
                  <a:lnTo>
                    <a:pt x="1304607" y="1912303"/>
                  </a:lnTo>
                  <a:lnTo>
                    <a:pt x="1313180" y="1902143"/>
                  </a:lnTo>
                  <a:lnTo>
                    <a:pt x="1321753" y="1890713"/>
                  </a:lnTo>
                  <a:lnTo>
                    <a:pt x="1330325" y="1879283"/>
                  </a:lnTo>
                  <a:lnTo>
                    <a:pt x="1338897" y="1867853"/>
                  </a:lnTo>
                  <a:lnTo>
                    <a:pt x="1346835" y="1855470"/>
                  </a:lnTo>
                  <a:lnTo>
                    <a:pt x="1355090" y="1842770"/>
                  </a:lnTo>
                  <a:lnTo>
                    <a:pt x="1363027" y="1829753"/>
                  </a:lnTo>
                  <a:lnTo>
                    <a:pt x="1370647" y="1816418"/>
                  </a:lnTo>
                  <a:lnTo>
                    <a:pt x="1378267" y="1802448"/>
                  </a:lnTo>
                  <a:lnTo>
                    <a:pt x="1386205" y="1788160"/>
                  </a:lnTo>
                  <a:lnTo>
                    <a:pt x="1393507" y="1773555"/>
                  </a:lnTo>
                  <a:lnTo>
                    <a:pt x="1400810" y="1758633"/>
                  </a:lnTo>
                  <a:lnTo>
                    <a:pt x="1407477" y="1743710"/>
                  </a:lnTo>
                  <a:lnTo>
                    <a:pt x="1414463" y="1727835"/>
                  </a:lnTo>
                  <a:lnTo>
                    <a:pt x="1421447" y="1711643"/>
                  </a:lnTo>
                  <a:lnTo>
                    <a:pt x="1428115" y="1695768"/>
                  </a:lnTo>
                  <a:lnTo>
                    <a:pt x="1150620" y="1695768"/>
                  </a:lnTo>
                  <a:close/>
                  <a:moveTo>
                    <a:pt x="791210" y="1695768"/>
                  </a:moveTo>
                  <a:lnTo>
                    <a:pt x="797560" y="1711643"/>
                  </a:lnTo>
                  <a:lnTo>
                    <a:pt x="804545" y="1727835"/>
                  </a:lnTo>
                  <a:lnTo>
                    <a:pt x="811213" y="1743710"/>
                  </a:lnTo>
                  <a:lnTo>
                    <a:pt x="818515" y="1758633"/>
                  </a:lnTo>
                  <a:lnTo>
                    <a:pt x="825817" y="1773555"/>
                  </a:lnTo>
                  <a:lnTo>
                    <a:pt x="833120" y="1788160"/>
                  </a:lnTo>
                  <a:lnTo>
                    <a:pt x="840740" y="1802448"/>
                  </a:lnTo>
                  <a:lnTo>
                    <a:pt x="848360" y="1816418"/>
                  </a:lnTo>
                  <a:lnTo>
                    <a:pt x="855980" y="1829753"/>
                  </a:lnTo>
                  <a:lnTo>
                    <a:pt x="864235" y="1842770"/>
                  </a:lnTo>
                  <a:lnTo>
                    <a:pt x="872173" y="1855470"/>
                  </a:lnTo>
                  <a:lnTo>
                    <a:pt x="880427" y="1867853"/>
                  </a:lnTo>
                  <a:lnTo>
                    <a:pt x="888683" y="1879283"/>
                  </a:lnTo>
                  <a:lnTo>
                    <a:pt x="897255" y="1890713"/>
                  </a:lnTo>
                  <a:lnTo>
                    <a:pt x="906145" y="1902143"/>
                  </a:lnTo>
                  <a:lnTo>
                    <a:pt x="914400" y="1912303"/>
                  </a:lnTo>
                  <a:lnTo>
                    <a:pt x="923290" y="1922463"/>
                  </a:lnTo>
                  <a:lnTo>
                    <a:pt x="932497" y="1931988"/>
                  </a:lnTo>
                  <a:lnTo>
                    <a:pt x="941387" y="1941195"/>
                  </a:lnTo>
                  <a:lnTo>
                    <a:pt x="950595" y="1950085"/>
                  </a:lnTo>
                  <a:lnTo>
                    <a:pt x="960120" y="1958340"/>
                  </a:lnTo>
                  <a:lnTo>
                    <a:pt x="969645" y="1966278"/>
                  </a:lnTo>
                  <a:lnTo>
                    <a:pt x="979170" y="1973580"/>
                  </a:lnTo>
                  <a:lnTo>
                    <a:pt x="988695" y="1979930"/>
                  </a:lnTo>
                  <a:lnTo>
                    <a:pt x="998220" y="1986598"/>
                  </a:lnTo>
                  <a:lnTo>
                    <a:pt x="1008380" y="1992313"/>
                  </a:lnTo>
                  <a:lnTo>
                    <a:pt x="1017905" y="1997393"/>
                  </a:lnTo>
                  <a:lnTo>
                    <a:pt x="1027747" y="2002155"/>
                  </a:lnTo>
                  <a:lnTo>
                    <a:pt x="1037907" y="2006600"/>
                  </a:lnTo>
                  <a:lnTo>
                    <a:pt x="1047750" y="2010093"/>
                  </a:lnTo>
                  <a:lnTo>
                    <a:pt x="1058227" y="2012950"/>
                  </a:lnTo>
                  <a:lnTo>
                    <a:pt x="1068705" y="2015808"/>
                  </a:lnTo>
                  <a:lnTo>
                    <a:pt x="1068705" y="1695768"/>
                  </a:lnTo>
                  <a:lnTo>
                    <a:pt x="791210" y="1695768"/>
                  </a:lnTo>
                  <a:close/>
                  <a:moveTo>
                    <a:pt x="381497" y="1695768"/>
                  </a:moveTo>
                  <a:lnTo>
                    <a:pt x="388339" y="1704282"/>
                  </a:lnTo>
                  <a:lnTo>
                    <a:pt x="402946" y="1721430"/>
                  </a:lnTo>
                  <a:lnTo>
                    <a:pt x="417871" y="1737943"/>
                  </a:lnTo>
                  <a:lnTo>
                    <a:pt x="432796" y="1754456"/>
                  </a:lnTo>
                  <a:lnTo>
                    <a:pt x="448674" y="1770651"/>
                  </a:lnTo>
                  <a:lnTo>
                    <a:pt x="464869" y="1786529"/>
                  </a:lnTo>
                  <a:lnTo>
                    <a:pt x="481382" y="1801454"/>
                  </a:lnTo>
                  <a:lnTo>
                    <a:pt x="497895" y="1816379"/>
                  </a:lnTo>
                  <a:lnTo>
                    <a:pt x="515043" y="1830986"/>
                  </a:lnTo>
                  <a:lnTo>
                    <a:pt x="532826" y="1845276"/>
                  </a:lnTo>
                  <a:lnTo>
                    <a:pt x="550609" y="1858614"/>
                  </a:lnTo>
                  <a:lnTo>
                    <a:pt x="568709" y="1872268"/>
                  </a:lnTo>
                  <a:lnTo>
                    <a:pt x="587128" y="1884653"/>
                  </a:lnTo>
                  <a:lnTo>
                    <a:pt x="605863" y="1897038"/>
                  </a:lnTo>
                  <a:lnTo>
                    <a:pt x="625234" y="1909105"/>
                  </a:lnTo>
                  <a:lnTo>
                    <a:pt x="644605" y="1920537"/>
                  </a:lnTo>
                  <a:lnTo>
                    <a:pt x="664293" y="1931651"/>
                  </a:lnTo>
                  <a:lnTo>
                    <a:pt x="684299" y="1942448"/>
                  </a:lnTo>
                  <a:lnTo>
                    <a:pt x="704623" y="1952610"/>
                  </a:lnTo>
                  <a:lnTo>
                    <a:pt x="725264" y="1962136"/>
                  </a:lnTo>
                  <a:lnTo>
                    <a:pt x="746222" y="1971345"/>
                  </a:lnTo>
                  <a:lnTo>
                    <a:pt x="767181" y="1979602"/>
                  </a:lnTo>
                  <a:lnTo>
                    <a:pt x="788457" y="1987858"/>
                  </a:lnTo>
                  <a:lnTo>
                    <a:pt x="810368" y="1995479"/>
                  </a:lnTo>
                  <a:lnTo>
                    <a:pt x="832279" y="2002466"/>
                  </a:lnTo>
                  <a:lnTo>
                    <a:pt x="854190" y="2008817"/>
                  </a:lnTo>
                  <a:lnTo>
                    <a:pt x="876419" y="2015168"/>
                  </a:lnTo>
                  <a:lnTo>
                    <a:pt x="899283" y="2020566"/>
                  </a:lnTo>
                  <a:lnTo>
                    <a:pt x="900095" y="2020749"/>
                  </a:lnTo>
                  <a:lnTo>
                    <a:pt x="898525" y="2019300"/>
                  </a:lnTo>
                  <a:lnTo>
                    <a:pt x="889635" y="2011680"/>
                  </a:lnTo>
                  <a:lnTo>
                    <a:pt x="881063" y="2003425"/>
                  </a:lnTo>
                  <a:lnTo>
                    <a:pt x="872490" y="1994853"/>
                  </a:lnTo>
                  <a:lnTo>
                    <a:pt x="864235" y="1986280"/>
                  </a:lnTo>
                  <a:lnTo>
                    <a:pt x="855980" y="1977390"/>
                  </a:lnTo>
                  <a:lnTo>
                    <a:pt x="847725" y="1967865"/>
                  </a:lnTo>
                  <a:lnTo>
                    <a:pt x="839470" y="1958023"/>
                  </a:lnTo>
                  <a:lnTo>
                    <a:pt x="831850" y="1948498"/>
                  </a:lnTo>
                  <a:lnTo>
                    <a:pt x="823913" y="1938020"/>
                  </a:lnTo>
                  <a:lnTo>
                    <a:pt x="816293" y="1927860"/>
                  </a:lnTo>
                  <a:lnTo>
                    <a:pt x="808355" y="1917065"/>
                  </a:lnTo>
                  <a:lnTo>
                    <a:pt x="801053" y="1905953"/>
                  </a:lnTo>
                  <a:lnTo>
                    <a:pt x="793433" y="1894840"/>
                  </a:lnTo>
                  <a:lnTo>
                    <a:pt x="786130" y="1883093"/>
                  </a:lnTo>
                  <a:lnTo>
                    <a:pt x="779145" y="1871345"/>
                  </a:lnTo>
                  <a:lnTo>
                    <a:pt x="771843" y="1859280"/>
                  </a:lnTo>
                  <a:lnTo>
                    <a:pt x="758190" y="1834515"/>
                  </a:lnTo>
                  <a:lnTo>
                    <a:pt x="745173" y="1808480"/>
                  </a:lnTo>
                  <a:lnTo>
                    <a:pt x="731837" y="1781810"/>
                  </a:lnTo>
                  <a:lnTo>
                    <a:pt x="719773" y="1754188"/>
                  </a:lnTo>
                  <a:lnTo>
                    <a:pt x="708025" y="1725295"/>
                  </a:lnTo>
                  <a:lnTo>
                    <a:pt x="696913" y="1695768"/>
                  </a:lnTo>
                  <a:lnTo>
                    <a:pt x="381497" y="1695768"/>
                  </a:lnTo>
                  <a:close/>
                  <a:moveTo>
                    <a:pt x="1615757" y="1150938"/>
                  </a:moveTo>
                  <a:lnTo>
                    <a:pt x="1615123" y="1182688"/>
                  </a:lnTo>
                  <a:lnTo>
                    <a:pt x="1613535" y="1213803"/>
                  </a:lnTo>
                  <a:lnTo>
                    <a:pt x="1611947" y="1244918"/>
                  </a:lnTo>
                  <a:lnTo>
                    <a:pt x="1609725" y="1275715"/>
                  </a:lnTo>
                  <a:lnTo>
                    <a:pt x="1607185" y="1305878"/>
                  </a:lnTo>
                  <a:lnTo>
                    <a:pt x="1603693" y="1336040"/>
                  </a:lnTo>
                  <a:lnTo>
                    <a:pt x="1600200" y="1365568"/>
                  </a:lnTo>
                  <a:lnTo>
                    <a:pt x="1596073" y="1394778"/>
                  </a:lnTo>
                  <a:lnTo>
                    <a:pt x="1591627" y="1423670"/>
                  </a:lnTo>
                  <a:lnTo>
                    <a:pt x="1586547" y="1451928"/>
                  </a:lnTo>
                  <a:lnTo>
                    <a:pt x="1581467" y="1479868"/>
                  </a:lnTo>
                  <a:lnTo>
                    <a:pt x="1576070" y="1507808"/>
                  </a:lnTo>
                  <a:lnTo>
                    <a:pt x="1569720" y="1534478"/>
                  </a:lnTo>
                  <a:lnTo>
                    <a:pt x="1563370" y="1561465"/>
                  </a:lnTo>
                  <a:lnTo>
                    <a:pt x="1556385" y="1587500"/>
                  </a:lnTo>
                  <a:lnTo>
                    <a:pt x="1549083" y="1613535"/>
                  </a:lnTo>
                  <a:lnTo>
                    <a:pt x="1898577" y="1613535"/>
                  </a:lnTo>
                  <a:lnTo>
                    <a:pt x="1898625" y="1613462"/>
                  </a:lnTo>
                  <a:lnTo>
                    <a:pt x="1910375" y="1594091"/>
                  </a:lnTo>
                  <a:lnTo>
                    <a:pt x="1922124" y="1574720"/>
                  </a:lnTo>
                  <a:lnTo>
                    <a:pt x="1933239" y="1555032"/>
                  </a:lnTo>
                  <a:lnTo>
                    <a:pt x="1943401" y="1535026"/>
                  </a:lnTo>
                  <a:lnTo>
                    <a:pt x="1953880" y="1514703"/>
                  </a:lnTo>
                  <a:lnTo>
                    <a:pt x="1963406" y="1493744"/>
                  </a:lnTo>
                  <a:lnTo>
                    <a:pt x="1972298" y="1473103"/>
                  </a:lnTo>
                  <a:lnTo>
                    <a:pt x="1981189" y="1452145"/>
                  </a:lnTo>
                  <a:lnTo>
                    <a:pt x="1989128" y="1430868"/>
                  </a:lnTo>
                  <a:lnTo>
                    <a:pt x="1997067" y="1408957"/>
                  </a:lnTo>
                  <a:lnTo>
                    <a:pt x="2003736" y="1387364"/>
                  </a:lnTo>
                  <a:lnTo>
                    <a:pt x="2010404" y="1365135"/>
                  </a:lnTo>
                  <a:lnTo>
                    <a:pt x="2016438" y="1342906"/>
                  </a:lnTo>
                  <a:lnTo>
                    <a:pt x="2021836" y="1320042"/>
                  </a:lnTo>
                  <a:lnTo>
                    <a:pt x="2026917" y="1297496"/>
                  </a:lnTo>
                  <a:lnTo>
                    <a:pt x="2031681" y="1274949"/>
                  </a:lnTo>
                  <a:lnTo>
                    <a:pt x="2035491" y="1251450"/>
                  </a:lnTo>
                  <a:lnTo>
                    <a:pt x="2038349" y="1228269"/>
                  </a:lnTo>
                  <a:lnTo>
                    <a:pt x="2041207" y="1204770"/>
                  </a:lnTo>
                  <a:lnTo>
                    <a:pt x="2043430" y="1180953"/>
                  </a:lnTo>
                  <a:lnTo>
                    <a:pt x="2044700" y="1157137"/>
                  </a:lnTo>
                  <a:lnTo>
                    <a:pt x="2044945" y="1150938"/>
                  </a:lnTo>
                  <a:lnTo>
                    <a:pt x="1615757" y="1150938"/>
                  </a:lnTo>
                  <a:close/>
                  <a:moveTo>
                    <a:pt x="1150620" y="1150938"/>
                  </a:moveTo>
                  <a:lnTo>
                    <a:pt x="1150620" y="1613535"/>
                  </a:lnTo>
                  <a:lnTo>
                    <a:pt x="1456690" y="1613535"/>
                  </a:lnTo>
                  <a:lnTo>
                    <a:pt x="1464945" y="1588135"/>
                  </a:lnTo>
                  <a:lnTo>
                    <a:pt x="1472247" y="1561783"/>
                  </a:lnTo>
                  <a:lnTo>
                    <a:pt x="1479233" y="1535430"/>
                  </a:lnTo>
                  <a:lnTo>
                    <a:pt x="1485583" y="1508125"/>
                  </a:lnTo>
                  <a:lnTo>
                    <a:pt x="1491615" y="1480820"/>
                  </a:lnTo>
                  <a:lnTo>
                    <a:pt x="1497013" y="1452880"/>
                  </a:lnTo>
                  <a:lnTo>
                    <a:pt x="1502410" y="1423988"/>
                  </a:lnTo>
                  <a:lnTo>
                    <a:pt x="1507490" y="1395095"/>
                  </a:lnTo>
                  <a:lnTo>
                    <a:pt x="1511617" y="1365885"/>
                  </a:lnTo>
                  <a:lnTo>
                    <a:pt x="1515745" y="1336358"/>
                  </a:lnTo>
                  <a:lnTo>
                    <a:pt x="1518920" y="1305878"/>
                  </a:lnTo>
                  <a:lnTo>
                    <a:pt x="1522095" y="1275715"/>
                  </a:lnTo>
                  <a:lnTo>
                    <a:pt x="1524317" y="1244918"/>
                  </a:lnTo>
                  <a:lnTo>
                    <a:pt x="1526857" y="1213803"/>
                  </a:lnTo>
                  <a:lnTo>
                    <a:pt x="1527810" y="1182688"/>
                  </a:lnTo>
                  <a:lnTo>
                    <a:pt x="1529080" y="1150938"/>
                  </a:lnTo>
                  <a:lnTo>
                    <a:pt x="1150620" y="1150938"/>
                  </a:lnTo>
                  <a:close/>
                  <a:moveTo>
                    <a:pt x="690245" y="1150938"/>
                  </a:moveTo>
                  <a:lnTo>
                    <a:pt x="691197" y="1182688"/>
                  </a:lnTo>
                  <a:lnTo>
                    <a:pt x="692467" y="1213803"/>
                  </a:lnTo>
                  <a:lnTo>
                    <a:pt x="694690" y="1244918"/>
                  </a:lnTo>
                  <a:lnTo>
                    <a:pt x="696913" y="1275715"/>
                  </a:lnTo>
                  <a:lnTo>
                    <a:pt x="700087" y="1305878"/>
                  </a:lnTo>
                  <a:lnTo>
                    <a:pt x="703580" y="1336358"/>
                  </a:lnTo>
                  <a:lnTo>
                    <a:pt x="707390" y="1365885"/>
                  </a:lnTo>
                  <a:lnTo>
                    <a:pt x="711517" y="1395095"/>
                  </a:lnTo>
                  <a:lnTo>
                    <a:pt x="716597" y="1423988"/>
                  </a:lnTo>
                  <a:lnTo>
                    <a:pt x="721677" y="1452880"/>
                  </a:lnTo>
                  <a:lnTo>
                    <a:pt x="727393" y="1480820"/>
                  </a:lnTo>
                  <a:lnTo>
                    <a:pt x="733425" y="1508125"/>
                  </a:lnTo>
                  <a:lnTo>
                    <a:pt x="740093" y="1535430"/>
                  </a:lnTo>
                  <a:lnTo>
                    <a:pt x="747077" y="1561783"/>
                  </a:lnTo>
                  <a:lnTo>
                    <a:pt x="754380" y="1588135"/>
                  </a:lnTo>
                  <a:lnTo>
                    <a:pt x="762000" y="1613535"/>
                  </a:lnTo>
                  <a:lnTo>
                    <a:pt x="1068705" y="1613535"/>
                  </a:lnTo>
                  <a:lnTo>
                    <a:pt x="1068705" y="1150938"/>
                  </a:lnTo>
                  <a:lnTo>
                    <a:pt x="690245" y="1150938"/>
                  </a:lnTo>
                  <a:close/>
                  <a:moveTo>
                    <a:pt x="175650" y="1150938"/>
                  </a:moveTo>
                  <a:lnTo>
                    <a:pt x="175895" y="1157137"/>
                  </a:lnTo>
                  <a:lnTo>
                    <a:pt x="177165" y="1180953"/>
                  </a:lnTo>
                  <a:lnTo>
                    <a:pt x="179706" y="1204770"/>
                  </a:lnTo>
                  <a:lnTo>
                    <a:pt x="182246" y="1228269"/>
                  </a:lnTo>
                  <a:lnTo>
                    <a:pt x="185422" y="1251450"/>
                  </a:lnTo>
                  <a:lnTo>
                    <a:pt x="189232" y="1274949"/>
                  </a:lnTo>
                  <a:lnTo>
                    <a:pt x="193678" y="1297496"/>
                  </a:lnTo>
                  <a:lnTo>
                    <a:pt x="198759" y="1320042"/>
                  </a:lnTo>
                  <a:lnTo>
                    <a:pt x="204158" y="1342906"/>
                  </a:lnTo>
                  <a:lnTo>
                    <a:pt x="210191" y="1365135"/>
                  </a:lnTo>
                  <a:lnTo>
                    <a:pt x="216860" y="1387364"/>
                  </a:lnTo>
                  <a:lnTo>
                    <a:pt x="223846" y="1408957"/>
                  </a:lnTo>
                  <a:lnTo>
                    <a:pt x="231467" y="1430868"/>
                  </a:lnTo>
                  <a:lnTo>
                    <a:pt x="239406" y="1452145"/>
                  </a:lnTo>
                  <a:lnTo>
                    <a:pt x="248298" y="1473103"/>
                  </a:lnTo>
                  <a:lnTo>
                    <a:pt x="257189" y="1493744"/>
                  </a:lnTo>
                  <a:lnTo>
                    <a:pt x="266716" y="1514703"/>
                  </a:lnTo>
                  <a:lnTo>
                    <a:pt x="277195" y="1535026"/>
                  </a:lnTo>
                  <a:lnTo>
                    <a:pt x="287674" y="1555032"/>
                  </a:lnTo>
                  <a:lnTo>
                    <a:pt x="298789" y="1574720"/>
                  </a:lnTo>
                  <a:lnTo>
                    <a:pt x="310221" y="1594091"/>
                  </a:lnTo>
                  <a:lnTo>
                    <a:pt x="322288" y="1613462"/>
                  </a:lnTo>
                  <a:lnTo>
                    <a:pt x="322335" y="1613535"/>
                  </a:lnTo>
                  <a:lnTo>
                    <a:pt x="670243" y="1613535"/>
                  </a:lnTo>
                  <a:lnTo>
                    <a:pt x="662940" y="1587500"/>
                  </a:lnTo>
                  <a:lnTo>
                    <a:pt x="655955" y="1561465"/>
                  </a:lnTo>
                  <a:lnTo>
                    <a:pt x="649287" y="1534478"/>
                  </a:lnTo>
                  <a:lnTo>
                    <a:pt x="643255" y="1507808"/>
                  </a:lnTo>
                  <a:lnTo>
                    <a:pt x="637540" y="1479868"/>
                  </a:lnTo>
                  <a:lnTo>
                    <a:pt x="632460" y="1451928"/>
                  </a:lnTo>
                  <a:lnTo>
                    <a:pt x="627380" y="1423670"/>
                  </a:lnTo>
                  <a:lnTo>
                    <a:pt x="622935" y="1394778"/>
                  </a:lnTo>
                  <a:lnTo>
                    <a:pt x="619125" y="1365568"/>
                  </a:lnTo>
                  <a:lnTo>
                    <a:pt x="614997" y="1336040"/>
                  </a:lnTo>
                  <a:lnTo>
                    <a:pt x="612140" y="1305878"/>
                  </a:lnTo>
                  <a:lnTo>
                    <a:pt x="609283" y="1275715"/>
                  </a:lnTo>
                  <a:lnTo>
                    <a:pt x="607060" y="1244918"/>
                  </a:lnTo>
                  <a:lnTo>
                    <a:pt x="605155" y="1213803"/>
                  </a:lnTo>
                  <a:lnTo>
                    <a:pt x="603885" y="1182688"/>
                  </a:lnTo>
                  <a:lnTo>
                    <a:pt x="603250" y="1150938"/>
                  </a:lnTo>
                  <a:lnTo>
                    <a:pt x="175650" y="1150938"/>
                  </a:lnTo>
                  <a:close/>
                  <a:moveTo>
                    <a:pt x="1549083" y="606108"/>
                  </a:moveTo>
                  <a:lnTo>
                    <a:pt x="1556385" y="631825"/>
                  </a:lnTo>
                  <a:lnTo>
                    <a:pt x="1563370" y="657860"/>
                  </a:lnTo>
                  <a:lnTo>
                    <a:pt x="1569720" y="684848"/>
                  </a:lnTo>
                  <a:lnTo>
                    <a:pt x="1576070" y="712153"/>
                  </a:lnTo>
                  <a:lnTo>
                    <a:pt x="1581467" y="739458"/>
                  </a:lnTo>
                  <a:lnTo>
                    <a:pt x="1586547" y="767398"/>
                  </a:lnTo>
                  <a:lnTo>
                    <a:pt x="1591627" y="795973"/>
                  </a:lnTo>
                  <a:lnTo>
                    <a:pt x="1596073" y="824865"/>
                  </a:lnTo>
                  <a:lnTo>
                    <a:pt x="1600200" y="854393"/>
                  </a:lnTo>
                  <a:lnTo>
                    <a:pt x="1603693" y="883920"/>
                  </a:lnTo>
                  <a:lnTo>
                    <a:pt x="1607185" y="914083"/>
                  </a:lnTo>
                  <a:lnTo>
                    <a:pt x="1609725" y="944245"/>
                  </a:lnTo>
                  <a:lnTo>
                    <a:pt x="1611947" y="974725"/>
                  </a:lnTo>
                  <a:lnTo>
                    <a:pt x="1613535" y="1005840"/>
                  </a:lnTo>
                  <a:lnTo>
                    <a:pt x="1615123" y="1036955"/>
                  </a:lnTo>
                  <a:lnTo>
                    <a:pt x="1615757" y="1068705"/>
                  </a:lnTo>
                  <a:lnTo>
                    <a:pt x="2045016" y="1068705"/>
                  </a:lnTo>
                  <a:lnTo>
                    <a:pt x="2044700" y="1060601"/>
                  </a:lnTo>
                  <a:lnTo>
                    <a:pt x="2043430" y="1036784"/>
                  </a:lnTo>
                  <a:lnTo>
                    <a:pt x="2041207" y="1013285"/>
                  </a:lnTo>
                  <a:lnTo>
                    <a:pt x="2038349" y="990104"/>
                  </a:lnTo>
                  <a:lnTo>
                    <a:pt x="2035491" y="966605"/>
                  </a:lnTo>
                  <a:lnTo>
                    <a:pt x="2031681" y="943423"/>
                  </a:lnTo>
                  <a:lnTo>
                    <a:pt x="2026917" y="920559"/>
                  </a:lnTo>
                  <a:lnTo>
                    <a:pt x="2021836" y="897695"/>
                  </a:lnTo>
                  <a:lnTo>
                    <a:pt x="2016438" y="875149"/>
                  </a:lnTo>
                  <a:lnTo>
                    <a:pt x="2010404" y="852920"/>
                  </a:lnTo>
                  <a:lnTo>
                    <a:pt x="2003736" y="831009"/>
                  </a:lnTo>
                  <a:lnTo>
                    <a:pt x="1997067" y="809098"/>
                  </a:lnTo>
                  <a:lnTo>
                    <a:pt x="1989128" y="787504"/>
                  </a:lnTo>
                  <a:lnTo>
                    <a:pt x="1981189" y="765910"/>
                  </a:lnTo>
                  <a:lnTo>
                    <a:pt x="1972298" y="744634"/>
                  </a:lnTo>
                  <a:lnTo>
                    <a:pt x="1963406" y="723993"/>
                  </a:lnTo>
                  <a:lnTo>
                    <a:pt x="1953880" y="703352"/>
                  </a:lnTo>
                  <a:lnTo>
                    <a:pt x="1943401" y="683029"/>
                  </a:lnTo>
                  <a:lnTo>
                    <a:pt x="1933239" y="663023"/>
                  </a:lnTo>
                  <a:lnTo>
                    <a:pt x="1922124" y="643335"/>
                  </a:lnTo>
                  <a:lnTo>
                    <a:pt x="1910375" y="623646"/>
                  </a:lnTo>
                  <a:lnTo>
                    <a:pt x="1899375" y="606108"/>
                  </a:lnTo>
                  <a:lnTo>
                    <a:pt x="1549083" y="606108"/>
                  </a:lnTo>
                  <a:close/>
                  <a:moveTo>
                    <a:pt x="1150620" y="606108"/>
                  </a:moveTo>
                  <a:lnTo>
                    <a:pt x="1150620" y="1068705"/>
                  </a:lnTo>
                  <a:lnTo>
                    <a:pt x="1529080" y="1068705"/>
                  </a:lnTo>
                  <a:lnTo>
                    <a:pt x="1527810" y="1036955"/>
                  </a:lnTo>
                  <a:lnTo>
                    <a:pt x="1526857" y="1005840"/>
                  </a:lnTo>
                  <a:lnTo>
                    <a:pt x="1524317" y="974725"/>
                  </a:lnTo>
                  <a:lnTo>
                    <a:pt x="1522095" y="943928"/>
                  </a:lnTo>
                  <a:lnTo>
                    <a:pt x="1518920" y="913448"/>
                  </a:lnTo>
                  <a:lnTo>
                    <a:pt x="1515745" y="883603"/>
                  </a:lnTo>
                  <a:lnTo>
                    <a:pt x="1511617" y="853758"/>
                  </a:lnTo>
                  <a:lnTo>
                    <a:pt x="1507490" y="824548"/>
                  </a:lnTo>
                  <a:lnTo>
                    <a:pt x="1502410" y="795655"/>
                  </a:lnTo>
                  <a:lnTo>
                    <a:pt x="1497013" y="767080"/>
                  </a:lnTo>
                  <a:lnTo>
                    <a:pt x="1491615" y="739140"/>
                  </a:lnTo>
                  <a:lnTo>
                    <a:pt x="1485583" y="711518"/>
                  </a:lnTo>
                  <a:lnTo>
                    <a:pt x="1479233" y="684213"/>
                  </a:lnTo>
                  <a:lnTo>
                    <a:pt x="1472247" y="657543"/>
                  </a:lnTo>
                  <a:lnTo>
                    <a:pt x="1464945" y="631508"/>
                  </a:lnTo>
                  <a:lnTo>
                    <a:pt x="1456690" y="606108"/>
                  </a:lnTo>
                  <a:lnTo>
                    <a:pt x="1150620" y="606108"/>
                  </a:lnTo>
                  <a:close/>
                  <a:moveTo>
                    <a:pt x="762000" y="606108"/>
                  </a:moveTo>
                  <a:lnTo>
                    <a:pt x="754380" y="631508"/>
                  </a:lnTo>
                  <a:lnTo>
                    <a:pt x="747077" y="657543"/>
                  </a:lnTo>
                  <a:lnTo>
                    <a:pt x="740093" y="684213"/>
                  </a:lnTo>
                  <a:lnTo>
                    <a:pt x="733425" y="711518"/>
                  </a:lnTo>
                  <a:lnTo>
                    <a:pt x="727393" y="739140"/>
                  </a:lnTo>
                  <a:lnTo>
                    <a:pt x="721677" y="767080"/>
                  </a:lnTo>
                  <a:lnTo>
                    <a:pt x="716597" y="795655"/>
                  </a:lnTo>
                  <a:lnTo>
                    <a:pt x="711517" y="824548"/>
                  </a:lnTo>
                  <a:lnTo>
                    <a:pt x="707390" y="853758"/>
                  </a:lnTo>
                  <a:lnTo>
                    <a:pt x="703580" y="883603"/>
                  </a:lnTo>
                  <a:lnTo>
                    <a:pt x="700087" y="913448"/>
                  </a:lnTo>
                  <a:lnTo>
                    <a:pt x="696913" y="943928"/>
                  </a:lnTo>
                  <a:lnTo>
                    <a:pt x="694690" y="974725"/>
                  </a:lnTo>
                  <a:lnTo>
                    <a:pt x="692467" y="1005840"/>
                  </a:lnTo>
                  <a:lnTo>
                    <a:pt x="691197" y="1036955"/>
                  </a:lnTo>
                  <a:lnTo>
                    <a:pt x="690245" y="1068705"/>
                  </a:lnTo>
                  <a:lnTo>
                    <a:pt x="1068705" y="1068705"/>
                  </a:lnTo>
                  <a:lnTo>
                    <a:pt x="1068705" y="606108"/>
                  </a:lnTo>
                  <a:lnTo>
                    <a:pt x="762000" y="606108"/>
                  </a:lnTo>
                  <a:close/>
                  <a:moveTo>
                    <a:pt x="321517" y="606108"/>
                  </a:moveTo>
                  <a:lnTo>
                    <a:pt x="310221" y="623646"/>
                  </a:lnTo>
                  <a:lnTo>
                    <a:pt x="298789" y="643335"/>
                  </a:lnTo>
                  <a:lnTo>
                    <a:pt x="287674" y="663023"/>
                  </a:lnTo>
                  <a:lnTo>
                    <a:pt x="277195" y="683029"/>
                  </a:lnTo>
                  <a:lnTo>
                    <a:pt x="266716" y="703352"/>
                  </a:lnTo>
                  <a:lnTo>
                    <a:pt x="257189" y="723993"/>
                  </a:lnTo>
                  <a:lnTo>
                    <a:pt x="248298" y="744634"/>
                  </a:lnTo>
                  <a:lnTo>
                    <a:pt x="239406" y="765910"/>
                  </a:lnTo>
                  <a:lnTo>
                    <a:pt x="231467" y="787504"/>
                  </a:lnTo>
                  <a:lnTo>
                    <a:pt x="223846" y="809098"/>
                  </a:lnTo>
                  <a:lnTo>
                    <a:pt x="216860" y="831009"/>
                  </a:lnTo>
                  <a:lnTo>
                    <a:pt x="210191" y="852920"/>
                  </a:lnTo>
                  <a:lnTo>
                    <a:pt x="204158" y="875149"/>
                  </a:lnTo>
                  <a:lnTo>
                    <a:pt x="198759" y="897695"/>
                  </a:lnTo>
                  <a:lnTo>
                    <a:pt x="193678" y="920559"/>
                  </a:lnTo>
                  <a:lnTo>
                    <a:pt x="189232" y="943423"/>
                  </a:lnTo>
                  <a:lnTo>
                    <a:pt x="185422" y="966605"/>
                  </a:lnTo>
                  <a:lnTo>
                    <a:pt x="182246" y="990104"/>
                  </a:lnTo>
                  <a:lnTo>
                    <a:pt x="179706" y="1013285"/>
                  </a:lnTo>
                  <a:lnTo>
                    <a:pt x="177165" y="1036784"/>
                  </a:lnTo>
                  <a:lnTo>
                    <a:pt x="175895" y="1060601"/>
                  </a:lnTo>
                  <a:lnTo>
                    <a:pt x="175580" y="1068705"/>
                  </a:lnTo>
                  <a:lnTo>
                    <a:pt x="603250" y="1068705"/>
                  </a:lnTo>
                  <a:lnTo>
                    <a:pt x="603885" y="1036955"/>
                  </a:lnTo>
                  <a:lnTo>
                    <a:pt x="605155" y="1005840"/>
                  </a:lnTo>
                  <a:lnTo>
                    <a:pt x="607060" y="974725"/>
                  </a:lnTo>
                  <a:lnTo>
                    <a:pt x="609283" y="944245"/>
                  </a:lnTo>
                  <a:lnTo>
                    <a:pt x="612140" y="914083"/>
                  </a:lnTo>
                  <a:lnTo>
                    <a:pt x="614997" y="883920"/>
                  </a:lnTo>
                  <a:lnTo>
                    <a:pt x="619125" y="854393"/>
                  </a:lnTo>
                  <a:lnTo>
                    <a:pt x="622935" y="824865"/>
                  </a:lnTo>
                  <a:lnTo>
                    <a:pt x="627380" y="795973"/>
                  </a:lnTo>
                  <a:lnTo>
                    <a:pt x="632460" y="767398"/>
                  </a:lnTo>
                  <a:lnTo>
                    <a:pt x="637540" y="739458"/>
                  </a:lnTo>
                  <a:lnTo>
                    <a:pt x="643255" y="712153"/>
                  </a:lnTo>
                  <a:lnTo>
                    <a:pt x="649287" y="684848"/>
                  </a:lnTo>
                  <a:lnTo>
                    <a:pt x="655955" y="657860"/>
                  </a:lnTo>
                  <a:lnTo>
                    <a:pt x="662940" y="631825"/>
                  </a:lnTo>
                  <a:lnTo>
                    <a:pt x="670243" y="606108"/>
                  </a:lnTo>
                  <a:lnTo>
                    <a:pt x="321517" y="606108"/>
                  </a:lnTo>
                  <a:close/>
                  <a:moveTo>
                    <a:pt x="1150620" y="203835"/>
                  </a:moveTo>
                  <a:lnTo>
                    <a:pt x="1150620" y="523875"/>
                  </a:lnTo>
                  <a:lnTo>
                    <a:pt x="1428115" y="523875"/>
                  </a:lnTo>
                  <a:lnTo>
                    <a:pt x="1421447" y="507683"/>
                  </a:lnTo>
                  <a:lnTo>
                    <a:pt x="1414463" y="491490"/>
                  </a:lnTo>
                  <a:lnTo>
                    <a:pt x="1407477" y="476250"/>
                  </a:lnTo>
                  <a:lnTo>
                    <a:pt x="1400810" y="460693"/>
                  </a:lnTo>
                  <a:lnTo>
                    <a:pt x="1393507" y="445770"/>
                  </a:lnTo>
                  <a:lnTo>
                    <a:pt x="1386205" y="431165"/>
                  </a:lnTo>
                  <a:lnTo>
                    <a:pt x="1378267" y="416878"/>
                  </a:lnTo>
                  <a:lnTo>
                    <a:pt x="1370647" y="403225"/>
                  </a:lnTo>
                  <a:lnTo>
                    <a:pt x="1363027" y="389890"/>
                  </a:lnTo>
                  <a:lnTo>
                    <a:pt x="1355090" y="376555"/>
                  </a:lnTo>
                  <a:lnTo>
                    <a:pt x="1346835" y="363855"/>
                  </a:lnTo>
                  <a:lnTo>
                    <a:pt x="1338897" y="352108"/>
                  </a:lnTo>
                  <a:lnTo>
                    <a:pt x="1330325" y="340043"/>
                  </a:lnTo>
                  <a:lnTo>
                    <a:pt x="1321753" y="328613"/>
                  </a:lnTo>
                  <a:lnTo>
                    <a:pt x="1313180" y="317818"/>
                  </a:lnTo>
                  <a:lnTo>
                    <a:pt x="1304607" y="307023"/>
                  </a:lnTo>
                  <a:lnTo>
                    <a:pt x="1295400" y="297180"/>
                  </a:lnTo>
                  <a:lnTo>
                    <a:pt x="1286510" y="287655"/>
                  </a:lnTo>
                  <a:lnTo>
                    <a:pt x="1277303" y="278448"/>
                  </a:lnTo>
                  <a:lnTo>
                    <a:pt x="1268095" y="269558"/>
                  </a:lnTo>
                  <a:lnTo>
                    <a:pt x="1258887" y="261303"/>
                  </a:lnTo>
                  <a:lnTo>
                    <a:pt x="1249680" y="253365"/>
                  </a:lnTo>
                  <a:lnTo>
                    <a:pt x="1240155" y="246063"/>
                  </a:lnTo>
                  <a:lnTo>
                    <a:pt x="1230313" y="239395"/>
                  </a:lnTo>
                  <a:lnTo>
                    <a:pt x="1220787" y="233045"/>
                  </a:lnTo>
                  <a:lnTo>
                    <a:pt x="1210945" y="227330"/>
                  </a:lnTo>
                  <a:lnTo>
                    <a:pt x="1201103" y="222250"/>
                  </a:lnTo>
                  <a:lnTo>
                    <a:pt x="1191260" y="217170"/>
                  </a:lnTo>
                  <a:lnTo>
                    <a:pt x="1181100" y="213043"/>
                  </a:lnTo>
                  <a:lnTo>
                    <a:pt x="1170940" y="209550"/>
                  </a:lnTo>
                  <a:lnTo>
                    <a:pt x="1160780" y="206375"/>
                  </a:lnTo>
                  <a:lnTo>
                    <a:pt x="1150620" y="203835"/>
                  </a:lnTo>
                  <a:close/>
                  <a:moveTo>
                    <a:pt x="1068705" y="203835"/>
                  </a:moveTo>
                  <a:lnTo>
                    <a:pt x="1058227" y="206375"/>
                  </a:lnTo>
                  <a:lnTo>
                    <a:pt x="1047750" y="209550"/>
                  </a:lnTo>
                  <a:lnTo>
                    <a:pt x="1037907" y="213043"/>
                  </a:lnTo>
                  <a:lnTo>
                    <a:pt x="1027747" y="217170"/>
                  </a:lnTo>
                  <a:lnTo>
                    <a:pt x="1017905" y="222250"/>
                  </a:lnTo>
                  <a:lnTo>
                    <a:pt x="1008380" y="227330"/>
                  </a:lnTo>
                  <a:lnTo>
                    <a:pt x="998220" y="233045"/>
                  </a:lnTo>
                  <a:lnTo>
                    <a:pt x="988695" y="239395"/>
                  </a:lnTo>
                  <a:lnTo>
                    <a:pt x="979170" y="246063"/>
                  </a:lnTo>
                  <a:lnTo>
                    <a:pt x="969645" y="253365"/>
                  </a:lnTo>
                  <a:lnTo>
                    <a:pt x="960120" y="261303"/>
                  </a:lnTo>
                  <a:lnTo>
                    <a:pt x="950595" y="269558"/>
                  </a:lnTo>
                  <a:lnTo>
                    <a:pt x="941387" y="278448"/>
                  </a:lnTo>
                  <a:lnTo>
                    <a:pt x="932497" y="287655"/>
                  </a:lnTo>
                  <a:lnTo>
                    <a:pt x="923290" y="297180"/>
                  </a:lnTo>
                  <a:lnTo>
                    <a:pt x="914400" y="307023"/>
                  </a:lnTo>
                  <a:lnTo>
                    <a:pt x="906145" y="317818"/>
                  </a:lnTo>
                  <a:lnTo>
                    <a:pt x="897255" y="328613"/>
                  </a:lnTo>
                  <a:lnTo>
                    <a:pt x="888683" y="340043"/>
                  </a:lnTo>
                  <a:lnTo>
                    <a:pt x="880427" y="352108"/>
                  </a:lnTo>
                  <a:lnTo>
                    <a:pt x="872173" y="363855"/>
                  </a:lnTo>
                  <a:lnTo>
                    <a:pt x="864235" y="376555"/>
                  </a:lnTo>
                  <a:lnTo>
                    <a:pt x="855980" y="389890"/>
                  </a:lnTo>
                  <a:lnTo>
                    <a:pt x="848360" y="403225"/>
                  </a:lnTo>
                  <a:lnTo>
                    <a:pt x="840740" y="416878"/>
                  </a:lnTo>
                  <a:lnTo>
                    <a:pt x="833120" y="431165"/>
                  </a:lnTo>
                  <a:lnTo>
                    <a:pt x="825817" y="445770"/>
                  </a:lnTo>
                  <a:lnTo>
                    <a:pt x="818515" y="460693"/>
                  </a:lnTo>
                  <a:lnTo>
                    <a:pt x="811213" y="476250"/>
                  </a:lnTo>
                  <a:lnTo>
                    <a:pt x="804545" y="491490"/>
                  </a:lnTo>
                  <a:lnTo>
                    <a:pt x="797560" y="507683"/>
                  </a:lnTo>
                  <a:lnTo>
                    <a:pt x="791210" y="523875"/>
                  </a:lnTo>
                  <a:lnTo>
                    <a:pt x="1068705" y="523875"/>
                  </a:lnTo>
                  <a:lnTo>
                    <a:pt x="1068705" y="203835"/>
                  </a:lnTo>
                  <a:close/>
                  <a:moveTo>
                    <a:pt x="902594" y="196743"/>
                  </a:moveTo>
                  <a:lnTo>
                    <a:pt x="899283" y="197489"/>
                  </a:lnTo>
                  <a:lnTo>
                    <a:pt x="876419" y="202887"/>
                  </a:lnTo>
                  <a:lnTo>
                    <a:pt x="854190" y="208921"/>
                  </a:lnTo>
                  <a:lnTo>
                    <a:pt x="832279" y="215589"/>
                  </a:lnTo>
                  <a:lnTo>
                    <a:pt x="810368" y="222258"/>
                  </a:lnTo>
                  <a:lnTo>
                    <a:pt x="788457" y="230197"/>
                  </a:lnTo>
                  <a:lnTo>
                    <a:pt x="767181" y="238136"/>
                  </a:lnTo>
                  <a:lnTo>
                    <a:pt x="746222" y="247027"/>
                  </a:lnTo>
                  <a:lnTo>
                    <a:pt x="725264" y="255919"/>
                  </a:lnTo>
                  <a:lnTo>
                    <a:pt x="704623" y="265445"/>
                  </a:lnTo>
                  <a:lnTo>
                    <a:pt x="684299" y="275925"/>
                  </a:lnTo>
                  <a:lnTo>
                    <a:pt x="664293" y="286086"/>
                  </a:lnTo>
                  <a:lnTo>
                    <a:pt x="644605" y="297201"/>
                  </a:lnTo>
                  <a:lnTo>
                    <a:pt x="625234" y="308950"/>
                  </a:lnTo>
                  <a:lnTo>
                    <a:pt x="605863" y="320700"/>
                  </a:lnTo>
                  <a:lnTo>
                    <a:pt x="587128" y="333084"/>
                  </a:lnTo>
                  <a:lnTo>
                    <a:pt x="568709" y="345786"/>
                  </a:lnTo>
                  <a:lnTo>
                    <a:pt x="550609" y="359124"/>
                  </a:lnTo>
                  <a:lnTo>
                    <a:pt x="532826" y="373096"/>
                  </a:lnTo>
                  <a:lnTo>
                    <a:pt x="515043" y="386751"/>
                  </a:lnTo>
                  <a:lnTo>
                    <a:pt x="497895" y="401358"/>
                  </a:lnTo>
                  <a:lnTo>
                    <a:pt x="481382" y="416601"/>
                  </a:lnTo>
                  <a:lnTo>
                    <a:pt x="464869" y="431844"/>
                  </a:lnTo>
                  <a:lnTo>
                    <a:pt x="448674" y="447404"/>
                  </a:lnTo>
                  <a:lnTo>
                    <a:pt x="432796" y="463281"/>
                  </a:lnTo>
                  <a:lnTo>
                    <a:pt x="417871" y="479794"/>
                  </a:lnTo>
                  <a:lnTo>
                    <a:pt x="402946" y="496942"/>
                  </a:lnTo>
                  <a:lnTo>
                    <a:pt x="388339" y="513773"/>
                  </a:lnTo>
                  <a:lnTo>
                    <a:pt x="380221" y="523875"/>
                  </a:lnTo>
                  <a:lnTo>
                    <a:pt x="696913" y="523875"/>
                  </a:lnTo>
                  <a:lnTo>
                    <a:pt x="708025" y="494348"/>
                  </a:lnTo>
                  <a:lnTo>
                    <a:pt x="719773" y="465455"/>
                  </a:lnTo>
                  <a:lnTo>
                    <a:pt x="731837" y="437833"/>
                  </a:lnTo>
                  <a:lnTo>
                    <a:pt x="745173" y="410845"/>
                  </a:lnTo>
                  <a:lnTo>
                    <a:pt x="758190" y="385128"/>
                  </a:lnTo>
                  <a:lnTo>
                    <a:pt x="771843" y="360045"/>
                  </a:lnTo>
                  <a:lnTo>
                    <a:pt x="779145" y="348298"/>
                  </a:lnTo>
                  <a:lnTo>
                    <a:pt x="786130" y="336233"/>
                  </a:lnTo>
                  <a:lnTo>
                    <a:pt x="793433" y="324803"/>
                  </a:lnTo>
                  <a:lnTo>
                    <a:pt x="801053" y="313690"/>
                  </a:lnTo>
                  <a:lnTo>
                    <a:pt x="808355" y="302578"/>
                  </a:lnTo>
                  <a:lnTo>
                    <a:pt x="816293" y="291783"/>
                  </a:lnTo>
                  <a:lnTo>
                    <a:pt x="823913" y="281305"/>
                  </a:lnTo>
                  <a:lnTo>
                    <a:pt x="831850" y="271145"/>
                  </a:lnTo>
                  <a:lnTo>
                    <a:pt x="839470" y="261303"/>
                  </a:lnTo>
                  <a:lnTo>
                    <a:pt x="847725" y="251778"/>
                  </a:lnTo>
                  <a:lnTo>
                    <a:pt x="855980" y="242570"/>
                  </a:lnTo>
                  <a:lnTo>
                    <a:pt x="864235" y="233363"/>
                  </a:lnTo>
                  <a:lnTo>
                    <a:pt x="872490" y="224473"/>
                  </a:lnTo>
                  <a:lnTo>
                    <a:pt x="881063" y="216535"/>
                  </a:lnTo>
                  <a:lnTo>
                    <a:pt x="889635" y="207963"/>
                  </a:lnTo>
                  <a:lnTo>
                    <a:pt x="898525" y="200343"/>
                  </a:lnTo>
                  <a:lnTo>
                    <a:pt x="902594" y="196743"/>
                  </a:lnTo>
                  <a:close/>
                  <a:moveTo>
                    <a:pt x="1315730" y="196178"/>
                  </a:moveTo>
                  <a:lnTo>
                    <a:pt x="1320800" y="200343"/>
                  </a:lnTo>
                  <a:lnTo>
                    <a:pt x="1329690" y="207963"/>
                  </a:lnTo>
                  <a:lnTo>
                    <a:pt x="1337945" y="216535"/>
                  </a:lnTo>
                  <a:lnTo>
                    <a:pt x="1346517" y="224473"/>
                  </a:lnTo>
                  <a:lnTo>
                    <a:pt x="1355090" y="233363"/>
                  </a:lnTo>
                  <a:lnTo>
                    <a:pt x="1363027" y="242570"/>
                  </a:lnTo>
                  <a:lnTo>
                    <a:pt x="1371600" y="251778"/>
                  </a:lnTo>
                  <a:lnTo>
                    <a:pt x="1379537" y="261303"/>
                  </a:lnTo>
                  <a:lnTo>
                    <a:pt x="1387157" y="271145"/>
                  </a:lnTo>
                  <a:lnTo>
                    <a:pt x="1395413" y="281305"/>
                  </a:lnTo>
                  <a:lnTo>
                    <a:pt x="1403033" y="291783"/>
                  </a:lnTo>
                  <a:lnTo>
                    <a:pt x="1410653" y="302578"/>
                  </a:lnTo>
                  <a:lnTo>
                    <a:pt x="1417955" y="313690"/>
                  </a:lnTo>
                  <a:lnTo>
                    <a:pt x="1425575" y="324803"/>
                  </a:lnTo>
                  <a:lnTo>
                    <a:pt x="1432877" y="336233"/>
                  </a:lnTo>
                  <a:lnTo>
                    <a:pt x="1439863" y="348298"/>
                  </a:lnTo>
                  <a:lnTo>
                    <a:pt x="1447165" y="360045"/>
                  </a:lnTo>
                  <a:lnTo>
                    <a:pt x="1461135" y="385128"/>
                  </a:lnTo>
                  <a:lnTo>
                    <a:pt x="1474153" y="410845"/>
                  </a:lnTo>
                  <a:lnTo>
                    <a:pt x="1487170" y="437833"/>
                  </a:lnTo>
                  <a:lnTo>
                    <a:pt x="1499553" y="465455"/>
                  </a:lnTo>
                  <a:lnTo>
                    <a:pt x="1510983" y="494348"/>
                  </a:lnTo>
                  <a:lnTo>
                    <a:pt x="1522095" y="523875"/>
                  </a:lnTo>
                  <a:lnTo>
                    <a:pt x="1840331" y="523875"/>
                  </a:lnTo>
                  <a:lnTo>
                    <a:pt x="1832574" y="513773"/>
                  </a:lnTo>
                  <a:lnTo>
                    <a:pt x="1817967" y="496942"/>
                  </a:lnTo>
                  <a:lnTo>
                    <a:pt x="1802724" y="479794"/>
                  </a:lnTo>
                  <a:lnTo>
                    <a:pt x="1787481" y="463281"/>
                  </a:lnTo>
                  <a:lnTo>
                    <a:pt x="1771921" y="447404"/>
                  </a:lnTo>
                  <a:lnTo>
                    <a:pt x="1756044" y="431844"/>
                  </a:lnTo>
                  <a:lnTo>
                    <a:pt x="1739531" y="416601"/>
                  </a:lnTo>
                  <a:lnTo>
                    <a:pt x="1722383" y="401358"/>
                  </a:lnTo>
                  <a:lnTo>
                    <a:pt x="1705553" y="386751"/>
                  </a:lnTo>
                  <a:lnTo>
                    <a:pt x="1687770" y="373096"/>
                  </a:lnTo>
                  <a:lnTo>
                    <a:pt x="1670304" y="359124"/>
                  </a:lnTo>
                  <a:lnTo>
                    <a:pt x="1652203" y="345786"/>
                  </a:lnTo>
                  <a:lnTo>
                    <a:pt x="1633468" y="333084"/>
                  </a:lnTo>
                  <a:lnTo>
                    <a:pt x="1614415" y="320700"/>
                  </a:lnTo>
                  <a:lnTo>
                    <a:pt x="1595679" y="308950"/>
                  </a:lnTo>
                  <a:lnTo>
                    <a:pt x="1575991" y="297201"/>
                  </a:lnTo>
                  <a:lnTo>
                    <a:pt x="1556302" y="286086"/>
                  </a:lnTo>
                  <a:lnTo>
                    <a:pt x="1536296" y="275925"/>
                  </a:lnTo>
                  <a:lnTo>
                    <a:pt x="1515973" y="265445"/>
                  </a:lnTo>
                  <a:lnTo>
                    <a:pt x="1495332" y="255919"/>
                  </a:lnTo>
                  <a:lnTo>
                    <a:pt x="1474691" y="247027"/>
                  </a:lnTo>
                  <a:lnTo>
                    <a:pt x="1453415" y="238136"/>
                  </a:lnTo>
                  <a:lnTo>
                    <a:pt x="1431821" y="230197"/>
                  </a:lnTo>
                  <a:lnTo>
                    <a:pt x="1410227" y="222258"/>
                  </a:lnTo>
                  <a:lnTo>
                    <a:pt x="1388316" y="215589"/>
                  </a:lnTo>
                  <a:lnTo>
                    <a:pt x="1366405" y="208921"/>
                  </a:lnTo>
                  <a:lnTo>
                    <a:pt x="1344176" y="202887"/>
                  </a:lnTo>
                  <a:lnTo>
                    <a:pt x="1321630" y="197489"/>
                  </a:lnTo>
                  <a:lnTo>
                    <a:pt x="1315730" y="196178"/>
                  </a:lnTo>
                  <a:close/>
                  <a:moveTo>
                    <a:pt x="1109345" y="0"/>
                  </a:moveTo>
                  <a:lnTo>
                    <a:pt x="1138237" y="318"/>
                  </a:lnTo>
                  <a:lnTo>
                    <a:pt x="1166495" y="1588"/>
                  </a:lnTo>
                  <a:lnTo>
                    <a:pt x="1195070" y="3493"/>
                  </a:lnTo>
                  <a:lnTo>
                    <a:pt x="1223010" y="5715"/>
                  </a:lnTo>
                  <a:lnTo>
                    <a:pt x="1250950" y="9208"/>
                  </a:lnTo>
                  <a:lnTo>
                    <a:pt x="1278573" y="13018"/>
                  </a:lnTo>
                  <a:lnTo>
                    <a:pt x="1306195" y="17780"/>
                  </a:lnTo>
                  <a:lnTo>
                    <a:pt x="1333183" y="22860"/>
                  </a:lnTo>
                  <a:lnTo>
                    <a:pt x="1360487" y="28575"/>
                  </a:lnTo>
                  <a:lnTo>
                    <a:pt x="1386840" y="34925"/>
                  </a:lnTo>
                  <a:lnTo>
                    <a:pt x="1413510" y="42228"/>
                  </a:lnTo>
                  <a:lnTo>
                    <a:pt x="1439545" y="50165"/>
                  </a:lnTo>
                  <a:lnTo>
                    <a:pt x="1465580" y="58420"/>
                  </a:lnTo>
                  <a:lnTo>
                    <a:pt x="1490980" y="67628"/>
                  </a:lnTo>
                  <a:lnTo>
                    <a:pt x="1516380" y="77153"/>
                  </a:lnTo>
                  <a:lnTo>
                    <a:pt x="1541463" y="87313"/>
                  </a:lnTo>
                  <a:lnTo>
                    <a:pt x="1566227" y="98108"/>
                  </a:lnTo>
                  <a:lnTo>
                    <a:pt x="1590675" y="109538"/>
                  </a:lnTo>
                  <a:lnTo>
                    <a:pt x="1614805" y="121603"/>
                  </a:lnTo>
                  <a:lnTo>
                    <a:pt x="1638617" y="134303"/>
                  </a:lnTo>
                  <a:lnTo>
                    <a:pt x="1662113" y="147320"/>
                  </a:lnTo>
                  <a:lnTo>
                    <a:pt x="1684973" y="160655"/>
                  </a:lnTo>
                  <a:lnTo>
                    <a:pt x="1707833" y="174943"/>
                  </a:lnTo>
                  <a:lnTo>
                    <a:pt x="1730057" y="189865"/>
                  </a:lnTo>
                  <a:lnTo>
                    <a:pt x="1751965" y="204788"/>
                  </a:lnTo>
                  <a:lnTo>
                    <a:pt x="1773555" y="220663"/>
                  </a:lnTo>
                  <a:lnTo>
                    <a:pt x="1794510" y="236855"/>
                  </a:lnTo>
                  <a:lnTo>
                    <a:pt x="1815465" y="253683"/>
                  </a:lnTo>
                  <a:lnTo>
                    <a:pt x="1835785" y="270510"/>
                  </a:lnTo>
                  <a:lnTo>
                    <a:pt x="1855787" y="288290"/>
                  </a:lnTo>
                  <a:lnTo>
                    <a:pt x="1875473" y="306705"/>
                  </a:lnTo>
                  <a:lnTo>
                    <a:pt x="1894205" y="325120"/>
                  </a:lnTo>
                  <a:lnTo>
                    <a:pt x="1912937" y="344488"/>
                  </a:lnTo>
                  <a:lnTo>
                    <a:pt x="1931035" y="363538"/>
                  </a:lnTo>
                  <a:lnTo>
                    <a:pt x="1948815" y="383540"/>
                  </a:lnTo>
                  <a:lnTo>
                    <a:pt x="1965643" y="403860"/>
                  </a:lnTo>
                  <a:lnTo>
                    <a:pt x="1982470" y="424815"/>
                  </a:lnTo>
                  <a:lnTo>
                    <a:pt x="1998663" y="445770"/>
                  </a:lnTo>
                  <a:lnTo>
                    <a:pt x="2014537" y="467360"/>
                  </a:lnTo>
                  <a:lnTo>
                    <a:pt x="2029777" y="489268"/>
                  </a:lnTo>
                  <a:lnTo>
                    <a:pt x="2044383" y="511493"/>
                  </a:lnTo>
                  <a:lnTo>
                    <a:pt x="2058670" y="534353"/>
                  </a:lnTo>
                  <a:lnTo>
                    <a:pt x="2072005" y="557213"/>
                  </a:lnTo>
                  <a:lnTo>
                    <a:pt x="2085023" y="580708"/>
                  </a:lnTo>
                  <a:lnTo>
                    <a:pt x="2097723" y="604520"/>
                  </a:lnTo>
                  <a:lnTo>
                    <a:pt x="2109787" y="628650"/>
                  </a:lnTo>
                  <a:lnTo>
                    <a:pt x="2121217" y="653098"/>
                  </a:lnTo>
                  <a:lnTo>
                    <a:pt x="2132013" y="677863"/>
                  </a:lnTo>
                  <a:lnTo>
                    <a:pt x="2142173" y="702945"/>
                  </a:lnTo>
                  <a:lnTo>
                    <a:pt x="2152015" y="728345"/>
                  </a:lnTo>
                  <a:lnTo>
                    <a:pt x="2160905" y="754063"/>
                  </a:lnTo>
                  <a:lnTo>
                    <a:pt x="2169160" y="779780"/>
                  </a:lnTo>
                  <a:lnTo>
                    <a:pt x="2177097" y="805815"/>
                  </a:lnTo>
                  <a:lnTo>
                    <a:pt x="2184400" y="832485"/>
                  </a:lnTo>
                  <a:lnTo>
                    <a:pt x="2190750" y="859473"/>
                  </a:lnTo>
                  <a:lnTo>
                    <a:pt x="2196465" y="886143"/>
                  </a:lnTo>
                  <a:lnTo>
                    <a:pt x="2201863" y="913448"/>
                  </a:lnTo>
                  <a:lnTo>
                    <a:pt x="2206307" y="940753"/>
                  </a:lnTo>
                  <a:lnTo>
                    <a:pt x="2210435" y="968375"/>
                  </a:lnTo>
                  <a:lnTo>
                    <a:pt x="2213610" y="996315"/>
                  </a:lnTo>
                  <a:lnTo>
                    <a:pt x="2215833" y="1024255"/>
                  </a:lnTo>
                  <a:lnTo>
                    <a:pt x="2217737" y="1052830"/>
                  </a:lnTo>
                  <a:lnTo>
                    <a:pt x="2219007" y="1081088"/>
                  </a:lnTo>
                  <a:lnTo>
                    <a:pt x="2219325" y="1109980"/>
                  </a:lnTo>
                  <a:lnTo>
                    <a:pt x="2219007" y="1138238"/>
                  </a:lnTo>
                  <a:lnTo>
                    <a:pt x="2217737" y="1166813"/>
                  </a:lnTo>
                  <a:lnTo>
                    <a:pt x="2215833" y="1195388"/>
                  </a:lnTo>
                  <a:lnTo>
                    <a:pt x="2213610" y="1223328"/>
                  </a:lnTo>
                  <a:lnTo>
                    <a:pt x="2210435" y="1250950"/>
                  </a:lnTo>
                  <a:lnTo>
                    <a:pt x="2206307" y="1278573"/>
                  </a:lnTo>
                  <a:lnTo>
                    <a:pt x="2201863" y="1306195"/>
                  </a:lnTo>
                  <a:lnTo>
                    <a:pt x="2196465" y="1333500"/>
                  </a:lnTo>
                  <a:lnTo>
                    <a:pt x="2190750" y="1360488"/>
                  </a:lnTo>
                  <a:lnTo>
                    <a:pt x="2184400" y="1387158"/>
                  </a:lnTo>
                  <a:lnTo>
                    <a:pt x="2177097" y="1413510"/>
                  </a:lnTo>
                  <a:lnTo>
                    <a:pt x="2169160" y="1439545"/>
                  </a:lnTo>
                  <a:lnTo>
                    <a:pt x="2160905" y="1465898"/>
                  </a:lnTo>
                  <a:lnTo>
                    <a:pt x="2152015" y="1491298"/>
                  </a:lnTo>
                  <a:lnTo>
                    <a:pt x="2142173" y="1516380"/>
                  </a:lnTo>
                  <a:lnTo>
                    <a:pt x="2132013" y="1541463"/>
                  </a:lnTo>
                  <a:lnTo>
                    <a:pt x="2121217" y="1566545"/>
                  </a:lnTo>
                  <a:lnTo>
                    <a:pt x="2109787" y="1590675"/>
                  </a:lnTo>
                  <a:lnTo>
                    <a:pt x="2097723" y="1614805"/>
                  </a:lnTo>
                  <a:lnTo>
                    <a:pt x="2085023" y="1638618"/>
                  </a:lnTo>
                  <a:lnTo>
                    <a:pt x="2072005" y="1662113"/>
                  </a:lnTo>
                  <a:lnTo>
                    <a:pt x="2058670" y="1685290"/>
                  </a:lnTo>
                  <a:lnTo>
                    <a:pt x="2044383" y="1707833"/>
                  </a:lnTo>
                  <a:lnTo>
                    <a:pt x="2029777" y="1730058"/>
                  </a:lnTo>
                  <a:lnTo>
                    <a:pt x="2014537" y="1751965"/>
                  </a:lnTo>
                  <a:lnTo>
                    <a:pt x="1998663" y="1773555"/>
                  </a:lnTo>
                  <a:lnTo>
                    <a:pt x="1982470" y="1794828"/>
                  </a:lnTo>
                  <a:lnTo>
                    <a:pt x="1965643" y="1815465"/>
                  </a:lnTo>
                  <a:lnTo>
                    <a:pt x="1948815" y="1835785"/>
                  </a:lnTo>
                  <a:lnTo>
                    <a:pt x="1931035" y="1855788"/>
                  </a:lnTo>
                  <a:lnTo>
                    <a:pt x="1912937" y="1875473"/>
                  </a:lnTo>
                  <a:lnTo>
                    <a:pt x="1894205" y="1894205"/>
                  </a:lnTo>
                  <a:lnTo>
                    <a:pt x="1875473" y="1913255"/>
                  </a:lnTo>
                  <a:lnTo>
                    <a:pt x="1855787" y="1931353"/>
                  </a:lnTo>
                  <a:lnTo>
                    <a:pt x="1835785" y="1948815"/>
                  </a:lnTo>
                  <a:lnTo>
                    <a:pt x="1815465" y="1966278"/>
                  </a:lnTo>
                  <a:lnTo>
                    <a:pt x="1794510" y="1982788"/>
                  </a:lnTo>
                  <a:lnTo>
                    <a:pt x="1773555" y="1998980"/>
                  </a:lnTo>
                  <a:lnTo>
                    <a:pt x="1751965" y="2014538"/>
                  </a:lnTo>
                  <a:lnTo>
                    <a:pt x="1730057" y="2030095"/>
                  </a:lnTo>
                  <a:lnTo>
                    <a:pt x="1707833" y="2044700"/>
                  </a:lnTo>
                  <a:lnTo>
                    <a:pt x="1684973" y="2058670"/>
                  </a:lnTo>
                  <a:lnTo>
                    <a:pt x="1662113" y="2072323"/>
                  </a:lnTo>
                  <a:lnTo>
                    <a:pt x="1638617" y="2085340"/>
                  </a:lnTo>
                  <a:lnTo>
                    <a:pt x="1614805" y="2098040"/>
                  </a:lnTo>
                  <a:lnTo>
                    <a:pt x="1590675" y="2109788"/>
                  </a:lnTo>
                  <a:lnTo>
                    <a:pt x="1566227" y="2121535"/>
                  </a:lnTo>
                  <a:lnTo>
                    <a:pt x="1541463" y="2132330"/>
                  </a:lnTo>
                  <a:lnTo>
                    <a:pt x="1516380" y="2142490"/>
                  </a:lnTo>
                  <a:lnTo>
                    <a:pt x="1490980" y="2152333"/>
                  </a:lnTo>
                  <a:lnTo>
                    <a:pt x="1465580" y="2160905"/>
                  </a:lnTo>
                  <a:lnTo>
                    <a:pt x="1439545" y="2169478"/>
                  </a:lnTo>
                  <a:lnTo>
                    <a:pt x="1413510" y="2177098"/>
                  </a:lnTo>
                  <a:lnTo>
                    <a:pt x="1386840" y="2184400"/>
                  </a:lnTo>
                  <a:lnTo>
                    <a:pt x="1360487" y="2191068"/>
                  </a:lnTo>
                  <a:lnTo>
                    <a:pt x="1333183" y="2196783"/>
                  </a:lnTo>
                  <a:lnTo>
                    <a:pt x="1306195" y="2202180"/>
                  </a:lnTo>
                  <a:lnTo>
                    <a:pt x="1278573" y="2206625"/>
                  </a:lnTo>
                  <a:lnTo>
                    <a:pt x="1250950" y="2210753"/>
                  </a:lnTo>
                  <a:lnTo>
                    <a:pt x="1223010" y="2213610"/>
                  </a:lnTo>
                  <a:lnTo>
                    <a:pt x="1195070" y="2215833"/>
                  </a:lnTo>
                  <a:lnTo>
                    <a:pt x="1166495" y="2218055"/>
                  </a:lnTo>
                  <a:lnTo>
                    <a:pt x="1138237" y="2219008"/>
                  </a:lnTo>
                  <a:lnTo>
                    <a:pt x="1109345" y="2219325"/>
                  </a:lnTo>
                  <a:lnTo>
                    <a:pt x="1081087" y="2219008"/>
                  </a:lnTo>
                  <a:lnTo>
                    <a:pt x="1052513" y="2218055"/>
                  </a:lnTo>
                  <a:lnTo>
                    <a:pt x="1023937" y="2215833"/>
                  </a:lnTo>
                  <a:lnTo>
                    <a:pt x="995997" y="2213610"/>
                  </a:lnTo>
                  <a:lnTo>
                    <a:pt x="968375" y="2210753"/>
                  </a:lnTo>
                  <a:lnTo>
                    <a:pt x="940753" y="2206625"/>
                  </a:lnTo>
                  <a:lnTo>
                    <a:pt x="913130" y="2202180"/>
                  </a:lnTo>
                  <a:lnTo>
                    <a:pt x="886143" y="2196783"/>
                  </a:lnTo>
                  <a:lnTo>
                    <a:pt x="858837" y="2191068"/>
                  </a:lnTo>
                  <a:lnTo>
                    <a:pt x="832167" y="2184400"/>
                  </a:lnTo>
                  <a:lnTo>
                    <a:pt x="805815" y="2177098"/>
                  </a:lnTo>
                  <a:lnTo>
                    <a:pt x="779780" y="2169478"/>
                  </a:lnTo>
                  <a:lnTo>
                    <a:pt x="753427" y="2160905"/>
                  </a:lnTo>
                  <a:lnTo>
                    <a:pt x="728027" y="2152333"/>
                  </a:lnTo>
                  <a:lnTo>
                    <a:pt x="702627" y="2142490"/>
                  </a:lnTo>
                  <a:lnTo>
                    <a:pt x="677863" y="2132330"/>
                  </a:lnTo>
                  <a:lnTo>
                    <a:pt x="652780" y="2121535"/>
                  </a:lnTo>
                  <a:lnTo>
                    <a:pt x="628650" y="2109788"/>
                  </a:lnTo>
                  <a:lnTo>
                    <a:pt x="604520" y="2098040"/>
                  </a:lnTo>
                  <a:lnTo>
                    <a:pt x="580707" y="2085340"/>
                  </a:lnTo>
                  <a:lnTo>
                    <a:pt x="557213" y="2072323"/>
                  </a:lnTo>
                  <a:lnTo>
                    <a:pt x="534035" y="2058670"/>
                  </a:lnTo>
                  <a:lnTo>
                    <a:pt x="511493" y="2044700"/>
                  </a:lnTo>
                  <a:lnTo>
                    <a:pt x="488950" y="2030095"/>
                  </a:lnTo>
                  <a:lnTo>
                    <a:pt x="467043" y="2014538"/>
                  </a:lnTo>
                  <a:lnTo>
                    <a:pt x="445770" y="1998980"/>
                  </a:lnTo>
                  <a:lnTo>
                    <a:pt x="424497" y="1982788"/>
                  </a:lnTo>
                  <a:lnTo>
                    <a:pt x="403860" y="1966278"/>
                  </a:lnTo>
                  <a:lnTo>
                    <a:pt x="383540" y="1948815"/>
                  </a:lnTo>
                  <a:lnTo>
                    <a:pt x="363537" y="1931353"/>
                  </a:lnTo>
                  <a:lnTo>
                    <a:pt x="344170" y="1913255"/>
                  </a:lnTo>
                  <a:lnTo>
                    <a:pt x="325120" y="1894205"/>
                  </a:lnTo>
                  <a:lnTo>
                    <a:pt x="306387" y="1875473"/>
                  </a:lnTo>
                  <a:lnTo>
                    <a:pt x="287973" y="1855788"/>
                  </a:lnTo>
                  <a:lnTo>
                    <a:pt x="270510" y="1835785"/>
                  </a:lnTo>
                  <a:lnTo>
                    <a:pt x="253365" y="1815465"/>
                  </a:lnTo>
                  <a:lnTo>
                    <a:pt x="236537" y="1794828"/>
                  </a:lnTo>
                  <a:lnTo>
                    <a:pt x="220345" y="1773555"/>
                  </a:lnTo>
                  <a:lnTo>
                    <a:pt x="204787" y="1751965"/>
                  </a:lnTo>
                  <a:lnTo>
                    <a:pt x="189230" y="1730058"/>
                  </a:lnTo>
                  <a:lnTo>
                    <a:pt x="174625" y="1707833"/>
                  </a:lnTo>
                  <a:lnTo>
                    <a:pt x="160655" y="1685290"/>
                  </a:lnTo>
                  <a:lnTo>
                    <a:pt x="147003" y="1662113"/>
                  </a:lnTo>
                  <a:lnTo>
                    <a:pt x="133985" y="1638618"/>
                  </a:lnTo>
                  <a:lnTo>
                    <a:pt x="121285" y="1614805"/>
                  </a:lnTo>
                  <a:lnTo>
                    <a:pt x="109537" y="1590675"/>
                  </a:lnTo>
                  <a:lnTo>
                    <a:pt x="97790" y="1566545"/>
                  </a:lnTo>
                  <a:lnTo>
                    <a:pt x="86995" y="1541463"/>
                  </a:lnTo>
                  <a:lnTo>
                    <a:pt x="77153" y="1516380"/>
                  </a:lnTo>
                  <a:lnTo>
                    <a:pt x="67627" y="1491298"/>
                  </a:lnTo>
                  <a:lnTo>
                    <a:pt x="58420" y="1465898"/>
                  </a:lnTo>
                  <a:lnTo>
                    <a:pt x="49847" y="1439545"/>
                  </a:lnTo>
                  <a:lnTo>
                    <a:pt x="42227" y="1413510"/>
                  </a:lnTo>
                  <a:lnTo>
                    <a:pt x="34925" y="1387158"/>
                  </a:lnTo>
                  <a:lnTo>
                    <a:pt x="28257" y="1360488"/>
                  </a:lnTo>
                  <a:lnTo>
                    <a:pt x="22543" y="1333500"/>
                  </a:lnTo>
                  <a:lnTo>
                    <a:pt x="17145" y="1306195"/>
                  </a:lnTo>
                  <a:lnTo>
                    <a:pt x="13017" y="1278573"/>
                  </a:lnTo>
                  <a:lnTo>
                    <a:pt x="9207" y="1250950"/>
                  </a:lnTo>
                  <a:lnTo>
                    <a:pt x="5715" y="1223328"/>
                  </a:lnTo>
                  <a:lnTo>
                    <a:pt x="3175" y="1195388"/>
                  </a:lnTo>
                  <a:lnTo>
                    <a:pt x="1270" y="1166813"/>
                  </a:lnTo>
                  <a:lnTo>
                    <a:pt x="317" y="1138238"/>
                  </a:lnTo>
                  <a:lnTo>
                    <a:pt x="0" y="1109980"/>
                  </a:lnTo>
                  <a:lnTo>
                    <a:pt x="317" y="1081088"/>
                  </a:lnTo>
                  <a:lnTo>
                    <a:pt x="1270" y="1052830"/>
                  </a:lnTo>
                  <a:lnTo>
                    <a:pt x="3175" y="1024255"/>
                  </a:lnTo>
                  <a:lnTo>
                    <a:pt x="5715" y="996315"/>
                  </a:lnTo>
                  <a:lnTo>
                    <a:pt x="9207" y="968375"/>
                  </a:lnTo>
                  <a:lnTo>
                    <a:pt x="13017" y="940753"/>
                  </a:lnTo>
                  <a:lnTo>
                    <a:pt x="17145" y="913448"/>
                  </a:lnTo>
                  <a:lnTo>
                    <a:pt x="22543" y="886143"/>
                  </a:lnTo>
                  <a:lnTo>
                    <a:pt x="28257" y="859473"/>
                  </a:lnTo>
                  <a:lnTo>
                    <a:pt x="34925" y="832485"/>
                  </a:lnTo>
                  <a:lnTo>
                    <a:pt x="42227" y="805815"/>
                  </a:lnTo>
                  <a:lnTo>
                    <a:pt x="49847" y="779780"/>
                  </a:lnTo>
                  <a:lnTo>
                    <a:pt x="58420" y="754063"/>
                  </a:lnTo>
                  <a:lnTo>
                    <a:pt x="67627" y="728345"/>
                  </a:lnTo>
                  <a:lnTo>
                    <a:pt x="77153" y="702945"/>
                  </a:lnTo>
                  <a:lnTo>
                    <a:pt x="86995" y="677863"/>
                  </a:lnTo>
                  <a:lnTo>
                    <a:pt x="97790" y="653098"/>
                  </a:lnTo>
                  <a:lnTo>
                    <a:pt x="109537" y="628650"/>
                  </a:lnTo>
                  <a:lnTo>
                    <a:pt x="121285" y="604520"/>
                  </a:lnTo>
                  <a:lnTo>
                    <a:pt x="133985" y="580708"/>
                  </a:lnTo>
                  <a:lnTo>
                    <a:pt x="147003" y="557213"/>
                  </a:lnTo>
                  <a:lnTo>
                    <a:pt x="160655" y="534353"/>
                  </a:lnTo>
                  <a:lnTo>
                    <a:pt x="174625" y="511493"/>
                  </a:lnTo>
                  <a:lnTo>
                    <a:pt x="189230" y="489268"/>
                  </a:lnTo>
                  <a:lnTo>
                    <a:pt x="204787" y="467360"/>
                  </a:lnTo>
                  <a:lnTo>
                    <a:pt x="220345" y="445770"/>
                  </a:lnTo>
                  <a:lnTo>
                    <a:pt x="236537" y="424815"/>
                  </a:lnTo>
                  <a:lnTo>
                    <a:pt x="253365" y="403860"/>
                  </a:lnTo>
                  <a:lnTo>
                    <a:pt x="270510" y="383540"/>
                  </a:lnTo>
                  <a:lnTo>
                    <a:pt x="287973" y="363538"/>
                  </a:lnTo>
                  <a:lnTo>
                    <a:pt x="306387" y="344488"/>
                  </a:lnTo>
                  <a:lnTo>
                    <a:pt x="325120" y="325120"/>
                  </a:lnTo>
                  <a:lnTo>
                    <a:pt x="344170" y="306705"/>
                  </a:lnTo>
                  <a:lnTo>
                    <a:pt x="363537" y="288290"/>
                  </a:lnTo>
                  <a:lnTo>
                    <a:pt x="383540" y="270510"/>
                  </a:lnTo>
                  <a:lnTo>
                    <a:pt x="403860" y="253683"/>
                  </a:lnTo>
                  <a:lnTo>
                    <a:pt x="424497" y="236855"/>
                  </a:lnTo>
                  <a:lnTo>
                    <a:pt x="445770" y="220663"/>
                  </a:lnTo>
                  <a:lnTo>
                    <a:pt x="467043" y="204788"/>
                  </a:lnTo>
                  <a:lnTo>
                    <a:pt x="488950" y="189865"/>
                  </a:lnTo>
                  <a:lnTo>
                    <a:pt x="511493" y="174943"/>
                  </a:lnTo>
                  <a:lnTo>
                    <a:pt x="534035" y="160655"/>
                  </a:lnTo>
                  <a:lnTo>
                    <a:pt x="557213" y="147320"/>
                  </a:lnTo>
                  <a:lnTo>
                    <a:pt x="580707" y="134303"/>
                  </a:lnTo>
                  <a:lnTo>
                    <a:pt x="604520" y="121603"/>
                  </a:lnTo>
                  <a:lnTo>
                    <a:pt x="628650" y="109538"/>
                  </a:lnTo>
                  <a:lnTo>
                    <a:pt x="652780" y="98108"/>
                  </a:lnTo>
                  <a:lnTo>
                    <a:pt x="677863" y="87313"/>
                  </a:lnTo>
                  <a:lnTo>
                    <a:pt x="702627" y="77153"/>
                  </a:lnTo>
                  <a:lnTo>
                    <a:pt x="728027" y="67628"/>
                  </a:lnTo>
                  <a:lnTo>
                    <a:pt x="753427" y="58420"/>
                  </a:lnTo>
                  <a:lnTo>
                    <a:pt x="779780" y="50165"/>
                  </a:lnTo>
                  <a:lnTo>
                    <a:pt x="805815" y="42228"/>
                  </a:lnTo>
                  <a:lnTo>
                    <a:pt x="832167" y="34925"/>
                  </a:lnTo>
                  <a:lnTo>
                    <a:pt x="858837" y="28575"/>
                  </a:lnTo>
                  <a:lnTo>
                    <a:pt x="886143" y="22860"/>
                  </a:lnTo>
                  <a:lnTo>
                    <a:pt x="913130" y="17780"/>
                  </a:lnTo>
                  <a:lnTo>
                    <a:pt x="940753" y="13018"/>
                  </a:lnTo>
                  <a:lnTo>
                    <a:pt x="968375" y="9208"/>
                  </a:lnTo>
                  <a:lnTo>
                    <a:pt x="995997" y="5715"/>
                  </a:lnTo>
                  <a:lnTo>
                    <a:pt x="1023937" y="3493"/>
                  </a:lnTo>
                  <a:lnTo>
                    <a:pt x="1052513" y="1588"/>
                  </a:lnTo>
                  <a:lnTo>
                    <a:pt x="1081087" y="318"/>
                  </a:lnTo>
                  <a:lnTo>
                    <a:pt x="1109345" y="0"/>
                  </a:lnTo>
                  <a:close/>
                </a:path>
              </a:pathLst>
            </a:custGeom>
            <a:solidFill>
              <a:srgbClr val="9F1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284">
        <p:blinds dir="vert"/>
      </p:transition>
    </mc:Choice>
    <mc:Fallback>
      <p:transition spd="slow" advTm="3284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sp>
        <p:nvSpPr>
          <p:cNvPr id="6" name="KSO_Shape"/>
          <p:cNvSpPr/>
          <p:nvPr/>
        </p:nvSpPr>
        <p:spPr>
          <a:xfrm rot="18776339">
            <a:off x="4640093" y="2725372"/>
            <a:ext cx="2916906" cy="2887738"/>
          </a:xfrm>
          <a:custGeom>
            <a:avLst/>
            <a:gdLst/>
            <a:ahLst/>
            <a:cxnLst/>
            <a:rect l="l" t="t" r="r" b="b"/>
            <a:pathLst>
              <a:path w="3533411" h="3496047">
                <a:moveTo>
                  <a:pt x="971992" y="2781672"/>
                </a:moveTo>
                <a:lnTo>
                  <a:pt x="1695450" y="2781672"/>
                </a:lnTo>
                <a:lnTo>
                  <a:pt x="1695450" y="3381747"/>
                </a:lnTo>
                <a:lnTo>
                  <a:pt x="762000" y="3391272"/>
                </a:lnTo>
                <a:lnTo>
                  <a:pt x="170411" y="2782023"/>
                </a:lnTo>
                <a:lnTo>
                  <a:pt x="971992" y="2782023"/>
                </a:lnTo>
                <a:close/>
                <a:moveTo>
                  <a:pt x="2142761" y="2619747"/>
                </a:moveTo>
                <a:lnTo>
                  <a:pt x="2142761" y="2781672"/>
                </a:lnTo>
                <a:lnTo>
                  <a:pt x="2797586" y="2781672"/>
                </a:lnTo>
                <a:lnTo>
                  <a:pt x="2797586" y="2782023"/>
                </a:lnTo>
                <a:lnTo>
                  <a:pt x="3360178" y="2782023"/>
                </a:lnTo>
                <a:lnTo>
                  <a:pt x="2752361" y="3372222"/>
                </a:lnTo>
                <a:lnTo>
                  <a:pt x="2114186" y="3372222"/>
                </a:lnTo>
                <a:lnTo>
                  <a:pt x="2123711" y="3496047"/>
                </a:lnTo>
                <a:lnTo>
                  <a:pt x="1847486" y="3076947"/>
                </a:lnTo>
                <a:close/>
                <a:moveTo>
                  <a:pt x="419100" y="1829172"/>
                </a:moveTo>
                <a:lnTo>
                  <a:pt x="876300" y="2124447"/>
                </a:lnTo>
                <a:lnTo>
                  <a:pt x="714375" y="2124447"/>
                </a:lnTo>
                <a:lnTo>
                  <a:pt x="714375" y="2736304"/>
                </a:lnTo>
                <a:lnTo>
                  <a:pt x="126017" y="2736304"/>
                </a:lnTo>
                <a:lnTo>
                  <a:pt x="123825" y="2734047"/>
                </a:lnTo>
                <a:lnTo>
                  <a:pt x="123825" y="2095872"/>
                </a:lnTo>
                <a:lnTo>
                  <a:pt x="0" y="2105397"/>
                </a:lnTo>
                <a:close/>
                <a:moveTo>
                  <a:pt x="2799986" y="1800597"/>
                </a:moveTo>
                <a:lnTo>
                  <a:pt x="3400061" y="1800597"/>
                </a:lnTo>
                <a:lnTo>
                  <a:pt x="3409586" y="2734047"/>
                </a:lnTo>
                <a:lnTo>
                  <a:pt x="3407261" y="2736304"/>
                </a:lnTo>
                <a:lnTo>
                  <a:pt x="2799986" y="2736304"/>
                </a:lnTo>
                <a:close/>
                <a:moveTo>
                  <a:pt x="2819036" y="760466"/>
                </a:moveTo>
                <a:lnTo>
                  <a:pt x="3407157" y="760466"/>
                </a:lnTo>
                <a:lnTo>
                  <a:pt x="3409586" y="762967"/>
                </a:lnTo>
                <a:lnTo>
                  <a:pt x="3409586" y="1401142"/>
                </a:lnTo>
                <a:lnTo>
                  <a:pt x="3533411" y="1391617"/>
                </a:lnTo>
                <a:lnTo>
                  <a:pt x="3114311" y="1667842"/>
                </a:lnTo>
                <a:lnTo>
                  <a:pt x="2657111" y="1372567"/>
                </a:lnTo>
                <a:lnTo>
                  <a:pt x="2819036" y="1372567"/>
                </a:lnTo>
                <a:close/>
                <a:moveTo>
                  <a:pt x="120873" y="760466"/>
                </a:moveTo>
                <a:lnTo>
                  <a:pt x="728893" y="760466"/>
                </a:lnTo>
                <a:lnTo>
                  <a:pt x="728893" y="1695450"/>
                </a:lnTo>
                <a:lnTo>
                  <a:pt x="128818" y="1695450"/>
                </a:lnTo>
                <a:lnTo>
                  <a:pt x="119293" y="762000"/>
                </a:lnTo>
                <a:close/>
                <a:moveTo>
                  <a:pt x="2771411" y="105742"/>
                </a:moveTo>
                <a:lnTo>
                  <a:pt x="3362763" y="714747"/>
                </a:lnTo>
                <a:lnTo>
                  <a:pt x="2797586" y="714747"/>
                </a:lnTo>
                <a:lnTo>
                  <a:pt x="2797586" y="715342"/>
                </a:lnTo>
                <a:lnTo>
                  <a:pt x="1837961" y="715342"/>
                </a:lnTo>
                <a:lnTo>
                  <a:pt x="1837961" y="115267"/>
                </a:lnTo>
                <a:close/>
                <a:moveTo>
                  <a:pt x="1405168" y="0"/>
                </a:moveTo>
                <a:lnTo>
                  <a:pt x="1681393" y="419100"/>
                </a:lnTo>
                <a:lnTo>
                  <a:pt x="1386118" y="876300"/>
                </a:lnTo>
                <a:lnTo>
                  <a:pt x="1386118" y="714375"/>
                </a:lnTo>
                <a:lnTo>
                  <a:pt x="728893" y="714375"/>
                </a:lnTo>
                <a:lnTo>
                  <a:pt x="728893" y="714747"/>
                </a:lnTo>
                <a:lnTo>
                  <a:pt x="167957" y="714747"/>
                </a:lnTo>
                <a:lnTo>
                  <a:pt x="776518" y="123825"/>
                </a:lnTo>
                <a:lnTo>
                  <a:pt x="1414693" y="123825"/>
                </a:lnTo>
                <a:close/>
              </a:path>
            </a:pathLst>
          </a:custGeom>
          <a:solidFill>
            <a:srgbClr val="9F1014"/>
          </a:solidFill>
          <a:ln>
            <a:solidFill>
              <a:srgbClr val="9F10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5211305" y="3876853"/>
            <a:ext cx="1769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9F1014"/>
                </a:solidFill>
                <a:latin typeface="Blackadder ITC" panose="04020505051007020D02" pitchFamily="82" charset="0"/>
              </a:rPr>
              <a:t>CORE</a:t>
            </a:r>
            <a:endParaRPr lang="zh-CN" altLang="en-US" sz="3200" b="1" dirty="0">
              <a:solidFill>
                <a:srgbClr val="9F1014"/>
              </a:solidFill>
              <a:latin typeface="Blackadder ITC" panose="04020505051007020D02" pitchFamily="82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6943" y="1648903"/>
            <a:ext cx="3758693" cy="4682358"/>
            <a:chOff x="366943" y="1648903"/>
            <a:chExt cx="3758693" cy="4682358"/>
          </a:xfrm>
        </p:grpSpPr>
        <p:sp>
          <p:nvSpPr>
            <p:cNvPr id="7" name="圆角矩形 6"/>
            <p:cNvSpPr/>
            <p:nvPr/>
          </p:nvSpPr>
          <p:spPr>
            <a:xfrm>
              <a:off x="465331" y="1648903"/>
              <a:ext cx="2027134" cy="469043"/>
            </a:xfrm>
            <a:prstGeom prst="roundRect">
              <a:avLst>
                <a:gd name="adj" fmla="val 0"/>
              </a:avLst>
            </a:prstGeom>
            <a:solidFill>
              <a:srgbClr val="9F1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+mj-lt"/>
                </a:rPr>
                <a:t>添加标题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66943" y="2228671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465331" y="4551164"/>
              <a:ext cx="2027134" cy="469043"/>
            </a:xfrm>
            <a:prstGeom prst="roundRect">
              <a:avLst>
                <a:gd name="adj" fmla="val 0"/>
              </a:avLst>
            </a:prstGeom>
            <a:solidFill>
              <a:srgbClr val="9F1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+mj-lt"/>
                </a:rPr>
                <a:t>添加标题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66943" y="5130932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465331" y="3876853"/>
              <a:ext cx="3409245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8066364" y="1648903"/>
            <a:ext cx="3758693" cy="4682358"/>
            <a:chOff x="8066364" y="1648903"/>
            <a:chExt cx="3758693" cy="4682358"/>
          </a:xfrm>
        </p:grpSpPr>
        <p:sp>
          <p:nvSpPr>
            <p:cNvPr id="14" name="圆角矩形 13"/>
            <p:cNvSpPr/>
            <p:nvPr/>
          </p:nvSpPr>
          <p:spPr>
            <a:xfrm>
              <a:off x="9797923" y="1648903"/>
              <a:ext cx="2027134" cy="469043"/>
            </a:xfrm>
            <a:prstGeom prst="roundRect">
              <a:avLst>
                <a:gd name="adj" fmla="val 0"/>
              </a:avLst>
            </a:prstGeom>
            <a:solidFill>
              <a:srgbClr val="9F1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+mj-lt"/>
                </a:rPr>
                <a:t>添加标题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066364" y="2228671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9797923" y="4551164"/>
              <a:ext cx="2027134" cy="469043"/>
            </a:xfrm>
            <a:prstGeom prst="roundRect">
              <a:avLst>
                <a:gd name="adj" fmla="val 0"/>
              </a:avLst>
            </a:prstGeom>
            <a:solidFill>
              <a:srgbClr val="9F1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latin typeface="+mj-lt"/>
                </a:rPr>
                <a:t>添加标题</a:t>
              </a:r>
              <a:endParaRPr lang="zh-CN" altLang="en-US" sz="2400" dirty="0">
                <a:latin typeface="+mj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066364" y="5130932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8353820" y="3876853"/>
              <a:ext cx="3409245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>
            <a:off x="5137043" y="946105"/>
            <a:ext cx="1917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9F1014"/>
                </a:solidFill>
                <a:latin typeface="Blackadder ITC" panose="04020505051007020D02" pitchFamily="82" charset="0"/>
              </a:rPr>
              <a:t>添加标题</a:t>
            </a:r>
            <a:endParaRPr lang="zh-CN" altLang="en-US" sz="3200" b="1" dirty="0">
              <a:solidFill>
                <a:srgbClr val="9F1014"/>
              </a:solidFill>
              <a:latin typeface="Blackadder ITC" panose="04020505051007020D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343">
        <p:blinds dir="vert"/>
      </p:transition>
    </mc:Choice>
    <mc:Fallback>
      <p:transition spd="slow" advTm="4343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 animBg="1"/>
      <p:bldP spid="6" grpId="1" animBg="1"/>
      <p:bldP spid="22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18683" y="1376366"/>
            <a:ext cx="11112056" cy="5132922"/>
          </a:xfrm>
          <a:prstGeom prst="rect">
            <a:avLst/>
          </a:prstGeom>
          <a:noFill/>
          <a:ln w="12700" cap="flat" cmpd="sng" algn="ctr">
            <a:solidFill>
              <a:srgbClr val="9F101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02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728" y="1871863"/>
            <a:ext cx="8340238" cy="4048490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>
            <a:off x="10386248" y="1358738"/>
            <a:ext cx="322456" cy="851024"/>
          </a:xfrm>
          <a:custGeom>
            <a:avLst/>
            <a:gdLst>
              <a:gd name="connsiteX0" fmla="*/ 0 w 322456"/>
              <a:gd name="connsiteY0" fmla="*/ 0 h 851024"/>
              <a:gd name="connsiteX1" fmla="*/ 322456 w 322456"/>
              <a:gd name="connsiteY1" fmla="*/ 0 h 851024"/>
              <a:gd name="connsiteX2" fmla="*/ 322456 w 322456"/>
              <a:gd name="connsiteY2" fmla="*/ 851024 h 851024"/>
              <a:gd name="connsiteX3" fmla="*/ 161228 w 322456"/>
              <a:gd name="connsiteY3" fmla="*/ 635000 h 851024"/>
              <a:gd name="connsiteX4" fmla="*/ 0 w 322456"/>
              <a:gd name="connsiteY4" fmla="*/ 851023 h 851024"/>
              <a:gd name="connsiteX5" fmla="*/ 0 w 322456"/>
              <a:gd name="connsiteY5" fmla="*/ 0 h 851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2456" h="851024">
                <a:moveTo>
                  <a:pt x="0" y="0"/>
                </a:moveTo>
                <a:lnTo>
                  <a:pt x="322456" y="0"/>
                </a:lnTo>
                <a:lnTo>
                  <a:pt x="322456" y="851024"/>
                </a:lnTo>
                <a:lnTo>
                  <a:pt x="161228" y="635000"/>
                </a:lnTo>
                <a:lnTo>
                  <a:pt x="0" y="851023"/>
                </a:lnTo>
                <a:lnTo>
                  <a:pt x="0" y="0"/>
                </a:lnTo>
                <a:close/>
              </a:path>
            </a:pathLst>
          </a:custGeom>
          <a:solidFill>
            <a:srgbClr val="9F1014"/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418683" y="1936650"/>
            <a:ext cx="2921182" cy="3987578"/>
            <a:chOff x="418683" y="1936650"/>
            <a:chExt cx="2921182" cy="3987578"/>
          </a:xfrm>
        </p:grpSpPr>
        <p:sp>
          <p:nvSpPr>
            <p:cNvPr id="8" name="文本框 7"/>
            <p:cNvSpPr txBox="1"/>
            <p:nvPr/>
          </p:nvSpPr>
          <p:spPr>
            <a:xfrm>
              <a:off x="418683" y="1936650"/>
              <a:ext cx="292118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rgbClr val="9F1014"/>
                  </a:solidFill>
                </a:rPr>
                <a:t>添加标题</a:t>
              </a:r>
              <a:endParaRPr lang="zh-CN" altLang="en-US" sz="3200" b="1" dirty="0">
                <a:solidFill>
                  <a:srgbClr val="9F1014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32514" y="3660951"/>
              <a:ext cx="2293520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860668" y="3429000"/>
              <a:ext cx="2037213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860668" y="5924228"/>
              <a:ext cx="2037213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PA_文本框 1"/>
            <p:cNvSpPr txBox="1"/>
            <p:nvPr>
              <p:custDataLst>
                <p:tags r:id="rId2"/>
              </p:custDataLst>
            </p:nvPr>
          </p:nvSpPr>
          <p:spPr>
            <a:xfrm>
              <a:off x="732514" y="2475727"/>
              <a:ext cx="229352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5F5F5F"/>
                  </a:solidFill>
                  <a:cs typeface="+mn-ea"/>
                  <a:sym typeface="+mn-lt"/>
                </a:rPr>
                <a:t>这里放一张设计图是极好的</a:t>
              </a:r>
              <a:r>
                <a:rPr lang="en-US" altLang="zh-CN" sz="2400" dirty="0" smtClean="0">
                  <a:solidFill>
                    <a:srgbClr val="5F5F5F"/>
                  </a:solidFill>
                  <a:cs typeface="+mn-ea"/>
                  <a:sym typeface="+mn-lt"/>
                </a:rPr>
                <a:t>	</a:t>
              </a:r>
              <a:endParaRPr lang="zh-CN" altLang="en-US" sz="2400" dirty="0">
                <a:solidFill>
                  <a:srgbClr val="5F5F5F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20">
        <p:blinds dir="vert"/>
      </p:transition>
    </mc:Choice>
    <mc:Fallback>
      <p:transition spd="slow" advTm="302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build="p"/>
      <p:bldP spid="4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2581782" y="2393419"/>
            <a:ext cx="8451978" cy="2071162"/>
          </a:xfrm>
          <a:prstGeom prst="rect">
            <a:avLst/>
          </a:prstGeom>
          <a:noFill/>
          <a:ln w="0" cap="flat" cmpd="sng" algn="ctr">
            <a:solidFill>
              <a:srgbClr val="9F1014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>
            <p:custDataLst>
              <p:tags r:id="rId1"/>
            </p:custDataLst>
          </p:nvPr>
        </p:nvSpPr>
        <p:spPr>
          <a:xfrm rot="15966910" flipV="1">
            <a:off x="1205057" y="1230903"/>
            <a:ext cx="266700" cy="230188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>
            <p:custDataLst>
              <p:tags r:id="rId2"/>
            </p:custDataLst>
          </p:nvPr>
        </p:nvSpPr>
        <p:spPr>
          <a:xfrm rot="9630424" flipV="1">
            <a:off x="1629404" y="560184"/>
            <a:ext cx="396875" cy="342900"/>
          </a:xfrm>
          <a:prstGeom prst="triangl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9F1014"/>
              </a:solidFill>
              <a:cs typeface="+mn-ea"/>
              <a:sym typeface="+mn-lt"/>
            </a:endParaRPr>
          </a:p>
        </p:txBody>
      </p:sp>
      <p:sp>
        <p:nvSpPr>
          <p:cNvPr id="17" name="等腰三角形 16"/>
          <p:cNvSpPr/>
          <p:nvPr>
            <p:custDataLst>
              <p:tags r:id="rId3"/>
            </p:custDataLst>
          </p:nvPr>
        </p:nvSpPr>
        <p:spPr>
          <a:xfrm rot="3828606" flipV="1">
            <a:off x="400665" y="1136228"/>
            <a:ext cx="266700" cy="230187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18" name="等腰三角形 17"/>
          <p:cNvSpPr/>
          <p:nvPr>
            <p:custDataLst>
              <p:tags r:id="rId4"/>
            </p:custDataLst>
          </p:nvPr>
        </p:nvSpPr>
        <p:spPr>
          <a:xfrm rot="6989783" flipV="1">
            <a:off x="488977" y="633219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19" name="等腰三角形 18"/>
          <p:cNvSpPr/>
          <p:nvPr>
            <p:custDataLst>
              <p:tags r:id="rId5"/>
            </p:custDataLst>
          </p:nvPr>
        </p:nvSpPr>
        <p:spPr>
          <a:xfrm rot="16451479" flipV="1">
            <a:off x="798865" y="868124"/>
            <a:ext cx="128587" cy="109538"/>
          </a:xfrm>
          <a:prstGeom prst="triangl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>
            <p:custDataLst>
              <p:tags r:id="rId6"/>
            </p:custDataLst>
          </p:nvPr>
        </p:nvSpPr>
        <p:spPr>
          <a:xfrm rot="15966910" flipH="1">
            <a:off x="10645263" y="5354034"/>
            <a:ext cx="266700" cy="230188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C20F"/>
              </a:solidFill>
              <a:cs typeface="+mn-ea"/>
              <a:sym typeface="+mn-lt"/>
            </a:endParaRPr>
          </a:p>
        </p:txBody>
      </p:sp>
      <p:sp>
        <p:nvSpPr>
          <p:cNvPr id="22" name="等腰三角形 21"/>
          <p:cNvSpPr/>
          <p:nvPr>
            <p:custDataLst>
              <p:tags r:id="rId7"/>
            </p:custDataLst>
          </p:nvPr>
        </p:nvSpPr>
        <p:spPr>
          <a:xfrm rot="9630424" flipH="1">
            <a:off x="10090741" y="5912041"/>
            <a:ext cx="396875" cy="342900"/>
          </a:xfrm>
          <a:prstGeom prst="triangl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9F1014"/>
              </a:solidFill>
              <a:cs typeface="+mn-ea"/>
              <a:sym typeface="+mn-lt"/>
            </a:endParaRPr>
          </a:p>
        </p:txBody>
      </p:sp>
      <p:sp>
        <p:nvSpPr>
          <p:cNvPr id="23" name="等腰三角形 22"/>
          <p:cNvSpPr/>
          <p:nvPr>
            <p:custDataLst>
              <p:tags r:id="rId8"/>
            </p:custDataLst>
          </p:nvPr>
        </p:nvSpPr>
        <p:spPr>
          <a:xfrm rot="3828606" flipH="1">
            <a:off x="11449655" y="5448709"/>
            <a:ext cx="266700" cy="230187"/>
          </a:xfrm>
          <a:prstGeom prst="triangle">
            <a:avLst/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4" name="等腰三角形 23"/>
          <p:cNvSpPr/>
          <p:nvPr>
            <p:custDataLst>
              <p:tags r:id="rId9"/>
            </p:custDataLst>
          </p:nvPr>
        </p:nvSpPr>
        <p:spPr>
          <a:xfrm rot="6989783" flipH="1">
            <a:off x="11501043" y="6072369"/>
            <a:ext cx="127000" cy="109537"/>
          </a:xfrm>
          <a:prstGeom prst="triangle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sp>
        <p:nvSpPr>
          <p:cNvPr id="25" name="等腰三角形 24"/>
          <p:cNvSpPr/>
          <p:nvPr>
            <p:custDataLst>
              <p:tags r:id="rId10"/>
            </p:custDataLst>
          </p:nvPr>
        </p:nvSpPr>
        <p:spPr>
          <a:xfrm rot="16451479" flipH="1">
            <a:off x="11189567" y="5837462"/>
            <a:ext cx="128587" cy="109538"/>
          </a:xfrm>
          <a:prstGeom prst="triangle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00B0F0"/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030642" y="2702837"/>
            <a:ext cx="5443080" cy="1452326"/>
            <a:chOff x="5030642" y="2695478"/>
            <a:chExt cx="5443080" cy="1452326"/>
          </a:xfrm>
        </p:grpSpPr>
        <p:sp>
          <p:nvSpPr>
            <p:cNvPr id="10" name="文本框 9"/>
            <p:cNvSpPr txBox="1"/>
            <p:nvPr>
              <p:custDataLst>
                <p:tags r:id="rId11"/>
              </p:custDataLst>
            </p:nvPr>
          </p:nvSpPr>
          <p:spPr>
            <a:xfrm>
              <a:off x="5030642" y="3563029"/>
              <a:ext cx="499727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6000" b="1" i="1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  <a:cs typeface="Meiryo UI" panose="020B0604030504040204" pitchFamily="34" charset="-128"/>
                </a:defRPr>
              </a:lvl1pPr>
            </a:lstStyle>
            <a:p>
              <a:pPr algn="dist">
                <a:defRPr/>
              </a:pPr>
              <a:r>
                <a:rPr lang="en-US" altLang="zh-CN" sz="3200" i="0" dirty="0" smtClean="0">
                  <a:solidFill>
                    <a:schemeClr val="bg2">
                      <a:lumMod val="50000"/>
                    </a:schemeClr>
                  </a:solidFill>
                  <a:latin typeface="Broadway" panose="04040905080B02020502"/>
                  <a:ea typeface="微软雅黑" panose="020B0503020204020204" charset="-122"/>
                  <a:cs typeface="+mn-ea"/>
                  <a:sym typeface="+mn-lt"/>
                </a:rPr>
                <a:t>Add Your Title Here</a:t>
              </a:r>
              <a:endParaRPr lang="zh-CN" altLang="en-US" sz="3200" i="0" dirty="0">
                <a:solidFill>
                  <a:schemeClr val="bg2">
                    <a:lumMod val="50000"/>
                  </a:schemeClr>
                </a:solidFill>
                <a:latin typeface="Broadway" panose="04040905080B0202050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11" name="文本框 16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5030642" y="2695478"/>
              <a:ext cx="5443080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800" b="1" dirty="0" smtClean="0">
                  <a:solidFill>
                    <a:srgbClr val="9F1014"/>
                  </a:solidFill>
                  <a:latin typeface="Broadway" panose="04040905080B02020502"/>
                  <a:ea typeface="微软雅黑" panose="020B0503020204020204" charset="-122"/>
                  <a:cs typeface="+mn-ea"/>
                  <a:sym typeface="+mn-lt"/>
                </a:rPr>
                <a:t>点击此处添加标题</a:t>
              </a:r>
              <a:endParaRPr lang="zh-CN" altLang="en-US" sz="4800" b="1" dirty="0">
                <a:solidFill>
                  <a:srgbClr val="9F1014"/>
                </a:solidFill>
                <a:latin typeface="Broadway" panose="04040905080B0202050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718278" y="2554229"/>
            <a:ext cx="3064634" cy="1749542"/>
            <a:chOff x="-1616937" y="2369820"/>
            <a:chExt cx="3977640" cy="2270760"/>
          </a:xfrm>
        </p:grpSpPr>
        <p:sp>
          <p:nvSpPr>
            <p:cNvPr id="27" name="矩形 26"/>
            <p:cNvSpPr/>
            <p:nvPr/>
          </p:nvSpPr>
          <p:spPr>
            <a:xfrm>
              <a:off x="-1616937" y="2369820"/>
              <a:ext cx="3977640" cy="2270760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800" dirty="0" smtClean="0">
                  <a:latin typeface="Broadway" panose="04040905080B02020502" pitchFamily="82" charset="0"/>
                </a:rPr>
                <a:t>03</a:t>
              </a:r>
              <a:endParaRPr lang="zh-CN" altLang="en-US" sz="13800" dirty="0">
                <a:latin typeface="Broadway" panose="04040905080B02020502" pitchFamily="82" charset="0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16200000">
              <a:off x="1817549" y="3177539"/>
              <a:ext cx="583387" cy="502920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170">
        <p:blinds dir="vert"/>
      </p:transition>
    </mc:Choice>
    <mc:Fallback>
      <p:transition spd="slow" advTm="217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586353" y="1470605"/>
            <a:ext cx="11019294" cy="2783005"/>
            <a:chOff x="586353" y="1470605"/>
            <a:chExt cx="11019294" cy="2783005"/>
          </a:xfrm>
        </p:grpSpPr>
        <p:sp>
          <p:nvSpPr>
            <p:cNvPr id="8" name="矩形 7"/>
            <p:cNvSpPr/>
            <p:nvPr/>
          </p:nvSpPr>
          <p:spPr>
            <a:xfrm>
              <a:off x="586353" y="1573180"/>
              <a:ext cx="11019294" cy="162376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9451" y="1759160"/>
              <a:ext cx="3673098" cy="2448733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7" name="矩形 6"/>
            <p:cNvSpPr/>
            <p:nvPr/>
          </p:nvSpPr>
          <p:spPr>
            <a:xfrm>
              <a:off x="586353" y="4207891"/>
              <a:ext cx="11019294" cy="45719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2549" y="1759160"/>
              <a:ext cx="3673098" cy="244873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10" name="KSO_Shape"/>
            <p:cNvSpPr/>
            <p:nvPr/>
          </p:nvSpPr>
          <p:spPr bwMode="auto">
            <a:xfrm>
              <a:off x="11208940" y="1470605"/>
              <a:ext cx="144860" cy="394882"/>
            </a:xfrm>
            <a:custGeom>
              <a:avLst/>
              <a:gdLst>
                <a:gd name="T0" fmla="*/ 595923 w 310"/>
                <a:gd name="T1" fmla="*/ 207301 h 634"/>
                <a:gd name="T2" fmla="*/ 595923 w 310"/>
                <a:gd name="T3" fmla="*/ 207301 h 634"/>
                <a:gd name="T4" fmla="*/ 595923 w 310"/>
                <a:gd name="T5" fmla="*/ 1337519 h 634"/>
                <a:gd name="T6" fmla="*/ 344784 w 310"/>
                <a:gd name="T7" fmla="*/ 1672609 h 634"/>
                <a:gd name="T8" fmla="*/ 95773 w 310"/>
                <a:gd name="T9" fmla="*/ 1337519 h 634"/>
                <a:gd name="T10" fmla="*/ 95773 w 310"/>
                <a:gd name="T11" fmla="*/ 335090 h 634"/>
                <a:gd name="T12" fmla="*/ 251139 w 310"/>
                <a:gd name="T13" fmla="*/ 124949 h 634"/>
                <a:gd name="T14" fmla="*/ 408633 w 310"/>
                <a:gd name="T15" fmla="*/ 335090 h 634"/>
                <a:gd name="T16" fmla="*/ 408633 w 310"/>
                <a:gd name="T17" fmla="*/ 1337519 h 634"/>
                <a:gd name="T18" fmla="*/ 344784 w 310"/>
                <a:gd name="T19" fmla="*/ 1462468 h 634"/>
                <a:gd name="T20" fmla="*/ 251139 w 310"/>
                <a:gd name="T21" fmla="*/ 1337519 h 634"/>
                <a:gd name="T22" fmla="*/ 251139 w 310"/>
                <a:gd name="T23" fmla="*/ 460038 h 634"/>
                <a:gd name="T24" fmla="*/ 157494 w 310"/>
                <a:gd name="T25" fmla="*/ 460038 h 634"/>
                <a:gd name="T26" fmla="*/ 157494 w 310"/>
                <a:gd name="T27" fmla="*/ 1337519 h 634"/>
                <a:gd name="T28" fmla="*/ 344784 w 310"/>
                <a:gd name="T29" fmla="*/ 1547660 h 634"/>
                <a:gd name="T30" fmla="*/ 502278 w 310"/>
                <a:gd name="T31" fmla="*/ 1337519 h 634"/>
                <a:gd name="T32" fmla="*/ 502278 w 310"/>
                <a:gd name="T33" fmla="*/ 335090 h 634"/>
                <a:gd name="T34" fmla="*/ 251139 w 310"/>
                <a:gd name="T35" fmla="*/ 0 h 634"/>
                <a:gd name="T36" fmla="*/ 0 w 310"/>
                <a:gd name="T37" fmla="*/ 335090 h 634"/>
                <a:gd name="T38" fmla="*/ 0 w 310"/>
                <a:gd name="T39" fmla="*/ 1380115 h 634"/>
                <a:gd name="T40" fmla="*/ 344784 w 310"/>
                <a:gd name="T41" fmla="*/ 1797557 h 634"/>
                <a:gd name="T42" fmla="*/ 657644 w 310"/>
                <a:gd name="T43" fmla="*/ 1380115 h 634"/>
                <a:gd name="T44" fmla="*/ 657644 w 310"/>
                <a:gd name="T45" fmla="*/ 207301 h 634"/>
                <a:gd name="T46" fmla="*/ 595923 w 310"/>
                <a:gd name="T47" fmla="*/ 207301 h 63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10" h="634">
                  <a:moveTo>
                    <a:pt x="280" y="73"/>
                  </a:moveTo>
                  <a:lnTo>
                    <a:pt x="280" y="73"/>
                  </a:lnTo>
                  <a:cubicBezTo>
                    <a:pt x="280" y="471"/>
                    <a:pt x="280" y="471"/>
                    <a:pt x="280" y="471"/>
                  </a:cubicBezTo>
                  <a:cubicBezTo>
                    <a:pt x="280" y="530"/>
                    <a:pt x="221" y="589"/>
                    <a:pt x="162" y="589"/>
                  </a:cubicBezTo>
                  <a:cubicBezTo>
                    <a:pt x="89" y="589"/>
                    <a:pt x="45" y="530"/>
                    <a:pt x="45" y="471"/>
                  </a:cubicBezTo>
                  <a:cubicBezTo>
                    <a:pt x="45" y="118"/>
                    <a:pt x="45" y="118"/>
                    <a:pt x="45" y="118"/>
                  </a:cubicBezTo>
                  <a:cubicBezTo>
                    <a:pt x="45" y="73"/>
                    <a:pt x="74" y="44"/>
                    <a:pt x="118" y="44"/>
                  </a:cubicBezTo>
                  <a:cubicBezTo>
                    <a:pt x="162" y="44"/>
                    <a:pt x="192" y="73"/>
                    <a:pt x="192" y="118"/>
                  </a:cubicBezTo>
                  <a:cubicBezTo>
                    <a:pt x="192" y="471"/>
                    <a:pt x="192" y="471"/>
                    <a:pt x="192" y="471"/>
                  </a:cubicBezTo>
                  <a:cubicBezTo>
                    <a:pt x="192" y="486"/>
                    <a:pt x="177" y="515"/>
                    <a:pt x="162" y="515"/>
                  </a:cubicBezTo>
                  <a:cubicBezTo>
                    <a:pt x="133" y="515"/>
                    <a:pt x="118" y="486"/>
                    <a:pt x="118" y="471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74" y="162"/>
                    <a:pt x="74" y="162"/>
                    <a:pt x="74" y="162"/>
                  </a:cubicBezTo>
                  <a:cubicBezTo>
                    <a:pt x="74" y="471"/>
                    <a:pt x="74" y="471"/>
                    <a:pt x="74" y="471"/>
                  </a:cubicBezTo>
                  <a:cubicBezTo>
                    <a:pt x="74" y="515"/>
                    <a:pt x="118" y="545"/>
                    <a:pt x="162" y="545"/>
                  </a:cubicBezTo>
                  <a:cubicBezTo>
                    <a:pt x="207" y="545"/>
                    <a:pt x="236" y="515"/>
                    <a:pt x="236" y="471"/>
                  </a:cubicBezTo>
                  <a:cubicBezTo>
                    <a:pt x="236" y="118"/>
                    <a:pt x="236" y="118"/>
                    <a:pt x="236" y="118"/>
                  </a:cubicBezTo>
                  <a:cubicBezTo>
                    <a:pt x="236" y="59"/>
                    <a:pt x="177" y="0"/>
                    <a:pt x="118" y="0"/>
                  </a:cubicBezTo>
                  <a:cubicBezTo>
                    <a:pt x="59" y="0"/>
                    <a:pt x="0" y="59"/>
                    <a:pt x="0" y="118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5" y="574"/>
                    <a:pt x="74" y="633"/>
                    <a:pt x="162" y="633"/>
                  </a:cubicBezTo>
                  <a:cubicBezTo>
                    <a:pt x="236" y="633"/>
                    <a:pt x="309" y="574"/>
                    <a:pt x="309" y="486"/>
                  </a:cubicBezTo>
                  <a:cubicBezTo>
                    <a:pt x="309" y="73"/>
                    <a:pt x="309" y="73"/>
                    <a:pt x="309" y="73"/>
                  </a:cubicBezTo>
                  <a:lnTo>
                    <a:pt x="280" y="73"/>
                  </a:lnTo>
                </a:path>
              </a:pathLst>
            </a:cu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KSO_Shape"/>
            <p:cNvSpPr/>
            <p:nvPr/>
          </p:nvSpPr>
          <p:spPr bwMode="auto">
            <a:xfrm>
              <a:off x="7571899" y="1470605"/>
              <a:ext cx="144860" cy="394882"/>
            </a:xfrm>
            <a:custGeom>
              <a:avLst/>
              <a:gdLst>
                <a:gd name="T0" fmla="*/ 595923 w 310"/>
                <a:gd name="T1" fmla="*/ 207301 h 634"/>
                <a:gd name="T2" fmla="*/ 595923 w 310"/>
                <a:gd name="T3" fmla="*/ 207301 h 634"/>
                <a:gd name="T4" fmla="*/ 595923 w 310"/>
                <a:gd name="T5" fmla="*/ 1337519 h 634"/>
                <a:gd name="T6" fmla="*/ 344784 w 310"/>
                <a:gd name="T7" fmla="*/ 1672609 h 634"/>
                <a:gd name="T8" fmla="*/ 95773 w 310"/>
                <a:gd name="T9" fmla="*/ 1337519 h 634"/>
                <a:gd name="T10" fmla="*/ 95773 w 310"/>
                <a:gd name="T11" fmla="*/ 335090 h 634"/>
                <a:gd name="T12" fmla="*/ 251139 w 310"/>
                <a:gd name="T13" fmla="*/ 124949 h 634"/>
                <a:gd name="T14" fmla="*/ 408633 w 310"/>
                <a:gd name="T15" fmla="*/ 335090 h 634"/>
                <a:gd name="T16" fmla="*/ 408633 w 310"/>
                <a:gd name="T17" fmla="*/ 1337519 h 634"/>
                <a:gd name="T18" fmla="*/ 344784 w 310"/>
                <a:gd name="T19" fmla="*/ 1462468 h 634"/>
                <a:gd name="T20" fmla="*/ 251139 w 310"/>
                <a:gd name="T21" fmla="*/ 1337519 h 634"/>
                <a:gd name="T22" fmla="*/ 251139 w 310"/>
                <a:gd name="T23" fmla="*/ 460038 h 634"/>
                <a:gd name="T24" fmla="*/ 157494 w 310"/>
                <a:gd name="T25" fmla="*/ 460038 h 634"/>
                <a:gd name="T26" fmla="*/ 157494 w 310"/>
                <a:gd name="T27" fmla="*/ 1337519 h 634"/>
                <a:gd name="T28" fmla="*/ 344784 w 310"/>
                <a:gd name="T29" fmla="*/ 1547660 h 634"/>
                <a:gd name="T30" fmla="*/ 502278 w 310"/>
                <a:gd name="T31" fmla="*/ 1337519 h 634"/>
                <a:gd name="T32" fmla="*/ 502278 w 310"/>
                <a:gd name="T33" fmla="*/ 335090 h 634"/>
                <a:gd name="T34" fmla="*/ 251139 w 310"/>
                <a:gd name="T35" fmla="*/ 0 h 634"/>
                <a:gd name="T36" fmla="*/ 0 w 310"/>
                <a:gd name="T37" fmla="*/ 335090 h 634"/>
                <a:gd name="T38" fmla="*/ 0 w 310"/>
                <a:gd name="T39" fmla="*/ 1380115 h 634"/>
                <a:gd name="T40" fmla="*/ 344784 w 310"/>
                <a:gd name="T41" fmla="*/ 1797557 h 634"/>
                <a:gd name="T42" fmla="*/ 657644 w 310"/>
                <a:gd name="T43" fmla="*/ 1380115 h 634"/>
                <a:gd name="T44" fmla="*/ 657644 w 310"/>
                <a:gd name="T45" fmla="*/ 207301 h 634"/>
                <a:gd name="T46" fmla="*/ 595923 w 310"/>
                <a:gd name="T47" fmla="*/ 207301 h 63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310" h="634">
                  <a:moveTo>
                    <a:pt x="280" y="73"/>
                  </a:moveTo>
                  <a:lnTo>
                    <a:pt x="280" y="73"/>
                  </a:lnTo>
                  <a:cubicBezTo>
                    <a:pt x="280" y="471"/>
                    <a:pt x="280" y="471"/>
                    <a:pt x="280" y="471"/>
                  </a:cubicBezTo>
                  <a:cubicBezTo>
                    <a:pt x="280" y="530"/>
                    <a:pt x="221" y="589"/>
                    <a:pt x="162" y="589"/>
                  </a:cubicBezTo>
                  <a:cubicBezTo>
                    <a:pt x="89" y="589"/>
                    <a:pt x="45" y="530"/>
                    <a:pt x="45" y="471"/>
                  </a:cubicBezTo>
                  <a:cubicBezTo>
                    <a:pt x="45" y="118"/>
                    <a:pt x="45" y="118"/>
                    <a:pt x="45" y="118"/>
                  </a:cubicBezTo>
                  <a:cubicBezTo>
                    <a:pt x="45" y="73"/>
                    <a:pt x="74" y="44"/>
                    <a:pt x="118" y="44"/>
                  </a:cubicBezTo>
                  <a:cubicBezTo>
                    <a:pt x="162" y="44"/>
                    <a:pt x="192" y="73"/>
                    <a:pt x="192" y="118"/>
                  </a:cubicBezTo>
                  <a:cubicBezTo>
                    <a:pt x="192" y="471"/>
                    <a:pt x="192" y="471"/>
                    <a:pt x="192" y="471"/>
                  </a:cubicBezTo>
                  <a:cubicBezTo>
                    <a:pt x="192" y="486"/>
                    <a:pt x="177" y="515"/>
                    <a:pt x="162" y="515"/>
                  </a:cubicBezTo>
                  <a:cubicBezTo>
                    <a:pt x="133" y="515"/>
                    <a:pt x="118" y="486"/>
                    <a:pt x="118" y="471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74" y="162"/>
                    <a:pt x="74" y="162"/>
                    <a:pt x="74" y="162"/>
                  </a:cubicBezTo>
                  <a:cubicBezTo>
                    <a:pt x="74" y="471"/>
                    <a:pt x="74" y="471"/>
                    <a:pt x="74" y="471"/>
                  </a:cubicBezTo>
                  <a:cubicBezTo>
                    <a:pt x="74" y="515"/>
                    <a:pt x="118" y="545"/>
                    <a:pt x="162" y="545"/>
                  </a:cubicBezTo>
                  <a:cubicBezTo>
                    <a:pt x="207" y="545"/>
                    <a:pt x="236" y="515"/>
                    <a:pt x="236" y="471"/>
                  </a:cubicBezTo>
                  <a:cubicBezTo>
                    <a:pt x="236" y="118"/>
                    <a:pt x="236" y="118"/>
                    <a:pt x="236" y="118"/>
                  </a:cubicBezTo>
                  <a:cubicBezTo>
                    <a:pt x="236" y="59"/>
                    <a:pt x="177" y="0"/>
                    <a:pt x="118" y="0"/>
                  </a:cubicBezTo>
                  <a:cubicBezTo>
                    <a:pt x="59" y="0"/>
                    <a:pt x="0" y="59"/>
                    <a:pt x="0" y="118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15" y="574"/>
                    <a:pt x="74" y="633"/>
                    <a:pt x="162" y="633"/>
                  </a:cubicBezTo>
                  <a:cubicBezTo>
                    <a:pt x="236" y="633"/>
                    <a:pt x="309" y="574"/>
                    <a:pt x="309" y="486"/>
                  </a:cubicBezTo>
                  <a:cubicBezTo>
                    <a:pt x="309" y="73"/>
                    <a:pt x="309" y="73"/>
                    <a:pt x="309" y="73"/>
                  </a:cubicBezTo>
                  <a:lnTo>
                    <a:pt x="280" y="73"/>
                  </a:lnTo>
                </a:path>
              </a:pathLst>
            </a:cu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586353" y="1470605"/>
              <a:ext cx="3673098" cy="2737288"/>
              <a:chOff x="586353" y="1470605"/>
              <a:chExt cx="3673098" cy="2737288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6353" y="1759161"/>
                <a:ext cx="3673098" cy="244873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sp>
            <p:nvSpPr>
              <p:cNvPr id="14" name="KSO_Shape"/>
              <p:cNvSpPr/>
              <p:nvPr/>
            </p:nvSpPr>
            <p:spPr bwMode="auto">
              <a:xfrm>
                <a:off x="3899187" y="1470605"/>
                <a:ext cx="144860" cy="394882"/>
              </a:xfrm>
              <a:custGeom>
                <a:avLst/>
                <a:gdLst>
                  <a:gd name="T0" fmla="*/ 595923 w 310"/>
                  <a:gd name="T1" fmla="*/ 207301 h 634"/>
                  <a:gd name="T2" fmla="*/ 595923 w 310"/>
                  <a:gd name="T3" fmla="*/ 207301 h 634"/>
                  <a:gd name="T4" fmla="*/ 595923 w 310"/>
                  <a:gd name="T5" fmla="*/ 1337519 h 634"/>
                  <a:gd name="T6" fmla="*/ 344784 w 310"/>
                  <a:gd name="T7" fmla="*/ 1672609 h 634"/>
                  <a:gd name="T8" fmla="*/ 95773 w 310"/>
                  <a:gd name="T9" fmla="*/ 1337519 h 634"/>
                  <a:gd name="T10" fmla="*/ 95773 w 310"/>
                  <a:gd name="T11" fmla="*/ 335090 h 634"/>
                  <a:gd name="T12" fmla="*/ 251139 w 310"/>
                  <a:gd name="T13" fmla="*/ 124949 h 634"/>
                  <a:gd name="T14" fmla="*/ 408633 w 310"/>
                  <a:gd name="T15" fmla="*/ 335090 h 634"/>
                  <a:gd name="T16" fmla="*/ 408633 w 310"/>
                  <a:gd name="T17" fmla="*/ 1337519 h 634"/>
                  <a:gd name="T18" fmla="*/ 344784 w 310"/>
                  <a:gd name="T19" fmla="*/ 1462468 h 634"/>
                  <a:gd name="T20" fmla="*/ 251139 w 310"/>
                  <a:gd name="T21" fmla="*/ 1337519 h 634"/>
                  <a:gd name="T22" fmla="*/ 251139 w 310"/>
                  <a:gd name="T23" fmla="*/ 460038 h 634"/>
                  <a:gd name="T24" fmla="*/ 157494 w 310"/>
                  <a:gd name="T25" fmla="*/ 460038 h 634"/>
                  <a:gd name="T26" fmla="*/ 157494 w 310"/>
                  <a:gd name="T27" fmla="*/ 1337519 h 634"/>
                  <a:gd name="T28" fmla="*/ 344784 w 310"/>
                  <a:gd name="T29" fmla="*/ 1547660 h 634"/>
                  <a:gd name="T30" fmla="*/ 502278 w 310"/>
                  <a:gd name="T31" fmla="*/ 1337519 h 634"/>
                  <a:gd name="T32" fmla="*/ 502278 w 310"/>
                  <a:gd name="T33" fmla="*/ 335090 h 634"/>
                  <a:gd name="T34" fmla="*/ 251139 w 310"/>
                  <a:gd name="T35" fmla="*/ 0 h 634"/>
                  <a:gd name="T36" fmla="*/ 0 w 310"/>
                  <a:gd name="T37" fmla="*/ 335090 h 634"/>
                  <a:gd name="T38" fmla="*/ 0 w 310"/>
                  <a:gd name="T39" fmla="*/ 1380115 h 634"/>
                  <a:gd name="T40" fmla="*/ 344784 w 310"/>
                  <a:gd name="T41" fmla="*/ 1797557 h 634"/>
                  <a:gd name="T42" fmla="*/ 657644 w 310"/>
                  <a:gd name="T43" fmla="*/ 1380115 h 634"/>
                  <a:gd name="T44" fmla="*/ 657644 w 310"/>
                  <a:gd name="T45" fmla="*/ 207301 h 634"/>
                  <a:gd name="T46" fmla="*/ 595923 w 310"/>
                  <a:gd name="T47" fmla="*/ 207301 h 63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310" h="634">
                    <a:moveTo>
                      <a:pt x="280" y="73"/>
                    </a:moveTo>
                    <a:lnTo>
                      <a:pt x="280" y="73"/>
                    </a:lnTo>
                    <a:cubicBezTo>
                      <a:pt x="280" y="471"/>
                      <a:pt x="280" y="471"/>
                      <a:pt x="280" y="471"/>
                    </a:cubicBezTo>
                    <a:cubicBezTo>
                      <a:pt x="280" y="530"/>
                      <a:pt x="221" y="589"/>
                      <a:pt x="162" y="589"/>
                    </a:cubicBezTo>
                    <a:cubicBezTo>
                      <a:pt x="89" y="589"/>
                      <a:pt x="45" y="530"/>
                      <a:pt x="45" y="471"/>
                    </a:cubicBezTo>
                    <a:cubicBezTo>
                      <a:pt x="45" y="118"/>
                      <a:pt x="45" y="118"/>
                      <a:pt x="45" y="118"/>
                    </a:cubicBezTo>
                    <a:cubicBezTo>
                      <a:pt x="45" y="73"/>
                      <a:pt x="74" y="44"/>
                      <a:pt x="118" y="44"/>
                    </a:cubicBezTo>
                    <a:cubicBezTo>
                      <a:pt x="162" y="44"/>
                      <a:pt x="192" y="73"/>
                      <a:pt x="192" y="118"/>
                    </a:cubicBezTo>
                    <a:cubicBezTo>
                      <a:pt x="192" y="471"/>
                      <a:pt x="192" y="471"/>
                      <a:pt x="192" y="471"/>
                    </a:cubicBezTo>
                    <a:cubicBezTo>
                      <a:pt x="192" y="486"/>
                      <a:pt x="177" y="515"/>
                      <a:pt x="162" y="515"/>
                    </a:cubicBezTo>
                    <a:cubicBezTo>
                      <a:pt x="133" y="515"/>
                      <a:pt x="118" y="486"/>
                      <a:pt x="118" y="471"/>
                    </a:cubicBezTo>
                    <a:cubicBezTo>
                      <a:pt x="118" y="162"/>
                      <a:pt x="118" y="162"/>
                      <a:pt x="118" y="162"/>
                    </a:cubicBezTo>
                    <a:cubicBezTo>
                      <a:pt x="74" y="162"/>
                      <a:pt x="74" y="162"/>
                      <a:pt x="74" y="162"/>
                    </a:cubicBezTo>
                    <a:cubicBezTo>
                      <a:pt x="74" y="471"/>
                      <a:pt x="74" y="471"/>
                      <a:pt x="74" y="471"/>
                    </a:cubicBezTo>
                    <a:cubicBezTo>
                      <a:pt x="74" y="515"/>
                      <a:pt x="118" y="545"/>
                      <a:pt x="162" y="545"/>
                    </a:cubicBezTo>
                    <a:cubicBezTo>
                      <a:pt x="207" y="545"/>
                      <a:pt x="236" y="515"/>
                      <a:pt x="236" y="471"/>
                    </a:cubicBezTo>
                    <a:cubicBezTo>
                      <a:pt x="236" y="118"/>
                      <a:pt x="236" y="118"/>
                      <a:pt x="236" y="118"/>
                    </a:cubicBezTo>
                    <a:cubicBezTo>
                      <a:pt x="236" y="59"/>
                      <a:pt x="177" y="0"/>
                      <a:pt x="118" y="0"/>
                    </a:cubicBezTo>
                    <a:cubicBezTo>
                      <a:pt x="59" y="0"/>
                      <a:pt x="0" y="59"/>
                      <a:pt x="0" y="118"/>
                    </a:cubicBezTo>
                    <a:cubicBezTo>
                      <a:pt x="0" y="486"/>
                      <a:pt x="0" y="486"/>
                      <a:pt x="0" y="486"/>
                    </a:cubicBezTo>
                    <a:cubicBezTo>
                      <a:pt x="15" y="574"/>
                      <a:pt x="74" y="633"/>
                      <a:pt x="162" y="633"/>
                    </a:cubicBezTo>
                    <a:cubicBezTo>
                      <a:pt x="236" y="633"/>
                      <a:pt x="309" y="574"/>
                      <a:pt x="309" y="486"/>
                    </a:cubicBezTo>
                    <a:cubicBezTo>
                      <a:pt x="309" y="73"/>
                      <a:pt x="309" y="73"/>
                      <a:pt x="309" y="73"/>
                    </a:cubicBezTo>
                    <a:lnTo>
                      <a:pt x="280" y="73"/>
                    </a:lnTo>
                  </a:path>
                </a:pathLst>
              </a:custGeom>
              <a:solidFill>
                <a:srgbClr val="9F101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586353" y="4550167"/>
            <a:ext cx="11019294" cy="1522105"/>
            <a:chOff x="4908755" y="1039731"/>
            <a:chExt cx="6096000" cy="1522105"/>
          </a:xfrm>
        </p:grpSpPr>
        <p:sp>
          <p:nvSpPr>
            <p:cNvPr id="16" name="文本框 15"/>
            <p:cNvSpPr txBox="1"/>
            <p:nvPr/>
          </p:nvSpPr>
          <p:spPr>
            <a:xfrm>
              <a:off x="4908755" y="1039731"/>
              <a:ext cx="23744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sz="2000" b="1" dirty="0">
                <a:solidFill>
                  <a:srgbClr val="9F1014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908755" y="1361507"/>
              <a:ext cx="6096000" cy="120032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2073" y="6072272"/>
            <a:ext cx="9429769" cy="373259"/>
            <a:chOff x="652073" y="6072272"/>
            <a:chExt cx="9429769" cy="373259"/>
          </a:xfrm>
        </p:grpSpPr>
        <p:grpSp>
          <p:nvGrpSpPr>
            <p:cNvPr id="13" name="组合 12"/>
            <p:cNvGrpSpPr/>
            <p:nvPr/>
          </p:nvGrpSpPr>
          <p:grpSpPr>
            <a:xfrm>
              <a:off x="652073" y="6072272"/>
              <a:ext cx="4730166" cy="373259"/>
              <a:chOff x="652073" y="6072272"/>
              <a:chExt cx="4730166" cy="373259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652073" y="6072272"/>
                <a:ext cx="372254" cy="372254"/>
                <a:chOff x="852112" y="6110438"/>
                <a:chExt cx="324000" cy="324000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852112" y="6110438"/>
                  <a:ext cx="324000" cy="324000"/>
                </a:xfrm>
                <a:prstGeom prst="ellipse">
                  <a:avLst/>
                </a:prstGeom>
                <a:solidFill>
                  <a:srgbClr val="9F10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Freeform 16"/>
                <p:cNvSpPr>
                  <a:spLocks noChangeArrowheads="1"/>
                </p:cNvSpPr>
                <p:nvPr/>
              </p:nvSpPr>
              <p:spPr bwMode="auto">
                <a:xfrm>
                  <a:off x="957947" y="6197663"/>
                  <a:ext cx="112329" cy="159926"/>
                </a:xfrm>
                <a:custGeom>
                  <a:avLst/>
                  <a:gdLst>
                    <a:gd name="T0" fmla="*/ 261 w 522"/>
                    <a:gd name="T1" fmla="*/ 0 h 741"/>
                    <a:gd name="T2" fmla="*/ 0 w 522"/>
                    <a:gd name="T3" fmla="*/ 261 h 741"/>
                    <a:gd name="T4" fmla="*/ 261 w 522"/>
                    <a:gd name="T5" fmla="*/ 740 h 741"/>
                    <a:gd name="T6" fmla="*/ 521 w 522"/>
                    <a:gd name="T7" fmla="*/ 261 h 741"/>
                    <a:gd name="T8" fmla="*/ 261 w 522"/>
                    <a:gd name="T9" fmla="*/ 0 h 741"/>
                    <a:gd name="T10" fmla="*/ 261 w 522"/>
                    <a:gd name="T11" fmla="*/ 353 h 741"/>
                    <a:gd name="T12" fmla="*/ 169 w 522"/>
                    <a:gd name="T13" fmla="*/ 261 h 741"/>
                    <a:gd name="T14" fmla="*/ 261 w 522"/>
                    <a:gd name="T15" fmla="*/ 170 h 741"/>
                    <a:gd name="T16" fmla="*/ 352 w 522"/>
                    <a:gd name="T17" fmla="*/ 261 h 741"/>
                    <a:gd name="T18" fmla="*/ 261 w 522"/>
                    <a:gd name="T19" fmla="*/ 353 h 7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22" h="741">
                      <a:moveTo>
                        <a:pt x="261" y="0"/>
                      </a:moveTo>
                      <a:cubicBezTo>
                        <a:pt x="120" y="0"/>
                        <a:pt x="0" y="113"/>
                        <a:pt x="0" y="261"/>
                      </a:cubicBezTo>
                      <a:cubicBezTo>
                        <a:pt x="0" y="451"/>
                        <a:pt x="261" y="740"/>
                        <a:pt x="261" y="740"/>
                      </a:cubicBezTo>
                      <a:cubicBezTo>
                        <a:pt x="261" y="740"/>
                        <a:pt x="521" y="451"/>
                        <a:pt x="521" y="261"/>
                      </a:cubicBezTo>
                      <a:cubicBezTo>
                        <a:pt x="521" y="113"/>
                        <a:pt x="402" y="0"/>
                        <a:pt x="261" y="0"/>
                      </a:cubicBezTo>
                      <a:close/>
                      <a:moveTo>
                        <a:pt x="261" y="353"/>
                      </a:moveTo>
                      <a:cubicBezTo>
                        <a:pt x="211" y="353"/>
                        <a:pt x="169" y="314"/>
                        <a:pt x="169" y="261"/>
                      </a:cubicBezTo>
                      <a:cubicBezTo>
                        <a:pt x="169" y="208"/>
                        <a:pt x="211" y="170"/>
                        <a:pt x="261" y="170"/>
                      </a:cubicBezTo>
                      <a:cubicBezTo>
                        <a:pt x="310" y="170"/>
                        <a:pt x="352" y="208"/>
                        <a:pt x="352" y="261"/>
                      </a:cubicBezTo>
                      <a:cubicBezTo>
                        <a:pt x="352" y="314"/>
                        <a:pt x="310" y="353"/>
                        <a:pt x="261" y="3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3" name="文本框 22"/>
              <p:cNvSpPr txBox="1"/>
              <p:nvPr/>
            </p:nvSpPr>
            <p:spPr>
              <a:xfrm>
                <a:off x="1090047" y="6106977"/>
                <a:ext cx="42921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点击添加标题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2986593" y="6072272"/>
              <a:ext cx="4730166" cy="373259"/>
              <a:chOff x="652073" y="6072272"/>
              <a:chExt cx="4730166" cy="373259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652073" y="6072272"/>
                <a:ext cx="372254" cy="372254"/>
                <a:chOff x="852112" y="6110438"/>
                <a:chExt cx="324000" cy="324000"/>
              </a:xfrm>
            </p:grpSpPr>
            <p:sp>
              <p:nvSpPr>
                <p:cNvPr id="27" name="椭圆 26"/>
                <p:cNvSpPr/>
                <p:nvPr/>
              </p:nvSpPr>
              <p:spPr>
                <a:xfrm>
                  <a:off x="852112" y="6110438"/>
                  <a:ext cx="324000" cy="324000"/>
                </a:xfrm>
                <a:prstGeom prst="ellipse">
                  <a:avLst/>
                </a:prstGeom>
                <a:solidFill>
                  <a:srgbClr val="9F10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8" name="Freeform 16"/>
                <p:cNvSpPr>
                  <a:spLocks noChangeArrowheads="1"/>
                </p:cNvSpPr>
                <p:nvPr/>
              </p:nvSpPr>
              <p:spPr bwMode="auto">
                <a:xfrm>
                  <a:off x="957947" y="6197663"/>
                  <a:ext cx="112329" cy="159926"/>
                </a:xfrm>
                <a:custGeom>
                  <a:avLst/>
                  <a:gdLst>
                    <a:gd name="T0" fmla="*/ 261 w 522"/>
                    <a:gd name="T1" fmla="*/ 0 h 741"/>
                    <a:gd name="T2" fmla="*/ 0 w 522"/>
                    <a:gd name="T3" fmla="*/ 261 h 741"/>
                    <a:gd name="T4" fmla="*/ 261 w 522"/>
                    <a:gd name="T5" fmla="*/ 740 h 741"/>
                    <a:gd name="T6" fmla="*/ 521 w 522"/>
                    <a:gd name="T7" fmla="*/ 261 h 741"/>
                    <a:gd name="T8" fmla="*/ 261 w 522"/>
                    <a:gd name="T9" fmla="*/ 0 h 741"/>
                    <a:gd name="T10" fmla="*/ 261 w 522"/>
                    <a:gd name="T11" fmla="*/ 353 h 741"/>
                    <a:gd name="T12" fmla="*/ 169 w 522"/>
                    <a:gd name="T13" fmla="*/ 261 h 741"/>
                    <a:gd name="T14" fmla="*/ 261 w 522"/>
                    <a:gd name="T15" fmla="*/ 170 h 741"/>
                    <a:gd name="T16" fmla="*/ 352 w 522"/>
                    <a:gd name="T17" fmla="*/ 261 h 741"/>
                    <a:gd name="T18" fmla="*/ 261 w 522"/>
                    <a:gd name="T19" fmla="*/ 353 h 7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22" h="741">
                      <a:moveTo>
                        <a:pt x="261" y="0"/>
                      </a:moveTo>
                      <a:cubicBezTo>
                        <a:pt x="120" y="0"/>
                        <a:pt x="0" y="113"/>
                        <a:pt x="0" y="261"/>
                      </a:cubicBezTo>
                      <a:cubicBezTo>
                        <a:pt x="0" y="451"/>
                        <a:pt x="261" y="740"/>
                        <a:pt x="261" y="740"/>
                      </a:cubicBezTo>
                      <a:cubicBezTo>
                        <a:pt x="261" y="740"/>
                        <a:pt x="521" y="451"/>
                        <a:pt x="521" y="261"/>
                      </a:cubicBezTo>
                      <a:cubicBezTo>
                        <a:pt x="521" y="113"/>
                        <a:pt x="402" y="0"/>
                        <a:pt x="261" y="0"/>
                      </a:cubicBezTo>
                      <a:close/>
                      <a:moveTo>
                        <a:pt x="261" y="353"/>
                      </a:moveTo>
                      <a:cubicBezTo>
                        <a:pt x="211" y="353"/>
                        <a:pt x="169" y="314"/>
                        <a:pt x="169" y="261"/>
                      </a:cubicBezTo>
                      <a:cubicBezTo>
                        <a:pt x="169" y="208"/>
                        <a:pt x="211" y="170"/>
                        <a:pt x="261" y="170"/>
                      </a:cubicBezTo>
                      <a:cubicBezTo>
                        <a:pt x="310" y="170"/>
                        <a:pt x="352" y="208"/>
                        <a:pt x="352" y="261"/>
                      </a:cubicBezTo>
                      <a:cubicBezTo>
                        <a:pt x="352" y="314"/>
                        <a:pt x="310" y="353"/>
                        <a:pt x="261" y="3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6" name="文本框 25"/>
              <p:cNvSpPr txBox="1"/>
              <p:nvPr/>
            </p:nvSpPr>
            <p:spPr>
              <a:xfrm>
                <a:off x="1090047" y="6106977"/>
                <a:ext cx="42921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点击添加标题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351676" y="6072272"/>
              <a:ext cx="4730166" cy="373259"/>
              <a:chOff x="652073" y="6072272"/>
              <a:chExt cx="4730166" cy="373259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652073" y="6072272"/>
                <a:ext cx="372254" cy="372254"/>
                <a:chOff x="852112" y="6110438"/>
                <a:chExt cx="324000" cy="324000"/>
              </a:xfrm>
            </p:grpSpPr>
            <p:sp>
              <p:nvSpPr>
                <p:cNvPr id="40" name="椭圆 39"/>
                <p:cNvSpPr/>
                <p:nvPr/>
              </p:nvSpPr>
              <p:spPr>
                <a:xfrm>
                  <a:off x="852112" y="6110438"/>
                  <a:ext cx="324000" cy="324000"/>
                </a:xfrm>
                <a:prstGeom prst="ellipse">
                  <a:avLst/>
                </a:prstGeom>
                <a:solidFill>
                  <a:srgbClr val="9F10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41" name="Freeform 16"/>
                <p:cNvSpPr>
                  <a:spLocks noChangeArrowheads="1"/>
                </p:cNvSpPr>
                <p:nvPr/>
              </p:nvSpPr>
              <p:spPr bwMode="auto">
                <a:xfrm>
                  <a:off x="957947" y="6197663"/>
                  <a:ext cx="112329" cy="159926"/>
                </a:xfrm>
                <a:custGeom>
                  <a:avLst/>
                  <a:gdLst>
                    <a:gd name="T0" fmla="*/ 261 w 522"/>
                    <a:gd name="T1" fmla="*/ 0 h 741"/>
                    <a:gd name="T2" fmla="*/ 0 w 522"/>
                    <a:gd name="T3" fmla="*/ 261 h 741"/>
                    <a:gd name="T4" fmla="*/ 261 w 522"/>
                    <a:gd name="T5" fmla="*/ 740 h 741"/>
                    <a:gd name="T6" fmla="*/ 521 w 522"/>
                    <a:gd name="T7" fmla="*/ 261 h 741"/>
                    <a:gd name="T8" fmla="*/ 261 w 522"/>
                    <a:gd name="T9" fmla="*/ 0 h 741"/>
                    <a:gd name="T10" fmla="*/ 261 w 522"/>
                    <a:gd name="T11" fmla="*/ 353 h 741"/>
                    <a:gd name="T12" fmla="*/ 169 w 522"/>
                    <a:gd name="T13" fmla="*/ 261 h 741"/>
                    <a:gd name="T14" fmla="*/ 261 w 522"/>
                    <a:gd name="T15" fmla="*/ 170 h 741"/>
                    <a:gd name="T16" fmla="*/ 352 w 522"/>
                    <a:gd name="T17" fmla="*/ 261 h 741"/>
                    <a:gd name="T18" fmla="*/ 261 w 522"/>
                    <a:gd name="T19" fmla="*/ 353 h 7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22" h="741">
                      <a:moveTo>
                        <a:pt x="261" y="0"/>
                      </a:moveTo>
                      <a:cubicBezTo>
                        <a:pt x="120" y="0"/>
                        <a:pt x="0" y="113"/>
                        <a:pt x="0" y="261"/>
                      </a:cubicBezTo>
                      <a:cubicBezTo>
                        <a:pt x="0" y="451"/>
                        <a:pt x="261" y="740"/>
                        <a:pt x="261" y="740"/>
                      </a:cubicBezTo>
                      <a:cubicBezTo>
                        <a:pt x="261" y="740"/>
                        <a:pt x="521" y="451"/>
                        <a:pt x="521" y="261"/>
                      </a:cubicBezTo>
                      <a:cubicBezTo>
                        <a:pt x="521" y="113"/>
                        <a:pt x="402" y="0"/>
                        <a:pt x="261" y="0"/>
                      </a:cubicBezTo>
                      <a:close/>
                      <a:moveTo>
                        <a:pt x="261" y="353"/>
                      </a:moveTo>
                      <a:cubicBezTo>
                        <a:pt x="211" y="353"/>
                        <a:pt x="169" y="314"/>
                        <a:pt x="169" y="261"/>
                      </a:cubicBezTo>
                      <a:cubicBezTo>
                        <a:pt x="169" y="208"/>
                        <a:pt x="211" y="170"/>
                        <a:pt x="261" y="170"/>
                      </a:cubicBezTo>
                      <a:cubicBezTo>
                        <a:pt x="310" y="170"/>
                        <a:pt x="352" y="208"/>
                        <a:pt x="352" y="261"/>
                      </a:cubicBezTo>
                      <a:cubicBezTo>
                        <a:pt x="352" y="314"/>
                        <a:pt x="310" y="353"/>
                        <a:pt x="261" y="3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9" name="文本框 38"/>
              <p:cNvSpPr txBox="1"/>
              <p:nvPr/>
            </p:nvSpPr>
            <p:spPr>
              <a:xfrm>
                <a:off x="1090047" y="6106977"/>
                <a:ext cx="429219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 smtClean="0">
                    <a:solidFill>
                      <a:schemeClr val="bg2">
                        <a:lumMod val="50000"/>
                      </a:schemeClr>
                    </a:solidFill>
                  </a:rPr>
                  <a:t>点击添加标题</a:t>
                </a:r>
                <a:endParaRPr lang="zh-CN" altLang="en-US" sz="16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350">
        <p:blinds dir="vert"/>
      </p:transition>
    </mc:Choice>
    <mc:Fallback>
      <p:transition spd="slow" advTm="335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628894" y="1759628"/>
            <a:ext cx="4031075" cy="1669372"/>
            <a:chOff x="1628894" y="1759628"/>
            <a:chExt cx="4031075" cy="1669372"/>
          </a:xfrm>
        </p:grpSpPr>
        <p:sp>
          <p:nvSpPr>
            <p:cNvPr id="13" name="圆角矩形 12"/>
            <p:cNvSpPr/>
            <p:nvPr/>
          </p:nvSpPr>
          <p:spPr>
            <a:xfrm>
              <a:off x="1628894" y="1759628"/>
              <a:ext cx="2027134" cy="46904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rgbClr val="9F1014"/>
                  </a:solidFill>
                  <a:latin typeface="+mj-lt"/>
                </a:rPr>
                <a:t>添加标题</a:t>
              </a:r>
              <a:endParaRPr lang="zh-CN" altLang="en-US" sz="2400" dirty="0">
                <a:solidFill>
                  <a:srgbClr val="9F1014"/>
                </a:solidFill>
                <a:latin typeface="+mj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901276" y="2228671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5" name="KSO_Shape"/>
          <p:cNvSpPr/>
          <p:nvPr/>
        </p:nvSpPr>
        <p:spPr bwMode="auto">
          <a:xfrm>
            <a:off x="885703" y="2139300"/>
            <a:ext cx="743191" cy="910029"/>
          </a:xfrm>
          <a:custGeom>
            <a:avLst/>
            <a:gdLst>
              <a:gd name="T0" fmla="*/ 1505593 w 3702"/>
              <a:gd name="T1" fmla="*/ 281382 h 4536"/>
              <a:gd name="T2" fmla="*/ 1477447 w 3702"/>
              <a:gd name="T3" fmla="*/ 213347 h 4536"/>
              <a:gd name="T4" fmla="*/ 1428297 w 3702"/>
              <a:gd name="T5" fmla="*/ 162950 h 4536"/>
              <a:gd name="T6" fmla="*/ 1290508 w 3702"/>
              <a:gd name="T7" fmla="*/ 92394 h 4536"/>
              <a:gd name="T8" fmla="*/ 1062401 w 3702"/>
              <a:gd name="T9" fmla="*/ 31078 h 4536"/>
              <a:gd name="T10" fmla="*/ 777582 w 3702"/>
              <a:gd name="T11" fmla="*/ 0 h 4536"/>
              <a:gd name="T12" fmla="*/ 527630 w 3702"/>
              <a:gd name="T13" fmla="*/ 24358 h 4536"/>
              <a:gd name="T14" fmla="*/ 284399 w 3702"/>
              <a:gd name="T15" fmla="*/ 84415 h 4536"/>
              <a:gd name="T16" fmla="*/ 141569 w 3702"/>
              <a:gd name="T17" fmla="*/ 152870 h 4536"/>
              <a:gd name="T18" fmla="*/ 82757 w 3702"/>
              <a:gd name="T19" fmla="*/ 205787 h 4536"/>
              <a:gd name="T20" fmla="*/ 51251 w 3702"/>
              <a:gd name="T21" fmla="*/ 271303 h 4536"/>
              <a:gd name="T22" fmla="*/ 130647 w 3702"/>
              <a:gd name="T23" fmla="*/ 1803786 h 4536"/>
              <a:gd name="T24" fmla="*/ 144090 w 3702"/>
              <a:gd name="T25" fmla="*/ 1850403 h 4536"/>
              <a:gd name="T26" fmla="*/ 180217 w 3702"/>
              <a:gd name="T27" fmla="*/ 1889041 h 4536"/>
              <a:gd name="T28" fmla="*/ 257934 w 3702"/>
              <a:gd name="T29" fmla="*/ 1903320 h 4536"/>
              <a:gd name="T30" fmla="*/ 318846 w 3702"/>
              <a:gd name="T31" fmla="*/ 1868462 h 4536"/>
              <a:gd name="T32" fmla="*/ 340271 w 3702"/>
              <a:gd name="T33" fmla="*/ 1829405 h 4536"/>
              <a:gd name="T34" fmla="*/ 1209431 w 3702"/>
              <a:gd name="T35" fmla="*/ 1664355 h 4536"/>
              <a:gd name="T36" fmla="*/ 1214892 w 3702"/>
              <a:gd name="T37" fmla="*/ 1829405 h 4536"/>
              <a:gd name="T38" fmla="*/ 1235477 w 3702"/>
              <a:gd name="T39" fmla="*/ 1868462 h 4536"/>
              <a:gd name="T40" fmla="*/ 1296809 w 3702"/>
              <a:gd name="T41" fmla="*/ 1903320 h 4536"/>
              <a:gd name="T42" fmla="*/ 1374946 w 3702"/>
              <a:gd name="T43" fmla="*/ 1889041 h 4536"/>
              <a:gd name="T44" fmla="*/ 1410653 w 3702"/>
              <a:gd name="T45" fmla="*/ 1850403 h 4536"/>
              <a:gd name="T46" fmla="*/ 1424516 w 3702"/>
              <a:gd name="T47" fmla="*/ 1803786 h 4536"/>
              <a:gd name="T48" fmla="*/ 1097268 w 3702"/>
              <a:gd name="T49" fmla="*/ 146991 h 4536"/>
              <a:gd name="T50" fmla="*/ 1129195 w 3702"/>
              <a:gd name="T51" fmla="*/ 158330 h 4536"/>
              <a:gd name="T52" fmla="*/ 1144318 w 3702"/>
              <a:gd name="T53" fmla="*/ 189828 h 4536"/>
              <a:gd name="T54" fmla="*/ 1135496 w 3702"/>
              <a:gd name="T55" fmla="*/ 223006 h 4536"/>
              <a:gd name="T56" fmla="*/ 1103149 w 3702"/>
              <a:gd name="T57" fmla="*/ 241065 h 4536"/>
              <a:gd name="T58" fmla="*/ 432690 w 3702"/>
              <a:gd name="T59" fmla="*/ 235185 h 4536"/>
              <a:gd name="T60" fmla="*/ 411686 w 3702"/>
              <a:gd name="T61" fmla="*/ 207467 h 4536"/>
              <a:gd name="T62" fmla="*/ 414626 w 3702"/>
              <a:gd name="T63" fmla="*/ 172609 h 4536"/>
              <a:gd name="T64" fmla="*/ 441512 w 3702"/>
              <a:gd name="T65" fmla="*/ 149091 h 4536"/>
              <a:gd name="T66" fmla="*/ 197021 w 3702"/>
              <a:gd name="T67" fmla="*/ 412414 h 4536"/>
              <a:gd name="T68" fmla="*/ 225167 w 3702"/>
              <a:gd name="T69" fmla="*/ 354458 h 4536"/>
              <a:gd name="T70" fmla="*/ 1266983 w 3702"/>
              <a:gd name="T71" fmla="*/ 336399 h 4536"/>
              <a:gd name="T72" fmla="*/ 1329156 w 3702"/>
              <a:gd name="T73" fmla="*/ 354458 h 4536"/>
              <a:gd name="T74" fmla="*/ 1357302 w 3702"/>
              <a:gd name="T75" fmla="*/ 412414 h 4536"/>
              <a:gd name="T76" fmla="*/ 1416954 w 3702"/>
              <a:gd name="T77" fmla="*/ 880265 h 4536"/>
              <a:gd name="T78" fmla="*/ 1382927 w 3702"/>
              <a:gd name="T79" fmla="*/ 920162 h 4536"/>
              <a:gd name="T80" fmla="*/ 171816 w 3702"/>
              <a:gd name="T81" fmla="*/ 920162 h 4536"/>
              <a:gd name="T82" fmla="*/ 137789 w 3702"/>
              <a:gd name="T83" fmla="*/ 880265 h 4536"/>
              <a:gd name="T84" fmla="*/ 374298 w 3702"/>
              <a:gd name="T85" fmla="*/ 1343495 h 4536"/>
              <a:gd name="T86" fmla="*/ 361695 w 3702"/>
              <a:gd name="T87" fmla="*/ 1374153 h 4536"/>
              <a:gd name="T88" fmla="*/ 330609 w 3702"/>
              <a:gd name="T89" fmla="*/ 1386753 h 4536"/>
              <a:gd name="T90" fmla="*/ 129387 w 3702"/>
              <a:gd name="T91" fmla="*/ 1379193 h 4536"/>
              <a:gd name="T92" fmla="*/ 110903 w 3702"/>
              <a:gd name="T93" fmla="*/ 1351895 h 4536"/>
              <a:gd name="T94" fmla="*/ 113424 w 3702"/>
              <a:gd name="T95" fmla="*/ 1251101 h 4536"/>
              <a:gd name="T96" fmla="*/ 136528 w 3702"/>
              <a:gd name="T97" fmla="*/ 1228003 h 4536"/>
              <a:gd name="T98" fmla="*/ 339430 w 3702"/>
              <a:gd name="T99" fmla="*/ 1225063 h 4536"/>
              <a:gd name="T100" fmla="*/ 367156 w 3702"/>
              <a:gd name="T101" fmla="*/ 1243542 h 4536"/>
              <a:gd name="T102" fmla="*/ 1444680 w 3702"/>
              <a:gd name="T103" fmla="*/ 1343495 h 4536"/>
              <a:gd name="T104" fmla="*/ 1434598 w 3702"/>
              <a:gd name="T105" fmla="*/ 1370794 h 4536"/>
              <a:gd name="T106" fmla="*/ 1405612 w 3702"/>
              <a:gd name="T107" fmla="*/ 1386753 h 4536"/>
              <a:gd name="T108" fmla="*/ 1203130 w 3702"/>
              <a:gd name="T109" fmla="*/ 1381713 h 4536"/>
              <a:gd name="T110" fmla="*/ 1182126 w 3702"/>
              <a:gd name="T111" fmla="*/ 1356095 h 4536"/>
              <a:gd name="T112" fmla="*/ 1182126 w 3702"/>
              <a:gd name="T113" fmla="*/ 1255301 h 4536"/>
              <a:gd name="T114" fmla="*/ 1203130 w 3702"/>
              <a:gd name="T115" fmla="*/ 1229683 h 4536"/>
              <a:gd name="T116" fmla="*/ 1405612 w 3702"/>
              <a:gd name="T117" fmla="*/ 1224643 h 4536"/>
              <a:gd name="T118" fmla="*/ 1434598 w 3702"/>
              <a:gd name="T119" fmla="*/ 1240182 h 4536"/>
              <a:gd name="T120" fmla="*/ 1444680 w 3702"/>
              <a:gd name="T121" fmla="*/ 1343495 h 4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3702" h="4536">
                <a:moveTo>
                  <a:pt x="1832" y="0"/>
                </a:moveTo>
                <a:lnTo>
                  <a:pt x="1832" y="0"/>
                </a:lnTo>
                <a:lnTo>
                  <a:pt x="1851" y="0"/>
                </a:lnTo>
                <a:lnTo>
                  <a:pt x="1869" y="0"/>
                </a:lnTo>
                <a:lnTo>
                  <a:pt x="1832" y="0"/>
                </a:lnTo>
                <a:close/>
                <a:moveTo>
                  <a:pt x="3584" y="670"/>
                </a:moveTo>
                <a:lnTo>
                  <a:pt x="3584" y="670"/>
                </a:lnTo>
                <a:lnTo>
                  <a:pt x="3579" y="646"/>
                </a:lnTo>
                <a:lnTo>
                  <a:pt x="3573" y="624"/>
                </a:lnTo>
                <a:lnTo>
                  <a:pt x="3566" y="604"/>
                </a:lnTo>
                <a:lnTo>
                  <a:pt x="3558" y="583"/>
                </a:lnTo>
                <a:lnTo>
                  <a:pt x="3549" y="563"/>
                </a:lnTo>
                <a:lnTo>
                  <a:pt x="3539" y="544"/>
                </a:lnTo>
                <a:lnTo>
                  <a:pt x="3528" y="526"/>
                </a:lnTo>
                <a:lnTo>
                  <a:pt x="3517" y="508"/>
                </a:lnTo>
                <a:lnTo>
                  <a:pt x="3504" y="490"/>
                </a:lnTo>
                <a:lnTo>
                  <a:pt x="3492" y="475"/>
                </a:lnTo>
                <a:lnTo>
                  <a:pt x="3478" y="459"/>
                </a:lnTo>
                <a:lnTo>
                  <a:pt x="3463" y="444"/>
                </a:lnTo>
                <a:lnTo>
                  <a:pt x="3448" y="429"/>
                </a:lnTo>
                <a:lnTo>
                  <a:pt x="3433" y="415"/>
                </a:lnTo>
                <a:lnTo>
                  <a:pt x="3416" y="401"/>
                </a:lnTo>
                <a:lnTo>
                  <a:pt x="3400" y="388"/>
                </a:lnTo>
                <a:lnTo>
                  <a:pt x="3363" y="364"/>
                </a:lnTo>
                <a:lnTo>
                  <a:pt x="3326" y="340"/>
                </a:lnTo>
                <a:lnTo>
                  <a:pt x="3286" y="318"/>
                </a:lnTo>
                <a:lnTo>
                  <a:pt x="3246" y="297"/>
                </a:lnTo>
                <a:lnTo>
                  <a:pt x="3204" y="277"/>
                </a:lnTo>
                <a:lnTo>
                  <a:pt x="3161" y="257"/>
                </a:lnTo>
                <a:lnTo>
                  <a:pt x="3072" y="220"/>
                </a:lnTo>
                <a:lnTo>
                  <a:pt x="3024" y="201"/>
                </a:lnTo>
                <a:lnTo>
                  <a:pt x="2969" y="183"/>
                </a:lnTo>
                <a:lnTo>
                  <a:pt x="2907" y="163"/>
                </a:lnTo>
                <a:lnTo>
                  <a:pt x="2840" y="144"/>
                </a:lnTo>
                <a:lnTo>
                  <a:pt x="2768" y="125"/>
                </a:lnTo>
                <a:lnTo>
                  <a:pt x="2692" y="108"/>
                </a:lnTo>
                <a:lnTo>
                  <a:pt x="2612" y="90"/>
                </a:lnTo>
                <a:lnTo>
                  <a:pt x="2529" y="74"/>
                </a:lnTo>
                <a:lnTo>
                  <a:pt x="2444" y="58"/>
                </a:lnTo>
                <a:lnTo>
                  <a:pt x="2359" y="45"/>
                </a:lnTo>
                <a:lnTo>
                  <a:pt x="2272" y="33"/>
                </a:lnTo>
                <a:lnTo>
                  <a:pt x="2185" y="22"/>
                </a:lnTo>
                <a:lnTo>
                  <a:pt x="2098" y="13"/>
                </a:lnTo>
                <a:lnTo>
                  <a:pt x="2014" y="7"/>
                </a:lnTo>
                <a:lnTo>
                  <a:pt x="1931" y="2"/>
                </a:lnTo>
                <a:lnTo>
                  <a:pt x="1851" y="0"/>
                </a:lnTo>
                <a:lnTo>
                  <a:pt x="1771" y="2"/>
                </a:lnTo>
                <a:lnTo>
                  <a:pt x="1688" y="7"/>
                </a:lnTo>
                <a:lnTo>
                  <a:pt x="1603" y="13"/>
                </a:lnTo>
                <a:lnTo>
                  <a:pt x="1517" y="22"/>
                </a:lnTo>
                <a:lnTo>
                  <a:pt x="1430" y="33"/>
                </a:lnTo>
                <a:lnTo>
                  <a:pt x="1343" y="45"/>
                </a:lnTo>
                <a:lnTo>
                  <a:pt x="1256" y="58"/>
                </a:lnTo>
                <a:lnTo>
                  <a:pt x="1172" y="74"/>
                </a:lnTo>
                <a:lnTo>
                  <a:pt x="1089" y="90"/>
                </a:lnTo>
                <a:lnTo>
                  <a:pt x="1009" y="108"/>
                </a:lnTo>
                <a:lnTo>
                  <a:pt x="933" y="125"/>
                </a:lnTo>
                <a:lnTo>
                  <a:pt x="861" y="144"/>
                </a:lnTo>
                <a:lnTo>
                  <a:pt x="794" y="163"/>
                </a:lnTo>
                <a:lnTo>
                  <a:pt x="732" y="183"/>
                </a:lnTo>
                <a:lnTo>
                  <a:pt x="677" y="201"/>
                </a:lnTo>
                <a:lnTo>
                  <a:pt x="630" y="220"/>
                </a:lnTo>
                <a:lnTo>
                  <a:pt x="541" y="257"/>
                </a:lnTo>
                <a:lnTo>
                  <a:pt x="497" y="277"/>
                </a:lnTo>
                <a:lnTo>
                  <a:pt x="455" y="297"/>
                </a:lnTo>
                <a:lnTo>
                  <a:pt x="414" y="318"/>
                </a:lnTo>
                <a:lnTo>
                  <a:pt x="375" y="340"/>
                </a:lnTo>
                <a:lnTo>
                  <a:pt x="337" y="364"/>
                </a:lnTo>
                <a:lnTo>
                  <a:pt x="302" y="388"/>
                </a:lnTo>
                <a:lnTo>
                  <a:pt x="285" y="401"/>
                </a:lnTo>
                <a:lnTo>
                  <a:pt x="268" y="416"/>
                </a:lnTo>
                <a:lnTo>
                  <a:pt x="253" y="429"/>
                </a:lnTo>
                <a:lnTo>
                  <a:pt x="237" y="444"/>
                </a:lnTo>
                <a:lnTo>
                  <a:pt x="223" y="459"/>
                </a:lnTo>
                <a:lnTo>
                  <a:pt x="210" y="475"/>
                </a:lnTo>
                <a:lnTo>
                  <a:pt x="197" y="490"/>
                </a:lnTo>
                <a:lnTo>
                  <a:pt x="185" y="508"/>
                </a:lnTo>
                <a:lnTo>
                  <a:pt x="173" y="526"/>
                </a:lnTo>
                <a:lnTo>
                  <a:pt x="163" y="544"/>
                </a:lnTo>
                <a:lnTo>
                  <a:pt x="153" y="563"/>
                </a:lnTo>
                <a:lnTo>
                  <a:pt x="144" y="583"/>
                </a:lnTo>
                <a:lnTo>
                  <a:pt x="135" y="604"/>
                </a:lnTo>
                <a:lnTo>
                  <a:pt x="129" y="624"/>
                </a:lnTo>
                <a:lnTo>
                  <a:pt x="122" y="646"/>
                </a:lnTo>
                <a:lnTo>
                  <a:pt x="116" y="670"/>
                </a:lnTo>
                <a:lnTo>
                  <a:pt x="0" y="2054"/>
                </a:lnTo>
                <a:lnTo>
                  <a:pt x="0" y="3963"/>
                </a:lnTo>
                <a:lnTo>
                  <a:pt x="310" y="3963"/>
                </a:lnTo>
                <a:lnTo>
                  <a:pt x="310" y="4262"/>
                </a:lnTo>
                <a:lnTo>
                  <a:pt x="310" y="4279"/>
                </a:lnTo>
                <a:lnTo>
                  <a:pt x="311" y="4295"/>
                </a:lnTo>
                <a:lnTo>
                  <a:pt x="313" y="4311"/>
                </a:lnTo>
                <a:lnTo>
                  <a:pt x="315" y="4326"/>
                </a:lnTo>
                <a:lnTo>
                  <a:pt x="319" y="4342"/>
                </a:lnTo>
                <a:lnTo>
                  <a:pt x="322" y="4356"/>
                </a:lnTo>
                <a:lnTo>
                  <a:pt x="326" y="4369"/>
                </a:lnTo>
                <a:lnTo>
                  <a:pt x="332" y="4382"/>
                </a:lnTo>
                <a:lnTo>
                  <a:pt x="337" y="4394"/>
                </a:lnTo>
                <a:lnTo>
                  <a:pt x="343" y="4406"/>
                </a:lnTo>
                <a:lnTo>
                  <a:pt x="350" y="4418"/>
                </a:lnTo>
                <a:lnTo>
                  <a:pt x="357" y="4429"/>
                </a:lnTo>
                <a:lnTo>
                  <a:pt x="365" y="4439"/>
                </a:lnTo>
                <a:lnTo>
                  <a:pt x="373" y="4449"/>
                </a:lnTo>
                <a:lnTo>
                  <a:pt x="381" y="4459"/>
                </a:lnTo>
                <a:lnTo>
                  <a:pt x="390" y="4468"/>
                </a:lnTo>
                <a:lnTo>
                  <a:pt x="409" y="4483"/>
                </a:lnTo>
                <a:lnTo>
                  <a:pt x="429" y="4498"/>
                </a:lnTo>
                <a:lnTo>
                  <a:pt x="450" y="4510"/>
                </a:lnTo>
                <a:lnTo>
                  <a:pt x="472" y="4519"/>
                </a:lnTo>
                <a:lnTo>
                  <a:pt x="495" y="4526"/>
                </a:lnTo>
                <a:lnTo>
                  <a:pt x="519" y="4532"/>
                </a:lnTo>
                <a:lnTo>
                  <a:pt x="542" y="4535"/>
                </a:lnTo>
                <a:lnTo>
                  <a:pt x="566" y="4536"/>
                </a:lnTo>
                <a:lnTo>
                  <a:pt x="590" y="4535"/>
                </a:lnTo>
                <a:lnTo>
                  <a:pt x="614" y="4532"/>
                </a:lnTo>
                <a:lnTo>
                  <a:pt x="637" y="4526"/>
                </a:lnTo>
                <a:lnTo>
                  <a:pt x="661" y="4519"/>
                </a:lnTo>
                <a:lnTo>
                  <a:pt x="683" y="4510"/>
                </a:lnTo>
                <a:lnTo>
                  <a:pt x="703" y="4498"/>
                </a:lnTo>
                <a:lnTo>
                  <a:pt x="723" y="4483"/>
                </a:lnTo>
                <a:lnTo>
                  <a:pt x="743" y="4468"/>
                </a:lnTo>
                <a:lnTo>
                  <a:pt x="752" y="4459"/>
                </a:lnTo>
                <a:lnTo>
                  <a:pt x="759" y="4449"/>
                </a:lnTo>
                <a:lnTo>
                  <a:pt x="768" y="4439"/>
                </a:lnTo>
                <a:lnTo>
                  <a:pt x="775" y="4429"/>
                </a:lnTo>
                <a:lnTo>
                  <a:pt x="783" y="4418"/>
                </a:lnTo>
                <a:lnTo>
                  <a:pt x="789" y="4406"/>
                </a:lnTo>
                <a:lnTo>
                  <a:pt x="795" y="4394"/>
                </a:lnTo>
                <a:lnTo>
                  <a:pt x="800" y="4382"/>
                </a:lnTo>
                <a:lnTo>
                  <a:pt x="806" y="4369"/>
                </a:lnTo>
                <a:lnTo>
                  <a:pt x="810" y="4356"/>
                </a:lnTo>
                <a:lnTo>
                  <a:pt x="813" y="4342"/>
                </a:lnTo>
                <a:lnTo>
                  <a:pt x="817" y="4326"/>
                </a:lnTo>
                <a:lnTo>
                  <a:pt x="820" y="4311"/>
                </a:lnTo>
                <a:lnTo>
                  <a:pt x="821" y="4295"/>
                </a:lnTo>
                <a:lnTo>
                  <a:pt x="822" y="4279"/>
                </a:lnTo>
                <a:lnTo>
                  <a:pt x="822" y="4262"/>
                </a:lnTo>
                <a:lnTo>
                  <a:pt x="822" y="3963"/>
                </a:lnTo>
                <a:lnTo>
                  <a:pt x="2879" y="3963"/>
                </a:lnTo>
                <a:lnTo>
                  <a:pt x="2879" y="4262"/>
                </a:lnTo>
                <a:lnTo>
                  <a:pt x="2879" y="4279"/>
                </a:lnTo>
                <a:lnTo>
                  <a:pt x="2880" y="4295"/>
                </a:lnTo>
                <a:lnTo>
                  <a:pt x="2882" y="4311"/>
                </a:lnTo>
                <a:lnTo>
                  <a:pt x="2884" y="4326"/>
                </a:lnTo>
                <a:lnTo>
                  <a:pt x="2887" y="4342"/>
                </a:lnTo>
                <a:lnTo>
                  <a:pt x="2892" y="4356"/>
                </a:lnTo>
                <a:lnTo>
                  <a:pt x="2896" y="4369"/>
                </a:lnTo>
                <a:lnTo>
                  <a:pt x="2901" y="4382"/>
                </a:lnTo>
                <a:lnTo>
                  <a:pt x="2906" y="4394"/>
                </a:lnTo>
                <a:lnTo>
                  <a:pt x="2913" y="4406"/>
                </a:lnTo>
                <a:lnTo>
                  <a:pt x="2919" y="4418"/>
                </a:lnTo>
                <a:lnTo>
                  <a:pt x="2926" y="4429"/>
                </a:lnTo>
                <a:lnTo>
                  <a:pt x="2934" y="4439"/>
                </a:lnTo>
                <a:lnTo>
                  <a:pt x="2941" y="4449"/>
                </a:lnTo>
                <a:lnTo>
                  <a:pt x="2950" y="4459"/>
                </a:lnTo>
                <a:lnTo>
                  <a:pt x="2959" y="4468"/>
                </a:lnTo>
                <a:lnTo>
                  <a:pt x="2978" y="4483"/>
                </a:lnTo>
                <a:lnTo>
                  <a:pt x="2997" y="4498"/>
                </a:lnTo>
                <a:lnTo>
                  <a:pt x="3019" y="4510"/>
                </a:lnTo>
                <a:lnTo>
                  <a:pt x="3041" y="4519"/>
                </a:lnTo>
                <a:lnTo>
                  <a:pt x="3064" y="4526"/>
                </a:lnTo>
                <a:lnTo>
                  <a:pt x="3087" y="4532"/>
                </a:lnTo>
                <a:lnTo>
                  <a:pt x="3112" y="4535"/>
                </a:lnTo>
                <a:lnTo>
                  <a:pt x="3135" y="4536"/>
                </a:lnTo>
                <a:lnTo>
                  <a:pt x="3159" y="4535"/>
                </a:lnTo>
                <a:lnTo>
                  <a:pt x="3183" y="4532"/>
                </a:lnTo>
                <a:lnTo>
                  <a:pt x="3206" y="4526"/>
                </a:lnTo>
                <a:lnTo>
                  <a:pt x="3229" y="4519"/>
                </a:lnTo>
                <a:lnTo>
                  <a:pt x="3251" y="4510"/>
                </a:lnTo>
                <a:lnTo>
                  <a:pt x="3273" y="4498"/>
                </a:lnTo>
                <a:lnTo>
                  <a:pt x="3293" y="4483"/>
                </a:lnTo>
                <a:lnTo>
                  <a:pt x="3312" y="4468"/>
                </a:lnTo>
                <a:lnTo>
                  <a:pt x="3320" y="4459"/>
                </a:lnTo>
                <a:lnTo>
                  <a:pt x="3329" y="4449"/>
                </a:lnTo>
                <a:lnTo>
                  <a:pt x="3337" y="4439"/>
                </a:lnTo>
                <a:lnTo>
                  <a:pt x="3345" y="4429"/>
                </a:lnTo>
                <a:lnTo>
                  <a:pt x="3351" y="4418"/>
                </a:lnTo>
                <a:lnTo>
                  <a:pt x="3358" y="4406"/>
                </a:lnTo>
                <a:lnTo>
                  <a:pt x="3364" y="4394"/>
                </a:lnTo>
                <a:lnTo>
                  <a:pt x="3370" y="4382"/>
                </a:lnTo>
                <a:lnTo>
                  <a:pt x="3374" y="4369"/>
                </a:lnTo>
                <a:lnTo>
                  <a:pt x="3379" y="4356"/>
                </a:lnTo>
                <a:lnTo>
                  <a:pt x="3383" y="4342"/>
                </a:lnTo>
                <a:lnTo>
                  <a:pt x="3386" y="4326"/>
                </a:lnTo>
                <a:lnTo>
                  <a:pt x="3389" y="4311"/>
                </a:lnTo>
                <a:lnTo>
                  <a:pt x="3391" y="4295"/>
                </a:lnTo>
                <a:lnTo>
                  <a:pt x="3392" y="4279"/>
                </a:lnTo>
                <a:lnTo>
                  <a:pt x="3392" y="4262"/>
                </a:lnTo>
                <a:lnTo>
                  <a:pt x="3392" y="3963"/>
                </a:lnTo>
                <a:lnTo>
                  <a:pt x="3702" y="3963"/>
                </a:lnTo>
                <a:lnTo>
                  <a:pt x="3702" y="2054"/>
                </a:lnTo>
                <a:lnTo>
                  <a:pt x="3584" y="670"/>
                </a:lnTo>
                <a:close/>
                <a:moveTo>
                  <a:pt x="1089" y="350"/>
                </a:moveTo>
                <a:lnTo>
                  <a:pt x="2612" y="350"/>
                </a:lnTo>
                <a:lnTo>
                  <a:pt x="2626" y="350"/>
                </a:lnTo>
                <a:lnTo>
                  <a:pt x="2638" y="352"/>
                </a:lnTo>
                <a:lnTo>
                  <a:pt x="2650" y="355"/>
                </a:lnTo>
                <a:lnTo>
                  <a:pt x="2661" y="360"/>
                </a:lnTo>
                <a:lnTo>
                  <a:pt x="2671" y="364"/>
                </a:lnTo>
                <a:lnTo>
                  <a:pt x="2681" y="371"/>
                </a:lnTo>
                <a:lnTo>
                  <a:pt x="2688" y="377"/>
                </a:lnTo>
                <a:lnTo>
                  <a:pt x="2696" y="385"/>
                </a:lnTo>
                <a:lnTo>
                  <a:pt x="2703" y="393"/>
                </a:lnTo>
                <a:lnTo>
                  <a:pt x="2708" y="401"/>
                </a:lnTo>
                <a:lnTo>
                  <a:pt x="2714" y="411"/>
                </a:lnTo>
                <a:lnTo>
                  <a:pt x="2717" y="421"/>
                </a:lnTo>
                <a:lnTo>
                  <a:pt x="2720" y="431"/>
                </a:lnTo>
                <a:lnTo>
                  <a:pt x="2723" y="441"/>
                </a:lnTo>
                <a:lnTo>
                  <a:pt x="2724" y="452"/>
                </a:lnTo>
                <a:lnTo>
                  <a:pt x="2725" y="462"/>
                </a:lnTo>
                <a:lnTo>
                  <a:pt x="2724" y="473"/>
                </a:lnTo>
                <a:lnTo>
                  <a:pt x="2723" y="483"/>
                </a:lnTo>
                <a:lnTo>
                  <a:pt x="2720" y="494"/>
                </a:lnTo>
                <a:lnTo>
                  <a:pt x="2717" y="504"/>
                </a:lnTo>
                <a:lnTo>
                  <a:pt x="2714" y="513"/>
                </a:lnTo>
                <a:lnTo>
                  <a:pt x="2708" y="522"/>
                </a:lnTo>
                <a:lnTo>
                  <a:pt x="2703" y="531"/>
                </a:lnTo>
                <a:lnTo>
                  <a:pt x="2696" y="540"/>
                </a:lnTo>
                <a:lnTo>
                  <a:pt x="2688" y="546"/>
                </a:lnTo>
                <a:lnTo>
                  <a:pt x="2681" y="554"/>
                </a:lnTo>
                <a:lnTo>
                  <a:pt x="2671" y="560"/>
                </a:lnTo>
                <a:lnTo>
                  <a:pt x="2661" y="565"/>
                </a:lnTo>
                <a:lnTo>
                  <a:pt x="2650" y="568"/>
                </a:lnTo>
                <a:lnTo>
                  <a:pt x="2638" y="572"/>
                </a:lnTo>
                <a:lnTo>
                  <a:pt x="2626" y="574"/>
                </a:lnTo>
                <a:lnTo>
                  <a:pt x="2612" y="575"/>
                </a:lnTo>
                <a:lnTo>
                  <a:pt x="1089" y="575"/>
                </a:lnTo>
                <a:lnTo>
                  <a:pt x="1075" y="574"/>
                </a:lnTo>
                <a:lnTo>
                  <a:pt x="1063" y="572"/>
                </a:lnTo>
                <a:lnTo>
                  <a:pt x="1051" y="568"/>
                </a:lnTo>
                <a:lnTo>
                  <a:pt x="1040" y="565"/>
                </a:lnTo>
                <a:lnTo>
                  <a:pt x="1030" y="560"/>
                </a:lnTo>
                <a:lnTo>
                  <a:pt x="1020" y="554"/>
                </a:lnTo>
                <a:lnTo>
                  <a:pt x="1012" y="546"/>
                </a:lnTo>
                <a:lnTo>
                  <a:pt x="1005" y="540"/>
                </a:lnTo>
                <a:lnTo>
                  <a:pt x="998" y="531"/>
                </a:lnTo>
                <a:lnTo>
                  <a:pt x="992" y="522"/>
                </a:lnTo>
                <a:lnTo>
                  <a:pt x="987" y="513"/>
                </a:lnTo>
                <a:lnTo>
                  <a:pt x="984" y="504"/>
                </a:lnTo>
                <a:lnTo>
                  <a:pt x="980" y="494"/>
                </a:lnTo>
                <a:lnTo>
                  <a:pt x="978" y="483"/>
                </a:lnTo>
                <a:lnTo>
                  <a:pt x="977" y="473"/>
                </a:lnTo>
                <a:lnTo>
                  <a:pt x="976" y="462"/>
                </a:lnTo>
                <a:lnTo>
                  <a:pt x="977" y="452"/>
                </a:lnTo>
                <a:lnTo>
                  <a:pt x="978" y="441"/>
                </a:lnTo>
                <a:lnTo>
                  <a:pt x="980" y="431"/>
                </a:lnTo>
                <a:lnTo>
                  <a:pt x="984" y="421"/>
                </a:lnTo>
                <a:lnTo>
                  <a:pt x="987" y="411"/>
                </a:lnTo>
                <a:lnTo>
                  <a:pt x="992" y="401"/>
                </a:lnTo>
                <a:lnTo>
                  <a:pt x="998" y="393"/>
                </a:lnTo>
                <a:lnTo>
                  <a:pt x="1005" y="385"/>
                </a:lnTo>
                <a:lnTo>
                  <a:pt x="1012" y="377"/>
                </a:lnTo>
                <a:lnTo>
                  <a:pt x="1020" y="371"/>
                </a:lnTo>
                <a:lnTo>
                  <a:pt x="1030" y="364"/>
                </a:lnTo>
                <a:lnTo>
                  <a:pt x="1040" y="360"/>
                </a:lnTo>
                <a:lnTo>
                  <a:pt x="1051" y="355"/>
                </a:lnTo>
                <a:lnTo>
                  <a:pt x="1063" y="352"/>
                </a:lnTo>
                <a:lnTo>
                  <a:pt x="1075" y="350"/>
                </a:lnTo>
                <a:lnTo>
                  <a:pt x="1089" y="350"/>
                </a:lnTo>
                <a:close/>
                <a:moveTo>
                  <a:pt x="325" y="2008"/>
                </a:moveTo>
                <a:lnTo>
                  <a:pt x="466" y="1004"/>
                </a:lnTo>
                <a:lnTo>
                  <a:pt x="469" y="982"/>
                </a:lnTo>
                <a:lnTo>
                  <a:pt x="474" y="961"/>
                </a:lnTo>
                <a:lnTo>
                  <a:pt x="479" y="940"/>
                </a:lnTo>
                <a:lnTo>
                  <a:pt x="486" y="921"/>
                </a:lnTo>
                <a:lnTo>
                  <a:pt x="493" y="903"/>
                </a:lnTo>
                <a:lnTo>
                  <a:pt x="501" y="886"/>
                </a:lnTo>
                <a:lnTo>
                  <a:pt x="511" y="871"/>
                </a:lnTo>
                <a:lnTo>
                  <a:pt x="523" y="857"/>
                </a:lnTo>
                <a:lnTo>
                  <a:pt x="536" y="844"/>
                </a:lnTo>
                <a:lnTo>
                  <a:pt x="551" y="833"/>
                </a:lnTo>
                <a:lnTo>
                  <a:pt x="567" y="825"/>
                </a:lnTo>
                <a:lnTo>
                  <a:pt x="586" y="816"/>
                </a:lnTo>
                <a:lnTo>
                  <a:pt x="608" y="810"/>
                </a:lnTo>
                <a:lnTo>
                  <a:pt x="631" y="806"/>
                </a:lnTo>
                <a:lnTo>
                  <a:pt x="656" y="803"/>
                </a:lnTo>
                <a:lnTo>
                  <a:pt x="685" y="801"/>
                </a:lnTo>
                <a:lnTo>
                  <a:pt x="3016" y="801"/>
                </a:lnTo>
                <a:lnTo>
                  <a:pt x="3045" y="803"/>
                </a:lnTo>
                <a:lnTo>
                  <a:pt x="3070" y="806"/>
                </a:lnTo>
                <a:lnTo>
                  <a:pt x="3094" y="810"/>
                </a:lnTo>
                <a:lnTo>
                  <a:pt x="3115" y="816"/>
                </a:lnTo>
                <a:lnTo>
                  <a:pt x="3134" y="825"/>
                </a:lnTo>
                <a:lnTo>
                  <a:pt x="3150" y="833"/>
                </a:lnTo>
                <a:lnTo>
                  <a:pt x="3164" y="844"/>
                </a:lnTo>
                <a:lnTo>
                  <a:pt x="3178" y="857"/>
                </a:lnTo>
                <a:lnTo>
                  <a:pt x="3190" y="871"/>
                </a:lnTo>
                <a:lnTo>
                  <a:pt x="3200" y="886"/>
                </a:lnTo>
                <a:lnTo>
                  <a:pt x="3207" y="903"/>
                </a:lnTo>
                <a:lnTo>
                  <a:pt x="3215" y="921"/>
                </a:lnTo>
                <a:lnTo>
                  <a:pt x="3222" y="940"/>
                </a:lnTo>
                <a:lnTo>
                  <a:pt x="3227" y="961"/>
                </a:lnTo>
                <a:lnTo>
                  <a:pt x="3231" y="982"/>
                </a:lnTo>
                <a:lnTo>
                  <a:pt x="3235" y="1004"/>
                </a:lnTo>
                <a:lnTo>
                  <a:pt x="3375" y="2008"/>
                </a:lnTo>
                <a:lnTo>
                  <a:pt x="3378" y="2027"/>
                </a:lnTo>
                <a:lnTo>
                  <a:pt x="3378" y="2044"/>
                </a:lnTo>
                <a:lnTo>
                  <a:pt x="3378" y="2062"/>
                </a:lnTo>
                <a:lnTo>
                  <a:pt x="3377" y="2080"/>
                </a:lnTo>
                <a:lnTo>
                  <a:pt x="3373" y="2096"/>
                </a:lnTo>
                <a:lnTo>
                  <a:pt x="3369" y="2112"/>
                </a:lnTo>
                <a:lnTo>
                  <a:pt x="3363" y="2127"/>
                </a:lnTo>
                <a:lnTo>
                  <a:pt x="3356" y="2141"/>
                </a:lnTo>
                <a:lnTo>
                  <a:pt x="3347" y="2153"/>
                </a:lnTo>
                <a:lnTo>
                  <a:pt x="3336" y="2165"/>
                </a:lnTo>
                <a:lnTo>
                  <a:pt x="3323" y="2175"/>
                </a:lnTo>
                <a:lnTo>
                  <a:pt x="3308" y="2184"/>
                </a:lnTo>
                <a:lnTo>
                  <a:pt x="3292" y="2191"/>
                </a:lnTo>
                <a:lnTo>
                  <a:pt x="3272" y="2196"/>
                </a:lnTo>
                <a:lnTo>
                  <a:pt x="3251" y="2199"/>
                </a:lnTo>
                <a:lnTo>
                  <a:pt x="3227" y="2201"/>
                </a:lnTo>
                <a:lnTo>
                  <a:pt x="474" y="2201"/>
                </a:lnTo>
                <a:lnTo>
                  <a:pt x="450" y="2199"/>
                </a:lnTo>
                <a:lnTo>
                  <a:pt x="429" y="2196"/>
                </a:lnTo>
                <a:lnTo>
                  <a:pt x="409" y="2191"/>
                </a:lnTo>
                <a:lnTo>
                  <a:pt x="392" y="2184"/>
                </a:lnTo>
                <a:lnTo>
                  <a:pt x="378" y="2175"/>
                </a:lnTo>
                <a:lnTo>
                  <a:pt x="365" y="2165"/>
                </a:lnTo>
                <a:lnTo>
                  <a:pt x="354" y="2153"/>
                </a:lnTo>
                <a:lnTo>
                  <a:pt x="345" y="2141"/>
                </a:lnTo>
                <a:lnTo>
                  <a:pt x="337" y="2127"/>
                </a:lnTo>
                <a:lnTo>
                  <a:pt x="332" y="2112"/>
                </a:lnTo>
                <a:lnTo>
                  <a:pt x="328" y="2096"/>
                </a:lnTo>
                <a:lnTo>
                  <a:pt x="324" y="2080"/>
                </a:lnTo>
                <a:lnTo>
                  <a:pt x="323" y="2062"/>
                </a:lnTo>
                <a:lnTo>
                  <a:pt x="323" y="2044"/>
                </a:lnTo>
                <a:lnTo>
                  <a:pt x="324" y="2027"/>
                </a:lnTo>
                <a:lnTo>
                  <a:pt x="325" y="2008"/>
                </a:lnTo>
                <a:close/>
                <a:moveTo>
                  <a:pt x="891" y="3199"/>
                </a:moveTo>
                <a:lnTo>
                  <a:pt x="891" y="3199"/>
                </a:lnTo>
                <a:lnTo>
                  <a:pt x="890" y="3208"/>
                </a:lnTo>
                <a:lnTo>
                  <a:pt x="889" y="3219"/>
                </a:lnTo>
                <a:lnTo>
                  <a:pt x="887" y="3229"/>
                </a:lnTo>
                <a:lnTo>
                  <a:pt x="883" y="3238"/>
                </a:lnTo>
                <a:lnTo>
                  <a:pt x="878" y="3248"/>
                </a:lnTo>
                <a:lnTo>
                  <a:pt x="874" y="3257"/>
                </a:lnTo>
                <a:lnTo>
                  <a:pt x="867" y="3264"/>
                </a:lnTo>
                <a:lnTo>
                  <a:pt x="861" y="3272"/>
                </a:lnTo>
                <a:lnTo>
                  <a:pt x="853" y="3279"/>
                </a:lnTo>
                <a:lnTo>
                  <a:pt x="845" y="3284"/>
                </a:lnTo>
                <a:lnTo>
                  <a:pt x="836" y="3290"/>
                </a:lnTo>
                <a:lnTo>
                  <a:pt x="828" y="3294"/>
                </a:lnTo>
                <a:lnTo>
                  <a:pt x="818" y="3297"/>
                </a:lnTo>
                <a:lnTo>
                  <a:pt x="808" y="3301"/>
                </a:lnTo>
                <a:lnTo>
                  <a:pt x="798" y="3302"/>
                </a:lnTo>
                <a:lnTo>
                  <a:pt x="787" y="3302"/>
                </a:lnTo>
                <a:lnTo>
                  <a:pt x="366" y="3302"/>
                </a:lnTo>
                <a:lnTo>
                  <a:pt x="355" y="3302"/>
                </a:lnTo>
                <a:lnTo>
                  <a:pt x="345" y="3301"/>
                </a:lnTo>
                <a:lnTo>
                  <a:pt x="335" y="3297"/>
                </a:lnTo>
                <a:lnTo>
                  <a:pt x="325" y="3294"/>
                </a:lnTo>
                <a:lnTo>
                  <a:pt x="317" y="3290"/>
                </a:lnTo>
                <a:lnTo>
                  <a:pt x="308" y="3284"/>
                </a:lnTo>
                <a:lnTo>
                  <a:pt x="300" y="3279"/>
                </a:lnTo>
                <a:lnTo>
                  <a:pt x="292" y="3272"/>
                </a:lnTo>
                <a:lnTo>
                  <a:pt x="286" y="3264"/>
                </a:lnTo>
                <a:lnTo>
                  <a:pt x="279" y="3257"/>
                </a:lnTo>
                <a:lnTo>
                  <a:pt x="275" y="3248"/>
                </a:lnTo>
                <a:lnTo>
                  <a:pt x="270" y="3238"/>
                </a:lnTo>
                <a:lnTo>
                  <a:pt x="266" y="3229"/>
                </a:lnTo>
                <a:lnTo>
                  <a:pt x="264" y="3219"/>
                </a:lnTo>
                <a:lnTo>
                  <a:pt x="263" y="3208"/>
                </a:lnTo>
                <a:lnTo>
                  <a:pt x="262" y="3199"/>
                </a:lnTo>
                <a:lnTo>
                  <a:pt x="262" y="3019"/>
                </a:lnTo>
                <a:lnTo>
                  <a:pt x="263" y="3008"/>
                </a:lnTo>
                <a:lnTo>
                  <a:pt x="264" y="2998"/>
                </a:lnTo>
                <a:lnTo>
                  <a:pt x="266" y="2989"/>
                </a:lnTo>
                <a:lnTo>
                  <a:pt x="270" y="2979"/>
                </a:lnTo>
                <a:lnTo>
                  <a:pt x="275" y="2970"/>
                </a:lnTo>
                <a:lnTo>
                  <a:pt x="279" y="2961"/>
                </a:lnTo>
                <a:lnTo>
                  <a:pt x="286" y="2953"/>
                </a:lnTo>
                <a:lnTo>
                  <a:pt x="292" y="2946"/>
                </a:lnTo>
                <a:lnTo>
                  <a:pt x="300" y="2939"/>
                </a:lnTo>
                <a:lnTo>
                  <a:pt x="308" y="2933"/>
                </a:lnTo>
                <a:lnTo>
                  <a:pt x="317" y="2928"/>
                </a:lnTo>
                <a:lnTo>
                  <a:pt x="325" y="2924"/>
                </a:lnTo>
                <a:lnTo>
                  <a:pt x="335" y="2919"/>
                </a:lnTo>
                <a:lnTo>
                  <a:pt x="345" y="2917"/>
                </a:lnTo>
                <a:lnTo>
                  <a:pt x="355" y="2916"/>
                </a:lnTo>
                <a:lnTo>
                  <a:pt x="366" y="2915"/>
                </a:lnTo>
                <a:lnTo>
                  <a:pt x="787" y="2915"/>
                </a:lnTo>
                <a:lnTo>
                  <a:pt x="798" y="2916"/>
                </a:lnTo>
                <a:lnTo>
                  <a:pt x="808" y="2917"/>
                </a:lnTo>
                <a:lnTo>
                  <a:pt x="818" y="2919"/>
                </a:lnTo>
                <a:lnTo>
                  <a:pt x="828" y="2924"/>
                </a:lnTo>
                <a:lnTo>
                  <a:pt x="836" y="2928"/>
                </a:lnTo>
                <a:lnTo>
                  <a:pt x="845" y="2933"/>
                </a:lnTo>
                <a:lnTo>
                  <a:pt x="853" y="2939"/>
                </a:lnTo>
                <a:lnTo>
                  <a:pt x="861" y="2946"/>
                </a:lnTo>
                <a:lnTo>
                  <a:pt x="867" y="2953"/>
                </a:lnTo>
                <a:lnTo>
                  <a:pt x="874" y="2961"/>
                </a:lnTo>
                <a:lnTo>
                  <a:pt x="878" y="2970"/>
                </a:lnTo>
                <a:lnTo>
                  <a:pt x="883" y="2979"/>
                </a:lnTo>
                <a:lnTo>
                  <a:pt x="887" y="2989"/>
                </a:lnTo>
                <a:lnTo>
                  <a:pt x="889" y="2998"/>
                </a:lnTo>
                <a:lnTo>
                  <a:pt x="890" y="3008"/>
                </a:lnTo>
                <a:lnTo>
                  <a:pt x="891" y="3019"/>
                </a:lnTo>
                <a:lnTo>
                  <a:pt x="891" y="3199"/>
                </a:lnTo>
                <a:close/>
                <a:moveTo>
                  <a:pt x="3439" y="3199"/>
                </a:moveTo>
                <a:lnTo>
                  <a:pt x="3439" y="3199"/>
                </a:lnTo>
                <a:lnTo>
                  <a:pt x="3439" y="3208"/>
                </a:lnTo>
                <a:lnTo>
                  <a:pt x="3437" y="3219"/>
                </a:lnTo>
                <a:lnTo>
                  <a:pt x="3435" y="3229"/>
                </a:lnTo>
                <a:lnTo>
                  <a:pt x="3431" y="3238"/>
                </a:lnTo>
                <a:lnTo>
                  <a:pt x="3427" y="3248"/>
                </a:lnTo>
                <a:lnTo>
                  <a:pt x="3422" y="3257"/>
                </a:lnTo>
                <a:lnTo>
                  <a:pt x="3415" y="3264"/>
                </a:lnTo>
                <a:lnTo>
                  <a:pt x="3408" y="3272"/>
                </a:lnTo>
                <a:lnTo>
                  <a:pt x="3402" y="3279"/>
                </a:lnTo>
                <a:lnTo>
                  <a:pt x="3393" y="3284"/>
                </a:lnTo>
                <a:lnTo>
                  <a:pt x="3384" y="3290"/>
                </a:lnTo>
                <a:lnTo>
                  <a:pt x="3375" y="3294"/>
                </a:lnTo>
                <a:lnTo>
                  <a:pt x="3366" y="3297"/>
                </a:lnTo>
                <a:lnTo>
                  <a:pt x="3356" y="3301"/>
                </a:lnTo>
                <a:lnTo>
                  <a:pt x="3346" y="3302"/>
                </a:lnTo>
                <a:lnTo>
                  <a:pt x="3335" y="3302"/>
                </a:lnTo>
                <a:lnTo>
                  <a:pt x="2914" y="3302"/>
                </a:lnTo>
                <a:lnTo>
                  <a:pt x="2903" y="3302"/>
                </a:lnTo>
                <a:lnTo>
                  <a:pt x="2893" y="3301"/>
                </a:lnTo>
                <a:lnTo>
                  <a:pt x="2883" y="3297"/>
                </a:lnTo>
                <a:lnTo>
                  <a:pt x="2873" y="3294"/>
                </a:lnTo>
                <a:lnTo>
                  <a:pt x="2864" y="3290"/>
                </a:lnTo>
                <a:lnTo>
                  <a:pt x="2856" y="3284"/>
                </a:lnTo>
                <a:lnTo>
                  <a:pt x="2848" y="3279"/>
                </a:lnTo>
                <a:lnTo>
                  <a:pt x="2840" y="3272"/>
                </a:lnTo>
                <a:lnTo>
                  <a:pt x="2834" y="3264"/>
                </a:lnTo>
                <a:lnTo>
                  <a:pt x="2827" y="3257"/>
                </a:lnTo>
                <a:lnTo>
                  <a:pt x="2823" y="3248"/>
                </a:lnTo>
                <a:lnTo>
                  <a:pt x="2818" y="3238"/>
                </a:lnTo>
                <a:lnTo>
                  <a:pt x="2814" y="3229"/>
                </a:lnTo>
                <a:lnTo>
                  <a:pt x="2812" y="3219"/>
                </a:lnTo>
                <a:lnTo>
                  <a:pt x="2810" y="3208"/>
                </a:lnTo>
                <a:lnTo>
                  <a:pt x="2809" y="3199"/>
                </a:lnTo>
                <a:lnTo>
                  <a:pt x="2809" y="3019"/>
                </a:lnTo>
                <a:lnTo>
                  <a:pt x="2810" y="3008"/>
                </a:lnTo>
                <a:lnTo>
                  <a:pt x="2812" y="2998"/>
                </a:lnTo>
                <a:lnTo>
                  <a:pt x="2814" y="2989"/>
                </a:lnTo>
                <a:lnTo>
                  <a:pt x="2818" y="2979"/>
                </a:lnTo>
                <a:lnTo>
                  <a:pt x="2823" y="2970"/>
                </a:lnTo>
                <a:lnTo>
                  <a:pt x="2827" y="2961"/>
                </a:lnTo>
                <a:lnTo>
                  <a:pt x="2834" y="2953"/>
                </a:lnTo>
                <a:lnTo>
                  <a:pt x="2840" y="2946"/>
                </a:lnTo>
                <a:lnTo>
                  <a:pt x="2848" y="2939"/>
                </a:lnTo>
                <a:lnTo>
                  <a:pt x="2856" y="2933"/>
                </a:lnTo>
                <a:lnTo>
                  <a:pt x="2864" y="2928"/>
                </a:lnTo>
                <a:lnTo>
                  <a:pt x="2873" y="2924"/>
                </a:lnTo>
                <a:lnTo>
                  <a:pt x="2883" y="2919"/>
                </a:lnTo>
                <a:lnTo>
                  <a:pt x="2893" y="2917"/>
                </a:lnTo>
                <a:lnTo>
                  <a:pt x="2903" y="2916"/>
                </a:lnTo>
                <a:lnTo>
                  <a:pt x="2914" y="2915"/>
                </a:lnTo>
                <a:lnTo>
                  <a:pt x="3335" y="2915"/>
                </a:lnTo>
                <a:lnTo>
                  <a:pt x="3346" y="2916"/>
                </a:lnTo>
                <a:lnTo>
                  <a:pt x="3356" y="2917"/>
                </a:lnTo>
                <a:lnTo>
                  <a:pt x="3366" y="2919"/>
                </a:lnTo>
                <a:lnTo>
                  <a:pt x="3375" y="2924"/>
                </a:lnTo>
                <a:lnTo>
                  <a:pt x="3384" y="2928"/>
                </a:lnTo>
                <a:lnTo>
                  <a:pt x="3393" y="2933"/>
                </a:lnTo>
                <a:lnTo>
                  <a:pt x="3402" y="2939"/>
                </a:lnTo>
                <a:lnTo>
                  <a:pt x="3408" y="2946"/>
                </a:lnTo>
                <a:lnTo>
                  <a:pt x="3415" y="2953"/>
                </a:lnTo>
                <a:lnTo>
                  <a:pt x="3422" y="2961"/>
                </a:lnTo>
                <a:lnTo>
                  <a:pt x="3427" y="2970"/>
                </a:lnTo>
                <a:lnTo>
                  <a:pt x="3431" y="2979"/>
                </a:lnTo>
                <a:lnTo>
                  <a:pt x="3435" y="2989"/>
                </a:lnTo>
                <a:lnTo>
                  <a:pt x="3437" y="2998"/>
                </a:lnTo>
                <a:lnTo>
                  <a:pt x="3439" y="3008"/>
                </a:lnTo>
                <a:lnTo>
                  <a:pt x="3439" y="3019"/>
                </a:lnTo>
                <a:lnTo>
                  <a:pt x="3439" y="3199"/>
                </a:lnTo>
                <a:close/>
              </a:path>
            </a:pathLst>
          </a:custGeom>
          <a:solidFill>
            <a:srgbClr val="9F1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6" name="KSO_Shape"/>
          <p:cNvSpPr/>
          <p:nvPr/>
        </p:nvSpPr>
        <p:spPr bwMode="auto">
          <a:xfrm>
            <a:off x="6659608" y="2237499"/>
            <a:ext cx="987141" cy="710324"/>
          </a:xfrm>
          <a:custGeom>
            <a:avLst/>
            <a:gdLst>
              <a:gd name="T0" fmla="*/ 1476105 w 3431"/>
              <a:gd name="T1" fmla="*/ 1080647 h 2471"/>
              <a:gd name="T2" fmla="*/ 684266 w 3431"/>
              <a:gd name="T3" fmla="*/ 1296881 h 2471"/>
              <a:gd name="T4" fmla="*/ 359974 w 3431"/>
              <a:gd name="T5" fmla="*/ 1080647 h 2471"/>
              <a:gd name="T6" fmla="*/ 359974 w 3431"/>
              <a:gd name="T7" fmla="*/ 720606 h 2471"/>
              <a:gd name="T8" fmla="*/ 414023 w 3431"/>
              <a:gd name="T9" fmla="*/ 576800 h 2471"/>
              <a:gd name="T10" fmla="*/ 414023 w 3431"/>
              <a:gd name="T11" fmla="*/ 468683 h 2471"/>
              <a:gd name="T12" fmla="*/ 544684 w 3431"/>
              <a:gd name="T13" fmla="*/ 473931 h 2471"/>
              <a:gd name="T14" fmla="*/ 1476105 w 3431"/>
              <a:gd name="T15" fmla="*/ 288137 h 2471"/>
              <a:gd name="T16" fmla="*/ 1638251 w 3431"/>
              <a:gd name="T17" fmla="*/ 468683 h 2471"/>
              <a:gd name="T18" fmla="*/ 1800397 w 3431"/>
              <a:gd name="T19" fmla="*/ 522741 h 2471"/>
              <a:gd name="T20" fmla="*/ 1692300 w 3431"/>
              <a:gd name="T21" fmla="*/ 576800 h 2471"/>
              <a:gd name="T22" fmla="*/ 1800397 w 3431"/>
              <a:gd name="T23" fmla="*/ 900626 h 2471"/>
              <a:gd name="T24" fmla="*/ 1800397 w 3431"/>
              <a:gd name="T25" fmla="*/ 1296881 h 2471"/>
              <a:gd name="T26" fmla="*/ 504279 w 3431"/>
              <a:gd name="T27" fmla="*/ 720606 h 2471"/>
              <a:gd name="T28" fmla="*/ 684266 w 3431"/>
              <a:gd name="T29" fmla="*/ 792509 h 2471"/>
              <a:gd name="T30" fmla="*/ 684266 w 3431"/>
              <a:gd name="T31" fmla="*/ 648703 h 2471"/>
              <a:gd name="T32" fmla="*/ 504279 w 3431"/>
              <a:gd name="T33" fmla="*/ 720606 h 2471"/>
              <a:gd name="T34" fmla="*/ 728870 w 3431"/>
              <a:gd name="T35" fmla="*/ 360565 h 2471"/>
              <a:gd name="T36" fmla="*/ 1586826 w 3431"/>
              <a:gd name="T37" fmla="*/ 576800 h 2471"/>
              <a:gd name="T38" fmla="*/ 1584202 w 3431"/>
              <a:gd name="T39" fmla="*/ 648703 h 2471"/>
              <a:gd name="T40" fmla="*/ 1404215 w 3431"/>
              <a:gd name="T41" fmla="*/ 720606 h 2471"/>
              <a:gd name="T42" fmla="*/ 1584202 w 3431"/>
              <a:gd name="T43" fmla="*/ 792509 h 2471"/>
              <a:gd name="T44" fmla="*/ 1584202 w 3431"/>
              <a:gd name="T45" fmla="*/ 648703 h 2471"/>
              <a:gd name="T46" fmla="*/ 913055 w 3431"/>
              <a:gd name="T47" fmla="*/ 197865 h 2471"/>
              <a:gd name="T48" fmla="*/ 856907 w 3431"/>
              <a:gd name="T49" fmla="*/ 250874 h 2471"/>
              <a:gd name="T50" fmla="*/ 765077 w 3431"/>
              <a:gd name="T51" fmla="*/ 247200 h 2471"/>
              <a:gd name="T52" fmla="*/ 643336 w 3431"/>
              <a:gd name="T53" fmla="*/ 250874 h 2471"/>
              <a:gd name="T54" fmla="*/ 469121 w 3431"/>
              <a:gd name="T55" fmla="*/ 430894 h 2471"/>
              <a:gd name="T56" fmla="*/ 283887 w 3431"/>
              <a:gd name="T57" fmla="*/ 502272 h 2471"/>
              <a:gd name="T58" fmla="*/ 213046 w 3431"/>
              <a:gd name="T59" fmla="*/ 543210 h 2471"/>
              <a:gd name="T60" fmla="*/ 0 w 3431"/>
              <a:gd name="T61" fmla="*/ 682293 h 2471"/>
              <a:gd name="T62" fmla="*/ 0 w 3431"/>
              <a:gd name="T63" fmla="*/ 419872 h 2471"/>
              <a:gd name="T64" fmla="*/ 73989 w 3431"/>
              <a:gd name="T65" fmla="*/ 197865 h 2471"/>
              <a:gd name="T66" fmla="*/ 0 w 3431"/>
              <a:gd name="T67" fmla="*/ 160601 h 2471"/>
              <a:gd name="T68" fmla="*/ 110721 w 3431"/>
              <a:gd name="T69" fmla="*/ 123338 h 2471"/>
              <a:gd name="T70" fmla="*/ 221967 w 3431"/>
              <a:gd name="T71" fmla="*/ 0 h 2471"/>
              <a:gd name="T72" fmla="*/ 860056 w 3431"/>
              <a:gd name="T73" fmla="*/ 127536 h 2471"/>
              <a:gd name="T74" fmla="*/ 949787 w 3431"/>
              <a:gd name="T75" fmla="*/ 123338 h 2471"/>
              <a:gd name="T76" fmla="*/ 949787 w 3431"/>
              <a:gd name="T77" fmla="*/ 197865 h 2471"/>
              <a:gd name="T78" fmla="*/ 147978 w 3431"/>
              <a:gd name="T79" fmla="*/ 345870 h 2471"/>
              <a:gd name="T80" fmla="*/ 271293 w 3431"/>
              <a:gd name="T81" fmla="*/ 296535 h 2471"/>
              <a:gd name="T82" fmla="*/ 147978 w 3431"/>
              <a:gd name="T83" fmla="*/ 247200 h 2471"/>
              <a:gd name="T84" fmla="*/ 729394 w 3431"/>
              <a:gd name="T85" fmla="*/ 70329 h 2471"/>
              <a:gd name="T86" fmla="*/ 165819 w 3431"/>
              <a:gd name="T87" fmla="*/ 182645 h 2471"/>
              <a:gd name="T88" fmla="*/ 729394 w 3431"/>
              <a:gd name="T89" fmla="*/ 70329 h 247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3431" h="2471">
                <a:moveTo>
                  <a:pt x="2813" y="2471"/>
                </a:moveTo>
                <a:cubicBezTo>
                  <a:pt x="2813" y="2059"/>
                  <a:pt x="2813" y="2059"/>
                  <a:pt x="2813" y="2059"/>
                </a:cubicBezTo>
                <a:cubicBezTo>
                  <a:pt x="1304" y="2059"/>
                  <a:pt x="1304" y="2059"/>
                  <a:pt x="1304" y="2059"/>
                </a:cubicBezTo>
                <a:cubicBezTo>
                  <a:pt x="1304" y="2471"/>
                  <a:pt x="1304" y="2471"/>
                  <a:pt x="1304" y="2471"/>
                </a:cubicBezTo>
                <a:cubicBezTo>
                  <a:pt x="686" y="2471"/>
                  <a:pt x="686" y="2471"/>
                  <a:pt x="686" y="2471"/>
                </a:cubicBezTo>
                <a:cubicBezTo>
                  <a:pt x="686" y="2059"/>
                  <a:pt x="686" y="2059"/>
                  <a:pt x="686" y="2059"/>
                </a:cubicBezTo>
                <a:cubicBezTo>
                  <a:pt x="686" y="1716"/>
                  <a:pt x="686" y="1716"/>
                  <a:pt x="686" y="1716"/>
                </a:cubicBezTo>
                <a:cubicBezTo>
                  <a:pt x="686" y="1373"/>
                  <a:pt x="686" y="1373"/>
                  <a:pt x="686" y="1373"/>
                </a:cubicBezTo>
                <a:cubicBezTo>
                  <a:pt x="892" y="1099"/>
                  <a:pt x="892" y="1099"/>
                  <a:pt x="892" y="1099"/>
                </a:cubicBezTo>
                <a:cubicBezTo>
                  <a:pt x="789" y="1099"/>
                  <a:pt x="789" y="1099"/>
                  <a:pt x="789" y="1099"/>
                </a:cubicBezTo>
                <a:cubicBezTo>
                  <a:pt x="732" y="1099"/>
                  <a:pt x="686" y="1052"/>
                  <a:pt x="686" y="996"/>
                </a:cubicBezTo>
                <a:cubicBezTo>
                  <a:pt x="686" y="939"/>
                  <a:pt x="732" y="893"/>
                  <a:pt x="789" y="893"/>
                </a:cubicBezTo>
                <a:cubicBezTo>
                  <a:pt x="995" y="893"/>
                  <a:pt x="995" y="893"/>
                  <a:pt x="995" y="893"/>
                </a:cubicBezTo>
                <a:cubicBezTo>
                  <a:pt x="1011" y="893"/>
                  <a:pt x="1025" y="897"/>
                  <a:pt x="1038" y="903"/>
                </a:cubicBezTo>
                <a:cubicBezTo>
                  <a:pt x="1304" y="549"/>
                  <a:pt x="1304" y="549"/>
                  <a:pt x="1304" y="549"/>
                </a:cubicBezTo>
                <a:cubicBezTo>
                  <a:pt x="2813" y="549"/>
                  <a:pt x="2813" y="549"/>
                  <a:pt x="2813" y="549"/>
                </a:cubicBezTo>
                <a:cubicBezTo>
                  <a:pt x="3079" y="903"/>
                  <a:pt x="3079" y="903"/>
                  <a:pt x="3079" y="903"/>
                </a:cubicBezTo>
                <a:cubicBezTo>
                  <a:pt x="3092" y="897"/>
                  <a:pt x="3106" y="893"/>
                  <a:pt x="3122" y="893"/>
                </a:cubicBezTo>
                <a:cubicBezTo>
                  <a:pt x="3328" y="893"/>
                  <a:pt x="3328" y="893"/>
                  <a:pt x="3328" y="893"/>
                </a:cubicBezTo>
                <a:cubicBezTo>
                  <a:pt x="3385" y="893"/>
                  <a:pt x="3431" y="939"/>
                  <a:pt x="3431" y="996"/>
                </a:cubicBezTo>
                <a:cubicBezTo>
                  <a:pt x="3431" y="1052"/>
                  <a:pt x="3385" y="1099"/>
                  <a:pt x="3328" y="1099"/>
                </a:cubicBezTo>
                <a:cubicBezTo>
                  <a:pt x="3225" y="1099"/>
                  <a:pt x="3225" y="1099"/>
                  <a:pt x="3225" y="1099"/>
                </a:cubicBezTo>
                <a:cubicBezTo>
                  <a:pt x="3431" y="1373"/>
                  <a:pt x="3431" y="1373"/>
                  <a:pt x="3431" y="1373"/>
                </a:cubicBezTo>
                <a:cubicBezTo>
                  <a:pt x="3431" y="1716"/>
                  <a:pt x="3431" y="1716"/>
                  <a:pt x="3431" y="1716"/>
                </a:cubicBezTo>
                <a:cubicBezTo>
                  <a:pt x="3431" y="2059"/>
                  <a:pt x="3431" y="2059"/>
                  <a:pt x="3431" y="2059"/>
                </a:cubicBezTo>
                <a:cubicBezTo>
                  <a:pt x="3431" y="2471"/>
                  <a:pt x="3431" y="2471"/>
                  <a:pt x="3431" y="2471"/>
                </a:cubicBezTo>
                <a:lnTo>
                  <a:pt x="2813" y="2471"/>
                </a:lnTo>
                <a:close/>
                <a:moveTo>
                  <a:pt x="961" y="1373"/>
                </a:moveTo>
                <a:cubicBezTo>
                  <a:pt x="961" y="1449"/>
                  <a:pt x="1022" y="1510"/>
                  <a:pt x="1098" y="1510"/>
                </a:cubicBezTo>
                <a:cubicBezTo>
                  <a:pt x="1304" y="1510"/>
                  <a:pt x="1304" y="1510"/>
                  <a:pt x="1304" y="1510"/>
                </a:cubicBezTo>
                <a:cubicBezTo>
                  <a:pt x="1379" y="1510"/>
                  <a:pt x="1441" y="1449"/>
                  <a:pt x="1441" y="1373"/>
                </a:cubicBezTo>
                <a:cubicBezTo>
                  <a:pt x="1441" y="1297"/>
                  <a:pt x="1379" y="1236"/>
                  <a:pt x="1304" y="1236"/>
                </a:cubicBezTo>
                <a:cubicBezTo>
                  <a:pt x="1098" y="1236"/>
                  <a:pt x="1098" y="1236"/>
                  <a:pt x="1098" y="1236"/>
                </a:cubicBezTo>
                <a:cubicBezTo>
                  <a:pt x="1022" y="1236"/>
                  <a:pt x="961" y="1297"/>
                  <a:pt x="961" y="1373"/>
                </a:cubicBezTo>
                <a:close/>
                <a:moveTo>
                  <a:pt x="2715" y="687"/>
                </a:moveTo>
                <a:cubicBezTo>
                  <a:pt x="1389" y="687"/>
                  <a:pt x="1389" y="687"/>
                  <a:pt x="1389" y="687"/>
                </a:cubicBezTo>
                <a:cubicBezTo>
                  <a:pt x="1081" y="1099"/>
                  <a:pt x="1081" y="1099"/>
                  <a:pt x="1081" y="1099"/>
                </a:cubicBezTo>
                <a:cubicBezTo>
                  <a:pt x="3024" y="1099"/>
                  <a:pt x="3024" y="1099"/>
                  <a:pt x="3024" y="1099"/>
                </a:cubicBezTo>
                <a:lnTo>
                  <a:pt x="2715" y="687"/>
                </a:lnTo>
                <a:close/>
                <a:moveTo>
                  <a:pt x="3019" y="1236"/>
                </a:moveTo>
                <a:cubicBezTo>
                  <a:pt x="2813" y="1236"/>
                  <a:pt x="2813" y="1236"/>
                  <a:pt x="2813" y="1236"/>
                </a:cubicBezTo>
                <a:cubicBezTo>
                  <a:pt x="2738" y="1236"/>
                  <a:pt x="2676" y="1297"/>
                  <a:pt x="2676" y="1373"/>
                </a:cubicBezTo>
                <a:cubicBezTo>
                  <a:pt x="2676" y="1449"/>
                  <a:pt x="2738" y="1510"/>
                  <a:pt x="2813" y="1510"/>
                </a:cubicBezTo>
                <a:cubicBezTo>
                  <a:pt x="3019" y="1510"/>
                  <a:pt x="3019" y="1510"/>
                  <a:pt x="3019" y="1510"/>
                </a:cubicBezTo>
                <a:cubicBezTo>
                  <a:pt x="3095" y="1510"/>
                  <a:pt x="3157" y="1449"/>
                  <a:pt x="3157" y="1373"/>
                </a:cubicBezTo>
                <a:cubicBezTo>
                  <a:pt x="3157" y="1297"/>
                  <a:pt x="3095" y="1236"/>
                  <a:pt x="3019" y="1236"/>
                </a:cubicBezTo>
                <a:close/>
                <a:moveTo>
                  <a:pt x="1810" y="377"/>
                </a:moveTo>
                <a:cubicBezTo>
                  <a:pt x="1740" y="377"/>
                  <a:pt x="1740" y="377"/>
                  <a:pt x="1740" y="377"/>
                </a:cubicBezTo>
                <a:cubicBezTo>
                  <a:pt x="1816" y="478"/>
                  <a:pt x="1816" y="478"/>
                  <a:pt x="1816" y="478"/>
                </a:cubicBezTo>
                <a:cubicBezTo>
                  <a:pt x="1633" y="478"/>
                  <a:pt x="1633" y="478"/>
                  <a:pt x="1633" y="478"/>
                </a:cubicBezTo>
                <a:cubicBezTo>
                  <a:pt x="1623" y="473"/>
                  <a:pt x="1611" y="471"/>
                  <a:pt x="1599" y="471"/>
                </a:cubicBezTo>
                <a:cubicBezTo>
                  <a:pt x="1458" y="471"/>
                  <a:pt x="1458" y="471"/>
                  <a:pt x="1458" y="471"/>
                </a:cubicBezTo>
                <a:cubicBezTo>
                  <a:pt x="1445" y="471"/>
                  <a:pt x="1434" y="473"/>
                  <a:pt x="1423" y="478"/>
                </a:cubicBezTo>
                <a:cubicBezTo>
                  <a:pt x="1226" y="478"/>
                  <a:pt x="1226" y="478"/>
                  <a:pt x="1226" y="478"/>
                </a:cubicBezTo>
                <a:cubicBezTo>
                  <a:pt x="941" y="832"/>
                  <a:pt x="941" y="832"/>
                  <a:pt x="941" y="832"/>
                </a:cubicBezTo>
                <a:cubicBezTo>
                  <a:pt x="927" y="825"/>
                  <a:pt x="911" y="821"/>
                  <a:pt x="894" y="821"/>
                </a:cubicBezTo>
                <a:cubicBezTo>
                  <a:pt x="673" y="821"/>
                  <a:pt x="673" y="821"/>
                  <a:pt x="673" y="821"/>
                </a:cubicBezTo>
                <a:cubicBezTo>
                  <a:pt x="612" y="821"/>
                  <a:pt x="541" y="896"/>
                  <a:pt x="541" y="957"/>
                </a:cubicBezTo>
                <a:cubicBezTo>
                  <a:pt x="541" y="982"/>
                  <a:pt x="551" y="1010"/>
                  <a:pt x="567" y="1035"/>
                </a:cubicBezTo>
                <a:cubicBezTo>
                  <a:pt x="406" y="1035"/>
                  <a:pt x="406" y="1035"/>
                  <a:pt x="406" y="1035"/>
                </a:cubicBezTo>
                <a:cubicBezTo>
                  <a:pt x="406" y="1300"/>
                  <a:pt x="406" y="1300"/>
                  <a:pt x="406" y="1300"/>
                </a:cubicBezTo>
                <a:cubicBezTo>
                  <a:pt x="0" y="1300"/>
                  <a:pt x="0" y="1300"/>
                  <a:pt x="0" y="1300"/>
                </a:cubicBezTo>
                <a:cubicBezTo>
                  <a:pt x="0" y="1035"/>
                  <a:pt x="0" y="1035"/>
                  <a:pt x="0" y="1035"/>
                </a:cubicBezTo>
                <a:cubicBezTo>
                  <a:pt x="0" y="800"/>
                  <a:pt x="0" y="800"/>
                  <a:pt x="0" y="800"/>
                </a:cubicBezTo>
                <a:cubicBezTo>
                  <a:pt x="0" y="565"/>
                  <a:pt x="0" y="565"/>
                  <a:pt x="0" y="565"/>
                </a:cubicBezTo>
                <a:cubicBezTo>
                  <a:pt x="141" y="377"/>
                  <a:pt x="141" y="377"/>
                  <a:pt x="141" y="377"/>
                </a:cubicBezTo>
                <a:cubicBezTo>
                  <a:pt x="70" y="377"/>
                  <a:pt x="70" y="377"/>
                  <a:pt x="70" y="377"/>
                </a:cubicBezTo>
                <a:cubicBezTo>
                  <a:pt x="31" y="377"/>
                  <a:pt x="0" y="345"/>
                  <a:pt x="0" y="306"/>
                </a:cubicBezTo>
                <a:cubicBezTo>
                  <a:pt x="0" y="267"/>
                  <a:pt x="31" y="235"/>
                  <a:pt x="70" y="235"/>
                </a:cubicBezTo>
                <a:cubicBezTo>
                  <a:pt x="211" y="235"/>
                  <a:pt x="211" y="235"/>
                  <a:pt x="211" y="235"/>
                </a:cubicBezTo>
                <a:cubicBezTo>
                  <a:pt x="222" y="235"/>
                  <a:pt x="232" y="238"/>
                  <a:pt x="241" y="243"/>
                </a:cubicBezTo>
                <a:cubicBezTo>
                  <a:pt x="423" y="0"/>
                  <a:pt x="423" y="0"/>
                  <a:pt x="423" y="0"/>
                </a:cubicBezTo>
                <a:cubicBezTo>
                  <a:pt x="1458" y="0"/>
                  <a:pt x="1458" y="0"/>
                  <a:pt x="1458" y="0"/>
                </a:cubicBezTo>
                <a:cubicBezTo>
                  <a:pt x="1639" y="243"/>
                  <a:pt x="1639" y="243"/>
                  <a:pt x="1639" y="243"/>
                </a:cubicBezTo>
                <a:cubicBezTo>
                  <a:pt x="1649" y="238"/>
                  <a:pt x="1658" y="235"/>
                  <a:pt x="1669" y="235"/>
                </a:cubicBezTo>
                <a:cubicBezTo>
                  <a:pt x="1810" y="235"/>
                  <a:pt x="1810" y="235"/>
                  <a:pt x="1810" y="235"/>
                </a:cubicBezTo>
                <a:cubicBezTo>
                  <a:pt x="1849" y="235"/>
                  <a:pt x="1881" y="267"/>
                  <a:pt x="1881" y="306"/>
                </a:cubicBezTo>
                <a:cubicBezTo>
                  <a:pt x="1881" y="345"/>
                  <a:pt x="1849" y="377"/>
                  <a:pt x="1810" y="377"/>
                </a:cubicBezTo>
                <a:close/>
                <a:moveTo>
                  <a:pt x="188" y="565"/>
                </a:moveTo>
                <a:cubicBezTo>
                  <a:pt x="188" y="617"/>
                  <a:pt x="230" y="659"/>
                  <a:pt x="282" y="659"/>
                </a:cubicBezTo>
                <a:cubicBezTo>
                  <a:pt x="423" y="659"/>
                  <a:pt x="423" y="659"/>
                  <a:pt x="423" y="659"/>
                </a:cubicBezTo>
                <a:cubicBezTo>
                  <a:pt x="475" y="659"/>
                  <a:pt x="517" y="617"/>
                  <a:pt x="517" y="565"/>
                </a:cubicBezTo>
                <a:cubicBezTo>
                  <a:pt x="517" y="513"/>
                  <a:pt x="475" y="471"/>
                  <a:pt x="423" y="471"/>
                </a:cubicBezTo>
                <a:cubicBezTo>
                  <a:pt x="282" y="471"/>
                  <a:pt x="282" y="471"/>
                  <a:pt x="282" y="471"/>
                </a:cubicBezTo>
                <a:cubicBezTo>
                  <a:pt x="230" y="471"/>
                  <a:pt x="188" y="513"/>
                  <a:pt x="188" y="565"/>
                </a:cubicBezTo>
                <a:close/>
                <a:moveTo>
                  <a:pt x="1390" y="134"/>
                </a:moveTo>
                <a:cubicBezTo>
                  <a:pt x="482" y="134"/>
                  <a:pt x="482" y="134"/>
                  <a:pt x="482" y="134"/>
                </a:cubicBezTo>
                <a:cubicBezTo>
                  <a:pt x="316" y="348"/>
                  <a:pt x="316" y="348"/>
                  <a:pt x="316" y="348"/>
                </a:cubicBezTo>
                <a:cubicBezTo>
                  <a:pt x="1567" y="348"/>
                  <a:pt x="1567" y="348"/>
                  <a:pt x="1567" y="348"/>
                </a:cubicBezTo>
                <a:lnTo>
                  <a:pt x="1390" y="134"/>
                </a:lnTo>
                <a:close/>
              </a:path>
            </a:pathLst>
          </a:custGeom>
          <a:solidFill>
            <a:srgbClr val="9F1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7" name="KSO_Shape"/>
          <p:cNvSpPr/>
          <p:nvPr/>
        </p:nvSpPr>
        <p:spPr bwMode="auto">
          <a:xfrm>
            <a:off x="854566" y="4181428"/>
            <a:ext cx="879125" cy="788281"/>
          </a:xfrm>
          <a:custGeom>
            <a:avLst/>
            <a:gdLst>
              <a:gd name="T0" fmla="*/ 2147483646 w 5069"/>
              <a:gd name="T1" fmla="*/ 2147483646 h 4548"/>
              <a:gd name="T2" fmla="*/ 2147483646 w 5069"/>
              <a:gd name="T3" fmla="*/ 2147483646 h 4548"/>
              <a:gd name="T4" fmla="*/ 2147483646 w 5069"/>
              <a:gd name="T5" fmla="*/ 2147483646 h 4548"/>
              <a:gd name="T6" fmla="*/ 2147483646 w 5069"/>
              <a:gd name="T7" fmla="*/ 2147483646 h 4548"/>
              <a:gd name="T8" fmla="*/ 2147483646 w 5069"/>
              <a:gd name="T9" fmla="*/ 317954395 h 4548"/>
              <a:gd name="T10" fmla="*/ 2147483646 w 5069"/>
              <a:gd name="T11" fmla="*/ 2147483646 h 4548"/>
              <a:gd name="T12" fmla="*/ 2147483646 w 5069"/>
              <a:gd name="T13" fmla="*/ 2147483646 h 4548"/>
              <a:gd name="T14" fmla="*/ 2147483646 w 5069"/>
              <a:gd name="T15" fmla="*/ 2147483646 h 4548"/>
              <a:gd name="T16" fmla="*/ 2147483646 w 5069"/>
              <a:gd name="T17" fmla="*/ 2147483646 h 4548"/>
              <a:gd name="T18" fmla="*/ 2147483646 w 5069"/>
              <a:gd name="T19" fmla="*/ 2147483646 h 4548"/>
              <a:gd name="T20" fmla="*/ 2147483646 w 5069"/>
              <a:gd name="T21" fmla="*/ 2147483646 h 4548"/>
              <a:gd name="T22" fmla="*/ 2147483646 w 5069"/>
              <a:gd name="T23" fmla="*/ 2147483646 h 4548"/>
              <a:gd name="T24" fmla="*/ 2016991000 w 5069"/>
              <a:gd name="T25" fmla="*/ 2147483646 h 4548"/>
              <a:gd name="T26" fmla="*/ 2147483646 w 5069"/>
              <a:gd name="T27" fmla="*/ 2147483646 h 4548"/>
              <a:gd name="T28" fmla="*/ 2147483646 w 5069"/>
              <a:gd name="T29" fmla="*/ 2147483646 h 4548"/>
              <a:gd name="T30" fmla="*/ 2147483646 w 5069"/>
              <a:gd name="T31" fmla="*/ 2147483646 h 4548"/>
              <a:gd name="T32" fmla="*/ 2147483646 w 5069"/>
              <a:gd name="T33" fmla="*/ 2147483646 h 4548"/>
              <a:gd name="T34" fmla="*/ 2147483646 w 5069"/>
              <a:gd name="T35" fmla="*/ 2147483646 h 4548"/>
              <a:gd name="T36" fmla="*/ 2147483646 w 5069"/>
              <a:gd name="T37" fmla="*/ 2147483646 h 4548"/>
              <a:gd name="T38" fmla="*/ 2147483646 w 5069"/>
              <a:gd name="T39" fmla="*/ 2147483646 h 4548"/>
              <a:gd name="T40" fmla="*/ 2147483646 w 5069"/>
              <a:gd name="T41" fmla="*/ 2147483646 h 4548"/>
              <a:gd name="T42" fmla="*/ 2147483646 w 5069"/>
              <a:gd name="T43" fmla="*/ 2147483646 h 4548"/>
              <a:gd name="T44" fmla="*/ 2147483646 w 5069"/>
              <a:gd name="T45" fmla="*/ 2147483646 h 4548"/>
              <a:gd name="T46" fmla="*/ 2147483646 w 5069"/>
              <a:gd name="T47" fmla="*/ 2147483646 h 4548"/>
              <a:gd name="T48" fmla="*/ 2147483646 w 5069"/>
              <a:gd name="T49" fmla="*/ 2147483646 h 4548"/>
              <a:gd name="T50" fmla="*/ 2147483646 w 5069"/>
              <a:gd name="T51" fmla="*/ 2147483646 h 4548"/>
              <a:gd name="T52" fmla="*/ 2147483646 w 5069"/>
              <a:gd name="T53" fmla="*/ 2147483646 h 4548"/>
              <a:gd name="T54" fmla="*/ 2147483646 w 5069"/>
              <a:gd name="T55" fmla="*/ 2147483646 h 4548"/>
              <a:gd name="T56" fmla="*/ 2147483646 w 5069"/>
              <a:gd name="T57" fmla="*/ 2147483646 h 4548"/>
              <a:gd name="T58" fmla="*/ 2147483646 w 5069"/>
              <a:gd name="T59" fmla="*/ 2147483646 h 4548"/>
              <a:gd name="T60" fmla="*/ 2147483646 w 5069"/>
              <a:gd name="T61" fmla="*/ 2147483646 h 4548"/>
              <a:gd name="T62" fmla="*/ 2147483646 w 5069"/>
              <a:gd name="T63" fmla="*/ 2147483646 h 4548"/>
              <a:gd name="T64" fmla="*/ 2147483646 w 5069"/>
              <a:gd name="T65" fmla="*/ 2147483646 h 4548"/>
              <a:gd name="T66" fmla="*/ 2147483646 w 5069"/>
              <a:gd name="T67" fmla="*/ 2147483646 h 4548"/>
              <a:gd name="T68" fmla="*/ 2147483646 w 5069"/>
              <a:gd name="T69" fmla="*/ 2147483646 h 4548"/>
              <a:gd name="T70" fmla="*/ 2147483646 w 5069"/>
              <a:gd name="T71" fmla="*/ 2147483646 h 4548"/>
              <a:gd name="T72" fmla="*/ 2147483646 w 5069"/>
              <a:gd name="T73" fmla="*/ 2147483646 h 4548"/>
              <a:gd name="T74" fmla="*/ 2147483646 w 5069"/>
              <a:gd name="T75" fmla="*/ 2147483646 h 4548"/>
              <a:gd name="T76" fmla="*/ 2147483646 w 5069"/>
              <a:gd name="T77" fmla="*/ 2147483646 h 4548"/>
              <a:gd name="T78" fmla="*/ 2147483646 w 5069"/>
              <a:gd name="T79" fmla="*/ 2147483646 h 4548"/>
              <a:gd name="T80" fmla="*/ 2147483646 w 5069"/>
              <a:gd name="T81" fmla="*/ 2147483646 h 4548"/>
              <a:gd name="T82" fmla="*/ 2147483646 w 5069"/>
              <a:gd name="T83" fmla="*/ 2147483646 h 4548"/>
              <a:gd name="T84" fmla="*/ 2147483646 w 5069"/>
              <a:gd name="T85" fmla="*/ 2147483646 h 4548"/>
              <a:gd name="T86" fmla="*/ 2147483646 w 5069"/>
              <a:gd name="T87" fmla="*/ 2147483646 h 4548"/>
              <a:gd name="T88" fmla="*/ 2147483646 w 5069"/>
              <a:gd name="T89" fmla="*/ 2147483646 h 4548"/>
              <a:gd name="T90" fmla="*/ 2147483646 w 5069"/>
              <a:gd name="T91" fmla="*/ 2147483646 h 4548"/>
              <a:gd name="T92" fmla="*/ 2147483646 w 5069"/>
              <a:gd name="T93" fmla="*/ 2147483646 h 4548"/>
              <a:gd name="T94" fmla="*/ 2147483646 w 5069"/>
              <a:gd name="T95" fmla="*/ 2147483646 h 4548"/>
              <a:gd name="T96" fmla="*/ 2147483646 w 5069"/>
              <a:gd name="T97" fmla="*/ 2147483646 h 4548"/>
              <a:gd name="T98" fmla="*/ 2147483646 w 5069"/>
              <a:gd name="T99" fmla="*/ 2147483646 h 4548"/>
              <a:gd name="T100" fmla="*/ 2147483646 w 5069"/>
              <a:gd name="T101" fmla="*/ 2147483646 h 4548"/>
              <a:gd name="T102" fmla="*/ 2147483646 w 5069"/>
              <a:gd name="T103" fmla="*/ 2147483646 h 4548"/>
              <a:gd name="T104" fmla="*/ 2147483646 w 5069"/>
              <a:gd name="T105" fmla="*/ 2147483646 h 4548"/>
              <a:gd name="T106" fmla="*/ 2147483646 w 5069"/>
              <a:gd name="T107" fmla="*/ 2147483646 h 4548"/>
              <a:gd name="T108" fmla="*/ 2147483646 w 5069"/>
              <a:gd name="T109" fmla="*/ 2147483646 h 4548"/>
              <a:gd name="T110" fmla="*/ 2147483646 w 5069"/>
              <a:gd name="T111" fmla="*/ 2147483646 h 4548"/>
              <a:gd name="T112" fmla="*/ 2147483646 w 5069"/>
              <a:gd name="T113" fmla="*/ 2147483646 h 4548"/>
              <a:gd name="T114" fmla="*/ 2147483646 w 5069"/>
              <a:gd name="T115" fmla="*/ 2147483646 h 4548"/>
              <a:gd name="T116" fmla="*/ 2147483646 w 5069"/>
              <a:gd name="T117" fmla="*/ 2147483646 h 4548"/>
              <a:gd name="T118" fmla="*/ 2147483646 w 5069"/>
              <a:gd name="T119" fmla="*/ 2147483646 h 4548"/>
              <a:gd name="T120" fmla="*/ 2147483646 w 5069"/>
              <a:gd name="T121" fmla="*/ 2147483646 h 454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5069" h="4548">
                <a:moveTo>
                  <a:pt x="4612" y="1885"/>
                </a:moveTo>
                <a:lnTo>
                  <a:pt x="4196" y="822"/>
                </a:lnTo>
                <a:lnTo>
                  <a:pt x="4180" y="784"/>
                </a:lnTo>
                <a:lnTo>
                  <a:pt x="4162" y="747"/>
                </a:lnTo>
                <a:lnTo>
                  <a:pt x="4152" y="730"/>
                </a:lnTo>
                <a:lnTo>
                  <a:pt x="4142" y="712"/>
                </a:lnTo>
                <a:lnTo>
                  <a:pt x="4130" y="694"/>
                </a:lnTo>
                <a:lnTo>
                  <a:pt x="4120" y="677"/>
                </a:lnTo>
                <a:lnTo>
                  <a:pt x="4107" y="661"/>
                </a:lnTo>
                <a:lnTo>
                  <a:pt x="4094" y="645"/>
                </a:lnTo>
                <a:lnTo>
                  <a:pt x="4081" y="630"/>
                </a:lnTo>
                <a:lnTo>
                  <a:pt x="4066" y="613"/>
                </a:lnTo>
                <a:lnTo>
                  <a:pt x="4052" y="599"/>
                </a:lnTo>
                <a:lnTo>
                  <a:pt x="4035" y="585"/>
                </a:lnTo>
                <a:lnTo>
                  <a:pt x="4019" y="571"/>
                </a:lnTo>
                <a:lnTo>
                  <a:pt x="4003" y="558"/>
                </a:lnTo>
                <a:lnTo>
                  <a:pt x="3985" y="545"/>
                </a:lnTo>
                <a:lnTo>
                  <a:pt x="3966" y="534"/>
                </a:lnTo>
                <a:lnTo>
                  <a:pt x="3947" y="522"/>
                </a:lnTo>
                <a:lnTo>
                  <a:pt x="3927" y="512"/>
                </a:lnTo>
                <a:lnTo>
                  <a:pt x="3907" y="501"/>
                </a:lnTo>
                <a:lnTo>
                  <a:pt x="3885" y="493"/>
                </a:lnTo>
                <a:lnTo>
                  <a:pt x="3864" y="484"/>
                </a:lnTo>
                <a:lnTo>
                  <a:pt x="3840" y="476"/>
                </a:lnTo>
                <a:lnTo>
                  <a:pt x="3816" y="470"/>
                </a:lnTo>
                <a:lnTo>
                  <a:pt x="3792" y="463"/>
                </a:lnTo>
                <a:lnTo>
                  <a:pt x="3767" y="458"/>
                </a:lnTo>
                <a:lnTo>
                  <a:pt x="3741" y="454"/>
                </a:lnTo>
                <a:lnTo>
                  <a:pt x="3714" y="450"/>
                </a:lnTo>
                <a:lnTo>
                  <a:pt x="3686" y="448"/>
                </a:lnTo>
                <a:lnTo>
                  <a:pt x="3656" y="446"/>
                </a:lnTo>
                <a:lnTo>
                  <a:pt x="3627" y="446"/>
                </a:lnTo>
                <a:lnTo>
                  <a:pt x="3039" y="446"/>
                </a:lnTo>
                <a:lnTo>
                  <a:pt x="3031" y="427"/>
                </a:lnTo>
                <a:lnTo>
                  <a:pt x="3008" y="377"/>
                </a:lnTo>
                <a:lnTo>
                  <a:pt x="2973" y="305"/>
                </a:lnTo>
                <a:lnTo>
                  <a:pt x="2954" y="265"/>
                </a:lnTo>
                <a:lnTo>
                  <a:pt x="2931" y="224"/>
                </a:lnTo>
                <a:lnTo>
                  <a:pt x="2909" y="182"/>
                </a:lnTo>
                <a:lnTo>
                  <a:pt x="2885" y="142"/>
                </a:lnTo>
                <a:lnTo>
                  <a:pt x="2861" y="104"/>
                </a:lnTo>
                <a:lnTo>
                  <a:pt x="2836" y="71"/>
                </a:lnTo>
                <a:lnTo>
                  <a:pt x="2825" y="55"/>
                </a:lnTo>
                <a:lnTo>
                  <a:pt x="2814" y="42"/>
                </a:lnTo>
                <a:lnTo>
                  <a:pt x="2802" y="31"/>
                </a:lnTo>
                <a:lnTo>
                  <a:pt x="2791" y="20"/>
                </a:lnTo>
                <a:lnTo>
                  <a:pt x="2780" y="12"/>
                </a:lnTo>
                <a:lnTo>
                  <a:pt x="2769" y="6"/>
                </a:lnTo>
                <a:lnTo>
                  <a:pt x="2760" y="3"/>
                </a:lnTo>
                <a:lnTo>
                  <a:pt x="2750" y="0"/>
                </a:lnTo>
                <a:lnTo>
                  <a:pt x="2326" y="0"/>
                </a:lnTo>
                <a:lnTo>
                  <a:pt x="2317" y="3"/>
                </a:lnTo>
                <a:lnTo>
                  <a:pt x="2306" y="6"/>
                </a:lnTo>
                <a:lnTo>
                  <a:pt x="2297" y="12"/>
                </a:lnTo>
                <a:lnTo>
                  <a:pt x="2286" y="20"/>
                </a:lnTo>
                <a:lnTo>
                  <a:pt x="2274" y="31"/>
                </a:lnTo>
                <a:lnTo>
                  <a:pt x="2263" y="42"/>
                </a:lnTo>
                <a:lnTo>
                  <a:pt x="2251" y="55"/>
                </a:lnTo>
                <a:lnTo>
                  <a:pt x="2239" y="71"/>
                </a:lnTo>
                <a:lnTo>
                  <a:pt x="2216" y="104"/>
                </a:lnTo>
                <a:lnTo>
                  <a:pt x="2192" y="142"/>
                </a:lnTo>
                <a:lnTo>
                  <a:pt x="2168" y="182"/>
                </a:lnTo>
                <a:lnTo>
                  <a:pt x="2144" y="224"/>
                </a:lnTo>
                <a:lnTo>
                  <a:pt x="2123" y="265"/>
                </a:lnTo>
                <a:lnTo>
                  <a:pt x="2102" y="305"/>
                </a:lnTo>
                <a:lnTo>
                  <a:pt x="2069" y="377"/>
                </a:lnTo>
                <a:lnTo>
                  <a:pt x="2045" y="427"/>
                </a:lnTo>
                <a:lnTo>
                  <a:pt x="2038" y="446"/>
                </a:lnTo>
                <a:lnTo>
                  <a:pt x="1442" y="446"/>
                </a:lnTo>
                <a:lnTo>
                  <a:pt x="1413" y="446"/>
                </a:lnTo>
                <a:lnTo>
                  <a:pt x="1384" y="448"/>
                </a:lnTo>
                <a:lnTo>
                  <a:pt x="1355" y="450"/>
                </a:lnTo>
                <a:lnTo>
                  <a:pt x="1328" y="454"/>
                </a:lnTo>
                <a:lnTo>
                  <a:pt x="1303" y="458"/>
                </a:lnTo>
                <a:lnTo>
                  <a:pt x="1278" y="463"/>
                </a:lnTo>
                <a:lnTo>
                  <a:pt x="1253" y="470"/>
                </a:lnTo>
                <a:lnTo>
                  <a:pt x="1229" y="476"/>
                </a:lnTo>
                <a:lnTo>
                  <a:pt x="1206" y="484"/>
                </a:lnTo>
                <a:lnTo>
                  <a:pt x="1184" y="493"/>
                </a:lnTo>
                <a:lnTo>
                  <a:pt x="1163" y="501"/>
                </a:lnTo>
                <a:lnTo>
                  <a:pt x="1143" y="512"/>
                </a:lnTo>
                <a:lnTo>
                  <a:pt x="1122" y="522"/>
                </a:lnTo>
                <a:lnTo>
                  <a:pt x="1103" y="534"/>
                </a:lnTo>
                <a:lnTo>
                  <a:pt x="1085" y="545"/>
                </a:lnTo>
                <a:lnTo>
                  <a:pt x="1067" y="558"/>
                </a:lnTo>
                <a:lnTo>
                  <a:pt x="1050" y="571"/>
                </a:lnTo>
                <a:lnTo>
                  <a:pt x="1034" y="585"/>
                </a:lnTo>
                <a:lnTo>
                  <a:pt x="1019" y="599"/>
                </a:lnTo>
                <a:lnTo>
                  <a:pt x="1004" y="613"/>
                </a:lnTo>
                <a:lnTo>
                  <a:pt x="990" y="630"/>
                </a:lnTo>
                <a:lnTo>
                  <a:pt x="976" y="645"/>
                </a:lnTo>
                <a:lnTo>
                  <a:pt x="963" y="661"/>
                </a:lnTo>
                <a:lnTo>
                  <a:pt x="951" y="677"/>
                </a:lnTo>
                <a:lnTo>
                  <a:pt x="939" y="694"/>
                </a:lnTo>
                <a:lnTo>
                  <a:pt x="928" y="712"/>
                </a:lnTo>
                <a:lnTo>
                  <a:pt x="917" y="730"/>
                </a:lnTo>
                <a:lnTo>
                  <a:pt x="908" y="747"/>
                </a:lnTo>
                <a:lnTo>
                  <a:pt x="890" y="784"/>
                </a:lnTo>
                <a:lnTo>
                  <a:pt x="874" y="822"/>
                </a:lnTo>
                <a:lnTo>
                  <a:pt x="457" y="1885"/>
                </a:lnTo>
                <a:lnTo>
                  <a:pt x="441" y="1888"/>
                </a:lnTo>
                <a:lnTo>
                  <a:pt x="425" y="1891"/>
                </a:lnTo>
                <a:lnTo>
                  <a:pt x="408" y="1896"/>
                </a:lnTo>
                <a:lnTo>
                  <a:pt x="391" y="1901"/>
                </a:lnTo>
                <a:lnTo>
                  <a:pt x="372" y="1908"/>
                </a:lnTo>
                <a:lnTo>
                  <a:pt x="354" y="1915"/>
                </a:lnTo>
                <a:lnTo>
                  <a:pt x="336" y="1924"/>
                </a:lnTo>
                <a:lnTo>
                  <a:pt x="316" y="1933"/>
                </a:lnTo>
                <a:lnTo>
                  <a:pt x="298" y="1943"/>
                </a:lnTo>
                <a:lnTo>
                  <a:pt x="278" y="1955"/>
                </a:lnTo>
                <a:lnTo>
                  <a:pt x="259" y="1967"/>
                </a:lnTo>
                <a:lnTo>
                  <a:pt x="241" y="1981"/>
                </a:lnTo>
                <a:lnTo>
                  <a:pt x="221" y="1995"/>
                </a:lnTo>
                <a:lnTo>
                  <a:pt x="203" y="2011"/>
                </a:lnTo>
                <a:lnTo>
                  <a:pt x="184" y="2027"/>
                </a:lnTo>
                <a:lnTo>
                  <a:pt x="167" y="2045"/>
                </a:lnTo>
                <a:lnTo>
                  <a:pt x="150" y="2063"/>
                </a:lnTo>
                <a:lnTo>
                  <a:pt x="133" y="2082"/>
                </a:lnTo>
                <a:lnTo>
                  <a:pt x="116" y="2103"/>
                </a:lnTo>
                <a:lnTo>
                  <a:pt x="101" y="2124"/>
                </a:lnTo>
                <a:lnTo>
                  <a:pt x="87" y="2147"/>
                </a:lnTo>
                <a:lnTo>
                  <a:pt x="73" y="2171"/>
                </a:lnTo>
                <a:lnTo>
                  <a:pt x="60" y="2196"/>
                </a:lnTo>
                <a:lnTo>
                  <a:pt x="48" y="2221"/>
                </a:lnTo>
                <a:lnTo>
                  <a:pt x="38" y="2248"/>
                </a:lnTo>
                <a:lnTo>
                  <a:pt x="28" y="2275"/>
                </a:lnTo>
                <a:lnTo>
                  <a:pt x="20" y="2304"/>
                </a:lnTo>
                <a:lnTo>
                  <a:pt x="13" y="2333"/>
                </a:lnTo>
                <a:lnTo>
                  <a:pt x="7" y="2364"/>
                </a:lnTo>
                <a:lnTo>
                  <a:pt x="3" y="2395"/>
                </a:lnTo>
                <a:lnTo>
                  <a:pt x="1" y="2428"/>
                </a:lnTo>
                <a:lnTo>
                  <a:pt x="0" y="2461"/>
                </a:lnTo>
                <a:lnTo>
                  <a:pt x="0" y="3815"/>
                </a:lnTo>
                <a:lnTo>
                  <a:pt x="468" y="3815"/>
                </a:lnTo>
                <a:lnTo>
                  <a:pt x="468" y="4151"/>
                </a:lnTo>
                <a:lnTo>
                  <a:pt x="469" y="4176"/>
                </a:lnTo>
                <a:lnTo>
                  <a:pt x="470" y="4200"/>
                </a:lnTo>
                <a:lnTo>
                  <a:pt x="473" y="4223"/>
                </a:lnTo>
                <a:lnTo>
                  <a:pt x="476" y="4244"/>
                </a:lnTo>
                <a:lnTo>
                  <a:pt x="480" y="4266"/>
                </a:lnTo>
                <a:lnTo>
                  <a:pt x="484" y="4286"/>
                </a:lnTo>
                <a:lnTo>
                  <a:pt x="490" y="4307"/>
                </a:lnTo>
                <a:lnTo>
                  <a:pt x="496" y="4325"/>
                </a:lnTo>
                <a:lnTo>
                  <a:pt x="503" y="4344"/>
                </a:lnTo>
                <a:lnTo>
                  <a:pt x="510" y="4361"/>
                </a:lnTo>
                <a:lnTo>
                  <a:pt x="518" y="4378"/>
                </a:lnTo>
                <a:lnTo>
                  <a:pt x="528" y="4394"/>
                </a:lnTo>
                <a:lnTo>
                  <a:pt x="536" y="4409"/>
                </a:lnTo>
                <a:lnTo>
                  <a:pt x="546" y="4423"/>
                </a:lnTo>
                <a:lnTo>
                  <a:pt x="557" y="4437"/>
                </a:lnTo>
                <a:lnTo>
                  <a:pt x="568" y="4449"/>
                </a:lnTo>
                <a:lnTo>
                  <a:pt x="579" y="4461"/>
                </a:lnTo>
                <a:lnTo>
                  <a:pt x="591" y="4473"/>
                </a:lnTo>
                <a:lnTo>
                  <a:pt x="603" y="4484"/>
                </a:lnTo>
                <a:lnTo>
                  <a:pt x="616" y="4493"/>
                </a:lnTo>
                <a:lnTo>
                  <a:pt x="629" y="4502"/>
                </a:lnTo>
                <a:lnTo>
                  <a:pt x="642" y="4510"/>
                </a:lnTo>
                <a:lnTo>
                  <a:pt x="655" y="4517"/>
                </a:lnTo>
                <a:lnTo>
                  <a:pt x="669" y="4524"/>
                </a:lnTo>
                <a:lnTo>
                  <a:pt x="683" y="4529"/>
                </a:lnTo>
                <a:lnTo>
                  <a:pt x="697" y="4535"/>
                </a:lnTo>
                <a:lnTo>
                  <a:pt x="712" y="4539"/>
                </a:lnTo>
                <a:lnTo>
                  <a:pt x="726" y="4542"/>
                </a:lnTo>
                <a:lnTo>
                  <a:pt x="741" y="4544"/>
                </a:lnTo>
                <a:lnTo>
                  <a:pt x="756" y="4546"/>
                </a:lnTo>
                <a:lnTo>
                  <a:pt x="770" y="4548"/>
                </a:lnTo>
                <a:lnTo>
                  <a:pt x="786" y="4548"/>
                </a:lnTo>
                <a:lnTo>
                  <a:pt x="801" y="4548"/>
                </a:lnTo>
                <a:lnTo>
                  <a:pt x="816" y="4546"/>
                </a:lnTo>
                <a:lnTo>
                  <a:pt x="830" y="4544"/>
                </a:lnTo>
                <a:lnTo>
                  <a:pt x="845" y="4541"/>
                </a:lnTo>
                <a:lnTo>
                  <a:pt x="859" y="4538"/>
                </a:lnTo>
                <a:lnTo>
                  <a:pt x="874" y="4534"/>
                </a:lnTo>
                <a:lnTo>
                  <a:pt x="888" y="4528"/>
                </a:lnTo>
                <a:lnTo>
                  <a:pt x="902" y="4523"/>
                </a:lnTo>
                <a:lnTo>
                  <a:pt x="916" y="4516"/>
                </a:lnTo>
                <a:lnTo>
                  <a:pt x="929" y="4509"/>
                </a:lnTo>
                <a:lnTo>
                  <a:pt x="942" y="4500"/>
                </a:lnTo>
                <a:lnTo>
                  <a:pt x="955" y="4491"/>
                </a:lnTo>
                <a:lnTo>
                  <a:pt x="968" y="4482"/>
                </a:lnTo>
                <a:lnTo>
                  <a:pt x="980" y="4471"/>
                </a:lnTo>
                <a:lnTo>
                  <a:pt x="992" y="4460"/>
                </a:lnTo>
                <a:lnTo>
                  <a:pt x="1004" y="4448"/>
                </a:lnTo>
                <a:lnTo>
                  <a:pt x="1014" y="4435"/>
                </a:lnTo>
                <a:lnTo>
                  <a:pt x="1025" y="4421"/>
                </a:lnTo>
                <a:lnTo>
                  <a:pt x="1035" y="4407"/>
                </a:lnTo>
                <a:lnTo>
                  <a:pt x="1045" y="4392"/>
                </a:lnTo>
                <a:lnTo>
                  <a:pt x="1053" y="4376"/>
                </a:lnTo>
                <a:lnTo>
                  <a:pt x="1061" y="4360"/>
                </a:lnTo>
                <a:lnTo>
                  <a:pt x="1068" y="4342"/>
                </a:lnTo>
                <a:lnTo>
                  <a:pt x="1075" y="4324"/>
                </a:lnTo>
                <a:lnTo>
                  <a:pt x="1081" y="4305"/>
                </a:lnTo>
                <a:lnTo>
                  <a:pt x="1087" y="4285"/>
                </a:lnTo>
                <a:lnTo>
                  <a:pt x="1092" y="4265"/>
                </a:lnTo>
                <a:lnTo>
                  <a:pt x="1095" y="4244"/>
                </a:lnTo>
                <a:lnTo>
                  <a:pt x="1099" y="4222"/>
                </a:lnTo>
                <a:lnTo>
                  <a:pt x="1101" y="4199"/>
                </a:lnTo>
                <a:lnTo>
                  <a:pt x="1102" y="4175"/>
                </a:lnTo>
                <a:lnTo>
                  <a:pt x="1103" y="4151"/>
                </a:lnTo>
                <a:lnTo>
                  <a:pt x="1103" y="3815"/>
                </a:lnTo>
                <a:lnTo>
                  <a:pt x="3967" y="3815"/>
                </a:lnTo>
                <a:lnTo>
                  <a:pt x="3967" y="4151"/>
                </a:lnTo>
                <a:lnTo>
                  <a:pt x="3967" y="4175"/>
                </a:lnTo>
                <a:lnTo>
                  <a:pt x="3968" y="4199"/>
                </a:lnTo>
                <a:lnTo>
                  <a:pt x="3972" y="4222"/>
                </a:lnTo>
                <a:lnTo>
                  <a:pt x="3974" y="4244"/>
                </a:lnTo>
                <a:lnTo>
                  <a:pt x="3978" y="4265"/>
                </a:lnTo>
                <a:lnTo>
                  <a:pt x="3982" y="4285"/>
                </a:lnTo>
                <a:lnTo>
                  <a:pt x="3988" y="4305"/>
                </a:lnTo>
                <a:lnTo>
                  <a:pt x="3994" y="4324"/>
                </a:lnTo>
                <a:lnTo>
                  <a:pt x="4001" y="4342"/>
                </a:lnTo>
                <a:lnTo>
                  <a:pt x="4008" y="4360"/>
                </a:lnTo>
                <a:lnTo>
                  <a:pt x="4017" y="4376"/>
                </a:lnTo>
                <a:lnTo>
                  <a:pt x="4026" y="4392"/>
                </a:lnTo>
                <a:lnTo>
                  <a:pt x="4035" y="4407"/>
                </a:lnTo>
                <a:lnTo>
                  <a:pt x="4045" y="4421"/>
                </a:lnTo>
                <a:lnTo>
                  <a:pt x="4055" y="4435"/>
                </a:lnTo>
                <a:lnTo>
                  <a:pt x="4067" y="4448"/>
                </a:lnTo>
                <a:lnTo>
                  <a:pt x="4077" y="4460"/>
                </a:lnTo>
                <a:lnTo>
                  <a:pt x="4089" y="4471"/>
                </a:lnTo>
                <a:lnTo>
                  <a:pt x="4101" y="4482"/>
                </a:lnTo>
                <a:lnTo>
                  <a:pt x="4114" y="4491"/>
                </a:lnTo>
                <a:lnTo>
                  <a:pt x="4127" y="4500"/>
                </a:lnTo>
                <a:lnTo>
                  <a:pt x="4140" y="4509"/>
                </a:lnTo>
                <a:lnTo>
                  <a:pt x="4154" y="4516"/>
                </a:lnTo>
                <a:lnTo>
                  <a:pt x="4168" y="4523"/>
                </a:lnTo>
                <a:lnTo>
                  <a:pt x="4182" y="4528"/>
                </a:lnTo>
                <a:lnTo>
                  <a:pt x="4196" y="4534"/>
                </a:lnTo>
                <a:lnTo>
                  <a:pt x="4210" y="4538"/>
                </a:lnTo>
                <a:lnTo>
                  <a:pt x="4225" y="4541"/>
                </a:lnTo>
                <a:lnTo>
                  <a:pt x="4239" y="4544"/>
                </a:lnTo>
                <a:lnTo>
                  <a:pt x="4254" y="4546"/>
                </a:lnTo>
                <a:lnTo>
                  <a:pt x="4270" y="4548"/>
                </a:lnTo>
                <a:lnTo>
                  <a:pt x="4284" y="4548"/>
                </a:lnTo>
                <a:lnTo>
                  <a:pt x="4299" y="4548"/>
                </a:lnTo>
                <a:lnTo>
                  <a:pt x="4314" y="4546"/>
                </a:lnTo>
                <a:lnTo>
                  <a:pt x="4329" y="4544"/>
                </a:lnTo>
                <a:lnTo>
                  <a:pt x="4343" y="4542"/>
                </a:lnTo>
                <a:lnTo>
                  <a:pt x="4358" y="4539"/>
                </a:lnTo>
                <a:lnTo>
                  <a:pt x="4372" y="4535"/>
                </a:lnTo>
                <a:lnTo>
                  <a:pt x="4386" y="4529"/>
                </a:lnTo>
                <a:lnTo>
                  <a:pt x="4400" y="4524"/>
                </a:lnTo>
                <a:lnTo>
                  <a:pt x="4414" y="4517"/>
                </a:lnTo>
                <a:lnTo>
                  <a:pt x="4428" y="4510"/>
                </a:lnTo>
                <a:lnTo>
                  <a:pt x="4441" y="4502"/>
                </a:lnTo>
                <a:lnTo>
                  <a:pt x="4454" y="4493"/>
                </a:lnTo>
                <a:lnTo>
                  <a:pt x="4467" y="4484"/>
                </a:lnTo>
                <a:lnTo>
                  <a:pt x="4479" y="4473"/>
                </a:lnTo>
                <a:lnTo>
                  <a:pt x="4491" y="4461"/>
                </a:lnTo>
                <a:lnTo>
                  <a:pt x="4502" y="4449"/>
                </a:lnTo>
                <a:lnTo>
                  <a:pt x="4512" y="4437"/>
                </a:lnTo>
                <a:lnTo>
                  <a:pt x="4523" y="4423"/>
                </a:lnTo>
                <a:lnTo>
                  <a:pt x="4533" y="4409"/>
                </a:lnTo>
                <a:lnTo>
                  <a:pt x="4543" y="4394"/>
                </a:lnTo>
                <a:lnTo>
                  <a:pt x="4551" y="4378"/>
                </a:lnTo>
                <a:lnTo>
                  <a:pt x="4560" y="4361"/>
                </a:lnTo>
                <a:lnTo>
                  <a:pt x="4567" y="4344"/>
                </a:lnTo>
                <a:lnTo>
                  <a:pt x="4574" y="4325"/>
                </a:lnTo>
                <a:lnTo>
                  <a:pt x="4580" y="4307"/>
                </a:lnTo>
                <a:lnTo>
                  <a:pt x="4586" y="4286"/>
                </a:lnTo>
                <a:lnTo>
                  <a:pt x="4590" y="4266"/>
                </a:lnTo>
                <a:lnTo>
                  <a:pt x="4594" y="4244"/>
                </a:lnTo>
                <a:lnTo>
                  <a:pt x="4597" y="4223"/>
                </a:lnTo>
                <a:lnTo>
                  <a:pt x="4599" y="4200"/>
                </a:lnTo>
                <a:lnTo>
                  <a:pt x="4601" y="4176"/>
                </a:lnTo>
                <a:lnTo>
                  <a:pt x="4601" y="4151"/>
                </a:lnTo>
                <a:lnTo>
                  <a:pt x="4601" y="3815"/>
                </a:lnTo>
                <a:lnTo>
                  <a:pt x="5069" y="3815"/>
                </a:lnTo>
                <a:lnTo>
                  <a:pt x="5069" y="2461"/>
                </a:lnTo>
                <a:lnTo>
                  <a:pt x="5068" y="2428"/>
                </a:lnTo>
                <a:lnTo>
                  <a:pt x="5066" y="2395"/>
                </a:lnTo>
                <a:lnTo>
                  <a:pt x="5062" y="2364"/>
                </a:lnTo>
                <a:lnTo>
                  <a:pt x="5056" y="2333"/>
                </a:lnTo>
                <a:lnTo>
                  <a:pt x="5050" y="2304"/>
                </a:lnTo>
                <a:lnTo>
                  <a:pt x="5041" y="2275"/>
                </a:lnTo>
                <a:lnTo>
                  <a:pt x="5032" y="2248"/>
                </a:lnTo>
                <a:lnTo>
                  <a:pt x="5021" y="2221"/>
                </a:lnTo>
                <a:lnTo>
                  <a:pt x="5010" y="2196"/>
                </a:lnTo>
                <a:lnTo>
                  <a:pt x="4997" y="2171"/>
                </a:lnTo>
                <a:lnTo>
                  <a:pt x="4983" y="2147"/>
                </a:lnTo>
                <a:lnTo>
                  <a:pt x="4968" y="2124"/>
                </a:lnTo>
                <a:lnTo>
                  <a:pt x="4953" y="2103"/>
                </a:lnTo>
                <a:lnTo>
                  <a:pt x="4937" y="2082"/>
                </a:lnTo>
                <a:lnTo>
                  <a:pt x="4920" y="2063"/>
                </a:lnTo>
                <a:lnTo>
                  <a:pt x="4903" y="2045"/>
                </a:lnTo>
                <a:lnTo>
                  <a:pt x="4885" y="2027"/>
                </a:lnTo>
                <a:lnTo>
                  <a:pt x="4866" y="2011"/>
                </a:lnTo>
                <a:lnTo>
                  <a:pt x="4848" y="1995"/>
                </a:lnTo>
                <a:lnTo>
                  <a:pt x="4830" y="1981"/>
                </a:lnTo>
                <a:lnTo>
                  <a:pt x="4810" y="1967"/>
                </a:lnTo>
                <a:lnTo>
                  <a:pt x="4791" y="1955"/>
                </a:lnTo>
                <a:lnTo>
                  <a:pt x="4772" y="1943"/>
                </a:lnTo>
                <a:lnTo>
                  <a:pt x="4753" y="1933"/>
                </a:lnTo>
                <a:lnTo>
                  <a:pt x="4735" y="1924"/>
                </a:lnTo>
                <a:lnTo>
                  <a:pt x="4715" y="1915"/>
                </a:lnTo>
                <a:lnTo>
                  <a:pt x="4697" y="1908"/>
                </a:lnTo>
                <a:lnTo>
                  <a:pt x="4680" y="1901"/>
                </a:lnTo>
                <a:lnTo>
                  <a:pt x="4661" y="1896"/>
                </a:lnTo>
                <a:lnTo>
                  <a:pt x="4644" y="1891"/>
                </a:lnTo>
                <a:lnTo>
                  <a:pt x="4628" y="1888"/>
                </a:lnTo>
                <a:lnTo>
                  <a:pt x="4612" y="1885"/>
                </a:lnTo>
                <a:close/>
                <a:moveTo>
                  <a:pt x="1020" y="2995"/>
                </a:moveTo>
                <a:lnTo>
                  <a:pt x="1020" y="2995"/>
                </a:lnTo>
                <a:lnTo>
                  <a:pt x="1001" y="2994"/>
                </a:lnTo>
                <a:lnTo>
                  <a:pt x="983" y="2993"/>
                </a:lnTo>
                <a:lnTo>
                  <a:pt x="965" y="2991"/>
                </a:lnTo>
                <a:lnTo>
                  <a:pt x="947" y="2988"/>
                </a:lnTo>
                <a:lnTo>
                  <a:pt x="930" y="2984"/>
                </a:lnTo>
                <a:lnTo>
                  <a:pt x="913" y="2978"/>
                </a:lnTo>
                <a:lnTo>
                  <a:pt x="897" y="2973"/>
                </a:lnTo>
                <a:lnTo>
                  <a:pt x="879" y="2966"/>
                </a:lnTo>
                <a:lnTo>
                  <a:pt x="864" y="2959"/>
                </a:lnTo>
                <a:lnTo>
                  <a:pt x="848" y="2951"/>
                </a:lnTo>
                <a:lnTo>
                  <a:pt x="833" y="2942"/>
                </a:lnTo>
                <a:lnTo>
                  <a:pt x="819" y="2933"/>
                </a:lnTo>
                <a:lnTo>
                  <a:pt x="805" y="2922"/>
                </a:lnTo>
                <a:lnTo>
                  <a:pt x="791" y="2911"/>
                </a:lnTo>
                <a:lnTo>
                  <a:pt x="778" y="2899"/>
                </a:lnTo>
                <a:lnTo>
                  <a:pt x="766" y="2888"/>
                </a:lnTo>
                <a:lnTo>
                  <a:pt x="754" y="2875"/>
                </a:lnTo>
                <a:lnTo>
                  <a:pt x="742" y="2862"/>
                </a:lnTo>
                <a:lnTo>
                  <a:pt x="732" y="2848"/>
                </a:lnTo>
                <a:lnTo>
                  <a:pt x="722" y="2834"/>
                </a:lnTo>
                <a:lnTo>
                  <a:pt x="712" y="2818"/>
                </a:lnTo>
                <a:lnTo>
                  <a:pt x="704" y="2803"/>
                </a:lnTo>
                <a:lnTo>
                  <a:pt x="696" y="2787"/>
                </a:lnTo>
                <a:lnTo>
                  <a:pt x="688" y="2771"/>
                </a:lnTo>
                <a:lnTo>
                  <a:pt x="682" y="2755"/>
                </a:lnTo>
                <a:lnTo>
                  <a:pt x="677" y="2738"/>
                </a:lnTo>
                <a:lnTo>
                  <a:pt x="671" y="2720"/>
                </a:lnTo>
                <a:lnTo>
                  <a:pt x="668" y="2703"/>
                </a:lnTo>
                <a:lnTo>
                  <a:pt x="665" y="2685"/>
                </a:lnTo>
                <a:lnTo>
                  <a:pt x="663" y="2666"/>
                </a:lnTo>
                <a:lnTo>
                  <a:pt x="660" y="2648"/>
                </a:lnTo>
                <a:lnTo>
                  <a:pt x="660" y="2629"/>
                </a:lnTo>
                <a:lnTo>
                  <a:pt x="660" y="2610"/>
                </a:lnTo>
                <a:lnTo>
                  <a:pt x="663" y="2591"/>
                </a:lnTo>
                <a:lnTo>
                  <a:pt x="665" y="2572"/>
                </a:lnTo>
                <a:lnTo>
                  <a:pt x="668" y="2555"/>
                </a:lnTo>
                <a:lnTo>
                  <a:pt x="671" y="2537"/>
                </a:lnTo>
                <a:lnTo>
                  <a:pt x="677" y="2520"/>
                </a:lnTo>
                <a:lnTo>
                  <a:pt x="682" y="2502"/>
                </a:lnTo>
                <a:lnTo>
                  <a:pt x="688" y="2486"/>
                </a:lnTo>
                <a:lnTo>
                  <a:pt x="696" y="2470"/>
                </a:lnTo>
                <a:lnTo>
                  <a:pt x="704" y="2454"/>
                </a:lnTo>
                <a:lnTo>
                  <a:pt x="712" y="2439"/>
                </a:lnTo>
                <a:lnTo>
                  <a:pt x="722" y="2423"/>
                </a:lnTo>
                <a:lnTo>
                  <a:pt x="732" y="2409"/>
                </a:lnTo>
                <a:lnTo>
                  <a:pt x="742" y="2395"/>
                </a:lnTo>
                <a:lnTo>
                  <a:pt x="754" y="2382"/>
                </a:lnTo>
                <a:lnTo>
                  <a:pt x="766" y="2369"/>
                </a:lnTo>
                <a:lnTo>
                  <a:pt x="778" y="2358"/>
                </a:lnTo>
                <a:lnTo>
                  <a:pt x="791" y="2346"/>
                </a:lnTo>
                <a:lnTo>
                  <a:pt x="805" y="2335"/>
                </a:lnTo>
                <a:lnTo>
                  <a:pt x="819" y="2325"/>
                </a:lnTo>
                <a:lnTo>
                  <a:pt x="833" y="2316"/>
                </a:lnTo>
                <a:lnTo>
                  <a:pt x="848" y="2307"/>
                </a:lnTo>
                <a:lnTo>
                  <a:pt x="864" y="2298"/>
                </a:lnTo>
                <a:lnTo>
                  <a:pt x="879" y="2291"/>
                </a:lnTo>
                <a:lnTo>
                  <a:pt x="897" y="2284"/>
                </a:lnTo>
                <a:lnTo>
                  <a:pt x="913" y="2279"/>
                </a:lnTo>
                <a:lnTo>
                  <a:pt x="930" y="2273"/>
                </a:lnTo>
                <a:lnTo>
                  <a:pt x="947" y="2269"/>
                </a:lnTo>
                <a:lnTo>
                  <a:pt x="965" y="2267"/>
                </a:lnTo>
                <a:lnTo>
                  <a:pt x="983" y="2264"/>
                </a:lnTo>
                <a:lnTo>
                  <a:pt x="1001" y="2263"/>
                </a:lnTo>
                <a:lnTo>
                  <a:pt x="1020" y="2263"/>
                </a:lnTo>
                <a:lnTo>
                  <a:pt x="1038" y="2263"/>
                </a:lnTo>
                <a:lnTo>
                  <a:pt x="1056" y="2264"/>
                </a:lnTo>
                <a:lnTo>
                  <a:pt x="1075" y="2267"/>
                </a:lnTo>
                <a:lnTo>
                  <a:pt x="1092" y="2269"/>
                </a:lnTo>
                <a:lnTo>
                  <a:pt x="1109" y="2273"/>
                </a:lnTo>
                <a:lnTo>
                  <a:pt x="1127" y="2279"/>
                </a:lnTo>
                <a:lnTo>
                  <a:pt x="1143" y="2284"/>
                </a:lnTo>
                <a:lnTo>
                  <a:pt x="1160" y="2291"/>
                </a:lnTo>
                <a:lnTo>
                  <a:pt x="1175" y="2298"/>
                </a:lnTo>
                <a:lnTo>
                  <a:pt x="1191" y="2307"/>
                </a:lnTo>
                <a:lnTo>
                  <a:pt x="1206" y="2316"/>
                </a:lnTo>
                <a:lnTo>
                  <a:pt x="1221" y="2325"/>
                </a:lnTo>
                <a:lnTo>
                  <a:pt x="1235" y="2335"/>
                </a:lnTo>
                <a:lnTo>
                  <a:pt x="1249" y="2346"/>
                </a:lnTo>
                <a:lnTo>
                  <a:pt x="1262" y="2358"/>
                </a:lnTo>
                <a:lnTo>
                  <a:pt x="1273" y="2369"/>
                </a:lnTo>
                <a:lnTo>
                  <a:pt x="1285" y="2382"/>
                </a:lnTo>
                <a:lnTo>
                  <a:pt x="1297" y="2395"/>
                </a:lnTo>
                <a:lnTo>
                  <a:pt x="1308" y="2409"/>
                </a:lnTo>
                <a:lnTo>
                  <a:pt x="1318" y="2423"/>
                </a:lnTo>
                <a:lnTo>
                  <a:pt x="1327" y="2439"/>
                </a:lnTo>
                <a:lnTo>
                  <a:pt x="1336" y="2454"/>
                </a:lnTo>
                <a:lnTo>
                  <a:pt x="1344" y="2470"/>
                </a:lnTo>
                <a:lnTo>
                  <a:pt x="1351" y="2486"/>
                </a:lnTo>
                <a:lnTo>
                  <a:pt x="1358" y="2502"/>
                </a:lnTo>
                <a:lnTo>
                  <a:pt x="1363" y="2520"/>
                </a:lnTo>
                <a:lnTo>
                  <a:pt x="1367" y="2537"/>
                </a:lnTo>
                <a:lnTo>
                  <a:pt x="1372" y="2555"/>
                </a:lnTo>
                <a:lnTo>
                  <a:pt x="1375" y="2572"/>
                </a:lnTo>
                <a:lnTo>
                  <a:pt x="1377" y="2591"/>
                </a:lnTo>
                <a:lnTo>
                  <a:pt x="1379" y="2610"/>
                </a:lnTo>
                <a:lnTo>
                  <a:pt x="1379" y="2629"/>
                </a:lnTo>
                <a:lnTo>
                  <a:pt x="1379" y="2648"/>
                </a:lnTo>
                <a:lnTo>
                  <a:pt x="1377" y="2666"/>
                </a:lnTo>
                <a:lnTo>
                  <a:pt x="1375" y="2685"/>
                </a:lnTo>
                <a:lnTo>
                  <a:pt x="1372" y="2703"/>
                </a:lnTo>
                <a:lnTo>
                  <a:pt x="1367" y="2720"/>
                </a:lnTo>
                <a:lnTo>
                  <a:pt x="1363" y="2738"/>
                </a:lnTo>
                <a:lnTo>
                  <a:pt x="1358" y="2755"/>
                </a:lnTo>
                <a:lnTo>
                  <a:pt x="1351" y="2771"/>
                </a:lnTo>
                <a:lnTo>
                  <a:pt x="1344" y="2787"/>
                </a:lnTo>
                <a:lnTo>
                  <a:pt x="1336" y="2803"/>
                </a:lnTo>
                <a:lnTo>
                  <a:pt x="1327" y="2818"/>
                </a:lnTo>
                <a:lnTo>
                  <a:pt x="1318" y="2834"/>
                </a:lnTo>
                <a:lnTo>
                  <a:pt x="1308" y="2848"/>
                </a:lnTo>
                <a:lnTo>
                  <a:pt x="1297" y="2862"/>
                </a:lnTo>
                <a:lnTo>
                  <a:pt x="1285" y="2875"/>
                </a:lnTo>
                <a:lnTo>
                  <a:pt x="1273" y="2888"/>
                </a:lnTo>
                <a:lnTo>
                  <a:pt x="1262" y="2899"/>
                </a:lnTo>
                <a:lnTo>
                  <a:pt x="1249" y="2911"/>
                </a:lnTo>
                <a:lnTo>
                  <a:pt x="1235" y="2922"/>
                </a:lnTo>
                <a:lnTo>
                  <a:pt x="1221" y="2933"/>
                </a:lnTo>
                <a:lnTo>
                  <a:pt x="1206" y="2942"/>
                </a:lnTo>
                <a:lnTo>
                  <a:pt x="1191" y="2951"/>
                </a:lnTo>
                <a:lnTo>
                  <a:pt x="1175" y="2959"/>
                </a:lnTo>
                <a:lnTo>
                  <a:pt x="1160" y="2966"/>
                </a:lnTo>
                <a:lnTo>
                  <a:pt x="1143" y="2973"/>
                </a:lnTo>
                <a:lnTo>
                  <a:pt x="1127" y="2978"/>
                </a:lnTo>
                <a:lnTo>
                  <a:pt x="1109" y="2984"/>
                </a:lnTo>
                <a:lnTo>
                  <a:pt x="1092" y="2988"/>
                </a:lnTo>
                <a:lnTo>
                  <a:pt x="1075" y="2991"/>
                </a:lnTo>
                <a:lnTo>
                  <a:pt x="1056" y="2993"/>
                </a:lnTo>
                <a:lnTo>
                  <a:pt x="1038" y="2994"/>
                </a:lnTo>
                <a:lnTo>
                  <a:pt x="1020" y="2995"/>
                </a:lnTo>
                <a:close/>
                <a:moveTo>
                  <a:pt x="888" y="1860"/>
                </a:moveTo>
                <a:lnTo>
                  <a:pt x="1202" y="1038"/>
                </a:lnTo>
                <a:lnTo>
                  <a:pt x="1210" y="1016"/>
                </a:lnTo>
                <a:lnTo>
                  <a:pt x="1218" y="996"/>
                </a:lnTo>
                <a:lnTo>
                  <a:pt x="1227" y="975"/>
                </a:lnTo>
                <a:lnTo>
                  <a:pt x="1236" y="957"/>
                </a:lnTo>
                <a:lnTo>
                  <a:pt x="1246" y="938"/>
                </a:lnTo>
                <a:lnTo>
                  <a:pt x="1257" y="922"/>
                </a:lnTo>
                <a:lnTo>
                  <a:pt x="1270" y="906"/>
                </a:lnTo>
                <a:lnTo>
                  <a:pt x="1283" y="892"/>
                </a:lnTo>
                <a:lnTo>
                  <a:pt x="1297" y="879"/>
                </a:lnTo>
                <a:lnTo>
                  <a:pt x="1313" y="867"/>
                </a:lnTo>
                <a:lnTo>
                  <a:pt x="1330" y="857"/>
                </a:lnTo>
                <a:lnTo>
                  <a:pt x="1348" y="850"/>
                </a:lnTo>
                <a:lnTo>
                  <a:pt x="1368" y="842"/>
                </a:lnTo>
                <a:lnTo>
                  <a:pt x="1390" y="838"/>
                </a:lnTo>
                <a:lnTo>
                  <a:pt x="1413" y="835"/>
                </a:lnTo>
                <a:lnTo>
                  <a:pt x="1437" y="834"/>
                </a:lnTo>
                <a:lnTo>
                  <a:pt x="3633" y="834"/>
                </a:lnTo>
                <a:lnTo>
                  <a:pt x="3658" y="835"/>
                </a:lnTo>
                <a:lnTo>
                  <a:pt x="3680" y="838"/>
                </a:lnTo>
                <a:lnTo>
                  <a:pt x="3702" y="842"/>
                </a:lnTo>
                <a:lnTo>
                  <a:pt x="3721" y="850"/>
                </a:lnTo>
                <a:lnTo>
                  <a:pt x="3740" y="857"/>
                </a:lnTo>
                <a:lnTo>
                  <a:pt x="3757" y="867"/>
                </a:lnTo>
                <a:lnTo>
                  <a:pt x="3772" y="879"/>
                </a:lnTo>
                <a:lnTo>
                  <a:pt x="3786" y="892"/>
                </a:lnTo>
                <a:lnTo>
                  <a:pt x="3800" y="906"/>
                </a:lnTo>
                <a:lnTo>
                  <a:pt x="3812" y="922"/>
                </a:lnTo>
                <a:lnTo>
                  <a:pt x="3823" y="938"/>
                </a:lnTo>
                <a:lnTo>
                  <a:pt x="3834" y="957"/>
                </a:lnTo>
                <a:lnTo>
                  <a:pt x="3843" y="975"/>
                </a:lnTo>
                <a:lnTo>
                  <a:pt x="3852" y="996"/>
                </a:lnTo>
                <a:lnTo>
                  <a:pt x="3859" y="1016"/>
                </a:lnTo>
                <a:lnTo>
                  <a:pt x="3867" y="1038"/>
                </a:lnTo>
                <a:lnTo>
                  <a:pt x="4181" y="1860"/>
                </a:lnTo>
                <a:lnTo>
                  <a:pt x="888" y="1860"/>
                </a:lnTo>
                <a:close/>
                <a:moveTo>
                  <a:pt x="4050" y="2995"/>
                </a:moveTo>
                <a:lnTo>
                  <a:pt x="4050" y="2995"/>
                </a:lnTo>
                <a:lnTo>
                  <a:pt x="4031" y="2994"/>
                </a:lnTo>
                <a:lnTo>
                  <a:pt x="4014" y="2993"/>
                </a:lnTo>
                <a:lnTo>
                  <a:pt x="3995" y="2991"/>
                </a:lnTo>
                <a:lnTo>
                  <a:pt x="3977" y="2988"/>
                </a:lnTo>
                <a:lnTo>
                  <a:pt x="3960" y="2984"/>
                </a:lnTo>
                <a:lnTo>
                  <a:pt x="3944" y="2978"/>
                </a:lnTo>
                <a:lnTo>
                  <a:pt x="3926" y="2973"/>
                </a:lnTo>
                <a:lnTo>
                  <a:pt x="3910" y="2966"/>
                </a:lnTo>
                <a:lnTo>
                  <a:pt x="3894" y="2959"/>
                </a:lnTo>
                <a:lnTo>
                  <a:pt x="3879" y="2951"/>
                </a:lnTo>
                <a:lnTo>
                  <a:pt x="3864" y="2942"/>
                </a:lnTo>
                <a:lnTo>
                  <a:pt x="3849" y="2933"/>
                </a:lnTo>
                <a:lnTo>
                  <a:pt x="3835" y="2922"/>
                </a:lnTo>
                <a:lnTo>
                  <a:pt x="3822" y="2911"/>
                </a:lnTo>
                <a:lnTo>
                  <a:pt x="3809" y="2899"/>
                </a:lnTo>
                <a:lnTo>
                  <a:pt x="3796" y="2888"/>
                </a:lnTo>
                <a:lnTo>
                  <a:pt x="3784" y="2875"/>
                </a:lnTo>
                <a:lnTo>
                  <a:pt x="3773" y="2862"/>
                </a:lnTo>
                <a:lnTo>
                  <a:pt x="3762" y="2848"/>
                </a:lnTo>
                <a:lnTo>
                  <a:pt x="3753" y="2834"/>
                </a:lnTo>
                <a:lnTo>
                  <a:pt x="3743" y="2818"/>
                </a:lnTo>
                <a:lnTo>
                  <a:pt x="3734" y="2803"/>
                </a:lnTo>
                <a:lnTo>
                  <a:pt x="3727" y="2787"/>
                </a:lnTo>
                <a:lnTo>
                  <a:pt x="3719" y="2771"/>
                </a:lnTo>
                <a:lnTo>
                  <a:pt x="3713" y="2755"/>
                </a:lnTo>
                <a:lnTo>
                  <a:pt x="3707" y="2738"/>
                </a:lnTo>
                <a:lnTo>
                  <a:pt x="3702" y="2720"/>
                </a:lnTo>
                <a:lnTo>
                  <a:pt x="3698" y="2703"/>
                </a:lnTo>
                <a:lnTo>
                  <a:pt x="3695" y="2685"/>
                </a:lnTo>
                <a:lnTo>
                  <a:pt x="3692" y="2666"/>
                </a:lnTo>
                <a:lnTo>
                  <a:pt x="3691" y="2648"/>
                </a:lnTo>
                <a:lnTo>
                  <a:pt x="3691" y="2629"/>
                </a:lnTo>
                <a:lnTo>
                  <a:pt x="3691" y="2610"/>
                </a:lnTo>
                <a:lnTo>
                  <a:pt x="3692" y="2591"/>
                </a:lnTo>
                <a:lnTo>
                  <a:pt x="3695" y="2572"/>
                </a:lnTo>
                <a:lnTo>
                  <a:pt x="3698" y="2555"/>
                </a:lnTo>
                <a:lnTo>
                  <a:pt x="3702" y="2537"/>
                </a:lnTo>
                <a:lnTo>
                  <a:pt x="3707" y="2520"/>
                </a:lnTo>
                <a:lnTo>
                  <a:pt x="3713" y="2502"/>
                </a:lnTo>
                <a:lnTo>
                  <a:pt x="3719" y="2486"/>
                </a:lnTo>
                <a:lnTo>
                  <a:pt x="3727" y="2470"/>
                </a:lnTo>
                <a:lnTo>
                  <a:pt x="3734" y="2454"/>
                </a:lnTo>
                <a:lnTo>
                  <a:pt x="3743" y="2439"/>
                </a:lnTo>
                <a:lnTo>
                  <a:pt x="3753" y="2423"/>
                </a:lnTo>
                <a:lnTo>
                  <a:pt x="3762" y="2409"/>
                </a:lnTo>
                <a:lnTo>
                  <a:pt x="3773" y="2395"/>
                </a:lnTo>
                <a:lnTo>
                  <a:pt x="3784" y="2382"/>
                </a:lnTo>
                <a:lnTo>
                  <a:pt x="3796" y="2369"/>
                </a:lnTo>
                <a:lnTo>
                  <a:pt x="3809" y="2358"/>
                </a:lnTo>
                <a:lnTo>
                  <a:pt x="3822" y="2346"/>
                </a:lnTo>
                <a:lnTo>
                  <a:pt x="3835" y="2335"/>
                </a:lnTo>
                <a:lnTo>
                  <a:pt x="3849" y="2325"/>
                </a:lnTo>
                <a:lnTo>
                  <a:pt x="3864" y="2316"/>
                </a:lnTo>
                <a:lnTo>
                  <a:pt x="3879" y="2307"/>
                </a:lnTo>
                <a:lnTo>
                  <a:pt x="3894" y="2298"/>
                </a:lnTo>
                <a:lnTo>
                  <a:pt x="3910" y="2291"/>
                </a:lnTo>
                <a:lnTo>
                  <a:pt x="3926" y="2284"/>
                </a:lnTo>
                <a:lnTo>
                  <a:pt x="3944" y="2279"/>
                </a:lnTo>
                <a:lnTo>
                  <a:pt x="3960" y="2273"/>
                </a:lnTo>
                <a:lnTo>
                  <a:pt x="3977" y="2269"/>
                </a:lnTo>
                <a:lnTo>
                  <a:pt x="3995" y="2267"/>
                </a:lnTo>
                <a:lnTo>
                  <a:pt x="4014" y="2264"/>
                </a:lnTo>
                <a:lnTo>
                  <a:pt x="4031" y="2263"/>
                </a:lnTo>
                <a:lnTo>
                  <a:pt x="4050" y="2263"/>
                </a:lnTo>
                <a:lnTo>
                  <a:pt x="4069" y="2263"/>
                </a:lnTo>
                <a:lnTo>
                  <a:pt x="4087" y="2264"/>
                </a:lnTo>
                <a:lnTo>
                  <a:pt x="4104" y="2267"/>
                </a:lnTo>
                <a:lnTo>
                  <a:pt x="4123" y="2269"/>
                </a:lnTo>
                <a:lnTo>
                  <a:pt x="4140" y="2273"/>
                </a:lnTo>
                <a:lnTo>
                  <a:pt x="4157" y="2279"/>
                </a:lnTo>
                <a:lnTo>
                  <a:pt x="4173" y="2284"/>
                </a:lnTo>
                <a:lnTo>
                  <a:pt x="4190" y="2291"/>
                </a:lnTo>
                <a:lnTo>
                  <a:pt x="4206" y="2298"/>
                </a:lnTo>
                <a:lnTo>
                  <a:pt x="4221" y="2307"/>
                </a:lnTo>
                <a:lnTo>
                  <a:pt x="4236" y="2316"/>
                </a:lnTo>
                <a:lnTo>
                  <a:pt x="4251" y="2325"/>
                </a:lnTo>
                <a:lnTo>
                  <a:pt x="4265" y="2335"/>
                </a:lnTo>
                <a:lnTo>
                  <a:pt x="4278" y="2346"/>
                </a:lnTo>
                <a:lnTo>
                  <a:pt x="4292" y="2358"/>
                </a:lnTo>
                <a:lnTo>
                  <a:pt x="4304" y="2369"/>
                </a:lnTo>
                <a:lnTo>
                  <a:pt x="4316" y="2382"/>
                </a:lnTo>
                <a:lnTo>
                  <a:pt x="4328" y="2395"/>
                </a:lnTo>
                <a:lnTo>
                  <a:pt x="4338" y="2409"/>
                </a:lnTo>
                <a:lnTo>
                  <a:pt x="4348" y="2423"/>
                </a:lnTo>
                <a:lnTo>
                  <a:pt x="4357" y="2439"/>
                </a:lnTo>
                <a:lnTo>
                  <a:pt x="4366" y="2454"/>
                </a:lnTo>
                <a:lnTo>
                  <a:pt x="4374" y="2470"/>
                </a:lnTo>
                <a:lnTo>
                  <a:pt x="4381" y="2486"/>
                </a:lnTo>
                <a:lnTo>
                  <a:pt x="4387" y="2502"/>
                </a:lnTo>
                <a:lnTo>
                  <a:pt x="4394" y="2520"/>
                </a:lnTo>
                <a:lnTo>
                  <a:pt x="4398" y="2537"/>
                </a:lnTo>
                <a:lnTo>
                  <a:pt x="4402" y="2555"/>
                </a:lnTo>
                <a:lnTo>
                  <a:pt x="4406" y="2572"/>
                </a:lnTo>
                <a:lnTo>
                  <a:pt x="4408" y="2591"/>
                </a:lnTo>
                <a:lnTo>
                  <a:pt x="4409" y="2610"/>
                </a:lnTo>
                <a:lnTo>
                  <a:pt x="4410" y="2629"/>
                </a:lnTo>
                <a:lnTo>
                  <a:pt x="4409" y="2648"/>
                </a:lnTo>
                <a:lnTo>
                  <a:pt x="4408" y="2666"/>
                </a:lnTo>
                <a:lnTo>
                  <a:pt x="4406" y="2685"/>
                </a:lnTo>
                <a:lnTo>
                  <a:pt x="4402" y="2703"/>
                </a:lnTo>
                <a:lnTo>
                  <a:pt x="4398" y="2720"/>
                </a:lnTo>
                <a:lnTo>
                  <a:pt x="4394" y="2738"/>
                </a:lnTo>
                <a:lnTo>
                  <a:pt x="4387" y="2755"/>
                </a:lnTo>
                <a:lnTo>
                  <a:pt x="4381" y="2771"/>
                </a:lnTo>
                <a:lnTo>
                  <a:pt x="4374" y="2787"/>
                </a:lnTo>
                <a:lnTo>
                  <a:pt x="4366" y="2803"/>
                </a:lnTo>
                <a:lnTo>
                  <a:pt x="4357" y="2818"/>
                </a:lnTo>
                <a:lnTo>
                  <a:pt x="4348" y="2834"/>
                </a:lnTo>
                <a:lnTo>
                  <a:pt x="4338" y="2848"/>
                </a:lnTo>
                <a:lnTo>
                  <a:pt x="4328" y="2862"/>
                </a:lnTo>
                <a:lnTo>
                  <a:pt x="4316" y="2875"/>
                </a:lnTo>
                <a:lnTo>
                  <a:pt x="4304" y="2888"/>
                </a:lnTo>
                <a:lnTo>
                  <a:pt x="4292" y="2899"/>
                </a:lnTo>
                <a:lnTo>
                  <a:pt x="4278" y="2911"/>
                </a:lnTo>
                <a:lnTo>
                  <a:pt x="4265" y="2922"/>
                </a:lnTo>
                <a:lnTo>
                  <a:pt x="4251" y="2933"/>
                </a:lnTo>
                <a:lnTo>
                  <a:pt x="4236" y="2942"/>
                </a:lnTo>
                <a:lnTo>
                  <a:pt x="4221" y="2951"/>
                </a:lnTo>
                <a:lnTo>
                  <a:pt x="4206" y="2959"/>
                </a:lnTo>
                <a:lnTo>
                  <a:pt x="4190" y="2966"/>
                </a:lnTo>
                <a:lnTo>
                  <a:pt x="4173" y="2973"/>
                </a:lnTo>
                <a:lnTo>
                  <a:pt x="4157" y="2978"/>
                </a:lnTo>
                <a:lnTo>
                  <a:pt x="4140" y="2984"/>
                </a:lnTo>
                <a:lnTo>
                  <a:pt x="4123" y="2988"/>
                </a:lnTo>
                <a:lnTo>
                  <a:pt x="4104" y="2991"/>
                </a:lnTo>
                <a:lnTo>
                  <a:pt x="4087" y="2993"/>
                </a:lnTo>
                <a:lnTo>
                  <a:pt x="4069" y="2994"/>
                </a:lnTo>
                <a:lnTo>
                  <a:pt x="4050" y="2995"/>
                </a:lnTo>
                <a:close/>
              </a:path>
            </a:pathLst>
          </a:custGeom>
          <a:solidFill>
            <a:srgbClr val="9F1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6689894" y="4159131"/>
            <a:ext cx="926568" cy="691837"/>
          </a:xfrm>
          <a:custGeom>
            <a:avLst/>
            <a:gdLst>
              <a:gd name="T0" fmla="*/ 319412206 w 11015"/>
              <a:gd name="T1" fmla="*/ 113428496 h 8233"/>
              <a:gd name="T2" fmla="*/ 303559804 w 11015"/>
              <a:gd name="T3" fmla="*/ 86871270 h 8233"/>
              <a:gd name="T4" fmla="*/ 318036421 w 11015"/>
              <a:gd name="T5" fmla="*/ 72950306 h 8233"/>
              <a:gd name="T6" fmla="*/ 326201892 w 11015"/>
              <a:gd name="T7" fmla="*/ 61269971 h 8233"/>
              <a:gd name="T8" fmla="*/ 318305525 w 11015"/>
              <a:gd name="T9" fmla="*/ 51800204 h 8233"/>
              <a:gd name="T10" fmla="*/ 296770118 w 11015"/>
              <a:gd name="T11" fmla="*/ 52875513 h 8233"/>
              <a:gd name="T12" fmla="*/ 294676434 w 11015"/>
              <a:gd name="T13" fmla="*/ 65153453 h 8233"/>
              <a:gd name="T14" fmla="*/ 277777017 w 11015"/>
              <a:gd name="T15" fmla="*/ 36863536 h 8233"/>
              <a:gd name="T16" fmla="*/ 257766994 w 11015"/>
              <a:gd name="T17" fmla="*/ 6930593 h 8233"/>
              <a:gd name="T18" fmla="*/ 201984305 w 11015"/>
              <a:gd name="T19" fmla="*/ 567543 h 8233"/>
              <a:gd name="T20" fmla="*/ 80727899 w 11015"/>
              <a:gd name="T21" fmla="*/ 3913371 h 8233"/>
              <a:gd name="T22" fmla="*/ 62781813 w 11015"/>
              <a:gd name="T23" fmla="*/ 16280977 h 8233"/>
              <a:gd name="T24" fmla="*/ 41605269 w 11015"/>
              <a:gd name="T25" fmla="*/ 64048082 h 8233"/>
              <a:gd name="T26" fmla="*/ 34097684 w 11015"/>
              <a:gd name="T27" fmla="*/ 57655316 h 8233"/>
              <a:gd name="T28" fmla="*/ 27397930 w 11015"/>
              <a:gd name="T29" fmla="*/ 51053327 h 8233"/>
              <a:gd name="T30" fmla="*/ 4157448 w 11015"/>
              <a:gd name="T31" fmla="*/ 54548427 h 8233"/>
              <a:gd name="T32" fmla="*/ 5802684 w 11015"/>
              <a:gd name="T33" fmla="*/ 70082527 h 8233"/>
              <a:gd name="T34" fmla="*/ 31884321 w 11015"/>
              <a:gd name="T35" fmla="*/ 74354392 h 8233"/>
              <a:gd name="T36" fmla="*/ 17228360 w 11015"/>
              <a:gd name="T37" fmla="*/ 103809458 h 8233"/>
              <a:gd name="T38" fmla="*/ 3140526 w 11015"/>
              <a:gd name="T39" fmla="*/ 125288164 h 8233"/>
              <a:gd name="T40" fmla="*/ 628140 w 11015"/>
              <a:gd name="T41" fmla="*/ 174071145 h 8233"/>
              <a:gd name="T42" fmla="*/ 7357987 w 11015"/>
              <a:gd name="T43" fmla="*/ 198298420 h 8233"/>
              <a:gd name="T44" fmla="*/ 16241357 w 11015"/>
              <a:gd name="T45" fmla="*/ 245886364 h 8233"/>
              <a:gd name="T46" fmla="*/ 61854477 w 11015"/>
              <a:gd name="T47" fmla="*/ 206842150 h 8233"/>
              <a:gd name="T48" fmla="*/ 226989354 w 11015"/>
              <a:gd name="T49" fmla="*/ 208634446 h 8233"/>
              <a:gd name="T50" fmla="*/ 271346367 w 11015"/>
              <a:gd name="T51" fmla="*/ 245946142 h 8233"/>
              <a:gd name="T52" fmla="*/ 317826983 w 11015"/>
              <a:gd name="T53" fmla="*/ 200299939 h 8233"/>
              <a:gd name="T54" fmla="*/ 327368413 w 11015"/>
              <a:gd name="T55" fmla="*/ 185243715 h 8233"/>
              <a:gd name="T56" fmla="*/ 80787738 w 11015"/>
              <a:gd name="T57" fmla="*/ 15026162 h 8233"/>
              <a:gd name="T58" fmla="*/ 219721126 w 11015"/>
              <a:gd name="T59" fmla="*/ 13831298 h 8233"/>
              <a:gd name="T60" fmla="*/ 265424177 w 11015"/>
              <a:gd name="T61" fmla="*/ 33159214 h 8233"/>
              <a:gd name="T62" fmla="*/ 164716175 w 11015"/>
              <a:gd name="T63" fmla="*/ 70948960 h 8233"/>
              <a:gd name="T64" fmla="*/ 64905417 w 11015"/>
              <a:gd name="T65" fmla="*/ 31456411 h 8233"/>
              <a:gd name="T66" fmla="*/ 28085736 w 11015"/>
              <a:gd name="T67" fmla="*/ 188679209 h 8233"/>
              <a:gd name="T68" fmla="*/ 19381883 w 11015"/>
              <a:gd name="T69" fmla="*/ 179089887 h 8233"/>
              <a:gd name="T70" fmla="*/ 23300148 w 11015"/>
              <a:gd name="T71" fmla="*/ 167051058 h 8233"/>
              <a:gd name="T72" fmla="*/ 35683080 w 11015"/>
              <a:gd name="T73" fmla="*/ 164332552 h 8233"/>
              <a:gd name="T74" fmla="*/ 44386932 w 11015"/>
              <a:gd name="T75" fmla="*/ 173921874 h 8233"/>
              <a:gd name="T76" fmla="*/ 40498588 w 11015"/>
              <a:gd name="T77" fmla="*/ 185960703 h 8233"/>
              <a:gd name="T78" fmla="*/ 81206440 w 11015"/>
              <a:gd name="T79" fmla="*/ 136162017 h 8233"/>
              <a:gd name="T80" fmla="*/ 59162572 w 11015"/>
              <a:gd name="T81" fmla="*/ 141240536 h 8233"/>
              <a:gd name="T82" fmla="*/ 29581373 w 11015"/>
              <a:gd name="T83" fmla="*/ 133981338 h 8233"/>
              <a:gd name="T84" fmla="*/ 24346990 w 11015"/>
              <a:gd name="T85" fmla="*/ 110500940 h 8233"/>
              <a:gd name="T86" fmla="*/ 31645137 w 11015"/>
              <a:gd name="T87" fmla="*/ 96759309 h 8233"/>
              <a:gd name="T88" fmla="*/ 62692054 w 11015"/>
              <a:gd name="T89" fmla="*/ 115400299 h 8233"/>
              <a:gd name="T90" fmla="*/ 81206440 w 11015"/>
              <a:gd name="T91" fmla="*/ 124899954 h 8233"/>
              <a:gd name="T92" fmla="*/ 217089061 w 11015"/>
              <a:gd name="T93" fmla="*/ 188111666 h 8233"/>
              <a:gd name="T94" fmla="*/ 112373036 w 11015"/>
              <a:gd name="T95" fmla="*/ 188111666 h 8233"/>
              <a:gd name="T96" fmla="*/ 114975181 w 11015"/>
              <a:gd name="T97" fmla="*/ 161345218 h 8233"/>
              <a:gd name="T98" fmla="*/ 266680284 w 11015"/>
              <a:gd name="T99" fmla="*/ 141150870 h 8233"/>
              <a:gd name="T100" fmla="*/ 247777115 w 11015"/>
              <a:gd name="T101" fmla="*/ 135176202 h 8233"/>
              <a:gd name="T102" fmla="*/ 250080064 w 11015"/>
              <a:gd name="T103" fmla="*/ 123197151 h 8233"/>
              <a:gd name="T104" fmla="*/ 282712204 w 11015"/>
              <a:gd name="T105" fmla="*/ 104078285 h 8233"/>
              <a:gd name="T106" fmla="*/ 300568704 w 11015"/>
              <a:gd name="T107" fmla="*/ 98043840 h 8233"/>
              <a:gd name="T108" fmla="*/ 304935590 w 11015"/>
              <a:gd name="T109" fmla="*/ 120448756 h 8233"/>
              <a:gd name="T110" fmla="*/ 294317398 w 11015"/>
              <a:gd name="T111" fmla="*/ 137685659 h 8233"/>
              <a:gd name="T112" fmla="*/ 296889797 w 11015"/>
              <a:gd name="T113" fmla="*/ 189246752 h 8233"/>
              <a:gd name="T114" fmla="*/ 286062167 w 11015"/>
              <a:gd name="T115" fmla="*/ 182017443 h 8233"/>
              <a:gd name="T116" fmla="*/ 286989504 w 11015"/>
              <a:gd name="T117" fmla="*/ 169381182 h 8233"/>
              <a:gd name="T118" fmla="*/ 298205743 w 11015"/>
              <a:gd name="T119" fmla="*/ 163765008 h 8233"/>
              <a:gd name="T120" fmla="*/ 309093211 w 11015"/>
              <a:gd name="T121" fmla="*/ 170994318 h 8233"/>
              <a:gd name="T122" fmla="*/ 308165875 w 11015"/>
              <a:gd name="T123" fmla="*/ 183660468 h 823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1015" h="8233">
                <a:moveTo>
                  <a:pt x="10985" y="4535"/>
                </a:moveTo>
                <a:lnTo>
                  <a:pt x="10985" y="4535"/>
                </a:lnTo>
                <a:lnTo>
                  <a:pt x="10981" y="4498"/>
                </a:lnTo>
                <a:lnTo>
                  <a:pt x="10976" y="4458"/>
                </a:lnTo>
                <a:lnTo>
                  <a:pt x="10968" y="4413"/>
                </a:lnTo>
                <a:lnTo>
                  <a:pt x="10958" y="4363"/>
                </a:lnTo>
                <a:lnTo>
                  <a:pt x="10945" y="4310"/>
                </a:lnTo>
                <a:lnTo>
                  <a:pt x="10930" y="4254"/>
                </a:lnTo>
                <a:lnTo>
                  <a:pt x="10920" y="4225"/>
                </a:lnTo>
                <a:lnTo>
                  <a:pt x="10910" y="4194"/>
                </a:lnTo>
                <a:lnTo>
                  <a:pt x="10898" y="4164"/>
                </a:lnTo>
                <a:lnTo>
                  <a:pt x="10885" y="4132"/>
                </a:lnTo>
                <a:lnTo>
                  <a:pt x="10872" y="4100"/>
                </a:lnTo>
                <a:lnTo>
                  <a:pt x="10856" y="4068"/>
                </a:lnTo>
                <a:lnTo>
                  <a:pt x="10840" y="4035"/>
                </a:lnTo>
                <a:lnTo>
                  <a:pt x="10821" y="4002"/>
                </a:lnTo>
                <a:lnTo>
                  <a:pt x="10802" y="3969"/>
                </a:lnTo>
                <a:lnTo>
                  <a:pt x="10780" y="3935"/>
                </a:lnTo>
                <a:lnTo>
                  <a:pt x="10758" y="3900"/>
                </a:lnTo>
                <a:lnTo>
                  <a:pt x="10733" y="3866"/>
                </a:lnTo>
                <a:lnTo>
                  <a:pt x="10707" y="3831"/>
                </a:lnTo>
                <a:lnTo>
                  <a:pt x="10679" y="3797"/>
                </a:lnTo>
                <a:lnTo>
                  <a:pt x="10649" y="3762"/>
                </a:lnTo>
                <a:lnTo>
                  <a:pt x="10617" y="3727"/>
                </a:lnTo>
                <a:lnTo>
                  <a:pt x="10584" y="3693"/>
                </a:lnTo>
                <a:lnTo>
                  <a:pt x="10548" y="3657"/>
                </a:lnTo>
                <a:lnTo>
                  <a:pt x="10510" y="3623"/>
                </a:lnTo>
                <a:lnTo>
                  <a:pt x="10470" y="3589"/>
                </a:lnTo>
                <a:lnTo>
                  <a:pt x="10462" y="3551"/>
                </a:lnTo>
                <a:lnTo>
                  <a:pt x="10451" y="3513"/>
                </a:lnTo>
                <a:lnTo>
                  <a:pt x="10439" y="3475"/>
                </a:lnTo>
                <a:lnTo>
                  <a:pt x="10426" y="3437"/>
                </a:lnTo>
                <a:lnTo>
                  <a:pt x="10413" y="3399"/>
                </a:lnTo>
                <a:lnTo>
                  <a:pt x="10398" y="3360"/>
                </a:lnTo>
                <a:lnTo>
                  <a:pt x="10381" y="3322"/>
                </a:lnTo>
                <a:lnTo>
                  <a:pt x="10363" y="3283"/>
                </a:lnTo>
                <a:lnTo>
                  <a:pt x="10346" y="3245"/>
                </a:lnTo>
                <a:lnTo>
                  <a:pt x="10327" y="3206"/>
                </a:lnTo>
                <a:lnTo>
                  <a:pt x="10307" y="3168"/>
                </a:lnTo>
                <a:lnTo>
                  <a:pt x="10285" y="3130"/>
                </a:lnTo>
                <a:lnTo>
                  <a:pt x="10243" y="3054"/>
                </a:lnTo>
                <a:lnTo>
                  <a:pt x="10196" y="2981"/>
                </a:lnTo>
                <a:lnTo>
                  <a:pt x="10149" y="2908"/>
                </a:lnTo>
                <a:lnTo>
                  <a:pt x="10102" y="2837"/>
                </a:lnTo>
                <a:lnTo>
                  <a:pt x="10052" y="2770"/>
                </a:lnTo>
                <a:lnTo>
                  <a:pt x="10003" y="2706"/>
                </a:lnTo>
                <a:lnTo>
                  <a:pt x="9956" y="2644"/>
                </a:lnTo>
                <a:lnTo>
                  <a:pt x="9908" y="2586"/>
                </a:lnTo>
                <a:lnTo>
                  <a:pt x="9863" y="2533"/>
                </a:lnTo>
                <a:lnTo>
                  <a:pt x="9820" y="2483"/>
                </a:lnTo>
                <a:lnTo>
                  <a:pt x="9881" y="2486"/>
                </a:lnTo>
                <a:lnTo>
                  <a:pt x="9949" y="2489"/>
                </a:lnTo>
                <a:lnTo>
                  <a:pt x="9976" y="2490"/>
                </a:lnTo>
                <a:lnTo>
                  <a:pt x="10009" y="2491"/>
                </a:lnTo>
                <a:lnTo>
                  <a:pt x="10092" y="2490"/>
                </a:lnTo>
                <a:lnTo>
                  <a:pt x="10193" y="2487"/>
                </a:lnTo>
                <a:lnTo>
                  <a:pt x="10303" y="2481"/>
                </a:lnTo>
                <a:lnTo>
                  <a:pt x="10360" y="2476"/>
                </a:lnTo>
                <a:lnTo>
                  <a:pt x="10418" y="2471"/>
                </a:lnTo>
                <a:lnTo>
                  <a:pt x="10475" y="2464"/>
                </a:lnTo>
                <a:lnTo>
                  <a:pt x="10529" y="2458"/>
                </a:lnTo>
                <a:lnTo>
                  <a:pt x="10583" y="2450"/>
                </a:lnTo>
                <a:lnTo>
                  <a:pt x="10633" y="2442"/>
                </a:lnTo>
                <a:lnTo>
                  <a:pt x="10680" y="2432"/>
                </a:lnTo>
                <a:lnTo>
                  <a:pt x="10722" y="2422"/>
                </a:lnTo>
                <a:lnTo>
                  <a:pt x="10732" y="2418"/>
                </a:lnTo>
                <a:lnTo>
                  <a:pt x="10741" y="2414"/>
                </a:lnTo>
                <a:lnTo>
                  <a:pt x="10759" y="2405"/>
                </a:lnTo>
                <a:lnTo>
                  <a:pt x="10776" y="2393"/>
                </a:lnTo>
                <a:lnTo>
                  <a:pt x="10792" y="2380"/>
                </a:lnTo>
                <a:lnTo>
                  <a:pt x="10806" y="2363"/>
                </a:lnTo>
                <a:lnTo>
                  <a:pt x="10821" y="2346"/>
                </a:lnTo>
                <a:lnTo>
                  <a:pt x="10834" y="2327"/>
                </a:lnTo>
                <a:lnTo>
                  <a:pt x="10844" y="2305"/>
                </a:lnTo>
                <a:lnTo>
                  <a:pt x="10855" y="2284"/>
                </a:lnTo>
                <a:lnTo>
                  <a:pt x="10865" y="2260"/>
                </a:lnTo>
                <a:lnTo>
                  <a:pt x="10874" y="2236"/>
                </a:lnTo>
                <a:lnTo>
                  <a:pt x="10881" y="2211"/>
                </a:lnTo>
                <a:lnTo>
                  <a:pt x="10888" y="2185"/>
                </a:lnTo>
                <a:lnTo>
                  <a:pt x="10893" y="2158"/>
                </a:lnTo>
                <a:lnTo>
                  <a:pt x="10898" y="2131"/>
                </a:lnTo>
                <a:lnTo>
                  <a:pt x="10901" y="2104"/>
                </a:lnTo>
                <a:lnTo>
                  <a:pt x="10905" y="2077"/>
                </a:lnTo>
                <a:lnTo>
                  <a:pt x="10906" y="2051"/>
                </a:lnTo>
                <a:lnTo>
                  <a:pt x="10907" y="2023"/>
                </a:lnTo>
                <a:lnTo>
                  <a:pt x="10907" y="1997"/>
                </a:lnTo>
                <a:lnTo>
                  <a:pt x="10906" y="1972"/>
                </a:lnTo>
                <a:lnTo>
                  <a:pt x="10905" y="1948"/>
                </a:lnTo>
                <a:lnTo>
                  <a:pt x="10902" y="1924"/>
                </a:lnTo>
                <a:lnTo>
                  <a:pt x="10899" y="1901"/>
                </a:lnTo>
                <a:lnTo>
                  <a:pt x="10894" y="1880"/>
                </a:lnTo>
                <a:lnTo>
                  <a:pt x="10889" y="1860"/>
                </a:lnTo>
                <a:lnTo>
                  <a:pt x="10883" y="1842"/>
                </a:lnTo>
                <a:lnTo>
                  <a:pt x="10876" y="1826"/>
                </a:lnTo>
                <a:lnTo>
                  <a:pt x="10869" y="1811"/>
                </a:lnTo>
                <a:lnTo>
                  <a:pt x="10861" y="1800"/>
                </a:lnTo>
                <a:lnTo>
                  <a:pt x="10851" y="1789"/>
                </a:lnTo>
                <a:lnTo>
                  <a:pt x="10842" y="1782"/>
                </a:lnTo>
                <a:lnTo>
                  <a:pt x="10830" y="1776"/>
                </a:lnTo>
                <a:lnTo>
                  <a:pt x="10816" y="1770"/>
                </a:lnTo>
                <a:lnTo>
                  <a:pt x="10801" y="1764"/>
                </a:lnTo>
                <a:lnTo>
                  <a:pt x="10783" y="1759"/>
                </a:lnTo>
                <a:lnTo>
                  <a:pt x="10741" y="1750"/>
                </a:lnTo>
                <a:lnTo>
                  <a:pt x="10694" y="1741"/>
                </a:lnTo>
                <a:lnTo>
                  <a:pt x="10642" y="1734"/>
                </a:lnTo>
                <a:lnTo>
                  <a:pt x="10585" y="1727"/>
                </a:lnTo>
                <a:lnTo>
                  <a:pt x="10527" y="1722"/>
                </a:lnTo>
                <a:lnTo>
                  <a:pt x="10466" y="1718"/>
                </a:lnTo>
                <a:lnTo>
                  <a:pt x="10405" y="1714"/>
                </a:lnTo>
                <a:lnTo>
                  <a:pt x="10346" y="1711"/>
                </a:lnTo>
                <a:lnTo>
                  <a:pt x="10288" y="1709"/>
                </a:lnTo>
                <a:lnTo>
                  <a:pt x="10233" y="1708"/>
                </a:lnTo>
                <a:lnTo>
                  <a:pt x="10182" y="1708"/>
                </a:lnTo>
                <a:lnTo>
                  <a:pt x="10137" y="1708"/>
                </a:lnTo>
                <a:lnTo>
                  <a:pt x="10099" y="1709"/>
                </a:lnTo>
                <a:lnTo>
                  <a:pt x="10068" y="1712"/>
                </a:lnTo>
                <a:lnTo>
                  <a:pt x="10044" y="1714"/>
                </a:lnTo>
                <a:lnTo>
                  <a:pt x="10021" y="1718"/>
                </a:lnTo>
                <a:lnTo>
                  <a:pt x="10002" y="1722"/>
                </a:lnTo>
                <a:lnTo>
                  <a:pt x="9984" y="1727"/>
                </a:lnTo>
                <a:lnTo>
                  <a:pt x="9970" y="1734"/>
                </a:lnTo>
                <a:lnTo>
                  <a:pt x="9957" y="1740"/>
                </a:lnTo>
                <a:lnTo>
                  <a:pt x="9946" y="1747"/>
                </a:lnTo>
                <a:lnTo>
                  <a:pt x="9937" y="1754"/>
                </a:lnTo>
                <a:lnTo>
                  <a:pt x="9929" y="1762"/>
                </a:lnTo>
                <a:lnTo>
                  <a:pt x="9922" y="1770"/>
                </a:lnTo>
                <a:lnTo>
                  <a:pt x="9911" y="1784"/>
                </a:lnTo>
                <a:lnTo>
                  <a:pt x="9901" y="1798"/>
                </a:lnTo>
                <a:lnTo>
                  <a:pt x="9893" y="1810"/>
                </a:lnTo>
                <a:lnTo>
                  <a:pt x="9891" y="1814"/>
                </a:lnTo>
                <a:lnTo>
                  <a:pt x="9888" y="1818"/>
                </a:lnTo>
                <a:lnTo>
                  <a:pt x="9885" y="1833"/>
                </a:lnTo>
                <a:lnTo>
                  <a:pt x="9882" y="1852"/>
                </a:lnTo>
                <a:lnTo>
                  <a:pt x="9880" y="1874"/>
                </a:lnTo>
                <a:lnTo>
                  <a:pt x="9875" y="1930"/>
                </a:lnTo>
                <a:lnTo>
                  <a:pt x="9873" y="1990"/>
                </a:lnTo>
                <a:lnTo>
                  <a:pt x="9872" y="2049"/>
                </a:lnTo>
                <a:lnTo>
                  <a:pt x="9872" y="2100"/>
                </a:lnTo>
                <a:lnTo>
                  <a:pt x="9872" y="2149"/>
                </a:lnTo>
                <a:lnTo>
                  <a:pt x="9872" y="2156"/>
                </a:lnTo>
                <a:lnTo>
                  <a:pt x="9869" y="2162"/>
                </a:lnTo>
                <a:lnTo>
                  <a:pt x="9868" y="2168"/>
                </a:lnTo>
                <a:lnTo>
                  <a:pt x="9865" y="2172"/>
                </a:lnTo>
                <a:lnTo>
                  <a:pt x="9861" y="2176"/>
                </a:lnTo>
                <a:lnTo>
                  <a:pt x="9856" y="2179"/>
                </a:lnTo>
                <a:lnTo>
                  <a:pt x="9852" y="2181"/>
                </a:lnTo>
                <a:lnTo>
                  <a:pt x="9846" y="2183"/>
                </a:lnTo>
                <a:lnTo>
                  <a:pt x="9833" y="2186"/>
                </a:lnTo>
                <a:lnTo>
                  <a:pt x="9817" y="2186"/>
                </a:lnTo>
                <a:lnTo>
                  <a:pt x="9801" y="2185"/>
                </a:lnTo>
                <a:lnTo>
                  <a:pt x="9782" y="2181"/>
                </a:lnTo>
                <a:lnTo>
                  <a:pt x="9743" y="2173"/>
                </a:lnTo>
                <a:lnTo>
                  <a:pt x="9701" y="2162"/>
                </a:lnTo>
                <a:lnTo>
                  <a:pt x="9662" y="2153"/>
                </a:lnTo>
                <a:lnTo>
                  <a:pt x="9643" y="2148"/>
                </a:lnTo>
                <a:lnTo>
                  <a:pt x="9625" y="2144"/>
                </a:lnTo>
                <a:lnTo>
                  <a:pt x="9622" y="2144"/>
                </a:lnTo>
                <a:lnTo>
                  <a:pt x="9584" y="2025"/>
                </a:lnTo>
                <a:lnTo>
                  <a:pt x="9540" y="1894"/>
                </a:lnTo>
                <a:lnTo>
                  <a:pt x="9491" y="1756"/>
                </a:lnTo>
                <a:lnTo>
                  <a:pt x="9438" y="1611"/>
                </a:lnTo>
                <a:lnTo>
                  <a:pt x="9410" y="1536"/>
                </a:lnTo>
                <a:lnTo>
                  <a:pt x="9380" y="1462"/>
                </a:lnTo>
                <a:lnTo>
                  <a:pt x="9349" y="1386"/>
                </a:lnTo>
                <a:lnTo>
                  <a:pt x="9319" y="1310"/>
                </a:lnTo>
                <a:lnTo>
                  <a:pt x="9287" y="1234"/>
                </a:lnTo>
                <a:lnTo>
                  <a:pt x="9252" y="1160"/>
                </a:lnTo>
                <a:lnTo>
                  <a:pt x="9219" y="1085"/>
                </a:lnTo>
                <a:lnTo>
                  <a:pt x="9183" y="1012"/>
                </a:lnTo>
                <a:lnTo>
                  <a:pt x="9148" y="939"/>
                </a:lnTo>
                <a:lnTo>
                  <a:pt x="9111" y="868"/>
                </a:lnTo>
                <a:lnTo>
                  <a:pt x="9073" y="798"/>
                </a:lnTo>
                <a:lnTo>
                  <a:pt x="9035" y="731"/>
                </a:lnTo>
                <a:lnTo>
                  <a:pt x="8996" y="667"/>
                </a:lnTo>
                <a:lnTo>
                  <a:pt x="8956" y="604"/>
                </a:lnTo>
                <a:lnTo>
                  <a:pt x="8916" y="545"/>
                </a:lnTo>
                <a:lnTo>
                  <a:pt x="8875" y="488"/>
                </a:lnTo>
                <a:lnTo>
                  <a:pt x="8833" y="436"/>
                </a:lnTo>
                <a:lnTo>
                  <a:pt x="8813" y="410"/>
                </a:lnTo>
                <a:lnTo>
                  <a:pt x="8791" y="386"/>
                </a:lnTo>
                <a:lnTo>
                  <a:pt x="8770" y="364"/>
                </a:lnTo>
                <a:lnTo>
                  <a:pt x="8749" y="341"/>
                </a:lnTo>
                <a:lnTo>
                  <a:pt x="8727" y="320"/>
                </a:lnTo>
                <a:lnTo>
                  <a:pt x="8706" y="300"/>
                </a:lnTo>
                <a:lnTo>
                  <a:pt x="8684" y="281"/>
                </a:lnTo>
                <a:lnTo>
                  <a:pt x="8662" y="263"/>
                </a:lnTo>
                <a:lnTo>
                  <a:pt x="8640" y="247"/>
                </a:lnTo>
                <a:lnTo>
                  <a:pt x="8618" y="232"/>
                </a:lnTo>
                <a:lnTo>
                  <a:pt x="8596" y="218"/>
                </a:lnTo>
                <a:lnTo>
                  <a:pt x="8573" y="205"/>
                </a:lnTo>
                <a:lnTo>
                  <a:pt x="8551" y="194"/>
                </a:lnTo>
                <a:lnTo>
                  <a:pt x="8530" y="183"/>
                </a:lnTo>
                <a:lnTo>
                  <a:pt x="8498" y="173"/>
                </a:lnTo>
                <a:lnTo>
                  <a:pt x="8461" y="162"/>
                </a:lnTo>
                <a:lnTo>
                  <a:pt x="8418" y="151"/>
                </a:lnTo>
                <a:lnTo>
                  <a:pt x="8370" y="141"/>
                </a:lnTo>
                <a:lnTo>
                  <a:pt x="8316" y="131"/>
                </a:lnTo>
                <a:lnTo>
                  <a:pt x="8257" y="122"/>
                </a:lnTo>
                <a:lnTo>
                  <a:pt x="8193" y="112"/>
                </a:lnTo>
                <a:lnTo>
                  <a:pt x="8123" y="104"/>
                </a:lnTo>
                <a:lnTo>
                  <a:pt x="8050" y="95"/>
                </a:lnTo>
                <a:lnTo>
                  <a:pt x="7972" y="87"/>
                </a:lnTo>
                <a:lnTo>
                  <a:pt x="7889" y="79"/>
                </a:lnTo>
                <a:lnTo>
                  <a:pt x="7802" y="72"/>
                </a:lnTo>
                <a:lnTo>
                  <a:pt x="7617" y="58"/>
                </a:lnTo>
                <a:lnTo>
                  <a:pt x="7418" y="46"/>
                </a:lnTo>
                <a:lnTo>
                  <a:pt x="7206" y="35"/>
                </a:lnTo>
                <a:lnTo>
                  <a:pt x="6985" y="26"/>
                </a:lnTo>
                <a:lnTo>
                  <a:pt x="6753" y="19"/>
                </a:lnTo>
                <a:lnTo>
                  <a:pt x="6513" y="12"/>
                </a:lnTo>
                <a:lnTo>
                  <a:pt x="6267" y="7"/>
                </a:lnTo>
                <a:lnTo>
                  <a:pt x="6017" y="3"/>
                </a:lnTo>
                <a:lnTo>
                  <a:pt x="5762" y="1"/>
                </a:lnTo>
                <a:lnTo>
                  <a:pt x="5507" y="0"/>
                </a:lnTo>
                <a:lnTo>
                  <a:pt x="5253" y="1"/>
                </a:lnTo>
                <a:lnTo>
                  <a:pt x="4998" y="3"/>
                </a:lnTo>
                <a:lnTo>
                  <a:pt x="4748" y="7"/>
                </a:lnTo>
                <a:lnTo>
                  <a:pt x="4502" y="12"/>
                </a:lnTo>
                <a:lnTo>
                  <a:pt x="4262" y="19"/>
                </a:lnTo>
                <a:lnTo>
                  <a:pt x="4030" y="26"/>
                </a:lnTo>
                <a:lnTo>
                  <a:pt x="3809" y="35"/>
                </a:lnTo>
                <a:lnTo>
                  <a:pt x="3597" y="46"/>
                </a:lnTo>
                <a:lnTo>
                  <a:pt x="3398" y="58"/>
                </a:lnTo>
                <a:lnTo>
                  <a:pt x="3213" y="72"/>
                </a:lnTo>
                <a:lnTo>
                  <a:pt x="3126" y="79"/>
                </a:lnTo>
                <a:lnTo>
                  <a:pt x="3043" y="87"/>
                </a:lnTo>
                <a:lnTo>
                  <a:pt x="2965" y="95"/>
                </a:lnTo>
                <a:lnTo>
                  <a:pt x="2892" y="104"/>
                </a:lnTo>
                <a:lnTo>
                  <a:pt x="2822" y="112"/>
                </a:lnTo>
                <a:lnTo>
                  <a:pt x="2758" y="122"/>
                </a:lnTo>
                <a:lnTo>
                  <a:pt x="2699" y="131"/>
                </a:lnTo>
                <a:lnTo>
                  <a:pt x="2645" y="141"/>
                </a:lnTo>
                <a:lnTo>
                  <a:pt x="2597" y="151"/>
                </a:lnTo>
                <a:lnTo>
                  <a:pt x="2554" y="162"/>
                </a:lnTo>
                <a:lnTo>
                  <a:pt x="2516" y="173"/>
                </a:lnTo>
                <a:lnTo>
                  <a:pt x="2485" y="183"/>
                </a:lnTo>
                <a:lnTo>
                  <a:pt x="2463" y="194"/>
                </a:lnTo>
                <a:lnTo>
                  <a:pt x="2442" y="205"/>
                </a:lnTo>
                <a:lnTo>
                  <a:pt x="2419" y="218"/>
                </a:lnTo>
                <a:lnTo>
                  <a:pt x="2397" y="232"/>
                </a:lnTo>
                <a:lnTo>
                  <a:pt x="2375" y="247"/>
                </a:lnTo>
                <a:lnTo>
                  <a:pt x="2353" y="263"/>
                </a:lnTo>
                <a:lnTo>
                  <a:pt x="2331" y="281"/>
                </a:lnTo>
                <a:lnTo>
                  <a:pt x="2309" y="300"/>
                </a:lnTo>
                <a:lnTo>
                  <a:pt x="2288" y="320"/>
                </a:lnTo>
                <a:lnTo>
                  <a:pt x="2266" y="341"/>
                </a:lnTo>
                <a:lnTo>
                  <a:pt x="2245" y="364"/>
                </a:lnTo>
                <a:lnTo>
                  <a:pt x="2224" y="386"/>
                </a:lnTo>
                <a:lnTo>
                  <a:pt x="2202" y="410"/>
                </a:lnTo>
                <a:lnTo>
                  <a:pt x="2182" y="436"/>
                </a:lnTo>
                <a:lnTo>
                  <a:pt x="2141" y="488"/>
                </a:lnTo>
                <a:lnTo>
                  <a:pt x="2099" y="545"/>
                </a:lnTo>
                <a:lnTo>
                  <a:pt x="2059" y="604"/>
                </a:lnTo>
                <a:lnTo>
                  <a:pt x="2020" y="667"/>
                </a:lnTo>
                <a:lnTo>
                  <a:pt x="1981" y="731"/>
                </a:lnTo>
                <a:lnTo>
                  <a:pt x="1942" y="798"/>
                </a:lnTo>
                <a:lnTo>
                  <a:pt x="1905" y="868"/>
                </a:lnTo>
                <a:lnTo>
                  <a:pt x="1868" y="939"/>
                </a:lnTo>
                <a:lnTo>
                  <a:pt x="1831" y="1012"/>
                </a:lnTo>
                <a:lnTo>
                  <a:pt x="1797" y="1085"/>
                </a:lnTo>
                <a:lnTo>
                  <a:pt x="1763" y="1160"/>
                </a:lnTo>
                <a:lnTo>
                  <a:pt x="1730" y="1234"/>
                </a:lnTo>
                <a:lnTo>
                  <a:pt x="1696" y="1310"/>
                </a:lnTo>
                <a:lnTo>
                  <a:pt x="1666" y="1386"/>
                </a:lnTo>
                <a:lnTo>
                  <a:pt x="1635" y="1462"/>
                </a:lnTo>
                <a:lnTo>
                  <a:pt x="1605" y="1536"/>
                </a:lnTo>
                <a:lnTo>
                  <a:pt x="1577" y="1611"/>
                </a:lnTo>
                <a:lnTo>
                  <a:pt x="1523" y="1756"/>
                </a:lnTo>
                <a:lnTo>
                  <a:pt x="1475" y="1894"/>
                </a:lnTo>
                <a:lnTo>
                  <a:pt x="1431" y="2025"/>
                </a:lnTo>
                <a:lnTo>
                  <a:pt x="1393" y="2144"/>
                </a:lnTo>
                <a:lnTo>
                  <a:pt x="1391" y="2144"/>
                </a:lnTo>
                <a:lnTo>
                  <a:pt x="1373" y="2148"/>
                </a:lnTo>
                <a:lnTo>
                  <a:pt x="1354" y="2153"/>
                </a:lnTo>
                <a:lnTo>
                  <a:pt x="1314" y="2162"/>
                </a:lnTo>
                <a:lnTo>
                  <a:pt x="1274" y="2173"/>
                </a:lnTo>
                <a:lnTo>
                  <a:pt x="1233" y="2181"/>
                </a:lnTo>
                <a:lnTo>
                  <a:pt x="1215" y="2185"/>
                </a:lnTo>
                <a:lnTo>
                  <a:pt x="1198" y="2186"/>
                </a:lnTo>
                <a:lnTo>
                  <a:pt x="1182" y="2186"/>
                </a:lnTo>
                <a:lnTo>
                  <a:pt x="1169" y="2183"/>
                </a:lnTo>
                <a:lnTo>
                  <a:pt x="1163" y="2181"/>
                </a:lnTo>
                <a:lnTo>
                  <a:pt x="1159" y="2179"/>
                </a:lnTo>
                <a:lnTo>
                  <a:pt x="1154" y="2176"/>
                </a:lnTo>
                <a:lnTo>
                  <a:pt x="1150" y="2172"/>
                </a:lnTo>
                <a:lnTo>
                  <a:pt x="1147" y="2168"/>
                </a:lnTo>
                <a:lnTo>
                  <a:pt x="1146" y="2162"/>
                </a:lnTo>
                <a:lnTo>
                  <a:pt x="1143" y="2156"/>
                </a:lnTo>
                <a:lnTo>
                  <a:pt x="1143" y="2149"/>
                </a:lnTo>
                <a:lnTo>
                  <a:pt x="1143" y="2100"/>
                </a:lnTo>
                <a:lnTo>
                  <a:pt x="1143" y="2049"/>
                </a:lnTo>
                <a:lnTo>
                  <a:pt x="1142" y="1990"/>
                </a:lnTo>
                <a:lnTo>
                  <a:pt x="1140" y="1930"/>
                </a:lnTo>
                <a:lnTo>
                  <a:pt x="1136" y="1874"/>
                </a:lnTo>
                <a:lnTo>
                  <a:pt x="1133" y="1852"/>
                </a:lnTo>
                <a:lnTo>
                  <a:pt x="1130" y="1833"/>
                </a:lnTo>
                <a:lnTo>
                  <a:pt x="1127" y="1818"/>
                </a:lnTo>
                <a:lnTo>
                  <a:pt x="1124" y="1814"/>
                </a:lnTo>
                <a:lnTo>
                  <a:pt x="1122" y="1810"/>
                </a:lnTo>
                <a:lnTo>
                  <a:pt x="1114" y="1798"/>
                </a:lnTo>
                <a:lnTo>
                  <a:pt x="1104" y="1784"/>
                </a:lnTo>
                <a:lnTo>
                  <a:pt x="1093" y="1770"/>
                </a:lnTo>
                <a:lnTo>
                  <a:pt x="1086" y="1762"/>
                </a:lnTo>
                <a:lnTo>
                  <a:pt x="1078" y="1754"/>
                </a:lnTo>
                <a:lnTo>
                  <a:pt x="1069" y="1747"/>
                </a:lnTo>
                <a:lnTo>
                  <a:pt x="1058" y="1740"/>
                </a:lnTo>
                <a:lnTo>
                  <a:pt x="1045" y="1734"/>
                </a:lnTo>
                <a:lnTo>
                  <a:pt x="1031" y="1727"/>
                </a:lnTo>
                <a:lnTo>
                  <a:pt x="1013" y="1722"/>
                </a:lnTo>
                <a:lnTo>
                  <a:pt x="994" y="1718"/>
                </a:lnTo>
                <a:lnTo>
                  <a:pt x="971" y="1714"/>
                </a:lnTo>
                <a:lnTo>
                  <a:pt x="947" y="1712"/>
                </a:lnTo>
                <a:lnTo>
                  <a:pt x="916" y="1709"/>
                </a:lnTo>
                <a:lnTo>
                  <a:pt x="878" y="1708"/>
                </a:lnTo>
                <a:lnTo>
                  <a:pt x="833" y="1708"/>
                </a:lnTo>
                <a:lnTo>
                  <a:pt x="782" y="1708"/>
                </a:lnTo>
                <a:lnTo>
                  <a:pt x="727" y="1709"/>
                </a:lnTo>
                <a:lnTo>
                  <a:pt x="669" y="1711"/>
                </a:lnTo>
                <a:lnTo>
                  <a:pt x="610" y="1714"/>
                </a:lnTo>
                <a:lnTo>
                  <a:pt x="548" y="1718"/>
                </a:lnTo>
                <a:lnTo>
                  <a:pt x="488" y="1722"/>
                </a:lnTo>
                <a:lnTo>
                  <a:pt x="430" y="1727"/>
                </a:lnTo>
                <a:lnTo>
                  <a:pt x="373" y="1734"/>
                </a:lnTo>
                <a:lnTo>
                  <a:pt x="321" y="1741"/>
                </a:lnTo>
                <a:lnTo>
                  <a:pt x="274" y="1750"/>
                </a:lnTo>
                <a:lnTo>
                  <a:pt x="233" y="1759"/>
                </a:lnTo>
                <a:lnTo>
                  <a:pt x="216" y="1764"/>
                </a:lnTo>
                <a:lnTo>
                  <a:pt x="199" y="1770"/>
                </a:lnTo>
                <a:lnTo>
                  <a:pt x="185" y="1776"/>
                </a:lnTo>
                <a:lnTo>
                  <a:pt x="174" y="1782"/>
                </a:lnTo>
                <a:lnTo>
                  <a:pt x="163" y="1789"/>
                </a:lnTo>
                <a:lnTo>
                  <a:pt x="155" y="1800"/>
                </a:lnTo>
                <a:lnTo>
                  <a:pt x="147" y="1811"/>
                </a:lnTo>
                <a:lnTo>
                  <a:pt x="139" y="1826"/>
                </a:lnTo>
                <a:lnTo>
                  <a:pt x="131" y="1842"/>
                </a:lnTo>
                <a:lnTo>
                  <a:pt x="126" y="1860"/>
                </a:lnTo>
                <a:lnTo>
                  <a:pt x="121" y="1880"/>
                </a:lnTo>
                <a:lnTo>
                  <a:pt x="116" y="1901"/>
                </a:lnTo>
                <a:lnTo>
                  <a:pt x="113" y="1924"/>
                </a:lnTo>
                <a:lnTo>
                  <a:pt x="110" y="1948"/>
                </a:lnTo>
                <a:lnTo>
                  <a:pt x="109" y="1972"/>
                </a:lnTo>
                <a:lnTo>
                  <a:pt x="108" y="1997"/>
                </a:lnTo>
                <a:lnTo>
                  <a:pt x="108" y="2023"/>
                </a:lnTo>
                <a:lnTo>
                  <a:pt x="109" y="2051"/>
                </a:lnTo>
                <a:lnTo>
                  <a:pt x="110" y="2077"/>
                </a:lnTo>
                <a:lnTo>
                  <a:pt x="114" y="2104"/>
                </a:lnTo>
                <a:lnTo>
                  <a:pt x="117" y="2131"/>
                </a:lnTo>
                <a:lnTo>
                  <a:pt x="122" y="2158"/>
                </a:lnTo>
                <a:lnTo>
                  <a:pt x="127" y="2185"/>
                </a:lnTo>
                <a:lnTo>
                  <a:pt x="134" y="2211"/>
                </a:lnTo>
                <a:lnTo>
                  <a:pt x="141" y="2236"/>
                </a:lnTo>
                <a:lnTo>
                  <a:pt x="150" y="2260"/>
                </a:lnTo>
                <a:lnTo>
                  <a:pt x="160" y="2284"/>
                </a:lnTo>
                <a:lnTo>
                  <a:pt x="171" y="2305"/>
                </a:lnTo>
                <a:lnTo>
                  <a:pt x="182" y="2327"/>
                </a:lnTo>
                <a:lnTo>
                  <a:pt x="194" y="2346"/>
                </a:lnTo>
                <a:lnTo>
                  <a:pt x="208" y="2363"/>
                </a:lnTo>
                <a:lnTo>
                  <a:pt x="223" y="2380"/>
                </a:lnTo>
                <a:lnTo>
                  <a:pt x="239" y="2393"/>
                </a:lnTo>
                <a:lnTo>
                  <a:pt x="256" y="2405"/>
                </a:lnTo>
                <a:lnTo>
                  <a:pt x="275" y="2414"/>
                </a:lnTo>
                <a:lnTo>
                  <a:pt x="284" y="2418"/>
                </a:lnTo>
                <a:lnTo>
                  <a:pt x="294" y="2422"/>
                </a:lnTo>
                <a:lnTo>
                  <a:pt x="335" y="2432"/>
                </a:lnTo>
                <a:lnTo>
                  <a:pt x="383" y="2442"/>
                </a:lnTo>
                <a:lnTo>
                  <a:pt x="432" y="2450"/>
                </a:lnTo>
                <a:lnTo>
                  <a:pt x="486" y="2458"/>
                </a:lnTo>
                <a:lnTo>
                  <a:pt x="541" y="2464"/>
                </a:lnTo>
                <a:lnTo>
                  <a:pt x="598" y="2471"/>
                </a:lnTo>
                <a:lnTo>
                  <a:pt x="655" y="2476"/>
                </a:lnTo>
                <a:lnTo>
                  <a:pt x="712" y="2481"/>
                </a:lnTo>
                <a:lnTo>
                  <a:pt x="822" y="2487"/>
                </a:lnTo>
                <a:lnTo>
                  <a:pt x="923" y="2490"/>
                </a:lnTo>
                <a:lnTo>
                  <a:pt x="1006" y="2491"/>
                </a:lnTo>
                <a:lnTo>
                  <a:pt x="1040" y="2490"/>
                </a:lnTo>
                <a:lnTo>
                  <a:pt x="1066" y="2489"/>
                </a:lnTo>
                <a:lnTo>
                  <a:pt x="1135" y="2486"/>
                </a:lnTo>
                <a:lnTo>
                  <a:pt x="1195" y="2483"/>
                </a:lnTo>
                <a:lnTo>
                  <a:pt x="1153" y="2533"/>
                </a:lnTo>
                <a:lnTo>
                  <a:pt x="1106" y="2586"/>
                </a:lnTo>
                <a:lnTo>
                  <a:pt x="1060" y="2644"/>
                </a:lnTo>
                <a:lnTo>
                  <a:pt x="1012" y="2706"/>
                </a:lnTo>
                <a:lnTo>
                  <a:pt x="963" y="2770"/>
                </a:lnTo>
                <a:lnTo>
                  <a:pt x="913" y="2837"/>
                </a:lnTo>
                <a:lnTo>
                  <a:pt x="866" y="2908"/>
                </a:lnTo>
                <a:lnTo>
                  <a:pt x="819" y="2981"/>
                </a:lnTo>
                <a:lnTo>
                  <a:pt x="772" y="3054"/>
                </a:lnTo>
                <a:lnTo>
                  <a:pt x="730" y="3130"/>
                </a:lnTo>
                <a:lnTo>
                  <a:pt x="708" y="3168"/>
                </a:lnTo>
                <a:lnTo>
                  <a:pt x="688" y="3206"/>
                </a:lnTo>
                <a:lnTo>
                  <a:pt x="669" y="3245"/>
                </a:lnTo>
                <a:lnTo>
                  <a:pt x="652" y="3283"/>
                </a:lnTo>
                <a:lnTo>
                  <a:pt x="634" y="3322"/>
                </a:lnTo>
                <a:lnTo>
                  <a:pt x="617" y="3360"/>
                </a:lnTo>
                <a:lnTo>
                  <a:pt x="603" y="3399"/>
                </a:lnTo>
                <a:lnTo>
                  <a:pt x="589" y="3437"/>
                </a:lnTo>
                <a:lnTo>
                  <a:pt x="576" y="3475"/>
                </a:lnTo>
                <a:lnTo>
                  <a:pt x="564" y="3513"/>
                </a:lnTo>
                <a:lnTo>
                  <a:pt x="554" y="3551"/>
                </a:lnTo>
                <a:lnTo>
                  <a:pt x="545" y="3589"/>
                </a:lnTo>
                <a:lnTo>
                  <a:pt x="505" y="3623"/>
                </a:lnTo>
                <a:lnTo>
                  <a:pt x="467" y="3657"/>
                </a:lnTo>
                <a:lnTo>
                  <a:pt x="431" y="3693"/>
                </a:lnTo>
                <a:lnTo>
                  <a:pt x="398" y="3727"/>
                </a:lnTo>
                <a:lnTo>
                  <a:pt x="366" y="3762"/>
                </a:lnTo>
                <a:lnTo>
                  <a:pt x="336" y="3797"/>
                </a:lnTo>
                <a:lnTo>
                  <a:pt x="308" y="3831"/>
                </a:lnTo>
                <a:lnTo>
                  <a:pt x="282" y="3866"/>
                </a:lnTo>
                <a:lnTo>
                  <a:pt x="258" y="3900"/>
                </a:lnTo>
                <a:lnTo>
                  <a:pt x="235" y="3935"/>
                </a:lnTo>
                <a:lnTo>
                  <a:pt x="213" y="3969"/>
                </a:lnTo>
                <a:lnTo>
                  <a:pt x="194" y="4002"/>
                </a:lnTo>
                <a:lnTo>
                  <a:pt x="177" y="4035"/>
                </a:lnTo>
                <a:lnTo>
                  <a:pt x="160" y="4068"/>
                </a:lnTo>
                <a:lnTo>
                  <a:pt x="145" y="4100"/>
                </a:lnTo>
                <a:lnTo>
                  <a:pt x="130" y="4132"/>
                </a:lnTo>
                <a:lnTo>
                  <a:pt x="117" y="4164"/>
                </a:lnTo>
                <a:lnTo>
                  <a:pt x="105" y="4194"/>
                </a:lnTo>
                <a:lnTo>
                  <a:pt x="95" y="4225"/>
                </a:lnTo>
                <a:lnTo>
                  <a:pt x="85" y="4254"/>
                </a:lnTo>
                <a:lnTo>
                  <a:pt x="70" y="4310"/>
                </a:lnTo>
                <a:lnTo>
                  <a:pt x="57" y="4363"/>
                </a:lnTo>
                <a:lnTo>
                  <a:pt x="47" y="4413"/>
                </a:lnTo>
                <a:lnTo>
                  <a:pt x="40" y="4458"/>
                </a:lnTo>
                <a:lnTo>
                  <a:pt x="34" y="4498"/>
                </a:lnTo>
                <a:lnTo>
                  <a:pt x="30" y="4535"/>
                </a:lnTo>
                <a:lnTo>
                  <a:pt x="24" y="4599"/>
                </a:lnTo>
                <a:lnTo>
                  <a:pt x="18" y="4687"/>
                </a:lnTo>
                <a:lnTo>
                  <a:pt x="12" y="4792"/>
                </a:lnTo>
                <a:lnTo>
                  <a:pt x="6" y="4914"/>
                </a:lnTo>
                <a:lnTo>
                  <a:pt x="2" y="5049"/>
                </a:lnTo>
                <a:lnTo>
                  <a:pt x="0" y="5196"/>
                </a:lnTo>
                <a:lnTo>
                  <a:pt x="0" y="5349"/>
                </a:lnTo>
                <a:lnTo>
                  <a:pt x="1" y="5429"/>
                </a:lnTo>
                <a:lnTo>
                  <a:pt x="4" y="5508"/>
                </a:lnTo>
                <a:lnTo>
                  <a:pt x="6" y="5587"/>
                </a:lnTo>
                <a:lnTo>
                  <a:pt x="11" y="5668"/>
                </a:lnTo>
                <a:lnTo>
                  <a:pt x="15" y="5747"/>
                </a:lnTo>
                <a:lnTo>
                  <a:pt x="21" y="5827"/>
                </a:lnTo>
                <a:lnTo>
                  <a:pt x="28" y="5905"/>
                </a:lnTo>
                <a:lnTo>
                  <a:pt x="37" y="5982"/>
                </a:lnTo>
                <a:lnTo>
                  <a:pt x="46" y="6057"/>
                </a:lnTo>
                <a:lnTo>
                  <a:pt x="58" y="6130"/>
                </a:lnTo>
                <a:lnTo>
                  <a:pt x="70" y="6201"/>
                </a:lnTo>
                <a:lnTo>
                  <a:pt x="84" y="6269"/>
                </a:lnTo>
                <a:lnTo>
                  <a:pt x="101" y="6334"/>
                </a:lnTo>
                <a:lnTo>
                  <a:pt x="117" y="6394"/>
                </a:lnTo>
                <a:lnTo>
                  <a:pt x="127" y="6424"/>
                </a:lnTo>
                <a:lnTo>
                  <a:pt x="136" y="6452"/>
                </a:lnTo>
                <a:lnTo>
                  <a:pt x="147" y="6479"/>
                </a:lnTo>
                <a:lnTo>
                  <a:pt x="158" y="6506"/>
                </a:lnTo>
                <a:lnTo>
                  <a:pt x="168" y="6530"/>
                </a:lnTo>
                <a:lnTo>
                  <a:pt x="180" y="6554"/>
                </a:lnTo>
                <a:lnTo>
                  <a:pt x="192" y="6577"/>
                </a:lnTo>
                <a:lnTo>
                  <a:pt x="205" y="6598"/>
                </a:lnTo>
                <a:lnTo>
                  <a:pt x="211" y="6606"/>
                </a:lnTo>
                <a:lnTo>
                  <a:pt x="218" y="6615"/>
                </a:lnTo>
                <a:lnTo>
                  <a:pt x="226" y="6622"/>
                </a:lnTo>
                <a:lnTo>
                  <a:pt x="236" y="6630"/>
                </a:lnTo>
                <a:lnTo>
                  <a:pt x="246" y="6638"/>
                </a:lnTo>
                <a:lnTo>
                  <a:pt x="257" y="6645"/>
                </a:lnTo>
                <a:lnTo>
                  <a:pt x="284" y="6661"/>
                </a:lnTo>
                <a:lnTo>
                  <a:pt x="315" y="6676"/>
                </a:lnTo>
                <a:lnTo>
                  <a:pt x="351" y="6690"/>
                </a:lnTo>
                <a:lnTo>
                  <a:pt x="389" y="6705"/>
                </a:lnTo>
                <a:lnTo>
                  <a:pt x="431" y="6718"/>
                </a:lnTo>
                <a:lnTo>
                  <a:pt x="431" y="8072"/>
                </a:lnTo>
                <a:lnTo>
                  <a:pt x="432" y="8088"/>
                </a:lnTo>
                <a:lnTo>
                  <a:pt x="435" y="8105"/>
                </a:lnTo>
                <a:lnTo>
                  <a:pt x="437" y="8120"/>
                </a:lnTo>
                <a:lnTo>
                  <a:pt x="442" y="8135"/>
                </a:lnTo>
                <a:lnTo>
                  <a:pt x="448" y="8149"/>
                </a:lnTo>
                <a:lnTo>
                  <a:pt x="455" y="8163"/>
                </a:lnTo>
                <a:lnTo>
                  <a:pt x="463" y="8175"/>
                </a:lnTo>
                <a:lnTo>
                  <a:pt x="473" y="8187"/>
                </a:lnTo>
                <a:lnTo>
                  <a:pt x="482" y="8196"/>
                </a:lnTo>
                <a:lnTo>
                  <a:pt x="493" y="8206"/>
                </a:lnTo>
                <a:lnTo>
                  <a:pt x="505" y="8214"/>
                </a:lnTo>
                <a:lnTo>
                  <a:pt x="517" y="8221"/>
                </a:lnTo>
                <a:lnTo>
                  <a:pt x="530" y="8226"/>
                </a:lnTo>
                <a:lnTo>
                  <a:pt x="543" y="8231"/>
                </a:lnTo>
                <a:lnTo>
                  <a:pt x="557" y="8233"/>
                </a:lnTo>
                <a:lnTo>
                  <a:pt x="571" y="8233"/>
                </a:lnTo>
                <a:lnTo>
                  <a:pt x="1929" y="8233"/>
                </a:lnTo>
                <a:lnTo>
                  <a:pt x="1943" y="8233"/>
                </a:lnTo>
                <a:lnTo>
                  <a:pt x="1957" y="8231"/>
                </a:lnTo>
                <a:lnTo>
                  <a:pt x="1970" y="8226"/>
                </a:lnTo>
                <a:lnTo>
                  <a:pt x="1983" y="8221"/>
                </a:lnTo>
                <a:lnTo>
                  <a:pt x="1995" y="8214"/>
                </a:lnTo>
                <a:lnTo>
                  <a:pt x="2007" y="8206"/>
                </a:lnTo>
                <a:lnTo>
                  <a:pt x="2017" y="8196"/>
                </a:lnTo>
                <a:lnTo>
                  <a:pt x="2027" y="8187"/>
                </a:lnTo>
                <a:lnTo>
                  <a:pt x="2036" y="8175"/>
                </a:lnTo>
                <a:lnTo>
                  <a:pt x="2045" y="8163"/>
                </a:lnTo>
                <a:lnTo>
                  <a:pt x="2051" y="8149"/>
                </a:lnTo>
                <a:lnTo>
                  <a:pt x="2057" y="8135"/>
                </a:lnTo>
                <a:lnTo>
                  <a:pt x="2061" y="8120"/>
                </a:lnTo>
                <a:lnTo>
                  <a:pt x="2065" y="8105"/>
                </a:lnTo>
                <a:lnTo>
                  <a:pt x="2067" y="8088"/>
                </a:lnTo>
                <a:lnTo>
                  <a:pt x="2068" y="8072"/>
                </a:lnTo>
                <a:lnTo>
                  <a:pt x="2068" y="6924"/>
                </a:lnTo>
                <a:lnTo>
                  <a:pt x="2335" y="6940"/>
                </a:lnTo>
                <a:lnTo>
                  <a:pt x="2606" y="6953"/>
                </a:lnTo>
                <a:lnTo>
                  <a:pt x="2881" y="6965"/>
                </a:lnTo>
                <a:lnTo>
                  <a:pt x="3155" y="6975"/>
                </a:lnTo>
                <a:lnTo>
                  <a:pt x="3426" y="6984"/>
                </a:lnTo>
                <a:lnTo>
                  <a:pt x="3693" y="6991"/>
                </a:lnTo>
                <a:lnTo>
                  <a:pt x="3952" y="6997"/>
                </a:lnTo>
                <a:lnTo>
                  <a:pt x="4200" y="7002"/>
                </a:lnTo>
                <a:lnTo>
                  <a:pt x="4435" y="7006"/>
                </a:lnTo>
                <a:lnTo>
                  <a:pt x="4656" y="7008"/>
                </a:lnTo>
                <a:lnTo>
                  <a:pt x="5038" y="7011"/>
                </a:lnTo>
                <a:lnTo>
                  <a:pt x="5330" y="7013"/>
                </a:lnTo>
                <a:lnTo>
                  <a:pt x="5507" y="7013"/>
                </a:lnTo>
                <a:lnTo>
                  <a:pt x="5685" y="7013"/>
                </a:lnTo>
                <a:lnTo>
                  <a:pt x="5977" y="7011"/>
                </a:lnTo>
                <a:lnTo>
                  <a:pt x="6360" y="7008"/>
                </a:lnTo>
                <a:lnTo>
                  <a:pt x="6581" y="7006"/>
                </a:lnTo>
                <a:lnTo>
                  <a:pt x="6815" y="7002"/>
                </a:lnTo>
                <a:lnTo>
                  <a:pt x="7064" y="6997"/>
                </a:lnTo>
                <a:lnTo>
                  <a:pt x="7322" y="6991"/>
                </a:lnTo>
                <a:lnTo>
                  <a:pt x="7589" y="6984"/>
                </a:lnTo>
                <a:lnTo>
                  <a:pt x="7860" y="6975"/>
                </a:lnTo>
                <a:lnTo>
                  <a:pt x="8135" y="6965"/>
                </a:lnTo>
                <a:lnTo>
                  <a:pt x="8409" y="6953"/>
                </a:lnTo>
                <a:lnTo>
                  <a:pt x="8680" y="6940"/>
                </a:lnTo>
                <a:lnTo>
                  <a:pt x="8948" y="6924"/>
                </a:lnTo>
                <a:lnTo>
                  <a:pt x="8948" y="8072"/>
                </a:lnTo>
                <a:lnTo>
                  <a:pt x="8948" y="8088"/>
                </a:lnTo>
                <a:lnTo>
                  <a:pt x="8950" y="8105"/>
                </a:lnTo>
                <a:lnTo>
                  <a:pt x="8954" y="8120"/>
                </a:lnTo>
                <a:lnTo>
                  <a:pt x="8958" y="8135"/>
                </a:lnTo>
                <a:lnTo>
                  <a:pt x="8964" y="8149"/>
                </a:lnTo>
                <a:lnTo>
                  <a:pt x="8971" y="8163"/>
                </a:lnTo>
                <a:lnTo>
                  <a:pt x="8979" y="8175"/>
                </a:lnTo>
                <a:lnTo>
                  <a:pt x="8988" y="8187"/>
                </a:lnTo>
                <a:lnTo>
                  <a:pt x="8997" y="8196"/>
                </a:lnTo>
                <a:lnTo>
                  <a:pt x="9008" y="8206"/>
                </a:lnTo>
                <a:lnTo>
                  <a:pt x="9020" y="8214"/>
                </a:lnTo>
                <a:lnTo>
                  <a:pt x="9032" y="8221"/>
                </a:lnTo>
                <a:lnTo>
                  <a:pt x="9045" y="8226"/>
                </a:lnTo>
                <a:lnTo>
                  <a:pt x="9058" y="8231"/>
                </a:lnTo>
                <a:lnTo>
                  <a:pt x="9072" y="8233"/>
                </a:lnTo>
                <a:lnTo>
                  <a:pt x="9086" y="8233"/>
                </a:lnTo>
                <a:lnTo>
                  <a:pt x="10444" y="8233"/>
                </a:lnTo>
                <a:lnTo>
                  <a:pt x="10458" y="8233"/>
                </a:lnTo>
                <a:lnTo>
                  <a:pt x="10472" y="8231"/>
                </a:lnTo>
                <a:lnTo>
                  <a:pt x="10485" y="8226"/>
                </a:lnTo>
                <a:lnTo>
                  <a:pt x="10498" y="8221"/>
                </a:lnTo>
                <a:lnTo>
                  <a:pt x="10510" y="8214"/>
                </a:lnTo>
                <a:lnTo>
                  <a:pt x="10522" y="8206"/>
                </a:lnTo>
                <a:lnTo>
                  <a:pt x="10533" y="8196"/>
                </a:lnTo>
                <a:lnTo>
                  <a:pt x="10542" y="8187"/>
                </a:lnTo>
                <a:lnTo>
                  <a:pt x="10552" y="8175"/>
                </a:lnTo>
                <a:lnTo>
                  <a:pt x="10560" y="8163"/>
                </a:lnTo>
                <a:lnTo>
                  <a:pt x="10567" y="8149"/>
                </a:lnTo>
                <a:lnTo>
                  <a:pt x="10573" y="8135"/>
                </a:lnTo>
                <a:lnTo>
                  <a:pt x="10577" y="8120"/>
                </a:lnTo>
                <a:lnTo>
                  <a:pt x="10580" y="8105"/>
                </a:lnTo>
                <a:lnTo>
                  <a:pt x="10583" y="8088"/>
                </a:lnTo>
                <a:lnTo>
                  <a:pt x="10584" y="8072"/>
                </a:lnTo>
                <a:lnTo>
                  <a:pt x="10584" y="6718"/>
                </a:lnTo>
                <a:lnTo>
                  <a:pt x="10626" y="6705"/>
                </a:lnTo>
                <a:lnTo>
                  <a:pt x="10665" y="6690"/>
                </a:lnTo>
                <a:lnTo>
                  <a:pt x="10700" y="6676"/>
                </a:lnTo>
                <a:lnTo>
                  <a:pt x="10731" y="6661"/>
                </a:lnTo>
                <a:lnTo>
                  <a:pt x="10758" y="6645"/>
                </a:lnTo>
                <a:lnTo>
                  <a:pt x="10770" y="6638"/>
                </a:lnTo>
                <a:lnTo>
                  <a:pt x="10780" y="6630"/>
                </a:lnTo>
                <a:lnTo>
                  <a:pt x="10790" y="6622"/>
                </a:lnTo>
                <a:lnTo>
                  <a:pt x="10798" y="6615"/>
                </a:lnTo>
                <a:lnTo>
                  <a:pt x="10805" y="6606"/>
                </a:lnTo>
                <a:lnTo>
                  <a:pt x="10811" y="6598"/>
                </a:lnTo>
                <a:lnTo>
                  <a:pt x="10823" y="6577"/>
                </a:lnTo>
                <a:lnTo>
                  <a:pt x="10835" y="6554"/>
                </a:lnTo>
                <a:lnTo>
                  <a:pt x="10847" y="6530"/>
                </a:lnTo>
                <a:lnTo>
                  <a:pt x="10859" y="6506"/>
                </a:lnTo>
                <a:lnTo>
                  <a:pt x="10869" y="6479"/>
                </a:lnTo>
                <a:lnTo>
                  <a:pt x="10879" y="6452"/>
                </a:lnTo>
                <a:lnTo>
                  <a:pt x="10888" y="6424"/>
                </a:lnTo>
                <a:lnTo>
                  <a:pt x="10898" y="6394"/>
                </a:lnTo>
                <a:lnTo>
                  <a:pt x="10915" y="6334"/>
                </a:lnTo>
                <a:lnTo>
                  <a:pt x="10931" y="6269"/>
                </a:lnTo>
                <a:lnTo>
                  <a:pt x="10945" y="6201"/>
                </a:lnTo>
                <a:lnTo>
                  <a:pt x="10957" y="6130"/>
                </a:lnTo>
                <a:lnTo>
                  <a:pt x="10969" y="6057"/>
                </a:lnTo>
                <a:lnTo>
                  <a:pt x="10978" y="5982"/>
                </a:lnTo>
                <a:lnTo>
                  <a:pt x="10987" y="5905"/>
                </a:lnTo>
                <a:lnTo>
                  <a:pt x="10994" y="5827"/>
                </a:lnTo>
                <a:lnTo>
                  <a:pt x="11000" y="5747"/>
                </a:lnTo>
                <a:lnTo>
                  <a:pt x="11004" y="5668"/>
                </a:lnTo>
                <a:lnTo>
                  <a:pt x="11009" y="5587"/>
                </a:lnTo>
                <a:lnTo>
                  <a:pt x="11011" y="5508"/>
                </a:lnTo>
                <a:lnTo>
                  <a:pt x="11014" y="5429"/>
                </a:lnTo>
                <a:lnTo>
                  <a:pt x="11015" y="5349"/>
                </a:lnTo>
                <a:lnTo>
                  <a:pt x="11015" y="5196"/>
                </a:lnTo>
                <a:lnTo>
                  <a:pt x="11013" y="5049"/>
                </a:lnTo>
                <a:lnTo>
                  <a:pt x="11009" y="4914"/>
                </a:lnTo>
                <a:lnTo>
                  <a:pt x="11003" y="4792"/>
                </a:lnTo>
                <a:lnTo>
                  <a:pt x="10997" y="4687"/>
                </a:lnTo>
                <a:lnTo>
                  <a:pt x="10991" y="4599"/>
                </a:lnTo>
                <a:lnTo>
                  <a:pt x="10985" y="4535"/>
                </a:lnTo>
                <a:close/>
                <a:moveTo>
                  <a:pt x="2546" y="515"/>
                </a:moveTo>
                <a:lnTo>
                  <a:pt x="2546" y="515"/>
                </a:lnTo>
                <a:lnTo>
                  <a:pt x="2701" y="503"/>
                </a:lnTo>
                <a:lnTo>
                  <a:pt x="2798" y="497"/>
                </a:lnTo>
                <a:lnTo>
                  <a:pt x="2908" y="491"/>
                </a:lnTo>
                <a:lnTo>
                  <a:pt x="3033" y="486"/>
                </a:lnTo>
                <a:lnTo>
                  <a:pt x="3171" y="480"/>
                </a:lnTo>
                <a:lnTo>
                  <a:pt x="3327" y="474"/>
                </a:lnTo>
                <a:lnTo>
                  <a:pt x="3497" y="469"/>
                </a:lnTo>
                <a:lnTo>
                  <a:pt x="3684" y="463"/>
                </a:lnTo>
                <a:lnTo>
                  <a:pt x="3890" y="458"/>
                </a:lnTo>
                <a:lnTo>
                  <a:pt x="4113" y="454"/>
                </a:lnTo>
                <a:lnTo>
                  <a:pt x="4355" y="450"/>
                </a:lnTo>
                <a:lnTo>
                  <a:pt x="4617" y="448"/>
                </a:lnTo>
                <a:lnTo>
                  <a:pt x="4899" y="445"/>
                </a:lnTo>
                <a:lnTo>
                  <a:pt x="5202" y="443"/>
                </a:lnTo>
                <a:lnTo>
                  <a:pt x="5526" y="443"/>
                </a:lnTo>
                <a:lnTo>
                  <a:pt x="5847" y="443"/>
                </a:lnTo>
                <a:lnTo>
                  <a:pt x="6147" y="445"/>
                </a:lnTo>
                <a:lnTo>
                  <a:pt x="6426" y="448"/>
                </a:lnTo>
                <a:lnTo>
                  <a:pt x="6684" y="450"/>
                </a:lnTo>
                <a:lnTo>
                  <a:pt x="6923" y="454"/>
                </a:lnTo>
                <a:lnTo>
                  <a:pt x="7143" y="458"/>
                </a:lnTo>
                <a:lnTo>
                  <a:pt x="7346" y="463"/>
                </a:lnTo>
                <a:lnTo>
                  <a:pt x="7531" y="468"/>
                </a:lnTo>
                <a:lnTo>
                  <a:pt x="7699" y="474"/>
                </a:lnTo>
                <a:lnTo>
                  <a:pt x="7852" y="480"/>
                </a:lnTo>
                <a:lnTo>
                  <a:pt x="7989" y="486"/>
                </a:lnTo>
                <a:lnTo>
                  <a:pt x="8111" y="491"/>
                </a:lnTo>
                <a:lnTo>
                  <a:pt x="8315" y="503"/>
                </a:lnTo>
                <a:lnTo>
                  <a:pt x="8469" y="514"/>
                </a:lnTo>
                <a:lnTo>
                  <a:pt x="8496" y="537"/>
                </a:lnTo>
                <a:lnTo>
                  <a:pt x="8524" y="563"/>
                </a:lnTo>
                <a:lnTo>
                  <a:pt x="8552" y="591"/>
                </a:lnTo>
                <a:lnTo>
                  <a:pt x="8580" y="624"/>
                </a:lnTo>
                <a:lnTo>
                  <a:pt x="8609" y="661"/>
                </a:lnTo>
                <a:lnTo>
                  <a:pt x="8639" y="700"/>
                </a:lnTo>
                <a:lnTo>
                  <a:pt x="8667" y="743"/>
                </a:lnTo>
                <a:lnTo>
                  <a:pt x="8697" y="788"/>
                </a:lnTo>
                <a:lnTo>
                  <a:pt x="8726" y="836"/>
                </a:lnTo>
                <a:lnTo>
                  <a:pt x="8756" y="886"/>
                </a:lnTo>
                <a:lnTo>
                  <a:pt x="8785" y="939"/>
                </a:lnTo>
                <a:lnTo>
                  <a:pt x="8815" y="994"/>
                </a:lnTo>
                <a:lnTo>
                  <a:pt x="8845" y="1052"/>
                </a:lnTo>
                <a:lnTo>
                  <a:pt x="8874" y="1110"/>
                </a:lnTo>
                <a:lnTo>
                  <a:pt x="8903" y="1172"/>
                </a:lnTo>
                <a:lnTo>
                  <a:pt x="8932" y="1233"/>
                </a:lnTo>
                <a:lnTo>
                  <a:pt x="8961" y="1297"/>
                </a:lnTo>
                <a:lnTo>
                  <a:pt x="8990" y="1362"/>
                </a:lnTo>
                <a:lnTo>
                  <a:pt x="9046" y="1496"/>
                </a:lnTo>
                <a:lnTo>
                  <a:pt x="9102" y="1632"/>
                </a:lnTo>
                <a:lnTo>
                  <a:pt x="9155" y="1771"/>
                </a:lnTo>
                <a:lnTo>
                  <a:pt x="9206" y="1911"/>
                </a:lnTo>
                <a:lnTo>
                  <a:pt x="9255" y="2049"/>
                </a:lnTo>
                <a:lnTo>
                  <a:pt x="9301" y="2187"/>
                </a:lnTo>
                <a:lnTo>
                  <a:pt x="9343" y="2321"/>
                </a:lnTo>
                <a:lnTo>
                  <a:pt x="9150" y="2328"/>
                </a:lnTo>
                <a:lnTo>
                  <a:pt x="8919" y="2334"/>
                </a:lnTo>
                <a:lnTo>
                  <a:pt x="8656" y="2340"/>
                </a:lnTo>
                <a:lnTo>
                  <a:pt x="8368" y="2346"/>
                </a:lnTo>
                <a:lnTo>
                  <a:pt x="7748" y="2355"/>
                </a:lnTo>
                <a:lnTo>
                  <a:pt x="7109" y="2362"/>
                </a:lnTo>
                <a:lnTo>
                  <a:pt x="6511" y="2368"/>
                </a:lnTo>
                <a:lnTo>
                  <a:pt x="6007" y="2372"/>
                </a:lnTo>
                <a:lnTo>
                  <a:pt x="5507" y="2375"/>
                </a:lnTo>
                <a:lnTo>
                  <a:pt x="5008" y="2372"/>
                </a:lnTo>
                <a:lnTo>
                  <a:pt x="4504" y="2368"/>
                </a:lnTo>
                <a:lnTo>
                  <a:pt x="3906" y="2362"/>
                </a:lnTo>
                <a:lnTo>
                  <a:pt x="3268" y="2355"/>
                </a:lnTo>
                <a:lnTo>
                  <a:pt x="2647" y="2346"/>
                </a:lnTo>
                <a:lnTo>
                  <a:pt x="2359" y="2340"/>
                </a:lnTo>
                <a:lnTo>
                  <a:pt x="2096" y="2334"/>
                </a:lnTo>
                <a:lnTo>
                  <a:pt x="1865" y="2328"/>
                </a:lnTo>
                <a:lnTo>
                  <a:pt x="1673" y="2321"/>
                </a:lnTo>
                <a:lnTo>
                  <a:pt x="1715" y="2187"/>
                </a:lnTo>
                <a:lnTo>
                  <a:pt x="1760" y="2049"/>
                </a:lnTo>
                <a:lnTo>
                  <a:pt x="1809" y="1911"/>
                </a:lnTo>
                <a:lnTo>
                  <a:pt x="1860" y="1772"/>
                </a:lnTo>
                <a:lnTo>
                  <a:pt x="1913" y="1634"/>
                </a:lnTo>
                <a:lnTo>
                  <a:pt x="1968" y="1497"/>
                </a:lnTo>
                <a:lnTo>
                  <a:pt x="2025" y="1363"/>
                </a:lnTo>
                <a:lnTo>
                  <a:pt x="2053" y="1298"/>
                </a:lnTo>
                <a:lnTo>
                  <a:pt x="2083" y="1236"/>
                </a:lnTo>
                <a:lnTo>
                  <a:pt x="2111" y="1173"/>
                </a:lnTo>
                <a:lnTo>
                  <a:pt x="2141" y="1112"/>
                </a:lnTo>
                <a:lnTo>
                  <a:pt x="2170" y="1053"/>
                </a:lnTo>
                <a:lnTo>
                  <a:pt x="2200" y="996"/>
                </a:lnTo>
                <a:lnTo>
                  <a:pt x="2230" y="941"/>
                </a:lnTo>
                <a:lnTo>
                  <a:pt x="2259" y="888"/>
                </a:lnTo>
                <a:lnTo>
                  <a:pt x="2288" y="837"/>
                </a:lnTo>
                <a:lnTo>
                  <a:pt x="2317" y="790"/>
                </a:lnTo>
                <a:lnTo>
                  <a:pt x="2347" y="744"/>
                </a:lnTo>
                <a:lnTo>
                  <a:pt x="2376" y="701"/>
                </a:lnTo>
                <a:lnTo>
                  <a:pt x="2405" y="662"/>
                </a:lnTo>
                <a:lnTo>
                  <a:pt x="2433" y="625"/>
                </a:lnTo>
                <a:lnTo>
                  <a:pt x="2462" y="593"/>
                </a:lnTo>
                <a:lnTo>
                  <a:pt x="2490" y="564"/>
                </a:lnTo>
                <a:lnTo>
                  <a:pt x="2517" y="538"/>
                </a:lnTo>
                <a:lnTo>
                  <a:pt x="2546" y="515"/>
                </a:lnTo>
                <a:close/>
                <a:moveTo>
                  <a:pt x="1066" y="6335"/>
                </a:moveTo>
                <a:lnTo>
                  <a:pt x="1066" y="6335"/>
                </a:lnTo>
                <a:lnTo>
                  <a:pt x="1045" y="6335"/>
                </a:lnTo>
                <a:lnTo>
                  <a:pt x="1024" y="6334"/>
                </a:lnTo>
                <a:lnTo>
                  <a:pt x="1001" y="6330"/>
                </a:lnTo>
                <a:lnTo>
                  <a:pt x="981" y="6327"/>
                </a:lnTo>
                <a:lnTo>
                  <a:pt x="960" y="6322"/>
                </a:lnTo>
                <a:lnTo>
                  <a:pt x="939" y="6316"/>
                </a:lnTo>
                <a:lnTo>
                  <a:pt x="919" y="6310"/>
                </a:lnTo>
                <a:lnTo>
                  <a:pt x="900" y="6302"/>
                </a:lnTo>
                <a:lnTo>
                  <a:pt x="881" y="6293"/>
                </a:lnTo>
                <a:lnTo>
                  <a:pt x="864" y="6284"/>
                </a:lnTo>
                <a:lnTo>
                  <a:pt x="845" y="6273"/>
                </a:lnTo>
                <a:lnTo>
                  <a:pt x="828" y="6263"/>
                </a:lnTo>
                <a:lnTo>
                  <a:pt x="811" y="6251"/>
                </a:lnTo>
                <a:lnTo>
                  <a:pt x="795" y="6238"/>
                </a:lnTo>
                <a:lnTo>
                  <a:pt x="779" y="6225"/>
                </a:lnTo>
                <a:lnTo>
                  <a:pt x="764" y="6211"/>
                </a:lnTo>
                <a:lnTo>
                  <a:pt x="751" y="6195"/>
                </a:lnTo>
                <a:lnTo>
                  <a:pt x="737" y="6180"/>
                </a:lnTo>
                <a:lnTo>
                  <a:pt x="724" y="6164"/>
                </a:lnTo>
                <a:lnTo>
                  <a:pt x="712" y="6148"/>
                </a:lnTo>
                <a:lnTo>
                  <a:pt x="701" y="6130"/>
                </a:lnTo>
                <a:lnTo>
                  <a:pt x="691" y="6112"/>
                </a:lnTo>
                <a:lnTo>
                  <a:pt x="681" y="6093"/>
                </a:lnTo>
                <a:lnTo>
                  <a:pt x="673" y="6074"/>
                </a:lnTo>
                <a:lnTo>
                  <a:pt x="666" y="6055"/>
                </a:lnTo>
                <a:lnTo>
                  <a:pt x="659" y="6035"/>
                </a:lnTo>
                <a:lnTo>
                  <a:pt x="653" y="6015"/>
                </a:lnTo>
                <a:lnTo>
                  <a:pt x="648" y="5995"/>
                </a:lnTo>
                <a:lnTo>
                  <a:pt x="644" y="5974"/>
                </a:lnTo>
                <a:lnTo>
                  <a:pt x="642" y="5952"/>
                </a:lnTo>
                <a:lnTo>
                  <a:pt x="640" y="5931"/>
                </a:lnTo>
                <a:lnTo>
                  <a:pt x="640" y="5908"/>
                </a:lnTo>
                <a:lnTo>
                  <a:pt x="640" y="5887"/>
                </a:lnTo>
                <a:lnTo>
                  <a:pt x="642" y="5865"/>
                </a:lnTo>
                <a:lnTo>
                  <a:pt x="644" y="5843"/>
                </a:lnTo>
                <a:lnTo>
                  <a:pt x="648" y="5822"/>
                </a:lnTo>
                <a:lnTo>
                  <a:pt x="653" y="5802"/>
                </a:lnTo>
                <a:lnTo>
                  <a:pt x="659" y="5782"/>
                </a:lnTo>
                <a:lnTo>
                  <a:pt x="666" y="5761"/>
                </a:lnTo>
                <a:lnTo>
                  <a:pt x="673" y="5743"/>
                </a:lnTo>
                <a:lnTo>
                  <a:pt x="681" y="5724"/>
                </a:lnTo>
                <a:lnTo>
                  <a:pt x="691" y="5705"/>
                </a:lnTo>
                <a:lnTo>
                  <a:pt x="701" y="5687"/>
                </a:lnTo>
                <a:lnTo>
                  <a:pt x="712" y="5670"/>
                </a:lnTo>
                <a:lnTo>
                  <a:pt x="724" y="5652"/>
                </a:lnTo>
                <a:lnTo>
                  <a:pt x="737" y="5637"/>
                </a:lnTo>
                <a:lnTo>
                  <a:pt x="751" y="5622"/>
                </a:lnTo>
                <a:lnTo>
                  <a:pt x="764" y="5606"/>
                </a:lnTo>
                <a:lnTo>
                  <a:pt x="779" y="5592"/>
                </a:lnTo>
                <a:lnTo>
                  <a:pt x="795" y="5579"/>
                </a:lnTo>
                <a:lnTo>
                  <a:pt x="811" y="5566"/>
                </a:lnTo>
                <a:lnTo>
                  <a:pt x="828" y="5554"/>
                </a:lnTo>
                <a:lnTo>
                  <a:pt x="845" y="5543"/>
                </a:lnTo>
                <a:lnTo>
                  <a:pt x="864" y="5533"/>
                </a:lnTo>
                <a:lnTo>
                  <a:pt x="881" y="5523"/>
                </a:lnTo>
                <a:lnTo>
                  <a:pt x="900" y="5515"/>
                </a:lnTo>
                <a:lnTo>
                  <a:pt x="919" y="5508"/>
                </a:lnTo>
                <a:lnTo>
                  <a:pt x="939" y="5501"/>
                </a:lnTo>
                <a:lnTo>
                  <a:pt x="960" y="5495"/>
                </a:lnTo>
                <a:lnTo>
                  <a:pt x="981" y="5490"/>
                </a:lnTo>
                <a:lnTo>
                  <a:pt x="1001" y="5487"/>
                </a:lnTo>
                <a:lnTo>
                  <a:pt x="1024" y="5484"/>
                </a:lnTo>
                <a:lnTo>
                  <a:pt x="1045" y="5482"/>
                </a:lnTo>
                <a:lnTo>
                  <a:pt x="1066" y="5482"/>
                </a:lnTo>
                <a:lnTo>
                  <a:pt x="1089" y="5482"/>
                </a:lnTo>
                <a:lnTo>
                  <a:pt x="1110" y="5484"/>
                </a:lnTo>
                <a:lnTo>
                  <a:pt x="1131" y="5487"/>
                </a:lnTo>
                <a:lnTo>
                  <a:pt x="1153" y="5490"/>
                </a:lnTo>
                <a:lnTo>
                  <a:pt x="1173" y="5495"/>
                </a:lnTo>
                <a:lnTo>
                  <a:pt x="1193" y="5501"/>
                </a:lnTo>
                <a:lnTo>
                  <a:pt x="1213" y="5508"/>
                </a:lnTo>
                <a:lnTo>
                  <a:pt x="1233" y="5515"/>
                </a:lnTo>
                <a:lnTo>
                  <a:pt x="1252" y="5523"/>
                </a:lnTo>
                <a:lnTo>
                  <a:pt x="1270" y="5533"/>
                </a:lnTo>
                <a:lnTo>
                  <a:pt x="1288" y="5543"/>
                </a:lnTo>
                <a:lnTo>
                  <a:pt x="1305" y="5554"/>
                </a:lnTo>
                <a:lnTo>
                  <a:pt x="1322" y="5566"/>
                </a:lnTo>
                <a:lnTo>
                  <a:pt x="1337" y="5579"/>
                </a:lnTo>
                <a:lnTo>
                  <a:pt x="1354" y="5592"/>
                </a:lnTo>
                <a:lnTo>
                  <a:pt x="1368" y="5606"/>
                </a:lnTo>
                <a:lnTo>
                  <a:pt x="1382" y="5622"/>
                </a:lnTo>
                <a:lnTo>
                  <a:pt x="1396" y="5637"/>
                </a:lnTo>
                <a:lnTo>
                  <a:pt x="1409" y="5652"/>
                </a:lnTo>
                <a:lnTo>
                  <a:pt x="1420" y="5670"/>
                </a:lnTo>
                <a:lnTo>
                  <a:pt x="1431" y="5687"/>
                </a:lnTo>
                <a:lnTo>
                  <a:pt x="1442" y="5705"/>
                </a:lnTo>
                <a:lnTo>
                  <a:pt x="1451" y="5724"/>
                </a:lnTo>
                <a:lnTo>
                  <a:pt x="1459" y="5743"/>
                </a:lnTo>
                <a:lnTo>
                  <a:pt x="1468" y="5761"/>
                </a:lnTo>
                <a:lnTo>
                  <a:pt x="1474" y="5782"/>
                </a:lnTo>
                <a:lnTo>
                  <a:pt x="1480" y="5802"/>
                </a:lnTo>
                <a:lnTo>
                  <a:pt x="1484" y="5822"/>
                </a:lnTo>
                <a:lnTo>
                  <a:pt x="1488" y="5843"/>
                </a:lnTo>
                <a:lnTo>
                  <a:pt x="1491" y="5865"/>
                </a:lnTo>
                <a:lnTo>
                  <a:pt x="1493" y="5887"/>
                </a:lnTo>
                <a:lnTo>
                  <a:pt x="1494" y="5908"/>
                </a:lnTo>
                <a:lnTo>
                  <a:pt x="1493" y="5931"/>
                </a:lnTo>
                <a:lnTo>
                  <a:pt x="1491" y="5952"/>
                </a:lnTo>
                <a:lnTo>
                  <a:pt x="1488" y="5974"/>
                </a:lnTo>
                <a:lnTo>
                  <a:pt x="1484" y="5995"/>
                </a:lnTo>
                <a:lnTo>
                  <a:pt x="1480" y="6015"/>
                </a:lnTo>
                <a:lnTo>
                  <a:pt x="1474" y="6035"/>
                </a:lnTo>
                <a:lnTo>
                  <a:pt x="1468" y="6055"/>
                </a:lnTo>
                <a:lnTo>
                  <a:pt x="1459" y="6074"/>
                </a:lnTo>
                <a:lnTo>
                  <a:pt x="1451" y="6093"/>
                </a:lnTo>
                <a:lnTo>
                  <a:pt x="1442" y="6112"/>
                </a:lnTo>
                <a:lnTo>
                  <a:pt x="1431" y="6130"/>
                </a:lnTo>
                <a:lnTo>
                  <a:pt x="1420" y="6148"/>
                </a:lnTo>
                <a:lnTo>
                  <a:pt x="1409" y="6164"/>
                </a:lnTo>
                <a:lnTo>
                  <a:pt x="1396" y="6180"/>
                </a:lnTo>
                <a:lnTo>
                  <a:pt x="1382" y="6195"/>
                </a:lnTo>
                <a:lnTo>
                  <a:pt x="1368" y="6211"/>
                </a:lnTo>
                <a:lnTo>
                  <a:pt x="1354" y="6225"/>
                </a:lnTo>
                <a:lnTo>
                  <a:pt x="1337" y="6238"/>
                </a:lnTo>
                <a:lnTo>
                  <a:pt x="1322" y="6251"/>
                </a:lnTo>
                <a:lnTo>
                  <a:pt x="1305" y="6263"/>
                </a:lnTo>
                <a:lnTo>
                  <a:pt x="1288" y="6273"/>
                </a:lnTo>
                <a:lnTo>
                  <a:pt x="1270" y="6284"/>
                </a:lnTo>
                <a:lnTo>
                  <a:pt x="1252" y="6293"/>
                </a:lnTo>
                <a:lnTo>
                  <a:pt x="1233" y="6302"/>
                </a:lnTo>
                <a:lnTo>
                  <a:pt x="1213" y="6310"/>
                </a:lnTo>
                <a:lnTo>
                  <a:pt x="1193" y="6316"/>
                </a:lnTo>
                <a:lnTo>
                  <a:pt x="1173" y="6322"/>
                </a:lnTo>
                <a:lnTo>
                  <a:pt x="1153" y="6327"/>
                </a:lnTo>
                <a:lnTo>
                  <a:pt x="1131" y="6330"/>
                </a:lnTo>
                <a:lnTo>
                  <a:pt x="1110" y="6334"/>
                </a:lnTo>
                <a:lnTo>
                  <a:pt x="1089" y="6335"/>
                </a:lnTo>
                <a:lnTo>
                  <a:pt x="1066" y="6335"/>
                </a:lnTo>
                <a:close/>
                <a:moveTo>
                  <a:pt x="2740" y="4488"/>
                </a:moveTo>
                <a:lnTo>
                  <a:pt x="2740" y="4488"/>
                </a:lnTo>
                <a:lnTo>
                  <a:pt x="2737" y="4507"/>
                </a:lnTo>
                <a:lnTo>
                  <a:pt x="2731" y="4525"/>
                </a:lnTo>
                <a:lnTo>
                  <a:pt x="2724" y="4541"/>
                </a:lnTo>
                <a:lnTo>
                  <a:pt x="2715" y="4558"/>
                </a:lnTo>
                <a:lnTo>
                  <a:pt x="2705" y="4572"/>
                </a:lnTo>
                <a:lnTo>
                  <a:pt x="2694" y="4586"/>
                </a:lnTo>
                <a:lnTo>
                  <a:pt x="2681" y="4598"/>
                </a:lnTo>
                <a:lnTo>
                  <a:pt x="2667" y="4610"/>
                </a:lnTo>
                <a:lnTo>
                  <a:pt x="2651" y="4622"/>
                </a:lnTo>
                <a:lnTo>
                  <a:pt x="2633" y="4632"/>
                </a:lnTo>
                <a:lnTo>
                  <a:pt x="2616" y="4642"/>
                </a:lnTo>
                <a:lnTo>
                  <a:pt x="2598" y="4650"/>
                </a:lnTo>
                <a:lnTo>
                  <a:pt x="2578" y="4658"/>
                </a:lnTo>
                <a:lnTo>
                  <a:pt x="2556" y="4666"/>
                </a:lnTo>
                <a:lnTo>
                  <a:pt x="2535" y="4673"/>
                </a:lnTo>
                <a:lnTo>
                  <a:pt x="2513" y="4679"/>
                </a:lnTo>
                <a:lnTo>
                  <a:pt x="2466" y="4689"/>
                </a:lnTo>
                <a:lnTo>
                  <a:pt x="2417" y="4698"/>
                </a:lnTo>
                <a:lnTo>
                  <a:pt x="2366" y="4705"/>
                </a:lnTo>
                <a:lnTo>
                  <a:pt x="2314" y="4711"/>
                </a:lnTo>
                <a:lnTo>
                  <a:pt x="2260" y="4715"/>
                </a:lnTo>
                <a:lnTo>
                  <a:pt x="2206" y="4719"/>
                </a:lnTo>
                <a:lnTo>
                  <a:pt x="2099" y="4725"/>
                </a:lnTo>
                <a:lnTo>
                  <a:pt x="2044" y="4727"/>
                </a:lnTo>
                <a:lnTo>
                  <a:pt x="1978" y="4728"/>
                </a:lnTo>
                <a:lnTo>
                  <a:pt x="1907" y="4730"/>
                </a:lnTo>
                <a:lnTo>
                  <a:pt x="1831" y="4728"/>
                </a:lnTo>
                <a:lnTo>
                  <a:pt x="1751" y="4725"/>
                </a:lnTo>
                <a:lnTo>
                  <a:pt x="1668" y="4719"/>
                </a:lnTo>
                <a:lnTo>
                  <a:pt x="1625" y="4715"/>
                </a:lnTo>
                <a:lnTo>
                  <a:pt x="1583" y="4711"/>
                </a:lnTo>
                <a:lnTo>
                  <a:pt x="1540" y="4705"/>
                </a:lnTo>
                <a:lnTo>
                  <a:pt x="1497" y="4699"/>
                </a:lnTo>
                <a:lnTo>
                  <a:pt x="1455" y="4692"/>
                </a:lnTo>
                <a:lnTo>
                  <a:pt x="1413" y="4683"/>
                </a:lnTo>
                <a:lnTo>
                  <a:pt x="1372" y="4674"/>
                </a:lnTo>
                <a:lnTo>
                  <a:pt x="1330" y="4663"/>
                </a:lnTo>
                <a:lnTo>
                  <a:pt x="1290" y="4651"/>
                </a:lnTo>
                <a:lnTo>
                  <a:pt x="1251" y="4638"/>
                </a:lnTo>
                <a:lnTo>
                  <a:pt x="1213" y="4624"/>
                </a:lnTo>
                <a:lnTo>
                  <a:pt x="1175" y="4609"/>
                </a:lnTo>
                <a:lnTo>
                  <a:pt x="1140" y="4592"/>
                </a:lnTo>
                <a:lnTo>
                  <a:pt x="1106" y="4574"/>
                </a:lnTo>
                <a:lnTo>
                  <a:pt x="1074" y="4554"/>
                </a:lnTo>
                <a:lnTo>
                  <a:pt x="1044" y="4533"/>
                </a:lnTo>
                <a:lnTo>
                  <a:pt x="1015" y="4510"/>
                </a:lnTo>
                <a:lnTo>
                  <a:pt x="989" y="4485"/>
                </a:lnTo>
                <a:lnTo>
                  <a:pt x="977" y="4472"/>
                </a:lnTo>
                <a:lnTo>
                  <a:pt x="965" y="4459"/>
                </a:lnTo>
                <a:lnTo>
                  <a:pt x="954" y="4445"/>
                </a:lnTo>
                <a:lnTo>
                  <a:pt x="944" y="4431"/>
                </a:lnTo>
                <a:lnTo>
                  <a:pt x="934" y="4417"/>
                </a:lnTo>
                <a:lnTo>
                  <a:pt x="924" y="4400"/>
                </a:lnTo>
                <a:lnTo>
                  <a:pt x="915" y="4382"/>
                </a:lnTo>
                <a:lnTo>
                  <a:pt x="906" y="4365"/>
                </a:lnTo>
                <a:lnTo>
                  <a:pt x="890" y="4326"/>
                </a:lnTo>
                <a:lnTo>
                  <a:pt x="874" y="4283"/>
                </a:lnTo>
                <a:lnTo>
                  <a:pt x="860" y="4238"/>
                </a:lnTo>
                <a:lnTo>
                  <a:pt x="848" y="4189"/>
                </a:lnTo>
                <a:lnTo>
                  <a:pt x="838" y="4138"/>
                </a:lnTo>
                <a:lnTo>
                  <a:pt x="828" y="4086"/>
                </a:lnTo>
                <a:lnTo>
                  <a:pt x="821" y="4032"/>
                </a:lnTo>
                <a:lnTo>
                  <a:pt x="815" y="3977"/>
                </a:lnTo>
                <a:lnTo>
                  <a:pt x="811" y="3921"/>
                </a:lnTo>
                <a:lnTo>
                  <a:pt x="809" y="3865"/>
                </a:lnTo>
                <a:lnTo>
                  <a:pt x="809" y="3809"/>
                </a:lnTo>
                <a:lnTo>
                  <a:pt x="810" y="3753"/>
                </a:lnTo>
                <a:lnTo>
                  <a:pt x="814" y="3699"/>
                </a:lnTo>
                <a:lnTo>
                  <a:pt x="820" y="3644"/>
                </a:lnTo>
                <a:lnTo>
                  <a:pt x="827" y="3593"/>
                </a:lnTo>
                <a:lnTo>
                  <a:pt x="836" y="3542"/>
                </a:lnTo>
                <a:lnTo>
                  <a:pt x="848" y="3495"/>
                </a:lnTo>
                <a:lnTo>
                  <a:pt x="855" y="3472"/>
                </a:lnTo>
                <a:lnTo>
                  <a:pt x="862" y="3450"/>
                </a:lnTo>
                <a:lnTo>
                  <a:pt x="871" y="3429"/>
                </a:lnTo>
                <a:lnTo>
                  <a:pt x="879" y="3408"/>
                </a:lnTo>
                <a:lnTo>
                  <a:pt x="887" y="3390"/>
                </a:lnTo>
                <a:lnTo>
                  <a:pt x="897" y="3371"/>
                </a:lnTo>
                <a:lnTo>
                  <a:pt x="907" y="3353"/>
                </a:lnTo>
                <a:lnTo>
                  <a:pt x="918" y="3336"/>
                </a:lnTo>
                <a:lnTo>
                  <a:pt x="929" y="3321"/>
                </a:lnTo>
                <a:lnTo>
                  <a:pt x="941" y="3307"/>
                </a:lnTo>
                <a:lnTo>
                  <a:pt x="954" y="3294"/>
                </a:lnTo>
                <a:lnTo>
                  <a:pt x="967" y="3282"/>
                </a:lnTo>
                <a:lnTo>
                  <a:pt x="980" y="3271"/>
                </a:lnTo>
                <a:lnTo>
                  <a:pt x="994" y="3262"/>
                </a:lnTo>
                <a:lnTo>
                  <a:pt x="1009" y="3254"/>
                </a:lnTo>
                <a:lnTo>
                  <a:pt x="1025" y="3247"/>
                </a:lnTo>
                <a:lnTo>
                  <a:pt x="1040" y="3243"/>
                </a:lnTo>
                <a:lnTo>
                  <a:pt x="1058" y="3239"/>
                </a:lnTo>
                <a:lnTo>
                  <a:pt x="1074" y="3237"/>
                </a:lnTo>
                <a:lnTo>
                  <a:pt x="1093" y="3237"/>
                </a:lnTo>
                <a:lnTo>
                  <a:pt x="1111" y="3238"/>
                </a:lnTo>
                <a:lnTo>
                  <a:pt x="1131" y="3241"/>
                </a:lnTo>
                <a:lnTo>
                  <a:pt x="1151" y="3246"/>
                </a:lnTo>
                <a:lnTo>
                  <a:pt x="1172" y="3253"/>
                </a:lnTo>
                <a:lnTo>
                  <a:pt x="1193" y="3262"/>
                </a:lnTo>
                <a:lnTo>
                  <a:pt x="1215" y="3272"/>
                </a:lnTo>
                <a:lnTo>
                  <a:pt x="1260" y="3295"/>
                </a:lnTo>
                <a:lnTo>
                  <a:pt x="1304" y="3320"/>
                </a:lnTo>
                <a:lnTo>
                  <a:pt x="1348" y="3346"/>
                </a:lnTo>
                <a:lnTo>
                  <a:pt x="1392" y="3372"/>
                </a:lnTo>
                <a:lnTo>
                  <a:pt x="1436" y="3399"/>
                </a:lnTo>
                <a:lnTo>
                  <a:pt x="1478" y="3426"/>
                </a:lnTo>
                <a:lnTo>
                  <a:pt x="1564" y="3484"/>
                </a:lnTo>
                <a:lnTo>
                  <a:pt x="1648" y="3544"/>
                </a:lnTo>
                <a:lnTo>
                  <a:pt x="1731" y="3604"/>
                </a:lnTo>
                <a:lnTo>
                  <a:pt x="1894" y="3724"/>
                </a:lnTo>
                <a:lnTo>
                  <a:pt x="1975" y="3782"/>
                </a:lnTo>
                <a:lnTo>
                  <a:pt x="2055" y="3836"/>
                </a:lnTo>
                <a:lnTo>
                  <a:pt x="2096" y="3863"/>
                </a:lnTo>
                <a:lnTo>
                  <a:pt x="2136" y="3888"/>
                </a:lnTo>
                <a:lnTo>
                  <a:pt x="2176" y="3913"/>
                </a:lnTo>
                <a:lnTo>
                  <a:pt x="2216" y="3937"/>
                </a:lnTo>
                <a:lnTo>
                  <a:pt x="2257" y="3959"/>
                </a:lnTo>
                <a:lnTo>
                  <a:pt x="2297" y="3981"/>
                </a:lnTo>
                <a:lnTo>
                  <a:pt x="2337" y="4000"/>
                </a:lnTo>
                <a:lnTo>
                  <a:pt x="2378" y="4017"/>
                </a:lnTo>
                <a:lnTo>
                  <a:pt x="2418" y="4034"/>
                </a:lnTo>
                <a:lnTo>
                  <a:pt x="2458" y="4049"/>
                </a:lnTo>
                <a:lnTo>
                  <a:pt x="2498" y="4062"/>
                </a:lnTo>
                <a:lnTo>
                  <a:pt x="2540" y="4073"/>
                </a:lnTo>
                <a:lnTo>
                  <a:pt x="2578" y="4087"/>
                </a:lnTo>
                <a:lnTo>
                  <a:pt x="2611" y="4102"/>
                </a:lnTo>
                <a:lnTo>
                  <a:pt x="2641" y="4117"/>
                </a:lnTo>
                <a:lnTo>
                  <a:pt x="2654" y="4124"/>
                </a:lnTo>
                <a:lnTo>
                  <a:pt x="2667" y="4132"/>
                </a:lnTo>
                <a:lnTo>
                  <a:pt x="2677" y="4142"/>
                </a:lnTo>
                <a:lnTo>
                  <a:pt x="2688" y="4151"/>
                </a:lnTo>
                <a:lnTo>
                  <a:pt x="2697" y="4161"/>
                </a:lnTo>
                <a:lnTo>
                  <a:pt x="2707" y="4170"/>
                </a:lnTo>
                <a:lnTo>
                  <a:pt x="2715" y="4181"/>
                </a:lnTo>
                <a:lnTo>
                  <a:pt x="2722" y="4192"/>
                </a:lnTo>
                <a:lnTo>
                  <a:pt x="2728" y="4202"/>
                </a:lnTo>
                <a:lnTo>
                  <a:pt x="2734" y="4214"/>
                </a:lnTo>
                <a:lnTo>
                  <a:pt x="2739" y="4226"/>
                </a:lnTo>
                <a:lnTo>
                  <a:pt x="2744" y="4239"/>
                </a:lnTo>
                <a:lnTo>
                  <a:pt x="2747" y="4253"/>
                </a:lnTo>
                <a:lnTo>
                  <a:pt x="2750" y="4266"/>
                </a:lnTo>
                <a:lnTo>
                  <a:pt x="2753" y="4297"/>
                </a:lnTo>
                <a:lnTo>
                  <a:pt x="2754" y="4329"/>
                </a:lnTo>
                <a:lnTo>
                  <a:pt x="2754" y="4365"/>
                </a:lnTo>
                <a:lnTo>
                  <a:pt x="2751" y="4403"/>
                </a:lnTo>
                <a:lnTo>
                  <a:pt x="2747" y="4444"/>
                </a:lnTo>
                <a:lnTo>
                  <a:pt x="2740" y="4488"/>
                </a:lnTo>
                <a:close/>
                <a:moveTo>
                  <a:pt x="7282" y="6219"/>
                </a:moveTo>
                <a:lnTo>
                  <a:pt x="7282" y="6219"/>
                </a:lnTo>
                <a:lnTo>
                  <a:pt x="7282" y="6233"/>
                </a:lnTo>
                <a:lnTo>
                  <a:pt x="7280" y="6247"/>
                </a:lnTo>
                <a:lnTo>
                  <a:pt x="7276" y="6260"/>
                </a:lnTo>
                <a:lnTo>
                  <a:pt x="7271" y="6273"/>
                </a:lnTo>
                <a:lnTo>
                  <a:pt x="7266" y="6285"/>
                </a:lnTo>
                <a:lnTo>
                  <a:pt x="7258" y="6297"/>
                </a:lnTo>
                <a:lnTo>
                  <a:pt x="7251" y="6308"/>
                </a:lnTo>
                <a:lnTo>
                  <a:pt x="7242" y="6317"/>
                </a:lnTo>
                <a:lnTo>
                  <a:pt x="7232" y="6327"/>
                </a:lnTo>
                <a:lnTo>
                  <a:pt x="7222" y="6335"/>
                </a:lnTo>
                <a:lnTo>
                  <a:pt x="7210" y="6342"/>
                </a:lnTo>
                <a:lnTo>
                  <a:pt x="7198" y="6348"/>
                </a:lnTo>
                <a:lnTo>
                  <a:pt x="7185" y="6353"/>
                </a:lnTo>
                <a:lnTo>
                  <a:pt x="7171" y="6356"/>
                </a:lnTo>
                <a:lnTo>
                  <a:pt x="7158" y="6357"/>
                </a:lnTo>
                <a:lnTo>
                  <a:pt x="7143" y="6359"/>
                </a:lnTo>
                <a:lnTo>
                  <a:pt x="3873" y="6359"/>
                </a:lnTo>
                <a:lnTo>
                  <a:pt x="3858" y="6357"/>
                </a:lnTo>
                <a:lnTo>
                  <a:pt x="3844" y="6356"/>
                </a:lnTo>
                <a:lnTo>
                  <a:pt x="3831" y="6353"/>
                </a:lnTo>
                <a:lnTo>
                  <a:pt x="3818" y="6348"/>
                </a:lnTo>
                <a:lnTo>
                  <a:pt x="3806" y="6342"/>
                </a:lnTo>
                <a:lnTo>
                  <a:pt x="3794" y="6335"/>
                </a:lnTo>
                <a:lnTo>
                  <a:pt x="3784" y="6327"/>
                </a:lnTo>
                <a:lnTo>
                  <a:pt x="3773" y="6317"/>
                </a:lnTo>
                <a:lnTo>
                  <a:pt x="3765" y="6308"/>
                </a:lnTo>
                <a:lnTo>
                  <a:pt x="3757" y="6297"/>
                </a:lnTo>
                <a:lnTo>
                  <a:pt x="3749" y="6285"/>
                </a:lnTo>
                <a:lnTo>
                  <a:pt x="3744" y="6273"/>
                </a:lnTo>
                <a:lnTo>
                  <a:pt x="3739" y="6260"/>
                </a:lnTo>
                <a:lnTo>
                  <a:pt x="3735" y="6247"/>
                </a:lnTo>
                <a:lnTo>
                  <a:pt x="3734" y="6233"/>
                </a:lnTo>
                <a:lnTo>
                  <a:pt x="3733" y="6219"/>
                </a:lnTo>
                <a:lnTo>
                  <a:pt x="3733" y="5538"/>
                </a:lnTo>
                <a:lnTo>
                  <a:pt x="3734" y="5523"/>
                </a:lnTo>
                <a:lnTo>
                  <a:pt x="3735" y="5509"/>
                </a:lnTo>
                <a:lnTo>
                  <a:pt x="3739" y="5496"/>
                </a:lnTo>
                <a:lnTo>
                  <a:pt x="3744" y="5483"/>
                </a:lnTo>
                <a:lnTo>
                  <a:pt x="3749" y="5471"/>
                </a:lnTo>
                <a:lnTo>
                  <a:pt x="3757" y="5459"/>
                </a:lnTo>
                <a:lnTo>
                  <a:pt x="3765" y="5449"/>
                </a:lnTo>
                <a:lnTo>
                  <a:pt x="3773" y="5439"/>
                </a:lnTo>
                <a:lnTo>
                  <a:pt x="3784" y="5430"/>
                </a:lnTo>
                <a:lnTo>
                  <a:pt x="3794" y="5421"/>
                </a:lnTo>
                <a:lnTo>
                  <a:pt x="3806" y="5416"/>
                </a:lnTo>
                <a:lnTo>
                  <a:pt x="3818" y="5410"/>
                </a:lnTo>
                <a:lnTo>
                  <a:pt x="3831" y="5405"/>
                </a:lnTo>
                <a:lnTo>
                  <a:pt x="3844" y="5401"/>
                </a:lnTo>
                <a:lnTo>
                  <a:pt x="3858" y="5399"/>
                </a:lnTo>
                <a:lnTo>
                  <a:pt x="3873" y="5398"/>
                </a:lnTo>
                <a:lnTo>
                  <a:pt x="7143" y="5398"/>
                </a:lnTo>
                <a:lnTo>
                  <a:pt x="7158" y="5399"/>
                </a:lnTo>
                <a:lnTo>
                  <a:pt x="7171" y="5401"/>
                </a:lnTo>
                <a:lnTo>
                  <a:pt x="7185" y="5405"/>
                </a:lnTo>
                <a:lnTo>
                  <a:pt x="7198" y="5410"/>
                </a:lnTo>
                <a:lnTo>
                  <a:pt x="7210" y="5416"/>
                </a:lnTo>
                <a:lnTo>
                  <a:pt x="7222" y="5421"/>
                </a:lnTo>
                <a:lnTo>
                  <a:pt x="7232" y="5430"/>
                </a:lnTo>
                <a:lnTo>
                  <a:pt x="7242" y="5439"/>
                </a:lnTo>
                <a:lnTo>
                  <a:pt x="7251" y="5449"/>
                </a:lnTo>
                <a:lnTo>
                  <a:pt x="7258" y="5459"/>
                </a:lnTo>
                <a:lnTo>
                  <a:pt x="7266" y="5471"/>
                </a:lnTo>
                <a:lnTo>
                  <a:pt x="7271" y="5483"/>
                </a:lnTo>
                <a:lnTo>
                  <a:pt x="7276" y="5496"/>
                </a:lnTo>
                <a:lnTo>
                  <a:pt x="7280" y="5509"/>
                </a:lnTo>
                <a:lnTo>
                  <a:pt x="7282" y="5523"/>
                </a:lnTo>
                <a:lnTo>
                  <a:pt x="7282" y="5538"/>
                </a:lnTo>
                <a:lnTo>
                  <a:pt x="7282" y="6219"/>
                </a:lnTo>
                <a:close/>
                <a:moveTo>
                  <a:pt x="8916" y="4725"/>
                </a:moveTo>
                <a:lnTo>
                  <a:pt x="8916" y="4725"/>
                </a:lnTo>
                <a:lnTo>
                  <a:pt x="8809" y="4719"/>
                </a:lnTo>
                <a:lnTo>
                  <a:pt x="8756" y="4715"/>
                </a:lnTo>
                <a:lnTo>
                  <a:pt x="8703" y="4711"/>
                </a:lnTo>
                <a:lnTo>
                  <a:pt x="8649" y="4705"/>
                </a:lnTo>
                <a:lnTo>
                  <a:pt x="8598" y="4698"/>
                </a:lnTo>
                <a:lnTo>
                  <a:pt x="8550" y="4689"/>
                </a:lnTo>
                <a:lnTo>
                  <a:pt x="8502" y="4679"/>
                </a:lnTo>
                <a:lnTo>
                  <a:pt x="8480" y="4673"/>
                </a:lnTo>
                <a:lnTo>
                  <a:pt x="8458" y="4666"/>
                </a:lnTo>
                <a:lnTo>
                  <a:pt x="8438" y="4658"/>
                </a:lnTo>
                <a:lnTo>
                  <a:pt x="8418" y="4650"/>
                </a:lnTo>
                <a:lnTo>
                  <a:pt x="8399" y="4642"/>
                </a:lnTo>
                <a:lnTo>
                  <a:pt x="8381" y="4632"/>
                </a:lnTo>
                <a:lnTo>
                  <a:pt x="8365" y="4622"/>
                </a:lnTo>
                <a:lnTo>
                  <a:pt x="8349" y="4610"/>
                </a:lnTo>
                <a:lnTo>
                  <a:pt x="8335" y="4598"/>
                </a:lnTo>
                <a:lnTo>
                  <a:pt x="8322" y="4586"/>
                </a:lnTo>
                <a:lnTo>
                  <a:pt x="8310" y="4572"/>
                </a:lnTo>
                <a:lnTo>
                  <a:pt x="8301" y="4558"/>
                </a:lnTo>
                <a:lnTo>
                  <a:pt x="8291" y="4541"/>
                </a:lnTo>
                <a:lnTo>
                  <a:pt x="8284" y="4525"/>
                </a:lnTo>
                <a:lnTo>
                  <a:pt x="8280" y="4507"/>
                </a:lnTo>
                <a:lnTo>
                  <a:pt x="8275" y="4488"/>
                </a:lnTo>
                <a:lnTo>
                  <a:pt x="8269" y="4444"/>
                </a:lnTo>
                <a:lnTo>
                  <a:pt x="8264" y="4403"/>
                </a:lnTo>
                <a:lnTo>
                  <a:pt x="8262" y="4365"/>
                </a:lnTo>
                <a:lnTo>
                  <a:pt x="8261" y="4329"/>
                </a:lnTo>
                <a:lnTo>
                  <a:pt x="8262" y="4297"/>
                </a:lnTo>
                <a:lnTo>
                  <a:pt x="8265" y="4266"/>
                </a:lnTo>
                <a:lnTo>
                  <a:pt x="8269" y="4253"/>
                </a:lnTo>
                <a:lnTo>
                  <a:pt x="8272" y="4239"/>
                </a:lnTo>
                <a:lnTo>
                  <a:pt x="8276" y="4226"/>
                </a:lnTo>
                <a:lnTo>
                  <a:pt x="8281" y="4214"/>
                </a:lnTo>
                <a:lnTo>
                  <a:pt x="8287" y="4202"/>
                </a:lnTo>
                <a:lnTo>
                  <a:pt x="8294" y="4192"/>
                </a:lnTo>
                <a:lnTo>
                  <a:pt x="8301" y="4181"/>
                </a:lnTo>
                <a:lnTo>
                  <a:pt x="8308" y="4170"/>
                </a:lnTo>
                <a:lnTo>
                  <a:pt x="8317" y="4161"/>
                </a:lnTo>
                <a:lnTo>
                  <a:pt x="8327" y="4151"/>
                </a:lnTo>
                <a:lnTo>
                  <a:pt x="8338" y="4142"/>
                </a:lnTo>
                <a:lnTo>
                  <a:pt x="8349" y="4132"/>
                </a:lnTo>
                <a:lnTo>
                  <a:pt x="8361" y="4124"/>
                </a:lnTo>
                <a:lnTo>
                  <a:pt x="8374" y="4117"/>
                </a:lnTo>
                <a:lnTo>
                  <a:pt x="8404" y="4102"/>
                </a:lnTo>
                <a:lnTo>
                  <a:pt x="8437" y="4087"/>
                </a:lnTo>
                <a:lnTo>
                  <a:pt x="8475" y="4073"/>
                </a:lnTo>
                <a:lnTo>
                  <a:pt x="8517" y="4062"/>
                </a:lnTo>
                <a:lnTo>
                  <a:pt x="8557" y="4049"/>
                </a:lnTo>
                <a:lnTo>
                  <a:pt x="8597" y="4034"/>
                </a:lnTo>
                <a:lnTo>
                  <a:pt x="8637" y="4017"/>
                </a:lnTo>
                <a:lnTo>
                  <a:pt x="8679" y="4000"/>
                </a:lnTo>
                <a:lnTo>
                  <a:pt x="8719" y="3981"/>
                </a:lnTo>
                <a:lnTo>
                  <a:pt x="8758" y="3959"/>
                </a:lnTo>
                <a:lnTo>
                  <a:pt x="8798" y="3937"/>
                </a:lnTo>
                <a:lnTo>
                  <a:pt x="8839" y="3913"/>
                </a:lnTo>
                <a:lnTo>
                  <a:pt x="8879" y="3888"/>
                </a:lnTo>
                <a:lnTo>
                  <a:pt x="8919" y="3863"/>
                </a:lnTo>
                <a:lnTo>
                  <a:pt x="8960" y="3836"/>
                </a:lnTo>
                <a:lnTo>
                  <a:pt x="9040" y="3782"/>
                </a:lnTo>
                <a:lnTo>
                  <a:pt x="9122" y="3724"/>
                </a:lnTo>
                <a:lnTo>
                  <a:pt x="9285" y="3604"/>
                </a:lnTo>
                <a:lnTo>
                  <a:pt x="9368" y="3544"/>
                </a:lnTo>
                <a:lnTo>
                  <a:pt x="9452" y="3484"/>
                </a:lnTo>
                <a:lnTo>
                  <a:pt x="9537" y="3426"/>
                </a:lnTo>
                <a:lnTo>
                  <a:pt x="9579" y="3399"/>
                </a:lnTo>
                <a:lnTo>
                  <a:pt x="9623" y="3372"/>
                </a:lnTo>
                <a:lnTo>
                  <a:pt x="9667" y="3346"/>
                </a:lnTo>
                <a:lnTo>
                  <a:pt x="9711" y="3320"/>
                </a:lnTo>
                <a:lnTo>
                  <a:pt x="9754" y="3295"/>
                </a:lnTo>
                <a:lnTo>
                  <a:pt x="9799" y="3272"/>
                </a:lnTo>
                <a:lnTo>
                  <a:pt x="9822" y="3262"/>
                </a:lnTo>
                <a:lnTo>
                  <a:pt x="9843" y="3253"/>
                </a:lnTo>
                <a:lnTo>
                  <a:pt x="9863" y="3246"/>
                </a:lnTo>
                <a:lnTo>
                  <a:pt x="9884" y="3241"/>
                </a:lnTo>
                <a:lnTo>
                  <a:pt x="9904" y="3238"/>
                </a:lnTo>
                <a:lnTo>
                  <a:pt x="9923" y="3237"/>
                </a:lnTo>
                <a:lnTo>
                  <a:pt x="9940" y="3237"/>
                </a:lnTo>
                <a:lnTo>
                  <a:pt x="9958" y="3239"/>
                </a:lnTo>
                <a:lnTo>
                  <a:pt x="9975" y="3243"/>
                </a:lnTo>
                <a:lnTo>
                  <a:pt x="9990" y="3247"/>
                </a:lnTo>
                <a:lnTo>
                  <a:pt x="10007" y="3254"/>
                </a:lnTo>
                <a:lnTo>
                  <a:pt x="10021" y="3262"/>
                </a:lnTo>
                <a:lnTo>
                  <a:pt x="10035" y="3271"/>
                </a:lnTo>
                <a:lnTo>
                  <a:pt x="10049" y="3282"/>
                </a:lnTo>
                <a:lnTo>
                  <a:pt x="10062" y="3294"/>
                </a:lnTo>
                <a:lnTo>
                  <a:pt x="10074" y="3307"/>
                </a:lnTo>
                <a:lnTo>
                  <a:pt x="10086" y="3321"/>
                </a:lnTo>
                <a:lnTo>
                  <a:pt x="10098" y="3336"/>
                </a:lnTo>
                <a:lnTo>
                  <a:pt x="10109" y="3353"/>
                </a:lnTo>
                <a:lnTo>
                  <a:pt x="10118" y="3371"/>
                </a:lnTo>
                <a:lnTo>
                  <a:pt x="10128" y="3390"/>
                </a:lnTo>
                <a:lnTo>
                  <a:pt x="10137" y="3408"/>
                </a:lnTo>
                <a:lnTo>
                  <a:pt x="10145" y="3429"/>
                </a:lnTo>
                <a:lnTo>
                  <a:pt x="10153" y="3450"/>
                </a:lnTo>
                <a:lnTo>
                  <a:pt x="10161" y="3472"/>
                </a:lnTo>
                <a:lnTo>
                  <a:pt x="10167" y="3495"/>
                </a:lnTo>
                <a:lnTo>
                  <a:pt x="10179" y="3542"/>
                </a:lnTo>
                <a:lnTo>
                  <a:pt x="10188" y="3593"/>
                </a:lnTo>
                <a:lnTo>
                  <a:pt x="10196" y="3644"/>
                </a:lnTo>
                <a:lnTo>
                  <a:pt x="10201" y="3699"/>
                </a:lnTo>
                <a:lnTo>
                  <a:pt x="10205" y="3753"/>
                </a:lnTo>
                <a:lnTo>
                  <a:pt x="10207" y="3809"/>
                </a:lnTo>
                <a:lnTo>
                  <a:pt x="10207" y="3865"/>
                </a:lnTo>
                <a:lnTo>
                  <a:pt x="10205" y="3921"/>
                </a:lnTo>
                <a:lnTo>
                  <a:pt x="10200" y="3977"/>
                </a:lnTo>
                <a:lnTo>
                  <a:pt x="10195" y="4032"/>
                </a:lnTo>
                <a:lnTo>
                  <a:pt x="10187" y="4086"/>
                </a:lnTo>
                <a:lnTo>
                  <a:pt x="10179" y="4138"/>
                </a:lnTo>
                <a:lnTo>
                  <a:pt x="10168" y="4189"/>
                </a:lnTo>
                <a:lnTo>
                  <a:pt x="10155" y="4238"/>
                </a:lnTo>
                <a:lnTo>
                  <a:pt x="10142" y="4283"/>
                </a:lnTo>
                <a:lnTo>
                  <a:pt x="10126" y="4326"/>
                </a:lnTo>
                <a:lnTo>
                  <a:pt x="10110" y="4365"/>
                </a:lnTo>
                <a:lnTo>
                  <a:pt x="10100" y="4382"/>
                </a:lnTo>
                <a:lnTo>
                  <a:pt x="10091" y="4400"/>
                </a:lnTo>
                <a:lnTo>
                  <a:pt x="10081" y="4417"/>
                </a:lnTo>
                <a:lnTo>
                  <a:pt x="10072" y="4431"/>
                </a:lnTo>
                <a:lnTo>
                  <a:pt x="10061" y="4445"/>
                </a:lnTo>
                <a:lnTo>
                  <a:pt x="10051" y="4459"/>
                </a:lnTo>
                <a:lnTo>
                  <a:pt x="10039" y="4472"/>
                </a:lnTo>
                <a:lnTo>
                  <a:pt x="10027" y="4485"/>
                </a:lnTo>
                <a:lnTo>
                  <a:pt x="10000" y="4510"/>
                </a:lnTo>
                <a:lnTo>
                  <a:pt x="9972" y="4533"/>
                </a:lnTo>
                <a:lnTo>
                  <a:pt x="9942" y="4554"/>
                </a:lnTo>
                <a:lnTo>
                  <a:pt x="9910" y="4574"/>
                </a:lnTo>
                <a:lnTo>
                  <a:pt x="9875" y="4592"/>
                </a:lnTo>
                <a:lnTo>
                  <a:pt x="9840" y="4609"/>
                </a:lnTo>
                <a:lnTo>
                  <a:pt x="9803" y="4624"/>
                </a:lnTo>
                <a:lnTo>
                  <a:pt x="9765" y="4638"/>
                </a:lnTo>
                <a:lnTo>
                  <a:pt x="9725" y="4651"/>
                </a:lnTo>
                <a:lnTo>
                  <a:pt x="9685" y="4663"/>
                </a:lnTo>
                <a:lnTo>
                  <a:pt x="9644" y="4674"/>
                </a:lnTo>
                <a:lnTo>
                  <a:pt x="9603" y="4683"/>
                </a:lnTo>
                <a:lnTo>
                  <a:pt x="9560" y="4692"/>
                </a:lnTo>
                <a:lnTo>
                  <a:pt x="9518" y="4699"/>
                </a:lnTo>
                <a:lnTo>
                  <a:pt x="9475" y="4705"/>
                </a:lnTo>
                <a:lnTo>
                  <a:pt x="9432" y="4711"/>
                </a:lnTo>
                <a:lnTo>
                  <a:pt x="9390" y="4715"/>
                </a:lnTo>
                <a:lnTo>
                  <a:pt x="9347" y="4719"/>
                </a:lnTo>
                <a:lnTo>
                  <a:pt x="9264" y="4725"/>
                </a:lnTo>
                <a:lnTo>
                  <a:pt x="9183" y="4728"/>
                </a:lnTo>
                <a:lnTo>
                  <a:pt x="9108" y="4730"/>
                </a:lnTo>
                <a:lnTo>
                  <a:pt x="9037" y="4728"/>
                </a:lnTo>
                <a:lnTo>
                  <a:pt x="8971" y="4727"/>
                </a:lnTo>
                <a:lnTo>
                  <a:pt x="8916" y="4725"/>
                </a:lnTo>
                <a:close/>
                <a:moveTo>
                  <a:pt x="9949" y="6335"/>
                </a:moveTo>
                <a:lnTo>
                  <a:pt x="9949" y="6335"/>
                </a:lnTo>
                <a:lnTo>
                  <a:pt x="9926" y="6335"/>
                </a:lnTo>
                <a:lnTo>
                  <a:pt x="9905" y="6334"/>
                </a:lnTo>
                <a:lnTo>
                  <a:pt x="9884" y="6330"/>
                </a:lnTo>
                <a:lnTo>
                  <a:pt x="9862" y="6327"/>
                </a:lnTo>
                <a:lnTo>
                  <a:pt x="9842" y="6322"/>
                </a:lnTo>
                <a:lnTo>
                  <a:pt x="9822" y="6316"/>
                </a:lnTo>
                <a:lnTo>
                  <a:pt x="9802" y="6310"/>
                </a:lnTo>
                <a:lnTo>
                  <a:pt x="9783" y="6302"/>
                </a:lnTo>
                <a:lnTo>
                  <a:pt x="9764" y="6293"/>
                </a:lnTo>
                <a:lnTo>
                  <a:pt x="9745" y="6284"/>
                </a:lnTo>
                <a:lnTo>
                  <a:pt x="9727" y="6273"/>
                </a:lnTo>
                <a:lnTo>
                  <a:pt x="9709" y="6263"/>
                </a:lnTo>
                <a:lnTo>
                  <a:pt x="9693" y="6251"/>
                </a:lnTo>
                <a:lnTo>
                  <a:pt x="9677" y="6238"/>
                </a:lnTo>
                <a:lnTo>
                  <a:pt x="9662" y="6225"/>
                </a:lnTo>
                <a:lnTo>
                  <a:pt x="9647" y="6211"/>
                </a:lnTo>
                <a:lnTo>
                  <a:pt x="9632" y="6195"/>
                </a:lnTo>
                <a:lnTo>
                  <a:pt x="9619" y="6180"/>
                </a:lnTo>
                <a:lnTo>
                  <a:pt x="9606" y="6164"/>
                </a:lnTo>
                <a:lnTo>
                  <a:pt x="9595" y="6148"/>
                </a:lnTo>
                <a:lnTo>
                  <a:pt x="9584" y="6130"/>
                </a:lnTo>
                <a:lnTo>
                  <a:pt x="9573" y="6112"/>
                </a:lnTo>
                <a:lnTo>
                  <a:pt x="9564" y="6093"/>
                </a:lnTo>
                <a:lnTo>
                  <a:pt x="9555" y="6074"/>
                </a:lnTo>
                <a:lnTo>
                  <a:pt x="9548" y="6055"/>
                </a:lnTo>
                <a:lnTo>
                  <a:pt x="9541" y="6035"/>
                </a:lnTo>
                <a:lnTo>
                  <a:pt x="9535" y="6015"/>
                </a:lnTo>
                <a:lnTo>
                  <a:pt x="9531" y="5995"/>
                </a:lnTo>
                <a:lnTo>
                  <a:pt x="9527" y="5974"/>
                </a:lnTo>
                <a:lnTo>
                  <a:pt x="9525" y="5952"/>
                </a:lnTo>
                <a:lnTo>
                  <a:pt x="9522" y="5931"/>
                </a:lnTo>
                <a:lnTo>
                  <a:pt x="9522" y="5908"/>
                </a:lnTo>
                <a:lnTo>
                  <a:pt x="9522" y="5887"/>
                </a:lnTo>
                <a:lnTo>
                  <a:pt x="9525" y="5865"/>
                </a:lnTo>
                <a:lnTo>
                  <a:pt x="9527" y="5843"/>
                </a:lnTo>
                <a:lnTo>
                  <a:pt x="9531" y="5822"/>
                </a:lnTo>
                <a:lnTo>
                  <a:pt x="9535" y="5802"/>
                </a:lnTo>
                <a:lnTo>
                  <a:pt x="9541" y="5782"/>
                </a:lnTo>
                <a:lnTo>
                  <a:pt x="9548" y="5761"/>
                </a:lnTo>
                <a:lnTo>
                  <a:pt x="9555" y="5743"/>
                </a:lnTo>
                <a:lnTo>
                  <a:pt x="9564" y="5724"/>
                </a:lnTo>
                <a:lnTo>
                  <a:pt x="9573" y="5705"/>
                </a:lnTo>
                <a:lnTo>
                  <a:pt x="9584" y="5687"/>
                </a:lnTo>
                <a:lnTo>
                  <a:pt x="9595" y="5670"/>
                </a:lnTo>
                <a:lnTo>
                  <a:pt x="9606" y="5652"/>
                </a:lnTo>
                <a:lnTo>
                  <a:pt x="9619" y="5637"/>
                </a:lnTo>
                <a:lnTo>
                  <a:pt x="9632" y="5622"/>
                </a:lnTo>
                <a:lnTo>
                  <a:pt x="9647" y="5606"/>
                </a:lnTo>
                <a:lnTo>
                  <a:pt x="9662" y="5592"/>
                </a:lnTo>
                <a:lnTo>
                  <a:pt x="9677" y="5579"/>
                </a:lnTo>
                <a:lnTo>
                  <a:pt x="9693" y="5566"/>
                </a:lnTo>
                <a:lnTo>
                  <a:pt x="9709" y="5554"/>
                </a:lnTo>
                <a:lnTo>
                  <a:pt x="9727" y="5543"/>
                </a:lnTo>
                <a:lnTo>
                  <a:pt x="9745" y="5533"/>
                </a:lnTo>
                <a:lnTo>
                  <a:pt x="9764" y="5523"/>
                </a:lnTo>
                <a:lnTo>
                  <a:pt x="9783" y="5515"/>
                </a:lnTo>
                <a:lnTo>
                  <a:pt x="9802" y="5508"/>
                </a:lnTo>
                <a:lnTo>
                  <a:pt x="9822" y="5501"/>
                </a:lnTo>
                <a:lnTo>
                  <a:pt x="9842" y="5495"/>
                </a:lnTo>
                <a:lnTo>
                  <a:pt x="9862" y="5490"/>
                </a:lnTo>
                <a:lnTo>
                  <a:pt x="9884" y="5487"/>
                </a:lnTo>
                <a:lnTo>
                  <a:pt x="9905" y="5484"/>
                </a:lnTo>
                <a:lnTo>
                  <a:pt x="9926" y="5482"/>
                </a:lnTo>
                <a:lnTo>
                  <a:pt x="9949" y="5482"/>
                </a:lnTo>
                <a:lnTo>
                  <a:pt x="9970" y="5482"/>
                </a:lnTo>
                <a:lnTo>
                  <a:pt x="9993" y="5484"/>
                </a:lnTo>
                <a:lnTo>
                  <a:pt x="10014" y="5487"/>
                </a:lnTo>
                <a:lnTo>
                  <a:pt x="10035" y="5490"/>
                </a:lnTo>
                <a:lnTo>
                  <a:pt x="10055" y="5495"/>
                </a:lnTo>
                <a:lnTo>
                  <a:pt x="10076" y="5501"/>
                </a:lnTo>
                <a:lnTo>
                  <a:pt x="10096" y="5508"/>
                </a:lnTo>
                <a:lnTo>
                  <a:pt x="10115" y="5515"/>
                </a:lnTo>
                <a:lnTo>
                  <a:pt x="10134" y="5523"/>
                </a:lnTo>
                <a:lnTo>
                  <a:pt x="10153" y="5533"/>
                </a:lnTo>
                <a:lnTo>
                  <a:pt x="10170" y="5543"/>
                </a:lnTo>
                <a:lnTo>
                  <a:pt x="10187" y="5554"/>
                </a:lnTo>
                <a:lnTo>
                  <a:pt x="10205" y="5566"/>
                </a:lnTo>
                <a:lnTo>
                  <a:pt x="10220" y="5579"/>
                </a:lnTo>
                <a:lnTo>
                  <a:pt x="10235" y="5592"/>
                </a:lnTo>
                <a:lnTo>
                  <a:pt x="10251" y="5606"/>
                </a:lnTo>
                <a:lnTo>
                  <a:pt x="10265" y="5622"/>
                </a:lnTo>
                <a:lnTo>
                  <a:pt x="10278" y="5637"/>
                </a:lnTo>
                <a:lnTo>
                  <a:pt x="10291" y="5652"/>
                </a:lnTo>
                <a:lnTo>
                  <a:pt x="10303" y="5670"/>
                </a:lnTo>
                <a:lnTo>
                  <a:pt x="10314" y="5687"/>
                </a:lnTo>
                <a:lnTo>
                  <a:pt x="10324" y="5705"/>
                </a:lnTo>
                <a:lnTo>
                  <a:pt x="10334" y="5724"/>
                </a:lnTo>
                <a:lnTo>
                  <a:pt x="10342" y="5743"/>
                </a:lnTo>
                <a:lnTo>
                  <a:pt x="10350" y="5761"/>
                </a:lnTo>
                <a:lnTo>
                  <a:pt x="10356" y="5782"/>
                </a:lnTo>
                <a:lnTo>
                  <a:pt x="10362" y="5802"/>
                </a:lnTo>
                <a:lnTo>
                  <a:pt x="10367" y="5822"/>
                </a:lnTo>
                <a:lnTo>
                  <a:pt x="10371" y="5843"/>
                </a:lnTo>
                <a:lnTo>
                  <a:pt x="10374" y="5865"/>
                </a:lnTo>
                <a:lnTo>
                  <a:pt x="10375" y="5887"/>
                </a:lnTo>
                <a:lnTo>
                  <a:pt x="10376" y="5908"/>
                </a:lnTo>
                <a:lnTo>
                  <a:pt x="10375" y="5931"/>
                </a:lnTo>
                <a:lnTo>
                  <a:pt x="10374" y="5952"/>
                </a:lnTo>
                <a:lnTo>
                  <a:pt x="10371" y="5974"/>
                </a:lnTo>
                <a:lnTo>
                  <a:pt x="10367" y="5995"/>
                </a:lnTo>
                <a:lnTo>
                  <a:pt x="10362" y="6015"/>
                </a:lnTo>
                <a:lnTo>
                  <a:pt x="10356" y="6035"/>
                </a:lnTo>
                <a:lnTo>
                  <a:pt x="10350" y="6055"/>
                </a:lnTo>
                <a:lnTo>
                  <a:pt x="10342" y="6074"/>
                </a:lnTo>
                <a:lnTo>
                  <a:pt x="10334" y="6093"/>
                </a:lnTo>
                <a:lnTo>
                  <a:pt x="10324" y="6112"/>
                </a:lnTo>
                <a:lnTo>
                  <a:pt x="10314" y="6130"/>
                </a:lnTo>
                <a:lnTo>
                  <a:pt x="10303" y="6148"/>
                </a:lnTo>
                <a:lnTo>
                  <a:pt x="10291" y="6164"/>
                </a:lnTo>
                <a:lnTo>
                  <a:pt x="10278" y="6180"/>
                </a:lnTo>
                <a:lnTo>
                  <a:pt x="10265" y="6195"/>
                </a:lnTo>
                <a:lnTo>
                  <a:pt x="10251" y="6211"/>
                </a:lnTo>
                <a:lnTo>
                  <a:pt x="10235" y="6225"/>
                </a:lnTo>
                <a:lnTo>
                  <a:pt x="10220" y="6238"/>
                </a:lnTo>
                <a:lnTo>
                  <a:pt x="10205" y="6251"/>
                </a:lnTo>
                <a:lnTo>
                  <a:pt x="10187" y="6263"/>
                </a:lnTo>
                <a:lnTo>
                  <a:pt x="10170" y="6273"/>
                </a:lnTo>
                <a:lnTo>
                  <a:pt x="10153" y="6284"/>
                </a:lnTo>
                <a:lnTo>
                  <a:pt x="10134" y="6293"/>
                </a:lnTo>
                <a:lnTo>
                  <a:pt x="10115" y="6302"/>
                </a:lnTo>
                <a:lnTo>
                  <a:pt x="10096" y="6310"/>
                </a:lnTo>
                <a:lnTo>
                  <a:pt x="10076" y="6316"/>
                </a:lnTo>
                <a:lnTo>
                  <a:pt x="10055" y="6322"/>
                </a:lnTo>
                <a:lnTo>
                  <a:pt x="10035" y="6327"/>
                </a:lnTo>
                <a:lnTo>
                  <a:pt x="10014" y="6330"/>
                </a:lnTo>
                <a:lnTo>
                  <a:pt x="9993" y="6334"/>
                </a:lnTo>
                <a:lnTo>
                  <a:pt x="9970" y="6335"/>
                </a:lnTo>
                <a:lnTo>
                  <a:pt x="9949" y="6335"/>
                </a:lnTo>
                <a:close/>
              </a:path>
            </a:pathLst>
          </a:custGeom>
          <a:solidFill>
            <a:srgbClr val="9F1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616462" y="1759628"/>
            <a:ext cx="4031075" cy="1669372"/>
            <a:chOff x="1628894" y="1759628"/>
            <a:chExt cx="4031075" cy="1669372"/>
          </a:xfrm>
        </p:grpSpPr>
        <p:sp>
          <p:nvSpPr>
            <p:cNvPr id="20" name="圆角矩形 19"/>
            <p:cNvSpPr/>
            <p:nvPr/>
          </p:nvSpPr>
          <p:spPr>
            <a:xfrm>
              <a:off x="1628894" y="1759628"/>
              <a:ext cx="2027134" cy="46904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rgbClr val="9F1014"/>
                  </a:solidFill>
                  <a:latin typeface="+mj-lt"/>
                </a:rPr>
                <a:t>添加标题</a:t>
              </a:r>
              <a:endParaRPr lang="zh-CN" altLang="en-US" sz="2400" dirty="0">
                <a:solidFill>
                  <a:srgbClr val="9F1014"/>
                </a:solidFill>
                <a:latin typeface="+mj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901276" y="2228671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616462" y="3670363"/>
            <a:ext cx="4031075" cy="1669372"/>
            <a:chOff x="1628894" y="1759628"/>
            <a:chExt cx="4031075" cy="1669372"/>
          </a:xfrm>
        </p:grpSpPr>
        <p:sp>
          <p:nvSpPr>
            <p:cNvPr id="23" name="圆角矩形 22"/>
            <p:cNvSpPr/>
            <p:nvPr/>
          </p:nvSpPr>
          <p:spPr>
            <a:xfrm>
              <a:off x="1628894" y="1759628"/>
              <a:ext cx="2027134" cy="46904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rgbClr val="9F1014"/>
                  </a:solidFill>
                  <a:latin typeface="+mj-lt"/>
                </a:rPr>
                <a:t>添加标题</a:t>
              </a:r>
              <a:endParaRPr lang="zh-CN" altLang="en-US" sz="2400" dirty="0">
                <a:solidFill>
                  <a:srgbClr val="9F1014"/>
                </a:solidFill>
                <a:latin typeface="+mj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901276" y="2228671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640490" y="3670363"/>
            <a:ext cx="4031075" cy="1669372"/>
            <a:chOff x="1628894" y="1759628"/>
            <a:chExt cx="4031075" cy="1669372"/>
          </a:xfrm>
        </p:grpSpPr>
        <p:sp>
          <p:nvSpPr>
            <p:cNvPr id="26" name="圆角矩形 25"/>
            <p:cNvSpPr/>
            <p:nvPr/>
          </p:nvSpPr>
          <p:spPr>
            <a:xfrm>
              <a:off x="1628894" y="1759628"/>
              <a:ext cx="2027134" cy="46904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dirty="0" smtClean="0">
                  <a:solidFill>
                    <a:srgbClr val="9F1014"/>
                  </a:solidFill>
                  <a:latin typeface="+mj-lt"/>
                </a:rPr>
                <a:t>添加标题</a:t>
              </a:r>
              <a:endParaRPr lang="zh-CN" altLang="en-US" sz="2400" dirty="0">
                <a:solidFill>
                  <a:srgbClr val="9F1014"/>
                </a:solidFill>
                <a:latin typeface="+mj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901276" y="2228671"/>
              <a:ext cx="375869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292">
        <p:blinds dir="vert"/>
      </p:transition>
    </mc:Choice>
    <mc:Fallback>
      <p:transition spd="slow" advTm="10292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5" grpId="0" animBg="1"/>
      <p:bldP spid="16" grpId="0" animBg="1"/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grpSp>
        <p:nvGrpSpPr>
          <p:cNvPr id="42" name="组合 41"/>
          <p:cNvGrpSpPr/>
          <p:nvPr/>
        </p:nvGrpSpPr>
        <p:grpSpPr>
          <a:xfrm>
            <a:off x="771622" y="1829822"/>
            <a:ext cx="4738212" cy="3916921"/>
            <a:chOff x="323528" y="836712"/>
            <a:chExt cx="4738212" cy="3916921"/>
          </a:xfrm>
          <a:solidFill>
            <a:srgbClr val="E7E6E6">
              <a:lumMod val="75000"/>
            </a:srgbClr>
          </a:solidFill>
        </p:grpSpPr>
        <p:sp>
          <p:nvSpPr>
            <p:cNvPr id="43" name="内蒙古"/>
            <p:cNvSpPr/>
            <p:nvPr/>
          </p:nvSpPr>
          <p:spPr bwMode="auto">
            <a:xfrm>
              <a:off x="2313054" y="880363"/>
              <a:ext cx="2076785" cy="1772216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44" name="甘肃"/>
            <p:cNvSpPr/>
            <p:nvPr/>
          </p:nvSpPr>
          <p:spPr bwMode="auto">
            <a:xfrm>
              <a:off x="1914567" y="2079301"/>
              <a:ext cx="1326349" cy="1123276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45" name="宁夏"/>
            <p:cNvSpPr/>
            <p:nvPr/>
          </p:nvSpPr>
          <p:spPr bwMode="auto">
            <a:xfrm>
              <a:off x="2856975" y="2469248"/>
              <a:ext cx="267597" cy="442327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46" name="新疆"/>
            <p:cNvSpPr/>
            <p:nvPr/>
          </p:nvSpPr>
          <p:spPr bwMode="auto">
            <a:xfrm>
              <a:off x="323528" y="1305230"/>
              <a:ext cx="1896449" cy="143465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47" name="青海"/>
            <p:cNvSpPr/>
            <p:nvPr/>
          </p:nvSpPr>
          <p:spPr bwMode="auto">
            <a:xfrm>
              <a:off x="1553894" y="2431416"/>
              <a:ext cx="1180917" cy="846823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48" name="四川"/>
            <p:cNvSpPr/>
            <p:nvPr/>
          </p:nvSpPr>
          <p:spPr bwMode="auto">
            <a:xfrm>
              <a:off x="2231610" y="3025064"/>
              <a:ext cx="1020943" cy="896292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49" name="西藏"/>
            <p:cNvSpPr/>
            <p:nvPr/>
          </p:nvSpPr>
          <p:spPr bwMode="auto">
            <a:xfrm>
              <a:off x="535860" y="2661309"/>
              <a:ext cx="1826641" cy="1111638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50" name="云南"/>
            <p:cNvSpPr/>
            <p:nvPr/>
          </p:nvSpPr>
          <p:spPr bwMode="auto">
            <a:xfrm>
              <a:off x="2199615" y="3586703"/>
              <a:ext cx="826060" cy="861373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51" name="贵州"/>
            <p:cNvSpPr/>
            <p:nvPr/>
          </p:nvSpPr>
          <p:spPr bwMode="auto">
            <a:xfrm>
              <a:off x="2792982" y="3575062"/>
              <a:ext cx="558462" cy="483067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52" name="广西"/>
            <p:cNvSpPr/>
            <p:nvPr/>
          </p:nvSpPr>
          <p:spPr bwMode="auto">
            <a:xfrm>
              <a:off x="2883152" y="3871886"/>
              <a:ext cx="730073" cy="555818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53" name="重庆"/>
            <p:cNvSpPr/>
            <p:nvPr/>
          </p:nvSpPr>
          <p:spPr bwMode="auto">
            <a:xfrm>
              <a:off x="2984955" y="3260779"/>
              <a:ext cx="413029" cy="419046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54" name="陕西"/>
            <p:cNvSpPr/>
            <p:nvPr/>
          </p:nvSpPr>
          <p:spPr bwMode="auto">
            <a:xfrm>
              <a:off x="2984954" y="2445966"/>
              <a:ext cx="471203" cy="841003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55" name="山西"/>
            <p:cNvSpPr/>
            <p:nvPr/>
          </p:nvSpPr>
          <p:spPr bwMode="auto">
            <a:xfrm>
              <a:off x="3392169" y="2288824"/>
              <a:ext cx="314137" cy="689680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56" name="湖南"/>
            <p:cNvSpPr/>
            <p:nvPr/>
          </p:nvSpPr>
          <p:spPr bwMode="auto">
            <a:xfrm>
              <a:off x="3310724" y="3464480"/>
              <a:ext cx="500290" cy="582008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57" name="湖北"/>
            <p:cNvSpPr/>
            <p:nvPr/>
          </p:nvSpPr>
          <p:spPr bwMode="auto">
            <a:xfrm>
              <a:off x="3252552" y="3129825"/>
              <a:ext cx="709713" cy="445238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58" name="广东"/>
            <p:cNvSpPr/>
            <p:nvPr/>
          </p:nvSpPr>
          <p:spPr bwMode="auto">
            <a:xfrm>
              <a:off x="3409619" y="3947547"/>
              <a:ext cx="738800" cy="584919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59" name="江西"/>
            <p:cNvSpPr/>
            <p:nvPr/>
          </p:nvSpPr>
          <p:spPr bwMode="auto">
            <a:xfrm>
              <a:off x="3758660" y="3441199"/>
              <a:ext cx="442116" cy="602379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0" name="福建"/>
            <p:cNvSpPr/>
            <p:nvPr/>
          </p:nvSpPr>
          <p:spPr bwMode="auto">
            <a:xfrm>
              <a:off x="3988443" y="3601251"/>
              <a:ext cx="410121" cy="500527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1" name="浙江"/>
            <p:cNvSpPr/>
            <p:nvPr/>
          </p:nvSpPr>
          <p:spPr bwMode="auto">
            <a:xfrm>
              <a:off x="4171688" y="3284058"/>
              <a:ext cx="351946" cy="407406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2" name="安徽"/>
            <p:cNvSpPr/>
            <p:nvPr/>
          </p:nvSpPr>
          <p:spPr bwMode="auto">
            <a:xfrm>
              <a:off x="3828466" y="2931943"/>
              <a:ext cx="445025" cy="544178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3" name="天津"/>
            <p:cNvSpPr/>
            <p:nvPr/>
          </p:nvSpPr>
          <p:spPr bwMode="auto">
            <a:xfrm>
              <a:off x="3915725" y="2303374"/>
              <a:ext cx="116347" cy="168781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4" name="北京"/>
            <p:cNvSpPr/>
            <p:nvPr/>
          </p:nvSpPr>
          <p:spPr bwMode="auto">
            <a:xfrm>
              <a:off x="3799380" y="2227713"/>
              <a:ext cx="154159" cy="165873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5" name="辽宁"/>
            <p:cNvSpPr/>
            <p:nvPr/>
          </p:nvSpPr>
          <p:spPr bwMode="auto">
            <a:xfrm>
              <a:off x="4061157" y="1898878"/>
              <a:ext cx="546829" cy="520898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6" name="吉林"/>
            <p:cNvSpPr/>
            <p:nvPr/>
          </p:nvSpPr>
          <p:spPr bwMode="auto">
            <a:xfrm>
              <a:off x="4183323" y="1584593"/>
              <a:ext cx="779522" cy="529628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7" name="黑龙江"/>
            <p:cNvSpPr/>
            <p:nvPr/>
          </p:nvSpPr>
          <p:spPr bwMode="auto">
            <a:xfrm>
              <a:off x="4017530" y="836712"/>
              <a:ext cx="1044210" cy="948674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8" name="山东"/>
            <p:cNvSpPr/>
            <p:nvPr/>
          </p:nvSpPr>
          <p:spPr bwMode="auto">
            <a:xfrm>
              <a:off x="3811014" y="2539089"/>
              <a:ext cx="631179" cy="395766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69" name="上海"/>
            <p:cNvSpPr/>
            <p:nvPr/>
          </p:nvSpPr>
          <p:spPr bwMode="auto">
            <a:xfrm>
              <a:off x="4401475" y="3196756"/>
              <a:ext cx="98894" cy="87300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70" name="江苏"/>
            <p:cNvSpPr/>
            <p:nvPr/>
          </p:nvSpPr>
          <p:spPr bwMode="auto">
            <a:xfrm>
              <a:off x="3938996" y="2862101"/>
              <a:ext cx="549737" cy="424867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71" name="河北"/>
            <p:cNvSpPr/>
            <p:nvPr/>
          </p:nvSpPr>
          <p:spPr bwMode="auto">
            <a:xfrm>
              <a:off x="3651039" y="2050200"/>
              <a:ext cx="511924" cy="730421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72" name="河南"/>
            <p:cNvSpPr/>
            <p:nvPr/>
          </p:nvSpPr>
          <p:spPr bwMode="auto">
            <a:xfrm>
              <a:off x="3418346" y="2751521"/>
              <a:ext cx="538103" cy="532539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73" name="台湾"/>
            <p:cNvSpPr/>
            <p:nvPr/>
          </p:nvSpPr>
          <p:spPr bwMode="auto">
            <a:xfrm>
              <a:off x="4430561" y="3889344"/>
              <a:ext cx="154159" cy="372487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  <p:sp>
          <p:nvSpPr>
            <p:cNvPr id="74" name="海南"/>
            <p:cNvSpPr/>
            <p:nvPr/>
          </p:nvSpPr>
          <p:spPr bwMode="auto">
            <a:xfrm>
              <a:off x="3296186" y="4549930"/>
              <a:ext cx="232693" cy="203703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roadway" panose="04040905080B02020502"/>
              </a:endParaRPr>
            </a:p>
          </p:txBody>
        </p:sp>
      </p:grpSp>
      <p:sp>
        <p:nvSpPr>
          <p:cNvPr id="75" name="四川"/>
          <p:cNvSpPr/>
          <p:nvPr/>
        </p:nvSpPr>
        <p:spPr bwMode="auto">
          <a:xfrm>
            <a:off x="2675827" y="4018174"/>
            <a:ext cx="1020943" cy="896292"/>
          </a:xfrm>
          <a:custGeom>
            <a:avLst/>
            <a:gdLst>
              <a:gd name="T0" fmla="*/ 2147483646 w 702"/>
              <a:gd name="T1" fmla="*/ 2147483646 h 616"/>
              <a:gd name="T2" fmla="*/ 2147483646 w 702"/>
              <a:gd name="T3" fmla="*/ 2147483646 h 616"/>
              <a:gd name="T4" fmla="*/ 2147483646 w 702"/>
              <a:gd name="T5" fmla="*/ 2147483646 h 616"/>
              <a:gd name="T6" fmla="*/ 2147483646 w 702"/>
              <a:gd name="T7" fmla="*/ 2147483646 h 616"/>
              <a:gd name="T8" fmla="*/ 2147483646 w 702"/>
              <a:gd name="T9" fmla="*/ 2147483646 h 616"/>
              <a:gd name="T10" fmla="*/ 2147483646 w 702"/>
              <a:gd name="T11" fmla="*/ 2147483646 h 616"/>
              <a:gd name="T12" fmla="*/ 2147483646 w 702"/>
              <a:gd name="T13" fmla="*/ 2147483646 h 616"/>
              <a:gd name="T14" fmla="*/ 2147483646 w 702"/>
              <a:gd name="T15" fmla="*/ 2147483646 h 616"/>
              <a:gd name="T16" fmla="*/ 2147483646 w 702"/>
              <a:gd name="T17" fmla="*/ 2147483646 h 616"/>
              <a:gd name="T18" fmla="*/ 2147483646 w 702"/>
              <a:gd name="T19" fmla="*/ 2147483646 h 616"/>
              <a:gd name="T20" fmla="*/ 2147483646 w 702"/>
              <a:gd name="T21" fmla="*/ 2147483646 h 616"/>
              <a:gd name="T22" fmla="*/ 2147483646 w 702"/>
              <a:gd name="T23" fmla="*/ 2147483646 h 616"/>
              <a:gd name="T24" fmla="*/ 2147483646 w 702"/>
              <a:gd name="T25" fmla="*/ 2147483646 h 616"/>
              <a:gd name="T26" fmla="*/ 2147483646 w 702"/>
              <a:gd name="T27" fmla="*/ 2147483646 h 616"/>
              <a:gd name="T28" fmla="*/ 2147483646 w 702"/>
              <a:gd name="T29" fmla="*/ 2147483646 h 616"/>
              <a:gd name="T30" fmla="*/ 2147483646 w 702"/>
              <a:gd name="T31" fmla="*/ 2147483646 h 616"/>
              <a:gd name="T32" fmla="*/ 2147483646 w 702"/>
              <a:gd name="T33" fmla="*/ 2147483646 h 616"/>
              <a:gd name="T34" fmla="*/ 2147483646 w 702"/>
              <a:gd name="T35" fmla="*/ 2147483646 h 616"/>
              <a:gd name="T36" fmla="*/ 2147483646 w 702"/>
              <a:gd name="T37" fmla="*/ 2147483646 h 616"/>
              <a:gd name="T38" fmla="*/ 2147483646 w 702"/>
              <a:gd name="T39" fmla="*/ 2147483646 h 616"/>
              <a:gd name="T40" fmla="*/ 2147483646 w 702"/>
              <a:gd name="T41" fmla="*/ 2147483646 h 616"/>
              <a:gd name="T42" fmla="*/ 2147483646 w 702"/>
              <a:gd name="T43" fmla="*/ 2147483646 h 616"/>
              <a:gd name="T44" fmla="*/ 2147483646 w 702"/>
              <a:gd name="T45" fmla="*/ 2147483646 h 616"/>
              <a:gd name="T46" fmla="*/ 2147483646 w 702"/>
              <a:gd name="T47" fmla="*/ 2147483646 h 616"/>
              <a:gd name="T48" fmla="*/ 2147483646 w 702"/>
              <a:gd name="T49" fmla="*/ 2147483646 h 616"/>
              <a:gd name="T50" fmla="*/ 2147483646 w 702"/>
              <a:gd name="T51" fmla="*/ 2147483646 h 616"/>
              <a:gd name="T52" fmla="*/ 2147483646 w 702"/>
              <a:gd name="T53" fmla="*/ 2147483646 h 616"/>
              <a:gd name="T54" fmla="*/ 2147483646 w 702"/>
              <a:gd name="T55" fmla="*/ 2147483646 h 616"/>
              <a:gd name="T56" fmla="*/ 2147483646 w 702"/>
              <a:gd name="T57" fmla="*/ 2147483646 h 616"/>
              <a:gd name="T58" fmla="*/ 2147483646 w 702"/>
              <a:gd name="T59" fmla="*/ 2147483646 h 616"/>
              <a:gd name="T60" fmla="*/ 2147483646 w 702"/>
              <a:gd name="T61" fmla="*/ 2147483646 h 616"/>
              <a:gd name="T62" fmla="*/ 2147483646 w 702"/>
              <a:gd name="T63" fmla="*/ 2147483646 h 616"/>
              <a:gd name="T64" fmla="*/ 2147483646 w 702"/>
              <a:gd name="T65" fmla="*/ 2147483646 h 616"/>
              <a:gd name="T66" fmla="*/ 2147483646 w 702"/>
              <a:gd name="T67" fmla="*/ 2147483646 h 616"/>
              <a:gd name="T68" fmla="*/ 2147483646 w 702"/>
              <a:gd name="T69" fmla="*/ 2147483646 h 616"/>
              <a:gd name="T70" fmla="*/ 2147483646 w 702"/>
              <a:gd name="T71" fmla="*/ 2147483646 h 616"/>
              <a:gd name="T72" fmla="*/ 2147483646 w 702"/>
              <a:gd name="T73" fmla="*/ 2147483646 h 616"/>
              <a:gd name="T74" fmla="*/ 2147483646 w 702"/>
              <a:gd name="T75" fmla="*/ 2147483646 h 616"/>
              <a:gd name="T76" fmla="*/ 2147483646 w 702"/>
              <a:gd name="T77" fmla="*/ 2147483646 h 616"/>
              <a:gd name="T78" fmla="*/ 2147483646 w 702"/>
              <a:gd name="T79" fmla="*/ 2147483646 h 616"/>
              <a:gd name="T80" fmla="*/ 2147483646 w 702"/>
              <a:gd name="T81" fmla="*/ 2147483646 h 616"/>
              <a:gd name="T82" fmla="*/ 2147483646 w 702"/>
              <a:gd name="T83" fmla="*/ 2147483646 h 616"/>
              <a:gd name="T84" fmla="*/ 2147483646 w 702"/>
              <a:gd name="T85" fmla="*/ 2147483646 h 616"/>
              <a:gd name="T86" fmla="*/ 2147483646 w 702"/>
              <a:gd name="T87" fmla="*/ 2147483646 h 616"/>
              <a:gd name="T88" fmla="*/ 2147483646 w 702"/>
              <a:gd name="T89" fmla="*/ 2147483646 h 616"/>
              <a:gd name="T90" fmla="*/ 2147483646 w 702"/>
              <a:gd name="T91" fmla="*/ 2147483646 h 616"/>
              <a:gd name="T92" fmla="*/ 2147483646 w 702"/>
              <a:gd name="T93" fmla="*/ 2147483646 h 616"/>
              <a:gd name="T94" fmla="*/ 2147483646 w 702"/>
              <a:gd name="T95" fmla="*/ 2147483646 h 616"/>
              <a:gd name="T96" fmla="*/ 2147483646 w 702"/>
              <a:gd name="T97" fmla="*/ 2147483646 h 616"/>
              <a:gd name="T98" fmla="*/ 2147483646 w 702"/>
              <a:gd name="T99" fmla="*/ 0 h 616"/>
              <a:gd name="T100" fmla="*/ 2147483646 w 702"/>
              <a:gd name="T101" fmla="*/ 2147483646 h 616"/>
              <a:gd name="T102" fmla="*/ 2147483646 w 702"/>
              <a:gd name="T103" fmla="*/ 2147483646 h 616"/>
              <a:gd name="T104" fmla="*/ 2147483646 w 702"/>
              <a:gd name="T105" fmla="*/ 2147483646 h 616"/>
              <a:gd name="T106" fmla="*/ 2147483646 w 702"/>
              <a:gd name="T107" fmla="*/ 2147483646 h 616"/>
              <a:gd name="T108" fmla="*/ 2147483646 w 702"/>
              <a:gd name="T109" fmla="*/ 2147483646 h 616"/>
              <a:gd name="T110" fmla="*/ 2147483646 w 702"/>
              <a:gd name="T111" fmla="*/ 2147483646 h 616"/>
              <a:gd name="T112" fmla="*/ 2147483646 w 702"/>
              <a:gd name="T113" fmla="*/ 2147483646 h 616"/>
              <a:gd name="T114" fmla="*/ 2147483646 w 702"/>
              <a:gd name="T115" fmla="*/ 2147483646 h 616"/>
              <a:gd name="T116" fmla="*/ 2147483646 w 702"/>
              <a:gd name="T117" fmla="*/ 2147483646 h 616"/>
              <a:gd name="T118" fmla="*/ 2147483646 w 702"/>
              <a:gd name="T119" fmla="*/ 2147483646 h 6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02" h="616">
                <a:moveTo>
                  <a:pt x="66" y="14"/>
                </a:moveTo>
                <a:lnTo>
                  <a:pt x="46" y="10"/>
                </a:lnTo>
                <a:lnTo>
                  <a:pt x="28" y="6"/>
                </a:lnTo>
                <a:lnTo>
                  <a:pt x="22" y="14"/>
                </a:lnTo>
                <a:lnTo>
                  <a:pt x="20" y="28"/>
                </a:lnTo>
                <a:lnTo>
                  <a:pt x="26" y="50"/>
                </a:lnTo>
                <a:lnTo>
                  <a:pt x="26" y="66"/>
                </a:lnTo>
                <a:lnTo>
                  <a:pt x="26" y="70"/>
                </a:lnTo>
                <a:lnTo>
                  <a:pt x="18" y="70"/>
                </a:lnTo>
                <a:lnTo>
                  <a:pt x="22" y="90"/>
                </a:lnTo>
                <a:lnTo>
                  <a:pt x="6" y="94"/>
                </a:lnTo>
                <a:lnTo>
                  <a:pt x="0" y="106"/>
                </a:lnTo>
                <a:lnTo>
                  <a:pt x="8" y="114"/>
                </a:lnTo>
                <a:lnTo>
                  <a:pt x="10" y="114"/>
                </a:lnTo>
                <a:lnTo>
                  <a:pt x="38" y="136"/>
                </a:lnTo>
                <a:lnTo>
                  <a:pt x="38" y="138"/>
                </a:lnTo>
                <a:lnTo>
                  <a:pt x="42" y="158"/>
                </a:lnTo>
                <a:lnTo>
                  <a:pt x="56" y="178"/>
                </a:lnTo>
                <a:lnTo>
                  <a:pt x="62" y="184"/>
                </a:lnTo>
                <a:lnTo>
                  <a:pt x="70" y="194"/>
                </a:lnTo>
                <a:lnTo>
                  <a:pt x="72" y="194"/>
                </a:lnTo>
                <a:lnTo>
                  <a:pt x="70" y="196"/>
                </a:lnTo>
                <a:lnTo>
                  <a:pt x="70" y="214"/>
                </a:lnTo>
                <a:lnTo>
                  <a:pt x="74" y="226"/>
                </a:lnTo>
                <a:lnTo>
                  <a:pt x="74" y="244"/>
                </a:lnTo>
                <a:lnTo>
                  <a:pt x="82" y="258"/>
                </a:lnTo>
                <a:lnTo>
                  <a:pt x="84" y="266"/>
                </a:lnTo>
                <a:lnTo>
                  <a:pt x="86" y="274"/>
                </a:lnTo>
                <a:lnTo>
                  <a:pt x="90" y="286"/>
                </a:lnTo>
                <a:lnTo>
                  <a:pt x="92" y="302"/>
                </a:lnTo>
                <a:lnTo>
                  <a:pt x="90" y="314"/>
                </a:lnTo>
                <a:lnTo>
                  <a:pt x="88" y="320"/>
                </a:lnTo>
                <a:lnTo>
                  <a:pt x="90" y="326"/>
                </a:lnTo>
                <a:lnTo>
                  <a:pt x="94" y="336"/>
                </a:lnTo>
                <a:lnTo>
                  <a:pt x="98" y="346"/>
                </a:lnTo>
                <a:lnTo>
                  <a:pt x="100" y="346"/>
                </a:lnTo>
                <a:lnTo>
                  <a:pt x="100" y="348"/>
                </a:lnTo>
                <a:lnTo>
                  <a:pt x="100" y="350"/>
                </a:lnTo>
                <a:lnTo>
                  <a:pt x="86" y="378"/>
                </a:lnTo>
                <a:lnTo>
                  <a:pt x="90" y="386"/>
                </a:lnTo>
                <a:lnTo>
                  <a:pt x="90" y="392"/>
                </a:lnTo>
                <a:lnTo>
                  <a:pt x="86" y="418"/>
                </a:lnTo>
                <a:lnTo>
                  <a:pt x="86" y="428"/>
                </a:lnTo>
                <a:lnTo>
                  <a:pt x="88" y="432"/>
                </a:lnTo>
                <a:lnTo>
                  <a:pt x="90" y="434"/>
                </a:lnTo>
                <a:lnTo>
                  <a:pt x="94" y="436"/>
                </a:lnTo>
                <a:lnTo>
                  <a:pt x="102" y="442"/>
                </a:lnTo>
                <a:lnTo>
                  <a:pt x="104" y="448"/>
                </a:lnTo>
                <a:lnTo>
                  <a:pt x="102" y="462"/>
                </a:lnTo>
                <a:lnTo>
                  <a:pt x="106" y="462"/>
                </a:lnTo>
                <a:lnTo>
                  <a:pt x="108" y="464"/>
                </a:lnTo>
                <a:lnTo>
                  <a:pt x="110" y="462"/>
                </a:lnTo>
                <a:lnTo>
                  <a:pt x="114" y="458"/>
                </a:lnTo>
                <a:lnTo>
                  <a:pt x="116" y="452"/>
                </a:lnTo>
                <a:lnTo>
                  <a:pt x="118" y="450"/>
                </a:lnTo>
                <a:lnTo>
                  <a:pt x="118" y="448"/>
                </a:lnTo>
                <a:lnTo>
                  <a:pt x="122" y="444"/>
                </a:lnTo>
                <a:lnTo>
                  <a:pt x="126" y="440"/>
                </a:lnTo>
                <a:lnTo>
                  <a:pt x="126" y="434"/>
                </a:lnTo>
                <a:lnTo>
                  <a:pt x="124" y="426"/>
                </a:lnTo>
                <a:lnTo>
                  <a:pt x="122" y="422"/>
                </a:lnTo>
                <a:lnTo>
                  <a:pt x="126" y="420"/>
                </a:lnTo>
                <a:lnTo>
                  <a:pt x="136" y="418"/>
                </a:lnTo>
                <a:lnTo>
                  <a:pt x="142" y="418"/>
                </a:lnTo>
                <a:lnTo>
                  <a:pt x="146" y="420"/>
                </a:lnTo>
                <a:lnTo>
                  <a:pt x="150" y="424"/>
                </a:lnTo>
                <a:lnTo>
                  <a:pt x="156" y="440"/>
                </a:lnTo>
                <a:lnTo>
                  <a:pt x="156" y="442"/>
                </a:lnTo>
                <a:lnTo>
                  <a:pt x="158" y="468"/>
                </a:lnTo>
                <a:lnTo>
                  <a:pt x="170" y="474"/>
                </a:lnTo>
                <a:lnTo>
                  <a:pt x="178" y="478"/>
                </a:lnTo>
                <a:lnTo>
                  <a:pt x="184" y="472"/>
                </a:lnTo>
                <a:lnTo>
                  <a:pt x="190" y="466"/>
                </a:lnTo>
                <a:lnTo>
                  <a:pt x="194" y="466"/>
                </a:lnTo>
                <a:lnTo>
                  <a:pt x="200" y="470"/>
                </a:lnTo>
                <a:lnTo>
                  <a:pt x="204" y="478"/>
                </a:lnTo>
                <a:lnTo>
                  <a:pt x="206" y="498"/>
                </a:lnTo>
                <a:lnTo>
                  <a:pt x="208" y="502"/>
                </a:lnTo>
                <a:lnTo>
                  <a:pt x="230" y="548"/>
                </a:lnTo>
                <a:lnTo>
                  <a:pt x="238" y="556"/>
                </a:lnTo>
                <a:lnTo>
                  <a:pt x="238" y="558"/>
                </a:lnTo>
                <a:lnTo>
                  <a:pt x="242" y="578"/>
                </a:lnTo>
                <a:lnTo>
                  <a:pt x="244" y="596"/>
                </a:lnTo>
                <a:lnTo>
                  <a:pt x="246" y="598"/>
                </a:lnTo>
                <a:lnTo>
                  <a:pt x="254" y="588"/>
                </a:lnTo>
                <a:lnTo>
                  <a:pt x="256" y="586"/>
                </a:lnTo>
                <a:lnTo>
                  <a:pt x="258" y="586"/>
                </a:lnTo>
                <a:lnTo>
                  <a:pt x="262" y="588"/>
                </a:lnTo>
                <a:lnTo>
                  <a:pt x="262" y="592"/>
                </a:lnTo>
                <a:lnTo>
                  <a:pt x="262" y="598"/>
                </a:lnTo>
                <a:lnTo>
                  <a:pt x="262" y="612"/>
                </a:lnTo>
                <a:lnTo>
                  <a:pt x="262" y="616"/>
                </a:lnTo>
                <a:lnTo>
                  <a:pt x="268" y="616"/>
                </a:lnTo>
                <a:lnTo>
                  <a:pt x="270" y="614"/>
                </a:lnTo>
                <a:lnTo>
                  <a:pt x="278" y="602"/>
                </a:lnTo>
                <a:lnTo>
                  <a:pt x="288" y="594"/>
                </a:lnTo>
                <a:lnTo>
                  <a:pt x="296" y="588"/>
                </a:lnTo>
                <a:lnTo>
                  <a:pt x="306" y="586"/>
                </a:lnTo>
                <a:lnTo>
                  <a:pt x="322" y="590"/>
                </a:lnTo>
                <a:lnTo>
                  <a:pt x="328" y="588"/>
                </a:lnTo>
                <a:lnTo>
                  <a:pt x="336" y="576"/>
                </a:lnTo>
                <a:lnTo>
                  <a:pt x="334" y="558"/>
                </a:lnTo>
                <a:lnTo>
                  <a:pt x="330" y="546"/>
                </a:lnTo>
                <a:lnTo>
                  <a:pt x="328" y="540"/>
                </a:lnTo>
                <a:lnTo>
                  <a:pt x="328" y="536"/>
                </a:lnTo>
                <a:lnTo>
                  <a:pt x="330" y="522"/>
                </a:lnTo>
                <a:lnTo>
                  <a:pt x="330" y="520"/>
                </a:lnTo>
                <a:lnTo>
                  <a:pt x="332" y="518"/>
                </a:lnTo>
                <a:lnTo>
                  <a:pt x="346" y="510"/>
                </a:lnTo>
                <a:lnTo>
                  <a:pt x="348" y="510"/>
                </a:lnTo>
                <a:lnTo>
                  <a:pt x="358" y="502"/>
                </a:lnTo>
                <a:lnTo>
                  <a:pt x="372" y="484"/>
                </a:lnTo>
                <a:lnTo>
                  <a:pt x="374" y="470"/>
                </a:lnTo>
                <a:lnTo>
                  <a:pt x="358" y="436"/>
                </a:lnTo>
                <a:lnTo>
                  <a:pt x="390" y="450"/>
                </a:lnTo>
                <a:lnTo>
                  <a:pt x="390" y="438"/>
                </a:lnTo>
                <a:lnTo>
                  <a:pt x="390" y="436"/>
                </a:lnTo>
                <a:lnTo>
                  <a:pt x="402" y="426"/>
                </a:lnTo>
                <a:lnTo>
                  <a:pt x="426" y="420"/>
                </a:lnTo>
                <a:lnTo>
                  <a:pt x="428" y="420"/>
                </a:lnTo>
                <a:lnTo>
                  <a:pt x="442" y="450"/>
                </a:lnTo>
                <a:lnTo>
                  <a:pt x="440" y="462"/>
                </a:lnTo>
                <a:lnTo>
                  <a:pt x="442" y="472"/>
                </a:lnTo>
                <a:lnTo>
                  <a:pt x="444" y="478"/>
                </a:lnTo>
                <a:lnTo>
                  <a:pt x="448" y="480"/>
                </a:lnTo>
                <a:lnTo>
                  <a:pt x="454" y="478"/>
                </a:lnTo>
                <a:lnTo>
                  <a:pt x="458" y="474"/>
                </a:lnTo>
                <a:lnTo>
                  <a:pt x="458" y="472"/>
                </a:lnTo>
                <a:lnTo>
                  <a:pt x="460" y="472"/>
                </a:lnTo>
                <a:lnTo>
                  <a:pt x="478" y="466"/>
                </a:lnTo>
                <a:lnTo>
                  <a:pt x="480" y="466"/>
                </a:lnTo>
                <a:lnTo>
                  <a:pt x="492" y="468"/>
                </a:lnTo>
                <a:lnTo>
                  <a:pt x="496" y="470"/>
                </a:lnTo>
                <a:lnTo>
                  <a:pt x="498" y="472"/>
                </a:lnTo>
                <a:lnTo>
                  <a:pt x="498" y="494"/>
                </a:lnTo>
                <a:lnTo>
                  <a:pt x="502" y="496"/>
                </a:lnTo>
                <a:lnTo>
                  <a:pt x="510" y="498"/>
                </a:lnTo>
                <a:lnTo>
                  <a:pt x="522" y="498"/>
                </a:lnTo>
                <a:lnTo>
                  <a:pt x="542" y="492"/>
                </a:lnTo>
                <a:lnTo>
                  <a:pt x="554" y="482"/>
                </a:lnTo>
                <a:lnTo>
                  <a:pt x="556" y="472"/>
                </a:lnTo>
                <a:lnTo>
                  <a:pt x="550" y="466"/>
                </a:lnTo>
                <a:lnTo>
                  <a:pt x="530" y="458"/>
                </a:lnTo>
                <a:lnTo>
                  <a:pt x="528" y="458"/>
                </a:lnTo>
                <a:lnTo>
                  <a:pt x="504" y="434"/>
                </a:lnTo>
                <a:lnTo>
                  <a:pt x="506" y="432"/>
                </a:lnTo>
                <a:lnTo>
                  <a:pt x="518" y="422"/>
                </a:lnTo>
                <a:lnTo>
                  <a:pt x="518" y="420"/>
                </a:lnTo>
                <a:lnTo>
                  <a:pt x="530" y="416"/>
                </a:lnTo>
                <a:lnTo>
                  <a:pt x="534" y="416"/>
                </a:lnTo>
                <a:lnTo>
                  <a:pt x="550" y="418"/>
                </a:lnTo>
                <a:lnTo>
                  <a:pt x="550" y="420"/>
                </a:lnTo>
                <a:lnTo>
                  <a:pt x="550" y="414"/>
                </a:lnTo>
                <a:lnTo>
                  <a:pt x="544" y="402"/>
                </a:lnTo>
                <a:lnTo>
                  <a:pt x="532" y="396"/>
                </a:lnTo>
                <a:lnTo>
                  <a:pt x="518" y="374"/>
                </a:lnTo>
                <a:lnTo>
                  <a:pt x="516" y="372"/>
                </a:lnTo>
                <a:lnTo>
                  <a:pt x="510" y="346"/>
                </a:lnTo>
                <a:lnTo>
                  <a:pt x="510" y="326"/>
                </a:lnTo>
                <a:lnTo>
                  <a:pt x="522" y="314"/>
                </a:lnTo>
                <a:lnTo>
                  <a:pt x="542" y="314"/>
                </a:lnTo>
                <a:lnTo>
                  <a:pt x="586" y="318"/>
                </a:lnTo>
                <a:lnTo>
                  <a:pt x="606" y="288"/>
                </a:lnTo>
                <a:lnTo>
                  <a:pt x="606" y="286"/>
                </a:lnTo>
                <a:lnTo>
                  <a:pt x="608" y="286"/>
                </a:lnTo>
                <a:lnTo>
                  <a:pt x="626" y="278"/>
                </a:lnTo>
                <a:lnTo>
                  <a:pt x="634" y="260"/>
                </a:lnTo>
                <a:lnTo>
                  <a:pt x="634" y="258"/>
                </a:lnTo>
                <a:lnTo>
                  <a:pt x="654" y="242"/>
                </a:lnTo>
                <a:lnTo>
                  <a:pt x="664" y="224"/>
                </a:lnTo>
                <a:lnTo>
                  <a:pt x="666" y="224"/>
                </a:lnTo>
                <a:lnTo>
                  <a:pt x="666" y="222"/>
                </a:lnTo>
                <a:lnTo>
                  <a:pt x="674" y="214"/>
                </a:lnTo>
                <a:lnTo>
                  <a:pt x="682" y="198"/>
                </a:lnTo>
                <a:lnTo>
                  <a:pt x="686" y="174"/>
                </a:lnTo>
                <a:lnTo>
                  <a:pt x="686" y="172"/>
                </a:lnTo>
                <a:lnTo>
                  <a:pt x="686" y="170"/>
                </a:lnTo>
                <a:lnTo>
                  <a:pt x="700" y="162"/>
                </a:lnTo>
                <a:lnTo>
                  <a:pt x="702" y="158"/>
                </a:lnTo>
                <a:lnTo>
                  <a:pt x="684" y="156"/>
                </a:lnTo>
                <a:lnTo>
                  <a:pt x="652" y="158"/>
                </a:lnTo>
                <a:lnTo>
                  <a:pt x="650" y="156"/>
                </a:lnTo>
                <a:lnTo>
                  <a:pt x="638" y="146"/>
                </a:lnTo>
                <a:lnTo>
                  <a:pt x="630" y="136"/>
                </a:lnTo>
                <a:lnTo>
                  <a:pt x="630" y="138"/>
                </a:lnTo>
                <a:lnTo>
                  <a:pt x="628" y="138"/>
                </a:lnTo>
                <a:lnTo>
                  <a:pt x="624" y="142"/>
                </a:lnTo>
                <a:lnTo>
                  <a:pt x="618" y="142"/>
                </a:lnTo>
                <a:lnTo>
                  <a:pt x="614" y="144"/>
                </a:lnTo>
                <a:lnTo>
                  <a:pt x="612" y="146"/>
                </a:lnTo>
                <a:lnTo>
                  <a:pt x="608" y="146"/>
                </a:lnTo>
                <a:lnTo>
                  <a:pt x="606" y="144"/>
                </a:lnTo>
                <a:lnTo>
                  <a:pt x="604" y="138"/>
                </a:lnTo>
                <a:lnTo>
                  <a:pt x="602" y="132"/>
                </a:lnTo>
                <a:lnTo>
                  <a:pt x="598" y="126"/>
                </a:lnTo>
                <a:lnTo>
                  <a:pt x="596" y="126"/>
                </a:lnTo>
                <a:lnTo>
                  <a:pt x="592" y="114"/>
                </a:lnTo>
                <a:lnTo>
                  <a:pt x="588" y="114"/>
                </a:lnTo>
                <a:lnTo>
                  <a:pt x="576" y="122"/>
                </a:lnTo>
                <a:lnTo>
                  <a:pt x="576" y="124"/>
                </a:lnTo>
                <a:lnTo>
                  <a:pt x="574" y="124"/>
                </a:lnTo>
                <a:lnTo>
                  <a:pt x="546" y="130"/>
                </a:lnTo>
                <a:lnTo>
                  <a:pt x="544" y="128"/>
                </a:lnTo>
                <a:lnTo>
                  <a:pt x="526" y="116"/>
                </a:lnTo>
                <a:lnTo>
                  <a:pt x="524" y="114"/>
                </a:lnTo>
                <a:lnTo>
                  <a:pt x="518" y="104"/>
                </a:lnTo>
                <a:lnTo>
                  <a:pt x="506" y="118"/>
                </a:lnTo>
                <a:lnTo>
                  <a:pt x="498" y="126"/>
                </a:lnTo>
                <a:lnTo>
                  <a:pt x="492" y="130"/>
                </a:lnTo>
                <a:lnTo>
                  <a:pt x="488" y="132"/>
                </a:lnTo>
                <a:lnTo>
                  <a:pt x="484" y="130"/>
                </a:lnTo>
                <a:lnTo>
                  <a:pt x="466" y="120"/>
                </a:lnTo>
                <a:lnTo>
                  <a:pt x="452" y="118"/>
                </a:lnTo>
                <a:lnTo>
                  <a:pt x="450" y="120"/>
                </a:lnTo>
                <a:lnTo>
                  <a:pt x="438" y="110"/>
                </a:lnTo>
                <a:lnTo>
                  <a:pt x="436" y="110"/>
                </a:lnTo>
                <a:lnTo>
                  <a:pt x="442" y="88"/>
                </a:lnTo>
                <a:lnTo>
                  <a:pt x="442" y="80"/>
                </a:lnTo>
                <a:lnTo>
                  <a:pt x="434" y="78"/>
                </a:lnTo>
                <a:lnTo>
                  <a:pt x="416" y="58"/>
                </a:lnTo>
                <a:lnTo>
                  <a:pt x="418" y="46"/>
                </a:lnTo>
                <a:lnTo>
                  <a:pt x="376" y="42"/>
                </a:lnTo>
                <a:lnTo>
                  <a:pt x="360" y="32"/>
                </a:lnTo>
                <a:lnTo>
                  <a:pt x="354" y="28"/>
                </a:lnTo>
                <a:lnTo>
                  <a:pt x="350" y="18"/>
                </a:lnTo>
                <a:lnTo>
                  <a:pt x="348" y="12"/>
                </a:lnTo>
                <a:lnTo>
                  <a:pt x="344" y="0"/>
                </a:lnTo>
                <a:lnTo>
                  <a:pt x="338" y="0"/>
                </a:lnTo>
                <a:lnTo>
                  <a:pt x="326" y="10"/>
                </a:lnTo>
                <a:lnTo>
                  <a:pt x="310" y="30"/>
                </a:lnTo>
                <a:lnTo>
                  <a:pt x="314" y="42"/>
                </a:lnTo>
                <a:lnTo>
                  <a:pt x="318" y="60"/>
                </a:lnTo>
                <a:lnTo>
                  <a:pt x="318" y="62"/>
                </a:lnTo>
                <a:lnTo>
                  <a:pt x="320" y="62"/>
                </a:lnTo>
                <a:lnTo>
                  <a:pt x="318" y="62"/>
                </a:lnTo>
                <a:lnTo>
                  <a:pt x="318" y="66"/>
                </a:lnTo>
                <a:lnTo>
                  <a:pt x="314" y="68"/>
                </a:lnTo>
                <a:lnTo>
                  <a:pt x="306" y="70"/>
                </a:lnTo>
                <a:lnTo>
                  <a:pt x="290" y="70"/>
                </a:lnTo>
                <a:lnTo>
                  <a:pt x="280" y="66"/>
                </a:lnTo>
                <a:lnTo>
                  <a:pt x="268" y="70"/>
                </a:lnTo>
                <a:lnTo>
                  <a:pt x="266" y="70"/>
                </a:lnTo>
                <a:lnTo>
                  <a:pt x="264" y="70"/>
                </a:lnTo>
                <a:lnTo>
                  <a:pt x="262" y="82"/>
                </a:lnTo>
                <a:lnTo>
                  <a:pt x="262" y="86"/>
                </a:lnTo>
                <a:lnTo>
                  <a:pt x="258" y="86"/>
                </a:lnTo>
                <a:lnTo>
                  <a:pt x="238" y="78"/>
                </a:lnTo>
                <a:lnTo>
                  <a:pt x="240" y="88"/>
                </a:lnTo>
                <a:lnTo>
                  <a:pt x="242" y="96"/>
                </a:lnTo>
                <a:lnTo>
                  <a:pt x="246" y="104"/>
                </a:lnTo>
                <a:lnTo>
                  <a:pt x="244" y="110"/>
                </a:lnTo>
                <a:lnTo>
                  <a:pt x="242" y="116"/>
                </a:lnTo>
                <a:lnTo>
                  <a:pt x="234" y="118"/>
                </a:lnTo>
                <a:lnTo>
                  <a:pt x="222" y="118"/>
                </a:lnTo>
                <a:lnTo>
                  <a:pt x="208" y="118"/>
                </a:lnTo>
                <a:lnTo>
                  <a:pt x="206" y="142"/>
                </a:lnTo>
                <a:lnTo>
                  <a:pt x="190" y="134"/>
                </a:lnTo>
                <a:lnTo>
                  <a:pt x="188" y="134"/>
                </a:lnTo>
                <a:lnTo>
                  <a:pt x="178" y="118"/>
                </a:lnTo>
                <a:lnTo>
                  <a:pt x="160" y="110"/>
                </a:lnTo>
                <a:lnTo>
                  <a:pt x="154" y="100"/>
                </a:lnTo>
                <a:lnTo>
                  <a:pt x="148" y="106"/>
                </a:lnTo>
                <a:lnTo>
                  <a:pt x="146" y="106"/>
                </a:lnTo>
                <a:lnTo>
                  <a:pt x="134" y="108"/>
                </a:lnTo>
                <a:lnTo>
                  <a:pt x="132" y="108"/>
                </a:lnTo>
                <a:lnTo>
                  <a:pt x="126" y="94"/>
                </a:lnTo>
                <a:lnTo>
                  <a:pt x="118" y="86"/>
                </a:lnTo>
                <a:lnTo>
                  <a:pt x="118" y="84"/>
                </a:lnTo>
                <a:lnTo>
                  <a:pt x="110" y="74"/>
                </a:lnTo>
                <a:lnTo>
                  <a:pt x="106" y="66"/>
                </a:lnTo>
                <a:lnTo>
                  <a:pt x="106" y="64"/>
                </a:lnTo>
                <a:lnTo>
                  <a:pt x="102" y="62"/>
                </a:lnTo>
                <a:lnTo>
                  <a:pt x="98" y="62"/>
                </a:lnTo>
                <a:lnTo>
                  <a:pt x="90" y="56"/>
                </a:lnTo>
                <a:lnTo>
                  <a:pt x="86" y="46"/>
                </a:lnTo>
                <a:lnTo>
                  <a:pt x="82" y="34"/>
                </a:lnTo>
                <a:lnTo>
                  <a:pt x="82" y="22"/>
                </a:lnTo>
                <a:lnTo>
                  <a:pt x="78" y="12"/>
                </a:lnTo>
                <a:lnTo>
                  <a:pt x="68" y="14"/>
                </a:lnTo>
                <a:lnTo>
                  <a:pt x="66" y="14"/>
                </a:lnTo>
                <a:close/>
              </a:path>
            </a:pathLst>
          </a:custGeom>
          <a:solidFill>
            <a:srgbClr val="9F1014"/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zh-CN" altLang="en-US" dirty="0">
              <a:solidFill>
                <a:prstClr val="black"/>
              </a:solidFill>
              <a:latin typeface="Broadway" panose="04040905080B02020502"/>
            </a:endParaRPr>
          </a:p>
        </p:txBody>
      </p:sp>
      <p:sp>
        <p:nvSpPr>
          <p:cNvPr id="76" name="广东"/>
          <p:cNvSpPr/>
          <p:nvPr/>
        </p:nvSpPr>
        <p:spPr bwMode="auto">
          <a:xfrm>
            <a:off x="3853836" y="4940657"/>
            <a:ext cx="738800" cy="584919"/>
          </a:xfrm>
          <a:custGeom>
            <a:avLst/>
            <a:gdLst>
              <a:gd name="T0" fmla="*/ 2147483646 w 508"/>
              <a:gd name="T1" fmla="*/ 2147483646 h 402"/>
              <a:gd name="T2" fmla="*/ 2147483646 w 508"/>
              <a:gd name="T3" fmla="*/ 2147483646 h 402"/>
              <a:gd name="T4" fmla="*/ 2147483646 w 508"/>
              <a:gd name="T5" fmla="*/ 2147483646 h 402"/>
              <a:gd name="T6" fmla="*/ 2147483646 w 508"/>
              <a:gd name="T7" fmla="*/ 2147483646 h 402"/>
              <a:gd name="T8" fmla="*/ 2147483646 w 508"/>
              <a:gd name="T9" fmla="*/ 2147483646 h 402"/>
              <a:gd name="T10" fmla="*/ 2147483646 w 508"/>
              <a:gd name="T11" fmla="*/ 2147483646 h 402"/>
              <a:gd name="T12" fmla="*/ 2147483646 w 508"/>
              <a:gd name="T13" fmla="*/ 2147483646 h 402"/>
              <a:gd name="T14" fmla="*/ 2147483646 w 508"/>
              <a:gd name="T15" fmla="*/ 2147483646 h 402"/>
              <a:gd name="T16" fmla="*/ 2147483646 w 508"/>
              <a:gd name="T17" fmla="*/ 2147483646 h 402"/>
              <a:gd name="T18" fmla="*/ 2147483646 w 508"/>
              <a:gd name="T19" fmla="*/ 2147483646 h 402"/>
              <a:gd name="T20" fmla="*/ 2147483646 w 508"/>
              <a:gd name="T21" fmla="*/ 2147483646 h 402"/>
              <a:gd name="T22" fmla="*/ 2147483646 w 508"/>
              <a:gd name="T23" fmla="*/ 2147483646 h 402"/>
              <a:gd name="T24" fmla="*/ 2147483646 w 508"/>
              <a:gd name="T25" fmla="*/ 2147483646 h 402"/>
              <a:gd name="T26" fmla="*/ 2147483646 w 508"/>
              <a:gd name="T27" fmla="*/ 2147483646 h 402"/>
              <a:gd name="T28" fmla="*/ 2147483646 w 508"/>
              <a:gd name="T29" fmla="*/ 2147483646 h 402"/>
              <a:gd name="T30" fmla="*/ 2147483646 w 508"/>
              <a:gd name="T31" fmla="*/ 2147483646 h 402"/>
              <a:gd name="T32" fmla="*/ 2147483646 w 508"/>
              <a:gd name="T33" fmla="*/ 2147483646 h 402"/>
              <a:gd name="T34" fmla="*/ 2147483646 w 508"/>
              <a:gd name="T35" fmla="*/ 2147483646 h 402"/>
              <a:gd name="T36" fmla="*/ 2147483646 w 508"/>
              <a:gd name="T37" fmla="*/ 2147483646 h 402"/>
              <a:gd name="T38" fmla="*/ 2147483646 w 508"/>
              <a:gd name="T39" fmla="*/ 2147483646 h 402"/>
              <a:gd name="T40" fmla="*/ 2147483646 w 508"/>
              <a:gd name="T41" fmla="*/ 2147483646 h 402"/>
              <a:gd name="T42" fmla="*/ 2147483646 w 508"/>
              <a:gd name="T43" fmla="*/ 2147483646 h 402"/>
              <a:gd name="T44" fmla="*/ 2147483646 w 508"/>
              <a:gd name="T45" fmla="*/ 2147483646 h 402"/>
              <a:gd name="T46" fmla="*/ 2147483646 w 508"/>
              <a:gd name="T47" fmla="*/ 2147483646 h 402"/>
              <a:gd name="T48" fmla="*/ 2147483646 w 508"/>
              <a:gd name="T49" fmla="*/ 2147483646 h 402"/>
              <a:gd name="T50" fmla="*/ 2147483646 w 508"/>
              <a:gd name="T51" fmla="*/ 2147483646 h 402"/>
              <a:gd name="T52" fmla="*/ 2147483646 w 508"/>
              <a:gd name="T53" fmla="*/ 2147483646 h 402"/>
              <a:gd name="T54" fmla="*/ 2147483646 w 508"/>
              <a:gd name="T55" fmla="*/ 2147483646 h 402"/>
              <a:gd name="T56" fmla="*/ 2147483646 w 508"/>
              <a:gd name="T57" fmla="*/ 2147483646 h 402"/>
              <a:gd name="T58" fmla="*/ 2147483646 w 508"/>
              <a:gd name="T59" fmla="*/ 2147483646 h 402"/>
              <a:gd name="T60" fmla="*/ 2147483646 w 508"/>
              <a:gd name="T61" fmla="*/ 2147483646 h 402"/>
              <a:gd name="T62" fmla="*/ 2147483646 w 508"/>
              <a:gd name="T63" fmla="*/ 2147483646 h 402"/>
              <a:gd name="T64" fmla="*/ 2147483646 w 508"/>
              <a:gd name="T65" fmla="*/ 2147483646 h 402"/>
              <a:gd name="T66" fmla="*/ 2147483646 w 508"/>
              <a:gd name="T67" fmla="*/ 2147483646 h 402"/>
              <a:gd name="T68" fmla="*/ 2147483646 w 508"/>
              <a:gd name="T69" fmla="*/ 2147483646 h 402"/>
              <a:gd name="T70" fmla="*/ 2147483646 w 508"/>
              <a:gd name="T71" fmla="*/ 2147483646 h 402"/>
              <a:gd name="T72" fmla="*/ 2147483646 w 508"/>
              <a:gd name="T73" fmla="*/ 2147483646 h 402"/>
              <a:gd name="T74" fmla="*/ 2147483646 w 508"/>
              <a:gd name="T75" fmla="*/ 2147483646 h 402"/>
              <a:gd name="T76" fmla="*/ 2147483646 w 508"/>
              <a:gd name="T77" fmla="*/ 2147483646 h 402"/>
              <a:gd name="T78" fmla="*/ 2147483646 w 508"/>
              <a:gd name="T79" fmla="*/ 2147483646 h 402"/>
              <a:gd name="T80" fmla="*/ 2147483646 w 508"/>
              <a:gd name="T81" fmla="*/ 2147483646 h 402"/>
              <a:gd name="T82" fmla="*/ 2147483646 w 508"/>
              <a:gd name="T83" fmla="*/ 2147483646 h 402"/>
              <a:gd name="T84" fmla="*/ 2147483646 w 508"/>
              <a:gd name="T85" fmla="*/ 2147483646 h 402"/>
              <a:gd name="T86" fmla="*/ 2147483646 w 508"/>
              <a:gd name="T87" fmla="*/ 2147483646 h 402"/>
              <a:gd name="T88" fmla="*/ 2147483646 w 508"/>
              <a:gd name="T89" fmla="*/ 2147483646 h 402"/>
              <a:gd name="T90" fmla="*/ 2147483646 w 508"/>
              <a:gd name="T91" fmla="*/ 2147483646 h 402"/>
              <a:gd name="T92" fmla="*/ 2147483646 w 508"/>
              <a:gd name="T93" fmla="*/ 2147483646 h 402"/>
              <a:gd name="T94" fmla="*/ 2147483646 w 508"/>
              <a:gd name="T95" fmla="*/ 2147483646 h 402"/>
              <a:gd name="T96" fmla="*/ 2147483646 w 508"/>
              <a:gd name="T97" fmla="*/ 2147483646 h 402"/>
              <a:gd name="T98" fmla="*/ 2147483646 w 508"/>
              <a:gd name="T99" fmla="*/ 2147483646 h 402"/>
              <a:gd name="T100" fmla="*/ 2147483646 w 508"/>
              <a:gd name="T101" fmla="*/ 2147483646 h 40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508" h="402">
                <a:moveTo>
                  <a:pt x="476" y="138"/>
                </a:moveTo>
                <a:lnTo>
                  <a:pt x="476" y="138"/>
                </a:lnTo>
                <a:lnTo>
                  <a:pt x="484" y="134"/>
                </a:lnTo>
                <a:lnTo>
                  <a:pt x="488" y="130"/>
                </a:lnTo>
                <a:lnTo>
                  <a:pt x="488" y="128"/>
                </a:lnTo>
                <a:lnTo>
                  <a:pt x="490" y="126"/>
                </a:lnTo>
                <a:lnTo>
                  <a:pt x="492" y="126"/>
                </a:lnTo>
                <a:lnTo>
                  <a:pt x="508" y="126"/>
                </a:lnTo>
                <a:lnTo>
                  <a:pt x="508" y="116"/>
                </a:lnTo>
                <a:lnTo>
                  <a:pt x="502" y="114"/>
                </a:lnTo>
                <a:lnTo>
                  <a:pt x="496" y="110"/>
                </a:lnTo>
                <a:lnTo>
                  <a:pt x="472" y="88"/>
                </a:lnTo>
                <a:lnTo>
                  <a:pt x="460" y="58"/>
                </a:lnTo>
                <a:lnTo>
                  <a:pt x="446" y="44"/>
                </a:lnTo>
                <a:lnTo>
                  <a:pt x="424" y="42"/>
                </a:lnTo>
                <a:lnTo>
                  <a:pt x="406" y="44"/>
                </a:lnTo>
                <a:lnTo>
                  <a:pt x="402" y="44"/>
                </a:lnTo>
                <a:lnTo>
                  <a:pt x="404" y="54"/>
                </a:lnTo>
                <a:lnTo>
                  <a:pt x="404" y="56"/>
                </a:lnTo>
                <a:lnTo>
                  <a:pt x="404" y="58"/>
                </a:lnTo>
                <a:lnTo>
                  <a:pt x="400" y="58"/>
                </a:lnTo>
                <a:lnTo>
                  <a:pt x="388" y="64"/>
                </a:lnTo>
                <a:lnTo>
                  <a:pt x="386" y="62"/>
                </a:lnTo>
                <a:lnTo>
                  <a:pt x="372" y="50"/>
                </a:lnTo>
                <a:lnTo>
                  <a:pt x="368" y="50"/>
                </a:lnTo>
                <a:lnTo>
                  <a:pt x="364" y="50"/>
                </a:lnTo>
                <a:lnTo>
                  <a:pt x="332" y="64"/>
                </a:lnTo>
                <a:lnTo>
                  <a:pt x="322" y="68"/>
                </a:lnTo>
                <a:lnTo>
                  <a:pt x="316" y="66"/>
                </a:lnTo>
                <a:lnTo>
                  <a:pt x="310" y="70"/>
                </a:lnTo>
                <a:lnTo>
                  <a:pt x="304" y="76"/>
                </a:lnTo>
                <a:lnTo>
                  <a:pt x="300" y="80"/>
                </a:lnTo>
                <a:lnTo>
                  <a:pt x="298" y="76"/>
                </a:lnTo>
                <a:lnTo>
                  <a:pt x="288" y="66"/>
                </a:lnTo>
                <a:lnTo>
                  <a:pt x="286" y="62"/>
                </a:lnTo>
                <a:lnTo>
                  <a:pt x="286" y="58"/>
                </a:lnTo>
                <a:lnTo>
                  <a:pt x="290" y="50"/>
                </a:lnTo>
                <a:lnTo>
                  <a:pt x="300" y="38"/>
                </a:lnTo>
                <a:lnTo>
                  <a:pt x="314" y="22"/>
                </a:lnTo>
                <a:lnTo>
                  <a:pt x="318" y="16"/>
                </a:lnTo>
                <a:lnTo>
                  <a:pt x="316" y="12"/>
                </a:lnTo>
                <a:lnTo>
                  <a:pt x="312" y="12"/>
                </a:lnTo>
                <a:lnTo>
                  <a:pt x="308" y="14"/>
                </a:lnTo>
                <a:lnTo>
                  <a:pt x="298" y="20"/>
                </a:lnTo>
                <a:lnTo>
                  <a:pt x="288" y="26"/>
                </a:lnTo>
                <a:lnTo>
                  <a:pt x="282" y="28"/>
                </a:lnTo>
                <a:lnTo>
                  <a:pt x="280" y="26"/>
                </a:lnTo>
                <a:lnTo>
                  <a:pt x="278" y="20"/>
                </a:lnTo>
                <a:lnTo>
                  <a:pt x="276" y="20"/>
                </a:lnTo>
                <a:lnTo>
                  <a:pt x="270" y="6"/>
                </a:lnTo>
                <a:lnTo>
                  <a:pt x="254" y="16"/>
                </a:lnTo>
                <a:lnTo>
                  <a:pt x="252" y="18"/>
                </a:lnTo>
                <a:lnTo>
                  <a:pt x="252" y="16"/>
                </a:lnTo>
                <a:lnTo>
                  <a:pt x="236" y="8"/>
                </a:lnTo>
                <a:lnTo>
                  <a:pt x="220" y="2"/>
                </a:lnTo>
                <a:lnTo>
                  <a:pt x="214" y="0"/>
                </a:lnTo>
                <a:lnTo>
                  <a:pt x="208" y="2"/>
                </a:lnTo>
                <a:lnTo>
                  <a:pt x="204" y="6"/>
                </a:lnTo>
                <a:lnTo>
                  <a:pt x="198" y="12"/>
                </a:lnTo>
                <a:lnTo>
                  <a:pt x="204" y="24"/>
                </a:lnTo>
                <a:lnTo>
                  <a:pt x="210" y="38"/>
                </a:lnTo>
                <a:lnTo>
                  <a:pt x="210" y="44"/>
                </a:lnTo>
                <a:lnTo>
                  <a:pt x="210" y="48"/>
                </a:lnTo>
                <a:lnTo>
                  <a:pt x="208" y="52"/>
                </a:lnTo>
                <a:lnTo>
                  <a:pt x="204" y="54"/>
                </a:lnTo>
                <a:lnTo>
                  <a:pt x="200" y="54"/>
                </a:lnTo>
                <a:lnTo>
                  <a:pt x="194" y="54"/>
                </a:lnTo>
                <a:lnTo>
                  <a:pt x="188" y="50"/>
                </a:lnTo>
                <a:lnTo>
                  <a:pt x="182" y="46"/>
                </a:lnTo>
                <a:lnTo>
                  <a:pt x="164" y="36"/>
                </a:lnTo>
                <a:lnTo>
                  <a:pt x="156" y="32"/>
                </a:lnTo>
                <a:lnTo>
                  <a:pt x="156" y="34"/>
                </a:lnTo>
                <a:lnTo>
                  <a:pt x="156" y="52"/>
                </a:lnTo>
                <a:lnTo>
                  <a:pt x="144" y="66"/>
                </a:lnTo>
                <a:lnTo>
                  <a:pt x="144" y="80"/>
                </a:lnTo>
                <a:lnTo>
                  <a:pt x="148" y="94"/>
                </a:lnTo>
                <a:lnTo>
                  <a:pt x="150" y="94"/>
                </a:lnTo>
                <a:lnTo>
                  <a:pt x="140" y="108"/>
                </a:lnTo>
                <a:lnTo>
                  <a:pt x="136" y="120"/>
                </a:lnTo>
                <a:lnTo>
                  <a:pt x="136" y="122"/>
                </a:lnTo>
                <a:lnTo>
                  <a:pt x="124" y="134"/>
                </a:lnTo>
                <a:lnTo>
                  <a:pt x="104" y="180"/>
                </a:lnTo>
                <a:lnTo>
                  <a:pt x="104" y="204"/>
                </a:lnTo>
                <a:lnTo>
                  <a:pt x="60" y="230"/>
                </a:lnTo>
                <a:lnTo>
                  <a:pt x="58" y="234"/>
                </a:lnTo>
                <a:lnTo>
                  <a:pt x="64" y="248"/>
                </a:lnTo>
                <a:lnTo>
                  <a:pt x="60" y="266"/>
                </a:lnTo>
                <a:lnTo>
                  <a:pt x="42" y="264"/>
                </a:lnTo>
                <a:lnTo>
                  <a:pt x="38" y="284"/>
                </a:lnTo>
                <a:lnTo>
                  <a:pt x="16" y="284"/>
                </a:lnTo>
                <a:lnTo>
                  <a:pt x="10" y="292"/>
                </a:lnTo>
                <a:lnTo>
                  <a:pt x="4" y="306"/>
                </a:lnTo>
                <a:lnTo>
                  <a:pt x="0" y="356"/>
                </a:lnTo>
                <a:lnTo>
                  <a:pt x="4" y="368"/>
                </a:lnTo>
                <a:lnTo>
                  <a:pt x="6" y="368"/>
                </a:lnTo>
                <a:lnTo>
                  <a:pt x="6" y="380"/>
                </a:lnTo>
                <a:lnTo>
                  <a:pt x="16" y="392"/>
                </a:lnTo>
                <a:lnTo>
                  <a:pt x="16" y="402"/>
                </a:lnTo>
                <a:lnTo>
                  <a:pt x="42" y="400"/>
                </a:lnTo>
                <a:lnTo>
                  <a:pt x="44" y="398"/>
                </a:lnTo>
                <a:lnTo>
                  <a:pt x="44" y="396"/>
                </a:lnTo>
                <a:lnTo>
                  <a:pt x="52" y="388"/>
                </a:lnTo>
                <a:lnTo>
                  <a:pt x="36" y="372"/>
                </a:lnTo>
                <a:lnTo>
                  <a:pt x="34" y="372"/>
                </a:lnTo>
                <a:lnTo>
                  <a:pt x="24" y="364"/>
                </a:lnTo>
                <a:lnTo>
                  <a:pt x="24" y="362"/>
                </a:lnTo>
                <a:lnTo>
                  <a:pt x="24" y="346"/>
                </a:lnTo>
                <a:lnTo>
                  <a:pt x="36" y="346"/>
                </a:lnTo>
                <a:lnTo>
                  <a:pt x="38" y="340"/>
                </a:lnTo>
                <a:lnTo>
                  <a:pt x="32" y="324"/>
                </a:lnTo>
                <a:lnTo>
                  <a:pt x="64" y="324"/>
                </a:lnTo>
                <a:lnTo>
                  <a:pt x="120" y="298"/>
                </a:lnTo>
                <a:lnTo>
                  <a:pt x="126" y="286"/>
                </a:lnTo>
                <a:lnTo>
                  <a:pt x="128" y="282"/>
                </a:lnTo>
                <a:lnTo>
                  <a:pt x="140" y="288"/>
                </a:lnTo>
                <a:lnTo>
                  <a:pt x="140" y="290"/>
                </a:lnTo>
                <a:lnTo>
                  <a:pt x="146" y="296"/>
                </a:lnTo>
                <a:lnTo>
                  <a:pt x="152" y="294"/>
                </a:lnTo>
                <a:lnTo>
                  <a:pt x="150" y="282"/>
                </a:lnTo>
                <a:lnTo>
                  <a:pt x="168" y="282"/>
                </a:lnTo>
                <a:lnTo>
                  <a:pt x="186" y="286"/>
                </a:lnTo>
                <a:lnTo>
                  <a:pt x="192" y="274"/>
                </a:lnTo>
                <a:lnTo>
                  <a:pt x="194" y="272"/>
                </a:lnTo>
                <a:lnTo>
                  <a:pt x="196" y="272"/>
                </a:lnTo>
                <a:lnTo>
                  <a:pt x="214" y="266"/>
                </a:lnTo>
                <a:lnTo>
                  <a:pt x="218" y="238"/>
                </a:lnTo>
                <a:lnTo>
                  <a:pt x="238" y="256"/>
                </a:lnTo>
                <a:lnTo>
                  <a:pt x="246" y="256"/>
                </a:lnTo>
                <a:lnTo>
                  <a:pt x="250" y="252"/>
                </a:lnTo>
                <a:lnTo>
                  <a:pt x="248" y="192"/>
                </a:lnTo>
                <a:lnTo>
                  <a:pt x="248" y="190"/>
                </a:lnTo>
                <a:lnTo>
                  <a:pt x="248" y="186"/>
                </a:lnTo>
                <a:lnTo>
                  <a:pt x="260" y="188"/>
                </a:lnTo>
                <a:lnTo>
                  <a:pt x="262" y="188"/>
                </a:lnTo>
                <a:lnTo>
                  <a:pt x="264" y="190"/>
                </a:lnTo>
                <a:lnTo>
                  <a:pt x="286" y="230"/>
                </a:lnTo>
                <a:lnTo>
                  <a:pt x="312" y="226"/>
                </a:lnTo>
                <a:lnTo>
                  <a:pt x="318" y="224"/>
                </a:lnTo>
                <a:lnTo>
                  <a:pt x="322" y="216"/>
                </a:lnTo>
                <a:lnTo>
                  <a:pt x="314" y="208"/>
                </a:lnTo>
                <a:lnTo>
                  <a:pt x="312" y="206"/>
                </a:lnTo>
                <a:lnTo>
                  <a:pt x="330" y="200"/>
                </a:lnTo>
                <a:lnTo>
                  <a:pt x="332" y="198"/>
                </a:lnTo>
                <a:lnTo>
                  <a:pt x="340" y="206"/>
                </a:lnTo>
                <a:lnTo>
                  <a:pt x="346" y="202"/>
                </a:lnTo>
                <a:lnTo>
                  <a:pt x="346" y="190"/>
                </a:lnTo>
                <a:lnTo>
                  <a:pt x="350" y="190"/>
                </a:lnTo>
                <a:lnTo>
                  <a:pt x="364" y="190"/>
                </a:lnTo>
                <a:lnTo>
                  <a:pt x="370" y="192"/>
                </a:lnTo>
                <a:lnTo>
                  <a:pt x="376" y="194"/>
                </a:lnTo>
                <a:lnTo>
                  <a:pt x="382" y="198"/>
                </a:lnTo>
                <a:lnTo>
                  <a:pt x="386" y="202"/>
                </a:lnTo>
                <a:lnTo>
                  <a:pt x="388" y="206"/>
                </a:lnTo>
                <a:lnTo>
                  <a:pt x="392" y="186"/>
                </a:lnTo>
                <a:lnTo>
                  <a:pt x="396" y="184"/>
                </a:lnTo>
                <a:lnTo>
                  <a:pt x="400" y="182"/>
                </a:lnTo>
                <a:lnTo>
                  <a:pt x="406" y="182"/>
                </a:lnTo>
                <a:lnTo>
                  <a:pt x="412" y="184"/>
                </a:lnTo>
                <a:lnTo>
                  <a:pt x="414" y="186"/>
                </a:lnTo>
                <a:lnTo>
                  <a:pt x="414" y="188"/>
                </a:lnTo>
                <a:lnTo>
                  <a:pt x="418" y="188"/>
                </a:lnTo>
                <a:lnTo>
                  <a:pt x="432" y="180"/>
                </a:lnTo>
                <a:lnTo>
                  <a:pt x="460" y="160"/>
                </a:lnTo>
                <a:lnTo>
                  <a:pt x="460" y="152"/>
                </a:lnTo>
                <a:lnTo>
                  <a:pt x="464" y="146"/>
                </a:lnTo>
                <a:lnTo>
                  <a:pt x="470" y="140"/>
                </a:lnTo>
                <a:lnTo>
                  <a:pt x="476" y="138"/>
                </a:lnTo>
                <a:close/>
              </a:path>
            </a:pathLst>
          </a:custGeom>
          <a:solidFill>
            <a:srgbClr val="9F1014"/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zh-CN" altLang="en-US" sz="1050" dirty="0">
              <a:solidFill>
                <a:srgbClr val="FF0000"/>
              </a:solidFill>
              <a:latin typeface="Broadway" panose="04040905080B02020502"/>
            </a:endParaRPr>
          </a:p>
        </p:txBody>
      </p:sp>
      <p:sp>
        <p:nvSpPr>
          <p:cNvPr id="77" name="浙江"/>
          <p:cNvSpPr/>
          <p:nvPr/>
        </p:nvSpPr>
        <p:spPr bwMode="auto">
          <a:xfrm>
            <a:off x="4622859" y="4277166"/>
            <a:ext cx="351946" cy="407406"/>
          </a:xfrm>
          <a:custGeom>
            <a:avLst/>
            <a:gdLst>
              <a:gd name="T0" fmla="*/ 2147483646 w 242"/>
              <a:gd name="T1" fmla="*/ 2147483646 h 280"/>
              <a:gd name="T2" fmla="*/ 2147483646 w 242"/>
              <a:gd name="T3" fmla="*/ 2147483646 h 280"/>
              <a:gd name="T4" fmla="*/ 2147483646 w 242"/>
              <a:gd name="T5" fmla="*/ 2147483646 h 280"/>
              <a:gd name="T6" fmla="*/ 2147483646 w 242"/>
              <a:gd name="T7" fmla="*/ 2147483646 h 280"/>
              <a:gd name="T8" fmla="*/ 2147483646 w 242"/>
              <a:gd name="T9" fmla="*/ 2147483646 h 280"/>
              <a:gd name="T10" fmla="*/ 2147483646 w 242"/>
              <a:gd name="T11" fmla="*/ 2147483646 h 280"/>
              <a:gd name="T12" fmla="*/ 2147483646 w 242"/>
              <a:gd name="T13" fmla="*/ 2147483646 h 280"/>
              <a:gd name="T14" fmla="*/ 2147483646 w 242"/>
              <a:gd name="T15" fmla="*/ 2147483646 h 280"/>
              <a:gd name="T16" fmla="*/ 2147483646 w 242"/>
              <a:gd name="T17" fmla="*/ 2147483646 h 280"/>
              <a:gd name="T18" fmla="*/ 0 w 242"/>
              <a:gd name="T19" fmla="*/ 2147483646 h 280"/>
              <a:gd name="T20" fmla="*/ 2147483646 w 242"/>
              <a:gd name="T21" fmla="*/ 2147483646 h 280"/>
              <a:gd name="T22" fmla="*/ 2147483646 w 242"/>
              <a:gd name="T23" fmla="*/ 2147483646 h 280"/>
              <a:gd name="T24" fmla="*/ 2147483646 w 242"/>
              <a:gd name="T25" fmla="*/ 2147483646 h 280"/>
              <a:gd name="T26" fmla="*/ 2147483646 w 242"/>
              <a:gd name="T27" fmla="*/ 2147483646 h 280"/>
              <a:gd name="T28" fmla="*/ 2147483646 w 242"/>
              <a:gd name="T29" fmla="*/ 2147483646 h 280"/>
              <a:gd name="T30" fmla="*/ 2147483646 w 242"/>
              <a:gd name="T31" fmla="*/ 2147483646 h 280"/>
              <a:gd name="T32" fmla="*/ 2147483646 w 242"/>
              <a:gd name="T33" fmla="*/ 2147483646 h 280"/>
              <a:gd name="T34" fmla="*/ 2147483646 w 242"/>
              <a:gd name="T35" fmla="*/ 2147483646 h 280"/>
              <a:gd name="T36" fmla="*/ 2147483646 w 242"/>
              <a:gd name="T37" fmla="*/ 2147483646 h 280"/>
              <a:gd name="T38" fmla="*/ 2147483646 w 242"/>
              <a:gd name="T39" fmla="*/ 2147483646 h 280"/>
              <a:gd name="T40" fmla="*/ 2147483646 w 242"/>
              <a:gd name="T41" fmla="*/ 2147483646 h 280"/>
              <a:gd name="T42" fmla="*/ 2147483646 w 242"/>
              <a:gd name="T43" fmla="*/ 2147483646 h 280"/>
              <a:gd name="T44" fmla="*/ 2147483646 w 242"/>
              <a:gd name="T45" fmla="*/ 2147483646 h 280"/>
              <a:gd name="T46" fmla="*/ 2147483646 w 242"/>
              <a:gd name="T47" fmla="*/ 2147483646 h 280"/>
              <a:gd name="T48" fmla="*/ 2147483646 w 242"/>
              <a:gd name="T49" fmla="*/ 2147483646 h 280"/>
              <a:gd name="T50" fmla="*/ 2147483646 w 242"/>
              <a:gd name="T51" fmla="*/ 2147483646 h 280"/>
              <a:gd name="T52" fmla="*/ 2147483646 w 242"/>
              <a:gd name="T53" fmla="*/ 2147483646 h 280"/>
              <a:gd name="T54" fmla="*/ 2147483646 w 242"/>
              <a:gd name="T55" fmla="*/ 2147483646 h 280"/>
              <a:gd name="T56" fmla="*/ 2147483646 w 242"/>
              <a:gd name="T57" fmla="*/ 2147483646 h 280"/>
              <a:gd name="T58" fmla="*/ 2147483646 w 242"/>
              <a:gd name="T59" fmla="*/ 2147483646 h 280"/>
              <a:gd name="T60" fmla="*/ 2147483646 w 242"/>
              <a:gd name="T61" fmla="*/ 2147483646 h 280"/>
              <a:gd name="T62" fmla="*/ 2147483646 w 242"/>
              <a:gd name="T63" fmla="*/ 2147483646 h 280"/>
              <a:gd name="T64" fmla="*/ 2147483646 w 242"/>
              <a:gd name="T65" fmla="*/ 2147483646 h 280"/>
              <a:gd name="T66" fmla="*/ 2147483646 w 242"/>
              <a:gd name="T67" fmla="*/ 2147483646 h 280"/>
              <a:gd name="T68" fmla="*/ 2147483646 w 242"/>
              <a:gd name="T69" fmla="*/ 2147483646 h 280"/>
              <a:gd name="T70" fmla="*/ 2147483646 w 242"/>
              <a:gd name="T71" fmla="*/ 2147483646 h 280"/>
              <a:gd name="T72" fmla="*/ 2147483646 w 242"/>
              <a:gd name="T73" fmla="*/ 2147483646 h 280"/>
              <a:gd name="T74" fmla="*/ 2147483646 w 242"/>
              <a:gd name="T75" fmla="*/ 2147483646 h 280"/>
              <a:gd name="T76" fmla="*/ 2147483646 w 242"/>
              <a:gd name="T77" fmla="*/ 2147483646 h 280"/>
              <a:gd name="T78" fmla="*/ 2147483646 w 242"/>
              <a:gd name="T79" fmla="*/ 2147483646 h 280"/>
              <a:gd name="T80" fmla="*/ 2147483646 w 242"/>
              <a:gd name="T81" fmla="*/ 2147483646 h 280"/>
              <a:gd name="T82" fmla="*/ 2147483646 w 242"/>
              <a:gd name="T83" fmla="*/ 2147483646 h 280"/>
              <a:gd name="T84" fmla="*/ 2147483646 w 242"/>
              <a:gd name="T85" fmla="*/ 2147483646 h 280"/>
              <a:gd name="T86" fmla="*/ 2147483646 w 242"/>
              <a:gd name="T87" fmla="*/ 2147483646 h 280"/>
              <a:gd name="T88" fmla="*/ 2147483646 w 242"/>
              <a:gd name="T89" fmla="*/ 2147483646 h 280"/>
              <a:gd name="T90" fmla="*/ 2147483646 w 242"/>
              <a:gd name="T91" fmla="*/ 2147483646 h 28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2" h="280">
                <a:moveTo>
                  <a:pt x="148" y="4"/>
                </a:moveTo>
                <a:lnTo>
                  <a:pt x="148" y="4"/>
                </a:lnTo>
                <a:lnTo>
                  <a:pt x="136" y="8"/>
                </a:lnTo>
                <a:lnTo>
                  <a:pt x="126" y="12"/>
                </a:lnTo>
                <a:lnTo>
                  <a:pt x="116" y="10"/>
                </a:lnTo>
                <a:lnTo>
                  <a:pt x="102" y="6"/>
                </a:lnTo>
                <a:lnTo>
                  <a:pt x="84" y="4"/>
                </a:lnTo>
                <a:lnTo>
                  <a:pt x="78" y="6"/>
                </a:lnTo>
                <a:lnTo>
                  <a:pt x="74" y="12"/>
                </a:lnTo>
                <a:lnTo>
                  <a:pt x="62" y="28"/>
                </a:lnTo>
                <a:lnTo>
                  <a:pt x="74" y="52"/>
                </a:lnTo>
                <a:lnTo>
                  <a:pt x="54" y="64"/>
                </a:lnTo>
                <a:lnTo>
                  <a:pt x="38" y="60"/>
                </a:lnTo>
                <a:lnTo>
                  <a:pt x="44" y="74"/>
                </a:lnTo>
                <a:lnTo>
                  <a:pt x="44" y="78"/>
                </a:lnTo>
                <a:lnTo>
                  <a:pt x="44" y="82"/>
                </a:lnTo>
                <a:lnTo>
                  <a:pt x="42" y="88"/>
                </a:lnTo>
                <a:lnTo>
                  <a:pt x="36" y="100"/>
                </a:lnTo>
                <a:lnTo>
                  <a:pt x="32" y="106"/>
                </a:lnTo>
                <a:lnTo>
                  <a:pt x="4" y="132"/>
                </a:lnTo>
                <a:lnTo>
                  <a:pt x="10" y="136"/>
                </a:lnTo>
                <a:lnTo>
                  <a:pt x="6" y="140"/>
                </a:lnTo>
                <a:lnTo>
                  <a:pt x="2" y="144"/>
                </a:lnTo>
                <a:lnTo>
                  <a:pt x="0" y="148"/>
                </a:lnTo>
                <a:lnTo>
                  <a:pt x="0" y="152"/>
                </a:lnTo>
                <a:lnTo>
                  <a:pt x="0" y="156"/>
                </a:lnTo>
                <a:lnTo>
                  <a:pt x="20" y="186"/>
                </a:lnTo>
                <a:lnTo>
                  <a:pt x="30" y="202"/>
                </a:lnTo>
                <a:lnTo>
                  <a:pt x="30" y="204"/>
                </a:lnTo>
                <a:lnTo>
                  <a:pt x="30" y="206"/>
                </a:lnTo>
                <a:lnTo>
                  <a:pt x="30" y="208"/>
                </a:lnTo>
                <a:lnTo>
                  <a:pt x="28" y="210"/>
                </a:lnTo>
                <a:lnTo>
                  <a:pt x="34" y="210"/>
                </a:lnTo>
                <a:lnTo>
                  <a:pt x="40" y="214"/>
                </a:lnTo>
                <a:lnTo>
                  <a:pt x="44" y="218"/>
                </a:lnTo>
                <a:lnTo>
                  <a:pt x="48" y="224"/>
                </a:lnTo>
                <a:lnTo>
                  <a:pt x="50" y="234"/>
                </a:lnTo>
                <a:lnTo>
                  <a:pt x="52" y="246"/>
                </a:lnTo>
                <a:lnTo>
                  <a:pt x="56" y="262"/>
                </a:lnTo>
                <a:lnTo>
                  <a:pt x="58" y="266"/>
                </a:lnTo>
                <a:lnTo>
                  <a:pt x="64" y="270"/>
                </a:lnTo>
                <a:lnTo>
                  <a:pt x="68" y="272"/>
                </a:lnTo>
                <a:lnTo>
                  <a:pt x="74" y="272"/>
                </a:lnTo>
                <a:lnTo>
                  <a:pt x="80" y="270"/>
                </a:lnTo>
                <a:lnTo>
                  <a:pt x="84" y="268"/>
                </a:lnTo>
                <a:lnTo>
                  <a:pt x="90" y="264"/>
                </a:lnTo>
                <a:lnTo>
                  <a:pt x="90" y="260"/>
                </a:lnTo>
                <a:lnTo>
                  <a:pt x="90" y="258"/>
                </a:lnTo>
                <a:lnTo>
                  <a:pt x="104" y="248"/>
                </a:lnTo>
                <a:lnTo>
                  <a:pt x="104" y="250"/>
                </a:lnTo>
                <a:lnTo>
                  <a:pt x="116" y="268"/>
                </a:lnTo>
                <a:lnTo>
                  <a:pt x="122" y="270"/>
                </a:lnTo>
                <a:lnTo>
                  <a:pt x="130" y="272"/>
                </a:lnTo>
                <a:lnTo>
                  <a:pt x="134" y="272"/>
                </a:lnTo>
                <a:lnTo>
                  <a:pt x="130" y="262"/>
                </a:lnTo>
                <a:lnTo>
                  <a:pt x="146" y="268"/>
                </a:lnTo>
                <a:lnTo>
                  <a:pt x="150" y="268"/>
                </a:lnTo>
                <a:lnTo>
                  <a:pt x="152" y="270"/>
                </a:lnTo>
                <a:lnTo>
                  <a:pt x="166" y="280"/>
                </a:lnTo>
                <a:lnTo>
                  <a:pt x="170" y="274"/>
                </a:lnTo>
                <a:lnTo>
                  <a:pt x="168" y="248"/>
                </a:lnTo>
                <a:lnTo>
                  <a:pt x="170" y="246"/>
                </a:lnTo>
                <a:lnTo>
                  <a:pt x="180" y="234"/>
                </a:lnTo>
                <a:lnTo>
                  <a:pt x="180" y="232"/>
                </a:lnTo>
                <a:lnTo>
                  <a:pt x="176" y="226"/>
                </a:lnTo>
                <a:lnTo>
                  <a:pt x="172" y="224"/>
                </a:lnTo>
                <a:lnTo>
                  <a:pt x="174" y="222"/>
                </a:lnTo>
                <a:lnTo>
                  <a:pt x="176" y="220"/>
                </a:lnTo>
                <a:lnTo>
                  <a:pt x="178" y="220"/>
                </a:lnTo>
                <a:lnTo>
                  <a:pt x="198" y="186"/>
                </a:lnTo>
                <a:lnTo>
                  <a:pt x="200" y="188"/>
                </a:lnTo>
                <a:lnTo>
                  <a:pt x="204" y="188"/>
                </a:lnTo>
                <a:lnTo>
                  <a:pt x="204" y="190"/>
                </a:lnTo>
                <a:lnTo>
                  <a:pt x="204" y="204"/>
                </a:lnTo>
                <a:lnTo>
                  <a:pt x="228" y="184"/>
                </a:lnTo>
                <a:lnTo>
                  <a:pt x="226" y="172"/>
                </a:lnTo>
                <a:lnTo>
                  <a:pt x="222" y="172"/>
                </a:lnTo>
                <a:lnTo>
                  <a:pt x="214" y="174"/>
                </a:lnTo>
                <a:lnTo>
                  <a:pt x="228" y="136"/>
                </a:lnTo>
                <a:lnTo>
                  <a:pt x="216" y="136"/>
                </a:lnTo>
                <a:lnTo>
                  <a:pt x="214" y="136"/>
                </a:lnTo>
                <a:lnTo>
                  <a:pt x="214" y="134"/>
                </a:lnTo>
                <a:lnTo>
                  <a:pt x="210" y="128"/>
                </a:lnTo>
                <a:lnTo>
                  <a:pt x="208" y="122"/>
                </a:lnTo>
                <a:lnTo>
                  <a:pt x="210" y="116"/>
                </a:lnTo>
                <a:lnTo>
                  <a:pt x="230" y="116"/>
                </a:lnTo>
                <a:lnTo>
                  <a:pt x="242" y="116"/>
                </a:lnTo>
                <a:lnTo>
                  <a:pt x="240" y="106"/>
                </a:lnTo>
                <a:lnTo>
                  <a:pt x="232" y="92"/>
                </a:lnTo>
                <a:lnTo>
                  <a:pt x="216" y="86"/>
                </a:lnTo>
                <a:lnTo>
                  <a:pt x="232" y="70"/>
                </a:lnTo>
                <a:lnTo>
                  <a:pt x="232" y="66"/>
                </a:lnTo>
                <a:lnTo>
                  <a:pt x="224" y="68"/>
                </a:lnTo>
                <a:lnTo>
                  <a:pt x="220" y="68"/>
                </a:lnTo>
                <a:lnTo>
                  <a:pt x="220" y="66"/>
                </a:lnTo>
                <a:lnTo>
                  <a:pt x="220" y="64"/>
                </a:lnTo>
                <a:lnTo>
                  <a:pt x="218" y="58"/>
                </a:lnTo>
                <a:lnTo>
                  <a:pt x="214" y="54"/>
                </a:lnTo>
                <a:lnTo>
                  <a:pt x="210" y="50"/>
                </a:lnTo>
                <a:lnTo>
                  <a:pt x="204" y="48"/>
                </a:lnTo>
                <a:lnTo>
                  <a:pt x="172" y="48"/>
                </a:lnTo>
                <a:lnTo>
                  <a:pt x="160" y="64"/>
                </a:lnTo>
                <a:lnTo>
                  <a:pt x="156" y="64"/>
                </a:lnTo>
                <a:lnTo>
                  <a:pt x="104" y="48"/>
                </a:lnTo>
                <a:lnTo>
                  <a:pt x="154" y="36"/>
                </a:lnTo>
                <a:lnTo>
                  <a:pt x="158" y="34"/>
                </a:lnTo>
                <a:lnTo>
                  <a:pt x="162" y="30"/>
                </a:lnTo>
                <a:lnTo>
                  <a:pt x="178" y="12"/>
                </a:lnTo>
                <a:lnTo>
                  <a:pt x="162" y="0"/>
                </a:lnTo>
                <a:lnTo>
                  <a:pt x="148" y="4"/>
                </a:lnTo>
                <a:close/>
              </a:path>
            </a:pathLst>
          </a:custGeom>
          <a:solidFill>
            <a:srgbClr val="9F1014"/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zh-CN" altLang="en-US" dirty="0">
              <a:solidFill>
                <a:prstClr val="black"/>
              </a:solidFill>
              <a:latin typeface="Broadway" panose="04040905080B02020502"/>
            </a:endParaRPr>
          </a:p>
        </p:txBody>
      </p:sp>
      <p:sp>
        <p:nvSpPr>
          <p:cNvPr id="78" name="山东"/>
          <p:cNvSpPr/>
          <p:nvPr/>
        </p:nvSpPr>
        <p:spPr bwMode="auto">
          <a:xfrm>
            <a:off x="4255231" y="3532199"/>
            <a:ext cx="631179" cy="395766"/>
          </a:xfrm>
          <a:custGeom>
            <a:avLst/>
            <a:gdLst>
              <a:gd name="T0" fmla="*/ 2147483646 w 434"/>
              <a:gd name="T1" fmla="*/ 2147483646 h 272"/>
              <a:gd name="T2" fmla="*/ 2147483646 w 434"/>
              <a:gd name="T3" fmla="*/ 2147483646 h 272"/>
              <a:gd name="T4" fmla="*/ 2147483646 w 434"/>
              <a:gd name="T5" fmla="*/ 0 h 272"/>
              <a:gd name="T6" fmla="*/ 2147483646 w 434"/>
              <a:gd name="T7" fmla="*/ 2147483646 h 272"/>
              <a:gd name="T8" fmla="*/ 2147483646 w 434"/>
              <a:gd name="T9" fmla="*/ 2147483646 h 272"/>
              <a:gd name="T10" fmla="*/ 2147483646 w 434"/>
              <a:gd name="T11" fmla="*/ 2147483646 h 272"/>
              <a:gd name="T12" fmla="*/ 2147483646 w 434"/>
              <a:gd name="T13" fmla="*/ 2147483646 h 272"/>
              <a:gd name="T14" fmla="*/ 2147483646 w 434"/>
              <a:gd name="T15" fmla="*/ 2147483646 h 272"/>
              <a:gd name="T16" fmla="*/ 2147483646 w 434"/>
              <a:gd name="T17" fmla="*/ 0 h 272"/>
              <a:gd name="T18" fmla="*/ 2147483646 w 434"/>
              <a:gd name="T19" fmla="*/ 2147483646 h 272"/>
              <a:gd name="T20" fmla="*/ 2147483646 w 434"/>
              <a:gd name="T21" fmla="*/ 2147483646 h 272"/>
              <a:gd name="T22" fmla="*/ 2147483646 w 434"/>
              <a:gd name="T23" fmla="*/ 2147483646 h 272"/>
              <a:gd name="T24" fmla="*/ 2147483646 w 434"/>
              <a:gd name="T25" fmla="*/ 2147483646 h 272"/>
              <a:gd name="T26" fmla="*/ 2147483646 w 434"/>
              <a:gd name="T27" fmla="*/ 2147483646 h 272"/>
              <a:gd name="T28" fmla="*/ 2147483646 w 434"/>
              <a:gd name="T29" fmla="*/ 2147483646 h 272"/>
              <a:gd name="T30" fmla="*/ 2147483646 w 434"/>
              <a:gd name="T31" fmla="*/ 2147483646 h 272"/>
              <a:gd name="T32" fmla="*/ 0 w 434"/>
              <a:gd name="T33" fmla="*/ 2147483646 h 272"/>
              <a:gd name="T34" fmla="*/ 2147483646 w 434"/>
              <a:gd name="T35" fmla="*/ 2147483646 h 272"/>
              <a:gd name="T36" fmla="*/ 2147483646 w 434"/>
              <a:gd name="T37" fmla="*/ 2147483646 h 272"/>
              <a:gd name="T38" fmla="*/ 2147483646 w 434"/>
              <a:gd name="T39" fmla="*/ 2147483646 h 272"/>
              <a:gd name="T40" fmla="*/ 2147483646 w 434"/>
              <a:gd name="T41" fmla="*/ 2147483646 h 272"/>
              <a:gd name="T42" fmla="*/ 2147483646 w 434"/>
              <a:gd name="T43" fmla="*/ 2147483646 h 272"/>
              <a:gd name="T44" fmla="*/ 2147483646 w 434"/>
              <a:gd name="T45" fmla="*/ 2147483646 h 272"/>
              <a:gd name="T46" fmla="*/ 2147483646 w 434"/>
              <a:gd name="T47" fmla="*/ 2147483646 h 272"/>
              <a:gd name="T48" fmla="*/ 2147483646 w 434"/>
              <a:gd name="T49" fmla="*/ 2147483646 h 272"/>
              <a:gd name="T50" fmla="*/ 2147483646 w 434"/>
              <a:gd name="T51" fmla="*/ 2147483646 h 272"/>
              <a:gd name="T52" fmla="*/ 2147483646 w 434"/>
              <a:gd name="T53" fmla="*/ 2147483646 h 272"/>
              <a:gd name="T54" fmla="*/ 2147483646 w 434"/>
              <a:gd name="T55" fmla="*/ 2147483646 h 272"/>
              <a:gd name="T56" fmla="*/ 2147483646 w 434"/>
              <a:gd name="T57" fmla="*/ 2147483646 h 272"/>
              <a:gd name="T58" fmla="*/ 2147483646 w 434"/>
              <a:gd name="T59" fmla="*/ 2147483646 h 272"/>
              <a:gd name="T60" fmla="*/ 2147483646 w 434"/>
              <a:gd name="T61" fmla="*/ 2147483646 h 272"/>
              <a:gd name="T62" fmla="*/ 2147483646 w 434"/>
              <a:gd name="T63" fmla="*/ 2147483646 h 272"/>
              <a:gd name="T64" fmla="*/ 2147483646 w 434"/>
              <a:gd name="T65" fmla="*/ 2147483646 h 272"/>
              <a:gd name="T66" fmla="*/ 2147483646 w 434"/>
              <a:gd name="T67" fmla="*/ 2147483646 h 272"/>
              <a:gd name="T68" fmla="*/ 2147483646 w 434"/>
              <a:gd name="T69" fmla="*/ 2147483646 h 272"/>
              <a:gd name="T70" fmla="*/ 2147483646 w 434"/>
              <a:gd name="T71" fmla="*/ 2147483646 h 272"/>
              <a:gd name="T72" fmla="*/ 2147483646 w 434"/>
              <a:gd name="T73" fmla="*/ 2147483646 h 272"/>
              <a:gd name="T74" fmla="*/ 2147483646 w 434"/>
              <a:gd name="T75" fmla="*/ 2147483646 h 272"/>
              <a:gd name="T76" fmla="*/ 2147483646 w 434"/>
              <a:gd name="T77" fmla="*/ 2147483646 h 272"/>
              <a:gd name="T78" fmla="*/ 2147483646 w 434"/>
              <a:gd name="T79" fmla="*/ 2147483646 h 272"/>
              <a:gd name="T80" fmla="*/ 2147483646 w 434"/>
              <a:gd name="T81" fmla="*/ 2147483646 h 272"/>
              <a:gd name="T82" fmla="*/ 2147483646 w 434"/>
              <a:gd name="T83" fmla="*/ 2147483646 h 272"/>
              <a:gd name="T84" fmla="*/ 2147483646 w 434"/>
              <a:gd name="T85" fmla="*/ 2147483646 h 272"/>
              <a:gd name="T86" fmla="*/ 2147483646 w 434"/>
              <a:gd name="T87" fmla="*/ 2147483646 h 272"/>
              <a:gd name="T88" fmla="*/ 2147483646 w 434"/>
              <a:gd name="T89" fmla="*/ 2147483646 h 272"/>
              <a:gd name="T90" fmla="*/ 2147483646 w 434"/>
              <a:gd name="T91" fmla="*/ 2147483646 h 272"/>
              <a:gd name="T92" fmla="*/ 2147483646 w 434"/>
              <a:gd name="T93" fmla="*/ 2147483646 h 272"/>
              <a:gd name="T94" fmla="*/ 2147483646 w 434"/>
              <a:gd name="T95" fmla="*/ 2147483646 h 272"/>
              <a:gd name="T96" fmla="*/ 2147483646 w 434"/>
              <a:gd name="T97" fmla="*/ 2147483646 h 272"/>
              <a:gd name="T98" fmla="*/ 2147483646 w 434"/>
              <a:gd name="T99" fmla="*/ 2147483646 h 272"/>
              <a:gd name="T100" fmla="*/ 2147483646 w 434"/>
              <a:gd name="T101" fmla="*/ 2147483646 h 27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434" h="272">
                <a:moveTo>
                  <a:pt x="396" y="8"/>
                </a:moveTo>
                <a:lnTo>
                  <a:pt x="396" y="8"/>
                </a:lnTo>
                <a:lnTo>
                  <a:pt x="394" y="12"/>
                </a:lnTo>
                <a:lnTo>
                  <a:pt x="388" y="14"/>
                </a:lnTo>
                <a:lnTo>
                  <a:pt x="358" y="12"/>
                </a:lnTo>
                <a:lnTo>
                  <a:pt x="330" y="6"/>
                </a:lnTo>
                <a:lnTo>
                  <a:pt x="314" y="0"/>
                </a:lnTo>
                <a:lnTo>
                  <a:pt x="270" y="42"/>
                </a:lnTo>
                <a:lnTo>
                  <a:pt x="272" y="60"/>
                </a:lnTo>
                <a:lnTo>
                  <a:pt x="268" y="62"/>
                </a:lnTo>
                <a:lnTo>
                  <a:pt x="246" y="64"/>
                </a:lnTo>
                <a:lnTo>
                  <a:pt x="228" y="62"/>
                </a:lnTo>
                <a:lnTo>
                  <a:pt x="222" y="62"/>
                </a:lnTo>
                <a:lnTo>
                  <a:pt x="218" y="60"/>
                </a:lnTo>
                <a:lnTo>
                  <a:pt x="214" y="56"/>
                </a:lnTo>
                <a:lnTo>
                  <a:pt x="212" y="52"/>
                </a:lnTo>
                <a:lnTo>
                  <a:pt x="208" y="2"/>
                </a:lnTo>
                <a:lnTo>
                  <a:pt x="168" y="0"/>
                </a:lnTo>
                <a:lnTo>
                  <a:pt x="152" y="36"/>
                </a:lnTo>
                <a:lnTo>
                  <a:pt x="150" y="20"/>
                </a:lnTo>
                <a:lnTo>
                  <a:pt x="148" y="6"/>
                </a:lnTo>
                <a:lnTo>
                  <a:pt x="144" y="0"/>
                </a:lnTo>
                <a:lnTo>
                  <a:pt x="128" y="8"/>
                </a:lnTo>
                <a:lnTo>
                  <a:pt x="120" y="18"/>
                </a:lnTo>
                <a:lnTo>
                  <a:pt x="118" y="20"/>
                </a:lnTo>
                <a:lnTo>
                  <a:pt x="102" y="24"/>
                </a:lnTo>
                <a:lnTo>
                  <a:pt x="78" y="48"/>
                </a:lnTo>
                <a:lnTo>
                  <a:pt x="56" y="70"/>
                </a:lnTo>
                <a:lnTo>
                  <a:pt x="12" y="128"/>
                </a:lnTo>
                <a:lnTo>
                  <a:pt x="22" y="148"/>
                </a:lnTo>
                <a:lnTo>
                  <a:pt x="22" y="152"/>
                </a:lnTo>
                <a:lnTo>
                  <a:pt x="20" y="152"/>
                </a:lnTo>
                <a:lnTo>
                  <a:pt x="20" y="156"/>
                </a:lnTo>
                <a:lnTo>
                  <a:pt x="20" y="160"/>
                </a:lnTo>
                <a:lnTo>
                  <a:pt x="24" y="172"/>
                </a:lnTo>
                <a:lnTo>
                  <a:pt x="32" y="188"/>
                </a:lnTo>
                <a:lnTo>
                  <a:pt x="34" y="198"/>
                </a:lnTo>
                <a:lnTo>
                  <a:pt x="34" y="206"/>
                </a:lnTo>
                <a:lnTo>
                  <a:pt x="34" y="208"/>
                </a:lnTo>
                <a:lnTo>
                  <a:pt x="0" y="228"/>
                </a:lnTo>
                <a:lnTo>
                  <a:pt x="0" y="236"/>
                </a:lnTo>
                <a:lnTo>
                  <a:pt x="16" y="244"/>
                </a:lnTo>
                <a:lnTo>
                  <a:pt x="18" y="248"/>
                </a:lnTo>
                <a:lnTo>
                  <a:pt x="18" y="252"/>
                </a:lnTo>
                <a:lnTo>
                  <a:pt x="22" y="256"/>
                </a:lnTo>
                <a:lnTo>
                  <a:pt x="36" y="264"/>
                </a:lnTo>
                <a:lnTo>
                  <a:pt x="64" y="272"/>
                </a:lnTo>
                <a:lnTo>
                  <a:pt x="74" y="266"/>
                </a:lnTo>
                <a:lnTo>
                  <a:pt x="84" y="252"/>
                </a:lnTo>
                <a:lnTo>
                  <a:pt x="92" y="230"/>
                </a:lnTo>
                <a:lnTo>
                  <a:pt x="114" y="238"/>
                </a:lnTo>
                <a:lnTo>
                  <a:pt x="118" y="240"/>
                </a:lnTo>
                <a:lnTo>
                  <a:pt x="118" y="242"/>
                </a:lnTo>
                <a:lnTo>
                  <a:pt x="118" y="244"/>
                </a:lnTo>
                <a:lnTo>
                  <a:pt x="116" y="250"/>
                </a:lnTo>
                <a:lnTo>
                  <a:pt x="116" y="256"/>
                </a:lnTo>
                <a:lnTo>
                  <a:pt x="118" y="260"/>
                </a:lnTo>
                <a:lnTo>
                  <a:pt x="124" y="264"/>
                </a:lnTo>
                <a:lnTo>
                  <a:pt x="148" y="264"/>
                </a:lnTo>
                <a:lnTo>
                  <a:pt x="160" y="260"/>
                </a:lnTo>
                <a:lnTo>
                  <a:pt x="170" y="256"/>
                </a:lnTo>
                <a:lnTo>
                  <a:pt x="172" y="252"/>
                </a:lnTo>
                <a:lnTo>
                  <a:pt x="176" y="252"/>
                </a:lnTo>
                <a:lnTo>
                  <a:pt x="184" y="252"/>
                </a:lnTo>
                <a:lnTo>
                  <a:pt x="198" y="256"/>
                </a:lnTo>
                <a:lnTo>
                  <a:pt x="202" y="258"/>
                </a:lnTo>
                <a:lnTo>
                  <a:pt x="208" y="264"/>
                </a:lnTo>
                <a:lnTo>
                  <a:pt x="212" y="250"/>
                </a:lnTo>
                <a:lnTo>
                  <a:pt x="214" y="248"/>
                </a:lnTo>
                <a:lnTo>
                  <a:pt x="216" y="248"/>
                </a:lnTo>
                <a:lnTo>
                  <a:pt x="220" y="242"/>
                </a:lnTo>
                <a:lnTo>
                  <a:pt x="224" y="236"/>
                </a:lnTo>
                <a:lnTo>
                  <a:pt x="230" y="228"/>
                </a:lnTo>
                <a:lnTo>
                  <a:pt x="238" y="220"/>
                </a:lnTo>
                <a:lnTo>
                  <a:pt x="248" y="214"/>
                </a:lnTo>
                <a:lnTo>
                  <a:pt x="250" y="212"/>
                </a:lnTo>
                <a:lnTo>
                  <a:pt x="250" y="214"/>
                </a:lnTo>
                <a:lnTo>
                  <a:pt x="252" y="214"/>
                </a:lnTo>
                <a:lnTo>
                  <a:pt x="258" y="216"/>
                </a:lnTo>
                <a:lnTo>
                  <a:pt x="260" y="216"/>
                </a:lnTo>
                <a:lnTo>
                  <a:pt x="268" y="176"/>
                </a:lnTo>
                <a:lnTo>
                  <a:pt x="280" y="172"/>
                </a:lnTo>
                <a:lnTo>
                  <a:pt x="290" y="166"/>
                </a:lnTo>
                <a:lnTo>
                  <a:pt x="296" y="160"/>
                </a:lnTo>
                <a:lnTo>
                  <a:pt x="298" y="156"/>
                </a:lnTo>
                <a:lnTo>
                  <a:pt x="300" y="150"/>
                </a:lnTo>
                <a:lnTo>
                  <a:pt x="296" y="138"/>
                </a:lnTo>
                <a:lnTo>
                  <a:pt x="294" y="128"/>
                </a:lnTo>
                <a:lnTo>
                  <a:pt x="296" y="122"/>
                </a:lnTo>
                <a:lnTo>
                  <a:pt x="298" y="120"/>
                </a:lnTo>
                <a:lnTo>
                  <a:pt x="302" y="120"/>
                </a:lnTo>
                <a:lnTo>
                  <a:pt x="310" y="120"/>
                </a:lnTo>
                <a:lnTo>
                  <a:pt x="320" y="124"/>
                </a:lnTo>
                <a:lnTo>
                  <a:pt x="322" y="112"/>
                </a:lnTo>
                <a:lnTo>
                  <a:pt x="322" y="110"/>
                </a:lnTo>
                <a:lnTo>
                  <a:pt x="322" y="108"/>
                </a:lnTo>
                <a:lnTo>
                  <a:pt x="336" y="102"/>
                </a:lnTo>
                <a:lnTo>
                  <a:pt x="338" y="96"/>
                </a:lnTo>
                <a:lnTo>
                  <a:pt x="330" y="96"/>
                </a:lnTo>
                <a:lnTo>
                  <a:pt x="328" y="94"/>
                </a:lnTo>
                <a:lnTo>
                  <a:pt x="328" y="90"/>
                </a:lnTo>
                <a:lnTo>
                  <a:pt x="328" y="88"/>
                </a:lnTo>
                <a:lnTo>
                  <a:pt x="330" y="86"/>
                </a:lnTo>
                <a:lnTo>
                  <a:pt x="332" y="86"/>
                </a:lnTo>
                <a:lnTo>
                  <a:pt x="334" y="86"/>
                </a:lnTo>
                <a:lnTo>
                  <a:pt x="342" y="84"/>
                </a:lnTo>
                <a:lnTo>
                  <a:pt x="352" y="76"/>
                </a:lnTo>
                <a:lnTo>
                  <a:pt x="404" y="40"/>
                </a:lnTo>
                <a:lnTo>
                  <a:pt x="420" y="48"/>
                </a:lnTo>
                <a:lnTo>
                  <a:pt x="428" y="48"/>
                </a:lnTo>
                <a:lnTo>
                  <a:pt x="424" y="30"/>
                </a:lnTo>
                <a:lnTo>
                  <a:pt x="424" y="28"/>
                </a:lnTo>
                <a:lnTo>
                  <a:pt x="434" y="12"/>
                </a:lnTo>
                <a:lnTo>
                  <a:pt x="432" y="12"/>
                </a:lnTo>
                <a:lnTo>
                  <a:pt x="426" y="12"/>
                </a:lnTo>
                <a:lnTo>
                  <a:pt x="426" y="14"/>
                </a:lnTo>
                <a:lnTo>
                  <a:pt x="424" y="14"/>
                </a:lnTo>
                <a:lnTo>
                  <a:pt x="408" y="16"/>
                </a:lnTo>
                <a:lnTo>
                  <a:pt x="404" y="16"/>
                </a:lnTo>
                <a:lnTo>
                  <a:pt x="404" y="12"/>
                </a:lnTo>
                <a:lnTo>
                  <a:pt x="400" y="8"/>
                </a:lnTo>
                <a:lnTo>
                  <a:pt x="396" y="8"/>
                </a:lnTo>
                <a:close/>
              </a:path>
            </a:pathLst>
          </a:custGeom>
          <a:solidFill>
            <a:srgbClr val="9F1014"/>
          </a:solidFill>
          <a:ln>
            <a:noFill/>
          </a:ln>
          <a:effectLst/>
        </p:spPr>
        <p:txBody>
          <a:bodyPr/>
          <a:lstStyle/>
          <a:p>
            <a:pPr>
              <a:defRPr/>
            </a:pPr>
            <a:endParaRPr lang="zh-CN" altLang="en-US" dirty="0">
              <a:solidFill>
                <a:prstClr val="black"/>
              </a:solidFill>
              <a:latin typeface="Broadway" panose="04040905080B0202050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708202" y="1628541"/>
            <a:ext cx="4795371" cy="4214878"/>
            <a:chOff x="6708202" y="1628541"/>
            <a:chExt cx="4795371" cy="4214878"/>
          </a:xfrm>
        </p:grpSpPr>
        <p:grpSp>
          <p:nvGrpSpPr>
            <p:cNvPr id="2" name="组合 1"/>
            <p:cNvGrpSpPr/>
            <p:nvPr/>
          </p:nvGrpSpPr>
          <p:grpSpPr>
            <a:xfrm>
              <a:off x="6708202" y="1628541"/>
              <a:ext cx="4795371" cy="1667943"/>
              <a:chOff x="6096000" y="964159"/>
              <a:chExt cx="4795371" cy="1667943"/>
            </a:xfrm>
          </p:grpSpPr>
          <p:sp>
            <p:nvSpPr>
              <p:cNvPr id="79" name="文本框 78"/>
              <p:cNvSpPr txBox="1"/>
              <p:nvPr/>
            </p:nvSpPr>
            <p:spPr>
              <a:xfrm>
                <a:off x="7534728" y="964159"/>
                <a:ext cx="191791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 smtClean="0">
                    <a:solidFill>
                      <a:srgbClr val="9F1014"/>
                    </a:solidFill>
                    <a:latin typeface="Blackadder ITC" panose="04020505051007020D02" pitchFamily="82" charset="0"/>
                  </a:rPr>
                  <a:t>添加标题</a:t>
                </a:r>
                <a:endParaRPr lang="zh-CN" altLang="en-US" sz="3200" b="1" dirty="0">
                  <a:solidFill>
                    <a:srgbClr val="9F1014"/>
                  </a:solidFill>
                  <a:latin typeface="Blackadder ITC" panose="04020505051007020D02" pitchFamily="82" charset="0"/>
                </a:endParaRPr>
              </a:p>
            </p:txBody>
          </p:sp>
          <p:cxnSp>
            <p:nvCxnSpPr>
              <p:cNvPr id="80" name="直接连接符 79"/>
              <p:cNvCxnSpPr/>
              <p:nvPr/>
            </p:nvCxnSpPr>
            <p:spPr>
              <a:xfrm>
                <a:off x="7475079" y="1568308"/>
                <a:ext cx="2037213" cy="0"/>
              </a:xfrm>
              <a:prstGeom prst="line">
                <a:avLst/>
              </a:prstGeom>
              <a:ln>
                <a:solidFill>
                  <a:srgbClr val="9F101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矩形 80"/>
              <p:cNvSpPr/>
              <p:nvPr/>
            </p:nvSpPr>
            <p:spPr>
              <a:xfrm>
                <a:off x="6096000" y="1708772"/>
                <a:ext cx="479537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在这里输入您想要的文字，可通过复制粘贴到此框内，只保留文本。在这里输入您想要的文字，可通过复制粘贴到此框内，只保留文本。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6783088" y="3556370"/>
              <a:ext cx="4645598" cy="2287049"/>
              <a:chOff x="6708202" y="3556370"/>
              <a:chExt cx="4645598" cy="2287049"/>
            </a:xfrm>
          </p:grpSpPr>
          <p:grpSp>
            <p:nvGrpSpPr>
              <p:cNvPr id="92" name="组合 91"/>
              <p:cNvGrpSpPr/>
              <p:nvPr/>
            </p:nvGrpSpPr>
            <p:grpSpPr>
              <a:xfrm>
                <a:off x="6708202" y="3556370"/>
                <a:ext cx="2187825" cy="2287049"/>
                <a:chOff x="6708202" y="2891988"/>
                <a:chExt cx="2187825" cy="2287049"/>
              </a:xfrm>
            </p:grpSpPr>
            <p:sp>
              <p:nvSpPr>
                <p:cNvPr id="86" name="文本框 85"/>
                <p:cNvSpPr txBox="1"/>
                <p:nvPr/>
              </p:nvSpPr>
              <p:spPr>
                <a:xfrm>
                  <a:off x="6708202" y="2891988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87" name="文本框 86"/>
                <p:cNvSpPr txBox="1"/>
                <p:nvPr/>
              </p:nvSpPr>
              <p:spPr>
                <a:xfrm>
                  <a:off x="6708202" y="3275531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88" name="文本框 87"/>
                <p:cNvSpPr txBox="1"/>
                <p:nvPr/>
              </p:nvSpPr>
              <p:spPr>
                <a:xfrm>
                  <a:off x="6708202" y="3659074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89" name="文本框 88"/>
                <p:cNvSpPr txBox="1"/>
                <p:nvPr/>
              </p:nvSpPr>
              <p:spPr>
                <a:xfrm>
                  <a:off x="6708202" y="4042617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90" name="文本框 89"/>
                <p:cNvSpPr txBox="1"/>
                <p:nvPr/>
              </p:nvSpPr>
              <p:spPr>
                <a:xfrm>
                  <a:off x="6708202" y="4426160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91" name="文本框 90"/>
                <p:cNvSpPr txBox="1"/>
                <p:nvPr/>
              </p:nvSpPr>
              <p:spPr>
                <a:xfrm>
                  <a:off x="6708202" y="4809705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</p:grpSp>
          <p:grpSp>
            <p:nvGrpSpPr>
              <p:cNvPr id="93" name="组合 92"/>
              <p:cNvGrpSpPr/>
              <p:nvPr/>
            </p:nvGrpSpPr>
            <p:grpSpPr>
              <a:xfrm>
                <a:off x="9165975" y="3556370"/>
                <a:ext cx="2187825" cy="2287049"/>
                <a:chOff x="6708202" y="2891988"/>
                <a:chExt cx="2187825" cy="2287049"/>
              </a:xfrm>
            </p:grpSpPr>
            <p:sp>
              <p:nvSpPr>
                <p:cNvPr id="94" name="文本框 93"/>
                <p:cNvSpPr txBox="1"/>
                <p:nvPr/>
              </p:nvSpPr>
              <p:spPr>
                <a:xfrm>
                  <a:off x="6708202" y="2891988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95" name="文本框 94"/>
                <p:cNvSpPr txBox="1"/>
                <p:nvPr/>
              </p:nvSpPr>
              <p:spPr>
                <a:xfrm>
                  <a:off x="6708202" y="3275531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96" name="文本框 95"/>
                <p:cNvSpPr txBox="1"/>
                <p:nvPr/>
              </p:nvSpPr>
              <p:spPr>
                <a:xfrm>
                  <a:off x="6708202" y="3659074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97" name="文本框 96"/>
                <p:cNvSpPr txBox="1"/>
                <p:nvPr/>
              </p:nvSpPr>
              <p:spPr>
                <a:xfrm>
                  <a:off x="6708202" y="4042617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98" name="文本框 97"/>
                <p:cNvSpPr txBox="1"/>
                <p:nvPr/>
              </p:nvSpPr>
              <p:spPr>
                <a:xfrm>
                  <a:off x="6708202" y="4426160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99" name="文本框 98"/>
                <p:cNvSpPr txBox="1"/>
                <p:nvPr/>
              </p:nvSpPr>
              <p:spPr>
                <a:xfrm>
                  <a:off x="6708202" y="4809705"/>
                  <a:ext cx="21878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Wingdings" panose="05000000000000000000" pitchFamily="2" charset="2"/>
                    <a:buChar char="ü"/>
                  </a:pPr>
                  <a:r>
                    <a:rPr lang="zh-CN" altLang="en-US" dirty="0" smtClean="0">
                      <a:solidFill>
                        <a:schemeClr val="bg2">
                          <a:lumMod val="50000"/>
                        </a:schemeClr>
                      </a:solidFill>
                    </a:rPr>
                    <a:t>点击输入文字</a:t>
                  </a:r>
                  <a:endParaRPr lang="zh-CN" altLang="en-US" dirty="0">
                    <a:solidFill>
                      <a:schemeClr val="bg2">
                        <a:lumMod val="50000"/>
                      </a:schemeClr>
                    </a:solidFill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131">
        <p:blinds dir="vert"/>
      </p:transition>
    </mc:Choice>
    <mc:Fallback>
      <p:transition spd="slow" advTm="4131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2619214" y="2794000"/>
            <a:ext cx="1007389" cy="0"/>
          </a:xfrm>
          <a:prstGeom prst="straightConnector1">
            <a:avLst/>
          </a:prstGeom>
          <a:ln w="57150">
            <a:solidFill>
              <a:srgbClr val="9F101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5592305" y="2794000"/>
            <a:ext cx="1007389" cy="0"/>
          </a:xfrm>
          <a:prstGeom prst="straightConnector1">
            <a:avLst/>
          </a:prstGeom>
          <a:ln w="57150">
            <a:solidFill>
              <a:srgbClr val="9F101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8583478" y="2794000"/>
            <a:ext cx="1007389" cy="0"/>
          </a:xfrm>
          <a:prstGeom prst="straightConnector1">
            <a:avLst/>
          </a:prstGeom>
          <a:ln w="57150">
            <a:solidFill>
              <a:srgbClr val="9F1014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1099872" y="2159000"/>
            <a:ext cx="1271514" cy="1596684"/>
            <a:chOff x="1099872" y="2159000"/>
            <a:chExt cx="1271514" cy="1596684"/>
          </a:xfrm>
        </p:grpSpPr>
        <p:sp>
          <p:nvSpPr>
            <p:cNvPr id="2" name="矩形 1"/>
            <p:cNvSpPr/>
            <p:nvPr/>
          </p:nvSpPr>
          <p:spPr>
            <a:xfrm>
              <a:off x="1101386" y="2159000"/>
              <a:ext cx="1270000" cy="1270000"/>
            </a:xfrm>
            <a:prstGeom prst="rect">
              <a:avLst/>
            </a:prstGeom>
            <a:noFill/>
            <a:ln w="12700" cap="flat" cmpd="sng" algn="ctr">
              <a:solidFill>
                <a:srgbClr val="9F101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山东"/>
            <p:cNvSpPr/>
            <p:nvPr/>
          </p:nvSpPr>
          <p:spPr bwMode="auto">
            <a:xfrm>
              <a:off x="1351238" y="2543734"/>
              <a:ext cx="798264" cy="500533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rgbClr val="9F1014"/>
            </a:solidFill>
            <a:ln>
              <a:noFill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099872" y="3428999"/>
              <a:ext cx="1270000" cy="326685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solidFill>
                <a:srgbClr val="9F101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标题</a:t>
              </a:r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58907" y="2159000"/>
            <a:ext cx="1270000" cy="1596684"/>
            <a:chOff x="3858907" y="2159000"/>
            <a:chExt cx="1270000" cy="1596684"/>
          </a:xfrm>
        </p:grpSpPr>
        <p:sp>
          <p:nvSpPr>
            <p:cNvPr id="6" name="浙江"/>
            <p:cNvSpPr/>
            <p:nvPr/>
          </p:nvSpPr>
          <p:spPr bwMode="auto">
            <a:xfrm>
              <a:off x="4201471" y="2455481"/>
              <a:ext cx="584873" cy="677038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rgbClr val="9F1014"/>
            </a:solidFill>
            <a:ln>
              <a:noFill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858907" y="2159000"/>
              <a:ext cx="1270000" cy="1270000"/>
            </a:xfrm>
            <a:prstGeom prst="rect">
              <a:avLst/>
            </a:prstGeom>
            <a:noFill/>
            <a:ln w="12700" cap="flat" cmpd="sng" algn="ctr">
              <a:solidFill>
                <a:srgbClr val="9F101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858907" y="3428999"/>
              <a:ext cx="1270000" cy="326685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solidFill>
                <a:srgbClr val="9F101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标题</a:t>
              </a:r>
              <a:endParaRPr lang="zh-CN" alt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953300" y="2159000"/>
            <a:ext cx="1270000" cy="1596684"/>
            <a:chOff x="6953300" y="2159000"/>
            <a:chExt cx="1270000" cy="1596684"/>
          </a:xfrm>
        </p:grpSpPr>
        <p:sp>
          <p:nvSpPr>
            <p:cNvPr id="7" name="广东"/>
            <p:cNvSpPr/>
            <p:nvPr/>
          </p:nvSpPr>
          <p:spPr bwMode="auto">
            <a:xfrm>
              <a:off x="7057399" y="2373678"/>
              <a:ext cx="1061803" cy="840645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rgbClr val="9F1014"/>
            </a:solidFill>
            <a:ln>
              <a:noFill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50" dirty="0">
                <a:solidFill>
                  <a:srgbClr val="FF0000"/>
                </a:solidFill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6953300" y="2159000"/>
              <a:ext cx="1270000" cy="1270000"/>
            </a:xfrm>
            <a:prstGeom prst="rect">
              <a:avLst/>
            </a:prstGeom>
            <a:noFill/>
            <a:ln w="12700" cap="flat" cmpd="sng" algn="ctr">
              <a:solidFill>
                <a:srgbClr val="9F101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953300" y="3428999"/>
              <a:ext cx="1270000" cy="326685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solidFill>
                <a:srgbClr val="9F101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标题</a:t>
              </a:r>
              <a:endParaRPr lang="zh-CN" altLang="en-US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887411" y="2159000"/>
            <a:ext cx="1270000" cy="1596684"/>
            <a:chOff x="9887411" y="2159000"/>
            <a:chExt cx="1270000" cy="1596684"/>
          </a:xfrm>
        </p:grpSpPr>
        <p:sp>
          <p:nvSpPr>
            <p:cNvPr id="8" name="四川"/>
            <p:cNvSpPr/>
            <p:nvPr/>
          </p:nvSpPr>
          <p:spPr bwMode="auto">
            <a:xfrm>
              <a:off x="10011940" y="2345854"/>
              <a:ext cx="1020943" cy="896292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rgbClr val="9F1014"/>
            </a:solidFill>
            <a:ln>
              <a:noFill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微软雅黑" panose="020B050302020402020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887411" y="2159000"/>
              <a:ext cx="1270000" cy="1270000"/>
            </a:xfrm>
            <a:prstGeom prst="rect">
              <a:avLst/>
            </a:prstGeom>
            <a:noFill/>
            <a:ln w="12700" cap="flat" cmpd="sng" algn="ctr">
              <a:solidFill>
                <a:srgbClr val="9F101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9887411" y="3428999"/>
              <a:ext cx="1270000" cy="326685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solidFill>
                <a:srgbClr val="9F101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/>
                <a:t>标题</a:t>
              </a:r>
              <a:endParaRPr lang="zh-CN" altLang="en-US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04486" y="4036918"/>
            <a:ext cx="2091767" cy="1522105"/>
            <a:chOff x="961398" y="3710233"/>
            <a:chExt cx="2091767" cy="1522105"/>
          </a:xfrm>
        </p:grpSpPr>
        <p:sp>
          <p:nvSpPr>
            <p:cNvPr id="22" name="文本框 21"/>
            <p:cNvSpPr txBox="1"/>
            <p:nvPr/>
          </p:nvSpPr>
          <p:spPr>
            <a:xfrm>
              <a:off x="1168259" y="3710233"/>
              <a:ext cx="1678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b="1" dirty="0">
                <a:solidFill>
                  <a:srgbClr val="9F1014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61398" y="4032009"/>
              <a:ext cx="209176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448023" y="4036918"/>
            <a:ext cx="2091767" cy="1522105"/>
            <a:chOff x="961398" y="3710233"/>
            <a:chExt cx="2091767" cy="1522105"/>
          </a:xfrm>
        </p:grpSpPr>
        <p:sp>
          <p:nvSpPr>
            <p:cNvPr id="26" name="文本框 25"/>
            <p:cNvSpPr txBox="1"/>
            <p:nvPr/>
          </p:nvSpPr>
          <p:spPr>
            <a:xfrm>
              <a:off x="1168259" y="3710233"/>
              <a:ext cx="1678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b="1" dirty="0">
                <a:solidFill>
                  <a:srgbClr val="9F1014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61398" y="4032009"/>
              <a:ext cx="209176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542416" y="4036918"/>
            <a:ext cx="2091767" cy="1522105"/>
            <a:chOff x="961398" y="3710233"/>
            <a:chExt cx="2091767" cy="1522105"/>
          </a:xfrm>
        </p:grpSpPr>
        <p:sp>
          <p:nvSpPr>
            <p:cNvPr id="29" name="文本框 28"/>
            <p:cNvSpPr txBox="1"/>
            <p:nvPr/>
          </p:nvSpPr>
          <p:spPr>
            <a:xfrm>
              <a:off x="1168259" y="3710233"/>
              <a:ext cx="1678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b="1" dirty="0">
                <a:solidFill>
                  <a:srgbClr val="9F1014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61398" y="4032009"/>
              <a:ext cx="209176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476527" y="4036918"/>
            <a:ext cx="2091767" cy="1522105"/>
            <a:chOff x="961398" y="3710233"/>
            <a:chExt cx="2091767" cy="1522105"/>
          </a:xfrm>
        </p:grpSpPr>
        <p:sp>
          <p:nvSpPr>
            <p:cNvPr id="32" name="文本框 31"/>
            <p:cNvSpPr txBox="1"/>
            <p:nvPr/>
          </p:nvSpPr>
          <p:spPr>
            <a:xfrm>
              <a:off x="1168259" y="3710233"/>
              <a:ext cx="16780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9F1014"/>
                  </a:solidFill>
                </a:rPr>
                <a:t>点击添加标题</a:t>
              </a:r>
              <a:endParaRPr lang="zh-CN" altLang="en-US" b="1" dirty="0">
                <a:solidFill>
                  <a:srgbClr val="9F1014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961398" y="4032009"/>
              <a:ext cx="209176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5254">
        <p:blinds dir="vert"/>
      </p:transition>
    </mc:Choice>
    <mc:Fallback>
      <p:transition spd="slow" advTm="5254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cxnSp>
        <p:nvCxnSpPr>
          <p:cNvPr id="45" name="直接连接符 44"/>
          <p:cNvCxnSpPr/>
          <p:nvPr/>
        </p:nvCxnSpPr>
        <p:spPr>
          <a:xfrm flipV="1">
            <a:off x="0" y="3755190"/>
            <a:ext cx="12192000" cy="415"/>
          </a:xfrm>
          <a:prstGeom prst="line">
            <a:avLst/>
          </a:prstGeom>
          <a:ln w="168275">
            <a:solidFill>
              <a:srgbClr val="9F1014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668340" y="3317790"/>
            <a:ext cx="874800" cy="874800"/>
            <a:chOff x="1069170" y="3612258"/>
            <a:chExt cx="874800" cy="874800"/>
          </a:xfrm>
          <a:solidFill>
            <a:srgbClr val="9F1014"/>
          </a:solidFill>
        </p:grpSpPr>
        <p:sp>
          <p:nvSpPr>
            <p:cNvPr id="48" name="椭圆 47"/>
            <p:cNvSpPr/>
            <p:nvPr/>
          </p:nvSpPr>
          <p:spPr>
            <a:xfrm>
              <a:off x="1069170" y="3612258"/>
              <a:ext cx="874800" cy="8748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69170" y="3849603"/>
              <a:ext cx="8748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FEFEFE"/>
                  </a:solidFill>
                </a:rPr>
                <a:t>三月</a:t>
              </a:r>
              <a:endParaRPr lang="zh-CN" altLang="en-US" sz="24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105740" y="2252789"/>
            <a:ext cx="437400" cy="1065001"/>
            <a:chOff x="1105740" y="2547257"/>
            <a:chExt cx="437400" cy="1065001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1105740" y="2547257"/>
              <a:ext cx="0" cy="1065001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1105740" y="2547257"/>
              <a:ext cx="437400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矩形 52"/>
          <p:cNvSpPr/>
          <p:nvPr/>
        </p:nvSpPr>
        <p:spPr>
          <a:xfrm>
            <a:off x="1549492" y="1823274"/>
            <a:ext cx="2558593" cy="923330"/>
          </a:xfrm>
          <a:prstGeom prst="rect">
            <a:avLst/>
          </a:prstGeom>
          <a:ln>
            <a:solidFill>
              <a:srgbClr val="9F1014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在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这里输入您想要的文字，可通过复制粘贴到此框内，只保留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文本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4528529" y="3317790"/>
            <a:ext cx="874800" cy="874800"/>
            <a:chOff x="1069170" y="3612258"/>
            <a:chExt cx="874800" cy="874800"/>
          </a:xfrm>
          <a:solidFill>
            <a:srgbClr val="9F1014"/>
          </a:solidFill>
        </p:grpSpPr>
        <p:sp>
          <p:nvSpPr>
            <p:cNvPr id="55" name="椭圆 54"/>
            <p:cNvSpPr/>
            <p:nvPr/>
          </p:nvSpPr>
          <p:spPr>
            <a:xfrm>
              <a:off x="1069170" y="3612258"/>
              <a:ext cx="874800" cy="8748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69170" y="3849603"/>
              <a:ext cx="8748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FEFEFE"/>
                  </a:solidFill>
                </a:rPr>
                <a:t>五月</a:t>
              </a:r>
              <a:endParaRPr lang="zh-CN" altLang="en-US" sz="24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948319" y="2252789"/>
            <a:ext cx="437400" cy="1065001"/>
            <a:chOff x="1105740" y="2547257"/>
            <a:chExt cx="437400" cy="1065001"/>
          </a:xfrm>
        </p:grpSpPr>
        <p:cxnSp>
          <p:nvCxnSpPr>
            <p:cNvPr id="58" name="直接连接符 57"/>
            <p:cNvCxnSpPr/>
            <p:nvPr/>
          </p:nvCxnSpPr>
          <p:spPr>
            <a:xfrm flipV="1">
              <a:off x="1105740" y="2547257"/>
              <a:ext cx="0" cy="1065001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1105740" y="2547257"/>
              <a:ext cx="437400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矩形 59"/>
          <p:cNvSpPr/>
          <p:nvPr/>
        </p:nvSpPr>
        <p:spPr>
          <a:xfrm>
            <a:off x="5392070" y="1823274"/>
            <a:ext cx="2558593" cy="923330"/>
          </a:xfrm>
          <a:prstGeom prst="rect">
            <a:avLst/>
          </a:prstGeom>
          <a:ln>
            <a:solidFill>
              <a:srgbClr val="9F1014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在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这里输入您想要的文字，可通过复制粘贴到此框内，只保留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文本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8385844" y="3317790"/>
            <a:ext cx="874800" cy="874800"/>
            <a:chOff x="1069170" y="3612258"/>
            <a:chExt cx="874800" cy="874800"/>
          </a:xfrm>
          <a:solidFill>
            <a:srgbClr val="9F1014"/>
          </a:solidFill>
        </p:grpSpPr>
        <p:sp>
          <p:nvSpPr>
            <p:cNvPr id="62" name="椭圆 61"/>
            <p:cNvSpPr/>
            <p:nvPr/>
          </p:nvSpPr>
          <p:spPr>
            <a:xfrm>
              <a:off x="1069170" y="3612258"/>
              <a:ext cx="874800" cy="8748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69170" y="3849603"/>
              <a:ext cx="8748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FEFEFE"/>
                  </a:solidFill>
                </a:rPr>
                <a:t>七月</a:t>
              </a:r>
              <a:endParaRPr lang="zh-CN" altLang="en-US" sz="24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8812879" y="2252789"/>
            <a:ext cx="437400" cy="1065001"/>
            <a:chOff x="1105740" y="2547257"/>
            <a:chExt cx="437400" cy="1065001"/>
          </a:xfrm>
        </p:grpSpPr>
        <p:cxnSp>
          <p:nvCxnSpPr>
            <p:cNvPr id="65" name="直接连接符 64"/>
            <p:cNvCxnSpPr/>
            <p:nvPr/>
          </p:nvCxnSpPr>
          <p:spPr>
            <a:xfrm flipV="1">
              <a:off x="1105740" y="2547257"/>
              <a:ext cx="0" cy="1065001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1105740" y="2547257"/>
              <a:ext cx="437400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矩形 66"/>
          <p:cNvSpPr/>
          <p:nvPr/>
        </p:nvSpPr>
        <p:spPr>
          <a:xfrm>
            <a:off x="9260644" y="1823274"/>
            <a:ext cx="2558593" cy="923330"/>
          </a:xfrm>
          <a:prstGeom prst="rect">
            <a:avLst/>
          </a:prstGeom>
          <a:ln>
            <a:solidFill>
              <a:srgbClr val="9F1014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在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这里输入您想要的文字，可通过复制粘贴到此框内，只保留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文本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2601611" y="3317790"/>
            <a:ext cx="874800" cy="874800"/>
            <a:chOff x="1069170" y="3612258"/>
            <a:chExt cx="874800" cy="874800"/>
          </a:xfrm>
          <a:solidFill>
            <a:srgbClr val="9F1014"/>
          </a:solidFill>
        </p:grpSpPr>
        <p:sp>
          <p:nvSpPr>
            <p:cNvPr id="69" name="椭圆 68"/>
            <p:cNvSpPr/>
            <p:nvPr/>
          </p:nvSpPr>
          <p:spPr>
            <a:xfrm>
              <a:off x="1069170" y="3612258"/>
              <a:ext cx="874800" cy="8748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069170" y="3849603"/>
              <a:ext cx="87480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FEFEFE"/>
                  </a:solidFill>
                </a:rPr>
                <a:t>四</a:t>
              </a:r>
              <a:r>
                <a:rPr lang="zh-CN" altLang="en-US" sz="2400" dirty="0" smtClean="0">
                  <a:solidFill>
                    <a:srgbClr val="FEFEFE"/>
                  </a:solidFill>
                </a:rPr>
                <a:t>月</a:t>
              </a:r>
              <a:endParaRPr lang="zh-CN" altLang="en-US" sz="24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 rot="10800000" flipH="1">
            <a:off x="3039011" y="4192588"/>
            <a:ext cx="437400" cy="1065001"/>
            <a:chOff x="1105740" y="2547257"/>
            <a:chExt cx="437400" cy="1065001"/>
          </a:xfrm>
        </p:grpSpPr>
        <p:cxnSp>
          <p:nvCxnSpPr>
            <p:cNvPr id="72" name="直接连接符 71"/>
            <p:cNvCxnSpPr/>
            <p:nvPr/>
          </p:nvCxnSpPr>
          <p:spPr>
            <a:xfrm flipV="1">
              <a:off x="1105740" y="2547257"/>
              <a:ext cx="0" cy="1065001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1105740" y="2547257"/>
              <a:ext cx="437400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4" name="矩形 73"/>
          <p:cNvSpPr/>
          <p:nvPr/>
        </p:nvSpPr>
        <p:spPr>
          <a:xfrm>
            <a:off x="3476410" y="4812307"/>
            <a:ext cx="2558593" cy="923330"/>
          </a:xfrm>
          <a:prstGeom prst="rect">
            <a:avLst/>
          </a:prstGeom>
          <a:ln>
            <a:solidFill>
              <a:srgbClr val="9F1014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在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这里输入您想要的文字，可通过复制粘贴到此框内，只保留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文本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6444189" y="3317790"/>
            <a:ext cx="874800" cy="874800"/>
            <a:chOff x="1069170" y="3612258"/>
            <a:chExt cx="874800" cy="874800"/>
          </a:xfrm>
          <a:solidFill>
            <a:srgbClr val="9F1014"/>
          </a:solidFill>
        </p:grpSpPr>
        <p:sp>
          <p:nvSpPr>
            <p:cNvPr id="76" name="椭圆 75"/>
            <p:cNvSpPr/>
            <p:nvPr/>
          </p:nvSpPr>
          <p:spPr>
            <a:xfrm>
              <a:off x="1069170" y="3612258"/>
              <a:ext cx="874800" cy="874800"/>
            </a:xfrm>
            <a:prstGeom prst="ellipse">
              <a:avLst/>
            </a:prstGeom>
            <a:grpFill/>
            <a:ln w="25400" cap="flat" cmpd="sng" algn="ctr">
              <a:solidFill>
                <a:srgbClr val="9F101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69170" y="3849603"/>
              <a:ext cx="874800" cy="461665"/>
            </a:xfrm>
            <a:prstGeom prst="rect">
              <a:avLst/>
            </a:prstGeom>
            <a:grpFill/>
            <a:ln>
              <a:solidFill>
                <a:srgbClr val="9F101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rgbClr val="FEFEFE"/>
                  </a:solidFill>
                </a:rPr>
                <a:t>六月</a:t>
              </a:r>
              <a:endParaRPr lang="zh-CN" altLang="en-US" sz="2400" dirty="0">
                <a:solidFill>
                  <a:srgbClr val="FEFEFE"/>
                </a:solidFill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 rot="10800000" flipH="1">
            <a:off x="6881589" y="4192588"/>
            <a:ext cx="437400" cy="1065001"/>
            <a:chOff x="1105740" y="2547257"/>
            <a:chExt cx="437400" cy="1065001"/>
          </a:xfrm>
        </p:grpSpPr>
        <p:cxnSp>
          <p:nvCxnSpPr>
            <p:cNvPr id="79" name="直接连接符 78"/>
            <p:cNvCxnSpPr/>
            <p:nvPr/>
          </p:nvCxnSpPr>
          <p:spPr>
            <a:xfrm flipV="1">
              <a:off x="1105740" y="2547257"/>
              <a:ext cx="0" cy="1065001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>
              <a:off x="1105740" y="2547257"/>
              <a:ext cx="437400" cy="0"/>
            </a:xfrm>
            <a:prstGeom prst="line">
              <a:avLst/>
            </a:prstGeom>
            <a:ln>
              <a:solidFill>
                <a:srgbClr val="9F101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矩形 80"/>
          <p:cNvSpPr/>
          <p:nvPr/>
        </p:nvSpPr>
        <p:spPr>
          <a:xfrm>
            <a:off x="7333724" y="4812307"/>
            <a:ext cx="2558593" cy="923330"/>
          </a:xfrm>
          <a:prstGeom prst="rect">
            <a:avLst/>
          </a:prstGeom>
          <a:ln>
            <a:solidFill>
              <a:srgbClr val="9F1014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在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这里输入您想要的文字，可通过复制粘贴到此框内，只保留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文本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2" name="KSO_Shape"/>
          <p:cNvSpPr/>
          <p:nvPr/>
        </p:nvSpPr>
        <p:spPr bwMode="auto">
          <a:xfrm>
            <a:off x="9669033" y="2934505"/>
            <a:ext cx="1684767" cy="766569"/>
          </a:xfrm>
          <a:custGeom>
            <a:avLst/>
            <a:gdLst>
              <a:gd name="T0" fmla="*/ 2147483646 w 380"/>
              <a:gd name="T1" fmla="*/ 2147483646 h 173"/>
              <a:gd name="T2" fmla="*/ 2147483646 w 380"/>
              <a:gd name="T3" fmla="*/ 2147483646 h 173"/>
              <a:gd name="T4" fmla="*/ 2147483646 w 380"/>
              <a:gd name="T5" fmla="*/ 2147483646 h 173"/>
              <a:gd name="T6" fmla="*/ 2147483646 w 380"/>
              <a:gd name="T7" fmla="*/ 2147483646 h 173"/>
              <a:gd name="T8" fmla="*/ 2147483646 w 380"/>
              <a:gd name="T9" fmla="*/ 2147483646 h 173"/>
              <a:gd name="T10" fmla="*/ 2147483646 w 380"/>
              <a:gd name="T11" fmla="*/ 2147483646 h 173"/>
              <a:gd name="T12" fmla="*/ 2147483646 w 380"/>
              <a:gd name="T13" fmla="*/ 2147483646 h 173"/>
              <a:gd name="T14" fmla="*/ 2147483646 w 380"/>
              <a:gd name="T15" fmla="*/ 2147483646 h 173"/>
              <a:gd name="T16" fmla="*/ 2147483646 w 380"/>
              <a:gd name="T17" fmla="*/ 2147483646 h 173"/>
              <a:gd name="T18" fmla="*/ 2147483646 w 380"/>
              <a:gd name="T19" fmla="*/ 2147483646 h 173"/>
              <a:gd name="T20" fmla="*/ 2147483646 w 380"/>
              <a:gd name="T21" fmla="*/ 2147483646 h 173"/>
              <a:gd name="T22" fmla="*/ 2147483646 w 380"/>
              <a:gd name="T23" fmla="*/ 2147483646 h 173"/>
              <a:gd name="T24" fmla="*/ 2147483646 w 380"/>
              <a:gd name="T25" fmla="*/ 2147483646 h 173"/>
              <a:gd name="T26" fmla="*/ 2147483646 w 380"/>
              <a:gd name="T27" fmla="*/ 2147483646 h 173"/>
              <a:gd name="T28" fmla="*/ 2147483646 w 380"/>
              <a:gd name="T29" fmla="*/ 2147483646 h 173"/>
              <a:gd name="T30" fmla="*/ 2147483646 w 380"/>
              <a:gd name="T31" fmla="*/ 2147483646 h 173"/>
              <a:gd name="T32" fmla="*/ 2147483646 w 380"/>
              <a:gd name="T33" fmla="*/ 2147483646 h 173"/>
              <a:gd name="T34" fmla="*/ 2147483646 w 380"/>
              <a:gd name="T35" fmla="*/ 2147483646 h 173"/>
              <a:gd name="T36" fmla="*/ 2147483646 w 380"/>
              <a:gd name="T37" fmla="*/ 2147483646 h 173"/>
              <a:gd name="T38" fmla="*/ 2147483646 w 380"/>
              <a:gd name="T39" fmla="*/ 2147483646 h 173"/>
              <a:gd name="T40" fmla="*/ 2147483646 w 380"/>
              <a:gd name="T41" fmla="*/ 2147483646 h 173"/>
              <a:gd name="T42" fmla="*/ 2147483646 w 380"/>
              <a:gd name="T43" fmla="*/ 2147483646 h 173"/>
              <a:gd name="T44" fmla="*/ 2147483646 w 380"/>
              <a:gd name="T45" fmla="*/ 2147483646 h 173"/>
              <a:gd name="T46" fmla="*/ 2147483646 w 380"/>
              <a:gd name="T47" fmla="*/ 2147483646 h 173"/>
              <a:gd name="T48" fmla="*/ 2147483646 w 380"/>
              <a:gd name="T49" fmla="*/ 2147483646 h 173"/>
              <a:gd name="T50" fmla="*/ 2147483646 w 380"/>
              <a:gd name="T51" fmla="*/ 2147483646 h 173"/>
              <a:gd name="T52" fmla="*/ 2147483646 w 380"/>
              <a:gd name="T53" fmla="*/ 2147483646 h 173"/>
              <a:gd name="T54" fmla="*/ 2147483646 w 380"/>
              <a:gd name="T55" fmla="*/ 2147483646 h 173"/>
              <a:gd name="T56" fmla="*/ 2147483646 w 380"/>
              <a:gd name="T57" fmla="*/ 2147483646 h 173"/>
              <a:gd name="T58" fmla="*/ 2147483646 w 380"/>
              <a:gd name="T59" fmla="*/ 2147483646 h 173"/>
              <a:gd name="T60" fmla="*/ 2147483646 w 380"/>
              <a:gd name="T61" fmla="*/ 2147483646 h 173"/>
              <a:gd name="T62" fmla="*/ 0 w 380"/>
              <a:gd name="T63" fmla="*/ 2147483646 h 173"/>
              <a:gd name="T64" fmla="*/ 2147483646 w 380"/>
              <a:gd name="T65" fmla="*/ 2147483646 h 173"/>
              <a:gd name="T66" fmla="*/ 2147483646 w 380"/>
              <a:gd name="T67" fmla="*/ 2147483646 h 173"/>
              <a:gd name="T68" fmla="*/ 2147483646 w 380"/>
              <a:gd name="T69" fmla="*/ 2147483646 h 173"/>
              <a:gd name="T70" fmla="*/ 2147483646 w 380"/>
              <a:gd name="T71" fmla="*/ 0 h 173"/>
              <a:gd name="T72" fmla="*/ 2147483646 w 380"/>
              <a:gd name="T73" fmla="*/ 2147483646 h 173"/>
              <a:gd name="T74" fmla="*/ 2147483646 w 380"/>
              <a:gd name="T75" fmla="*/ 2147483646 h 173"/>
              <a:gd name="T76" fmla="*/ 2147483646 w 380"/>
              <a:gd name="T77" fmla="*/ 2147483646 h 173"/>
              <a:gd name="T78" fmla="*/ 2147483646 w 380"/>
              <a:gd name="T79" fmla="*/ 2147483646 h 173"/>
              <a:gd name="T80" fmla="*/ 2147483646 w 380"/>
              <a:gd name="T81" fmla="*/ 2147483646 h 173"/>
              <a:gd name="T82" fmla="*/ 2147483646 w 380"/>
              <a:gd name="T83" fmla="*/ 2147483646 h 173"/>
              <a:gd name="T84" fmla="*/ 2147483646 w 380"/>
              <a:gd name="T85" fmla="*/ 2147483646 h 173"/>
              <a:gd name="T86" fmla="*/ 2147483646 w 380"/>
              <a:gd name="T87" fmla="*/ 2147483646 h 173"/>
              <a:gd name="T88" fmla="*/ 2147483646 w 380"/>
              <a:gd name="T89" fmla="*/ 2147483646 h 173"/>
              <a:gd name="T90" fmla="*/ 2147483646 w 380"/>
              <a:gd name="T91" fmla="*/ 2147483646 h 173"/>
              <a:gd name="T92" fmla="*/ 2147483646 w 380"/>
              <a:gd name="T93" fmla="*/ 2147483646 h 173"/>
              <a:gd name="T94" fmla="*/ 2147483646 w 380"/>
              <a:gd name="T95" fmla="*/ 2147483646 h 173"/>
              <a:gd name="T96" fmla="*/ 2147483646 w 380"/>
              <a:gd name="T97" fmla="*/ 2147483646 h 173"/>
              <a:gd name="T98" fmla="*/ 2147483646 w 380"/>
              <a:gd name="T99" fmla="*/ 2147483646 h 173"/>
              <a:gd name="T100" fmla="*/ 2147483646 w 380"/>
              <a:gd name="T101" fmla="*/ 2147483646 h 173"/>
              <a:gd name="T102" fmla="*/ 2147483646 w 380"/>
              <a:gd name="T103" fmla="*/ 2147483646 h 173"/>
              <a:gd name="T104" fmla="*/ 2147483646 w 380"/>
              <a:gd name="T105" fmla="*/ 2147483646 h 173"/>
              <a:gd name="T106" fmla="*/ 2147483646 w 380"/>
              <a:gd name="T107" fmla="*/ 2147483646 h 173"/>
              <a:gd name="T108" fmla="*/ 2147483646 w 380"/>
              <a:gd name="T109" fmla="*/ 2147483646 h 173"/>
              <a:gd name="T110" fmla="*/ 2147483646 w 380"/>
              <a:gd name="T111" fmla="*/ 2147483646 h 17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0" h="173">
                <a:moveTo>
                  <a:pt x="1" y="132"/>
                </a:moveTo>
                <a:cubicBezTo>
                  <a:pt x="30" y="132"/>
                  <a:pt x="30" y="132"/>
                  <a:pt x="30" y="132"/>
                </a:cubicBezTo>
                <a:cubicBezTo>
                  <a:pt x="29" y="135"/>
                  <a:pt x="28" y="139"/>
                  <a:pt x="28" y="143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19" y="147"/>
                  <a:pt x="11" y="145"/>
                  <a:pt x="8" y="144"/>
                </a:cubicBezTo>
                <a:cubicBezTo>
                  <a:pt x="5" y="143"/>
                  <a:pt x="1" y="140"/>
                  <a:pt x="1" y="135"/>
                </a:cubicBezTo>
                <a:lnTo>
                  <a:pt x="1" y="132"/>
                </a:lnTo>
                <a:close/>
                <a:moveTo>
                  <a:pt x="98" y="143"/>
                </a:moveTo>
                <a:cubicBezTo>
                  <a:pt x="98" y="160"/>
                  <a:pt x="84" y="173"/>
                  <a:pt x="68" y="173"/>
                </a:cubicBezTo>
                <a:cubicBezTo>
                  <a:pt x="51" y="173"/>
                  <a:pt x="38" y="160"/>
                  <a:pt x="38" y="143"/>
                </a:cubicBezTo>
                <a:cubicBezTo>
                  <a:pt x="38" y="127"/>
                  <a:pt x="51" y="113"/>
                  <a:pt x="68" y="113"/>
                </a:cubicBezTo>
                <a:cubicBezTo>
                  <a:pt x="84" y="113"/>
                  <a:pt x="98" y="127"/>
                  <a:pt x="98" y="143"/>
                </a:cubicBezTo>
                <a:close/>
                <a:moveTo>
                  <a:pt x="84" y="143"/>
                </a:moveTo>
                <a:cubicBezTo>
                  <a:pt x="84" y="134"/>
                  <a:pt x="77" y="127"/>
                  <a:pt x="68" y="127"/>
                </a:cubicBezTo>
                <a:cubicBezTo>
                  <a:pt x="59" y="127"/>
                  <a:pt x="52" y="134"/>
                  <a:pt x="52" y="143"/>
                </a:cubicBezTo>
                <a:cubicBezTo>
                  <a:pt x="52" y="152"/>
                  <a:pt x="59" y="159"/>
                  <a:pt x="68" y="159"/>
                </a:cubicBezTo>
                <a:cubicBezTo>
                  <a:pt x="77" y="159"/>
                  <a:pt x="84" y="152"/>
                  <a:pt x="84" y="143"/>
                </a:cubicBezTo>
                <a:close/>
                <a:moveTo>
                  <a:pt x="333" y="143"/>
                </a:moveTo>
                <a:cubicBezTo>
                  <a:pt x="333" y="158"/>
                  <a:pt x="333" y="158"/>
                  <a:pt x="333" y="158"/>
                </a:cubicBezTo>
                <a:cubicBezTo>
                  <a:pt x="336" y="158"/>
                  <a:pt x="345" y="157"/>
                  <a:pt x="361" y="155"/>
                </a:cubicBezTo>
                <a:cubicBezTo>
                  <a:pt x="371" y="153"/>
                  <a:pt x="374" y="144"/>
                  <a:pt x="378" y="132"/>
                </a:cubicBezTo>
                <a:cubicBezTo>
                  <a:pt x="332" y="132"/>
                  <a:pt x="332" y="132"/>
                  <a:pt x="332" y="132"/>
                </a:cubicBezTo>
                <a:cubicBezTo>
                  <a:pt x="333" y="135"/>
                  <a:pt x="333" y="139"/>
                  <a:pt x="333" y="143"/>
                </a:cubicBezTo>
                <a:close/>
                <a:moveTo>
                  <a:pt x="107" y="143"/>
                </a:moveTo>
                <a:cubicBezTo>
                  <a:pt x="107" y="158"/>
                  <a:pt x="107" y="158"/>
                  <a:pt x="107" y="158"/>
                </a:cubicBezTo>
                <a:cubicBezTo>
                  <a:pt x="254" y="158"/>
                  <a:pt x="254" y="158"/>
                  <a:pt x="254" y="158"/>
                </a:cubicBezTo>
                <a:cubicBezTo>
                  <a:pt x="254" y="143"/>
                  <a:pt x="254" y="143"/>
                  <a:pt x="254" y="143"/>
                </a:cubicBezTo>
                <a:cubicBezTo>
                  <a:pt x="254" y="139"/>
                  <a:pt x="255" y="135"/>
                  <a:pt x="256" y="132"/>
                </a:cubicBezTo>
                <a:cubicBezTo>
                  <a:pt x="106" y="132"/>
                  <a:pt x="106" y="132"/>
                  <a:pt x="106" y="132"/>
                </a:cubicBezTo>
                <a:cubicBezTo>
                  <a:pt x="107" y="135"/>
                  <a:pt x="107" y="139"/>
                  <a:pt x="107" y="143"/>
                </a:cubicBezTo>
                <a:close/>
                <a:moveTo>
                  <a:pt x="324" y="143"/>
                </a:moveTo>
                <a:cubicBezTo>
                  <a:pt x="324" y="160"/>
                  <a:pt x="310" y="173"/>
                  <a:pt x="294" y="173"/>
                </a:cubicBezTo>
                <a:cubicBezTo>
                  <a:pt x="277" y="173"/>
                  <a:pt x="264" y="160"/>
                  <a:pt x="264" y="143"/>
                </a:cubicBezTo>
                <a:cubicBezTo>
                  <a:pt x="264" y="127"/>
                  <a:pt x="277" y="113"/>
                  <a:pt x="294" y="113"/>
                </a:cubicBezTo>
                <a:cubicBezTo>
                  <a:pt x="310" y="113"/>
                  <a:pt x="324" y="127"/>
                  <a:pt x="324" y="143"/>
                </a:cubicBezTo>
                <a:close/>
                <a:moveTo>
                  <a:pt x="310" y="143"/>
                </a:moveTo>
                <a:cubicBezTo>
                  <a:pt x="310" y="134"/>
                  <a:pt x="303" y="127"/>
                  <a:pt x="294" y="127"/>
                </a:cubicBezTo>
                <a:cubicBezTo>
                  <a:pt x="285" y="127"/>
                  <a:pt x="278" y="134"/>
                  <a:pt x="278" y="143"/>
                </a:cubicBezTo>
                <a:cubicBezTo>
                  <a:pt x="278" y="152"/>
                  <a:pt x="285" y="159"/>
                  <a:pt x="294" y="159"/>
                </a:cubicBezTo>
                <a:cubicBezTo>
                  <a:pt x="303" y="159"/>
                  <a:pt x="310" y="152"/>
                  <a:pt x="310" y="143"/>
                </a:cubicBezTo>
                <a:close/>
                <a:moveTo>
                  <a:pt x="379" y="121"/>
                </a:moveTo>
                <a:cubicBezTo>
                  <a:pt x="326" y="121"/>
                  <a:pt x="326" y="121"/>
                  <a:pt x="326" y="121"/>
                </a:cubicBezTo>
                <a:cubicBezTo>
                  <a:pt x="319" y="110"/>
                  <a:pt x="307" y="103"/>
                  <a:pt x="293" y="103"/>
                </a:cubicBezTo>
                <a:cubicBezTo>
                  <a:pt x="279" y="103"/>
                  <a:pt x="267" y="110"/>
                  <a:pt x="260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6" y="75"/>
                  <a:pt x="176" y="75"/>
                  <a:pt x="176" y="75"/>
                </a:cubicBezTo>
                <a:cubicBezTo>
                  <a:pt x="257" y="75"/>
                  <a:pt x="257" y="75"/>
                  <a:pt x="257" y="75"/>
                </a:cubicBezTo>
                <a:cubicBezTo>
                  <a:pt x="266" y="75"/>
                  <a:pt x="266" y="71"/>
                  <a:pt x="266" y="68"/>
                </a:cubicBezTo>
                <a:cubicBezTo>
                  <a:pt x="231" y="50"/>
                  <a:pt x="200" y="35"/>
                  <a:pt x="164" y="34"/>
                </a:cubicBezTo>
                <a:cubicBezTo>
                  <a:pt x="164" y="121"/>
                  <a:pt x="164" y="121"/>
                  <a:pt x="164" y="121"/>
                </a:cubicBezTo>
                <a:cubicBezTo>
                  <a:pt x="100" y="121"/>
                  <a:pt x="100" y="121"/>
                  <a:pt x="100" y="121"/>
                </a:cubicBezTo>
                <a:cubicBezTo>
                  <a:pt x="96" y="115"/>
                  <a:pt x="90" y="110"/>
                  <a:pt x="84" y="107"/>
                </a:cubicBezTo>
                <a:cubicBezTo>
                  <a:pt x="79" y="104"/>
                  <a:pt x="78" y="98"/>
                  <a:pt x="78" y="89"/>
                </a:cubicBezTo>
                <a:cubicBezTo>
                  <a:pt x="78" y="75"/>
                  <a:pt x="78" y="75"/>
                  <a:pt x="78" y="75"/>
                </a:cubicBezTo>
                <a:cubicBezTo>
                  <a:pt x="150" y="75"/>
                  <a:pt x="150" y="75"/>
                  <a:pt x="150" y="75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02" y="36"/>
                  <a:pt x="75" y="50"/>
                  <a:pt x="54" y="62"/>
                </a:cubicBezTo>
                <a:cubicBezTo>
                  <a:pt x="66" y="74"/>
                  <a:pt x="66" y="74"/>
                  <a:pt x="66" y="74"/>
                </a:cubicBezTo>
                <a:cubicBezTo>
                  <a:pt x="66" y="89"/>
                  <a:pt x="66" y="89"/>
                  <a:pt x="66" y="89"/>
                </a:cubicBezTo>
                <a:cubicBezTo>
                  <a:pt x="66" y="94"/>
                  <a:pt x="67" y="99"/>
                  <a:pt x="68" y="103"/>
                </a:cubicBezTo>
                <a:cubicBezTo>
                  <a:pt x="68" y="103"/>
                  <a:pt x="67" y="103"/>
                  <a:pt x="67" y="103"/>
                </a:cubicBezTo>
                <a:cubicBezTo>
                  <a:pt x="53" y="103"/>
                  <a:pt x="41" y="110"/>
                  <a:pt x="34" y="121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09"/>
                  <a:pt x="2" y="104"/>
                  <a:pt x="7" y="102"/>
                </a:cubicBezTo>
                <a:cubicBezTo>
                  <a:pt x="7" y="91"/>
                  <a:pt x="12" y="79"/>
                  <a:pt x="19" y="71"/>
                </a:cubicBezTo>
                <a:cubicBezTo>
                  <a:pt x="16" y="64"/>
                  <a:pt x="19" y="57"/>
                  <a:pt x="29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9" y="53"/>
                  <a:pt x="42" y="52"/>
                </a:cubicBezTo>
                <a:cubicBezTo>
                  <a:pt x="62" y="40"/>
                  <a:pt x="88" y="25"/>
                  <a:pt x="132" y="21"/>
                </a:cubicBezTo>
                <a:cubicBezTo>
                  <a:pt x="155" y="0"/>
                  <a:pt x="155" y="0"/>
                  <a:pt x="155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64" y="19"/>
                  <a:pt x="164" y="19"/>
                  <a:pt x="164" y="19"/>
                </a:cubicBezTo>
                <a:cubicBezTo>
                  <a:pt x="208" y="20"/>
                  <a:pt x="245" y="40"/>
                  <a:pt x="287" y="63"/>
                </a:cubicBezTo>
                <a:cubicBezTo>
                  <a:pt x="339" y="75"/>
                  <a:pt x="361" y="91"/>
                  <a:pt x="372" y="99"/>
                </a:cubicBezTo>
                <a:cubicBezTo>
                  <a:pt x="380" y="105"/>
                  <a:pt x="379" y="113"/>
                  <a:pt x="379" y="117"/>
                </a:cubicBezTo>
                <a:lnTo>
                  <a:pt x="379" y="121"/>
                </a:lnTo>
                <a:close/>
                <a:moveTo>
                  <a:pt x="29" y="78"/>
                </a:moveTo>
                <a:cubicBezTo>
                  <a:pt x="24" y="75"/>
                  <a:pt x="24" y="75"/>
                  <a:pt x="24" y="75"/>
                </a:cubicBezTo>
                <a:cubicBezTo>
                  <a:pt x="17" y="82"/>
                  <a:pt x="13" y="92"/>
                  <a:pt x="13" y="103"/>
                </a:cubicBezTo>
                <a:cubicBezTo>
                  <a:pt x="19" y="103"/>
                  <a:pt x="19" y="103"/>
                  <a:pt x="19" y="103"/>
                </a:cubicBezTo>
                <a:lnTo>
                  <a:pt x="29" y="78"/>
                </a:lnTo>
                <a:close/>
                <a:moveTo>
                  <a:pt x="197" y="98"/>
                </a:moveTo>
                <a:cubicBezTo>
                  <a:pt x="183" y="98"/>
                  <a:pt x="183" y="98"/>
                  <a:pt x="183" y="98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97" y="111"/>
                  <a:pt x="197" y="111"/>
                  <a:pt x="197" y="111"/>
                </a:cubicBezTo>
                <a:lnTo>
                  <a:pt x="197" y="98"/>
                </a:lnTo>
                <a:close/>
                <a:moveTo>
                  <a:pt x="211" y="84"/>
                </a:moveTo>
                <a:cubicBezTo>
                  <a:pt x="197" y="84"/>
                  <a:pt x="197" y="84"/>
                  <a:pt x="197" y="84"/>
                </a:cubicBezTo>
                <a:cubicBezTo>
                  <a:pt x="197" y="97"/>
                  <a:pt x="197" y="97"/>
                  <a:pt x="197" y="97"/>
                </a:cubicBezTo>
                <a:cubicBezTo>
                  <a:pt x="211" y="97"/>
                  <a:pt x="211" y="97"/>
                  <a:pt x="211" y="97"/>
                </a:cubicBezTo>
                <a:lnTo>
                  <a:pt x="211" y="84"/>
                </a:lnTo>
                <a:close/>
                <a:moveTo>
                  <a:pt x="224" y="98"/>
                </a:moveTo>
                <a:cubicBezTo>
                  <a:pt x="211" y="98"/>
                  <a:pt x="211" y="98"/>
                  <a:pt x="211" y="98"/>
                </a:cubicBezTo>
                <a:cubicBezTo>
                  <a:pt x="211" y="111"/>
                  <a:pt x="211" y="111"/>
                  <a:pt x="211" y="111"/>
                </a:cubicBezTo>
                <a:cubicBezTo>
                  <a:pt x="224" y="111"/>
                  <a:pt x="224" y="111"/>
                  <a:pt x="224" y="111"/>
                </a:cubicBezTo>
                <a:lnTo>
                  <a:pt x="224" y="98"/>
                </a:lnTo>
                <a:close/>
                <a:moveTo>
                  <a:pt x="238" y="84"/>
                </a:moveTo>
                <a:cubicBezTo>
                  <a:pt x="225" y="84"/>
                  <a:pt x="225" y="84"/>
                  <a:pt x="225" y="84"/>
                </a:cubicBezTo>
                <a:cubicBezTo>
                  <a:pt x="225" y="97"/>
                  <a:pt x="225" y="97"/>
                  <a:pt x="225" y="97"/>
                </a:cubicBezTo>
                <a:cubicBezTo>
                  <a:pt x="238" y="97"/>
                  <a:pt x="238" y="97"/>
                  <a:pt x="238" y="97"/>
                </a:cubicBezTo>
                <a:lnTo>
                  <a:pt x="238" y="84"/>
                </a:lnTo>
                <a:close/>
                <a:moveTo>
                  <a:pt x="252" y="98"/>
                </a:moveTo>
                <a:cubicBezTo>
                  <a:pt x="238" y="98"/>
                  <a:pt x="238" y="98"/>
                  <a:pt x="238" y="98"/>
                </a:cubicBezTo>
                <a:cubicBezTo>
                  <a:pt x="238" y="111"/>
                  <a:pt x="238" y="111"/>
                  <a:pt x="238" y="111"/>
                </a:cubicBezTo>
                <a:cubicBezTo>
                  <a:pt x="252" y="111"/>
                  <a:pt x="252" y="111"/>
                  <a:pt x="252" y="111"/>
                </a:cubicBezTo>
                <a:lnTo>
                  <a:pt x="252" y="98"/>
                </a:lnTo>
                <a:close/>
                <a:moveTo>
                  <a:pt x="367" y="104"/>
                </a:moveTo>
                <a:cubicBezTo>
                  <a:pt x="361" y="98"/>
                  <a:pt x="329" y="80"/>
                  <a:pt x="309" y="77"/>
                </a:cubicBezTo>
                <a:cubicBezTo>
                  <a:pt x="302" y="76"/>
                  <a:pt x="300" y="81"/>
                  <a:pt x="307" y="86"/>
                </a:cubicBezTo>
                <a:cubicBezTo>
                  <a:pt x="318" y="92"/>
                  <a:pt x="321" y="94"/>
                  <a:pt x="331" y="100"/>
                </a:cubicBezTo>
                <a:cubicBezTo>
                  <a:pt x="337" y="103"/>
                  <a:pt x="341" y="104"/>
                  <a:pt x="353" y="104"/>
                </a:cubicBezTo>
                <a:cubicBezTo>
                  <a:pt x="362" y="104"/>
                  <a:pt x="367" y="104"/>
                  <a:pt x="367" y="104"/>
                </a:cubicBezTo>
                <a:close/>
              </a:path>
            </a:pathLst>
          </a:custGeom>
          <a:solidFill>
            <a:srgbClr val="9F1014"/>
          </a:solidFill>
          <a:ln w="9525">
            <a:noFill/>
            <a:round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0079">
        <p:blinds dir="vert"/>
      </p:transition>
    </mc:Choice>
    <mc:Fallback>
      <p:transition spd="slow" advTm="10079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3" grpId="0" animBg="1"/>
      <p:bldP spid="60" grpId="0" animBg="1"/>
      <p:bldP spid="67" grpId="0" animBg="1"/>
      <p:bldP spid="74" grpId="0" animBg="1"/>
      <p:bldP spid="8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838200" y="1342080"/>
            <a:ext cx="10951026" cy="4216350"/>
            <a:chOff x="838200" y="1342080"/>
            <a:chExt cx="10951026" cy="4216350"/>
          </a:xfrm>
        </p:grpSpPr>
        <p:sp>
          <p:nvSpPr>
            <p:cNvPr id="5" name="文本框 323"/>
            <p:cNvSpPr txBox="1"/>
            <p:nvPr/>
          </p:nvSpPr>
          <p:spPr>
            <a:xfrm>
              <a:off x="1455167" y="1342080"/>
              <a:ext cx="10334059" cy="4010831"/>
            </a:xfrm>
            <a:prstGeom prst="rect">
              <a:avLst/>
            </a:prstGeom>
            <a:solidFill>
              <a:schemeClr val="bg2"/>
            </a:solidFill>
            <a:ln w="28575">
              <a:noFill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 defTabSz="1088390">
                <a:lnSpc>
                  <a:spcPct val="120000"/>
                </a:lnSpc>
              </a:pPr>
              <a:endParaRPr lang="en-US" altLang="zh-CN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38200" y="1592789"/>
              <a:ext cx="10186917" cy="3965641"/>
            </a:xfrm>
            <a:prstGeom prst="rect">
              <a:avLst/>
            </a:prstGeom>
            <a:solidFill>
              <a:schemeClr val="bg1"/>
            </a:solidFill>
            <a:ln w="38100" cap="flat" cmpd="sng" algn="ctr">
              <a:solidFill>
                <a:srgbClr val="9F1014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332965" y="4430823"/>
              <a:ext cx="7818284" cy="307122"/>
              <a:chOff x="688234" y="4358021"/>
              <a:chExt cx="7818284" cy="307122"/>
            </a:xfrm>
          </p:grpSpPr>
          <p:sp>
            <p:nvSpPr>
              <p:cNvPr id="9" name="文本框 260"/>
              <p:cNvSpPr txBox="1"/>
              <p:nvPr/>
            </p:nvSpPr>
            <p:spPr>
              <a:xfrm>
                <a:off x="688234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1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文本框 261"/>
              <p:cNvSpPr txBox="1"/>
              <p:nvPr/>
            </p:nvSpPr>
            <p:spPr>
              <a:xfrm>
                <a:off x="1353588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 dirty="0">
                    <a:solidFill>
                      <a:srgbClr val="9F1014"/>
                    </a:solidFill>
                    <a:cs typeface="+mn-ea"/>
                    <a:sym typeface="+mn-lt"/>
                  </a:rPr>
                  <a:t>2</a:t>
                </a:r>
                <a:endParaRPr lang="zh-CN" altLang="en-US" sz="1600" dirty="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" name="文本框 262"/>
              <p:cNvSpPr txBox="1"/>
              <p:nvPr/>
            </p:nvSpPr>
            <p:spPr>
              <a:xfrm>
                <a:off x="2018942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3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文本框 263"/>
              <p:cNvSpPr txBox="1"/>
              <p:nvPr/>
            </p:nvSpPr>
            <p:spPr>
              <a:xfrm>
                <a:off x="2684296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4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文本框 264"/>
              <p:cNvSpPr txBox="1"/>
              <p:nvPr/>
            </p:nvSpPr>
            <p:spPr>
              <a:xfrm>
                <a:off x="3349650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5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文本框 265"/>
              <p:cNvSpPr txBox="1"/>
              <p:nvPr/>
            </p:nvSpPr>
            <p:spPr>
              <a:xfrm>
                <a:off x="4015004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6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文本框 266"/>
              <p:cNvSpPr txBox="1"/>
              <p:nvPr/>
            </p:nvSpPr>
            <p:spPr>
              <a:xfrm>
                <a:off x="4680358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7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文本框 267"/>
              <p:cNvSpPr txBox="1"/>
              <p:nvPr/>
            </p:nvSpPr>
            <p:spPr>
              <a:xfrm>
                <a:off x="5345712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8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文本框 268"/>
              <p:cNvSpPr txBox="1"/>
              <p:nvPr/>
            </p:nvSpPr>
            <p:spPr>
              <a:xfrm>
                <a:off x="6011066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9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文本框 269"/>
              <p:cNvSpPr txBox="1"/>
              <p:nvPr/>
            </p:nvSpPr>
            <p:spPr>
              <a:xfrm>
                <a:off x="6676420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10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文本框 270"/>
              <p:cNvSpPr txBox="1"/>
              <p:nvPr/>
            </p:nvSpPr>
            <p:spPr>
              <a:xfrm>
                <a:off x="7341774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11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文本框 271"/>
              <p:cNvSpPr txBox="1"/>
              <p:nvPr/>
            </p:nvSpPr>
            <p:spPr>
              <a:xfrm>
                <a:off x="8007128" y="4358021"/>
                <a:ext cx="499390" cy="30712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algn="ctr" defTabSz="1088390"/>
                <a:r>
                  <a:rPr lang="en-US" altLang="zh-CN" sz="1600">
                    <a:solidFill>
                      <a:srgbClr val="9F1014"/>
                    </a:solidFill>
                    <a:cs typeface="+mn-ea"/>
                    <a:sym typeface="+mn-lt"/>
                  </a:rPr>
                  <a:t>12</a:t>
                </a:r>
                <a:endParaRPr lang="zh-CN" altLang="en-US" sz="160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400307" y="1666783"/>
              <a:ext cx="7684541" cy="2678223"/>
              <a:chOff x="1023119" y="1666783"/>
              <a:chExt cx="7684541" cy="2678223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023119" y="2788275"/>
                <a:ext cx="364705" cy="1556731"/>
              </a:xfrm>
              <a:prstGeom prst="rect">
                <a:avLst/>
              </a:prstGeom>
              <a:solidFill>
                <a:srgbClr val="9F101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688559" y="3119422"/>
                <a:ext cx="364705" cy="1225584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353999" y="2330621"/>
                <a:ext cx="364705" cy="2014385"/>
              </a:xfrm>
              <a:prstGeom prst="rect">
                <a:avLst/>
              </a:prstGeom>
              <a:solidFill>
                <a:srgbClr val="9F101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3019439" y="2913466"/>
                <a:ext cx="364705" cy="143154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3684879" y="2016459"/>
                <a:ext cx="364705" cy="2328547"/>
              </a:xfrm>
              <a:prstGeom prst="rect">
                <a:avLst/>
              </a:prstGeom>
              <a:solidFill>
                <a:srgbClr val="9F101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4350319" y="2632811"/>
                <a:ext cx="364705" cy="1712195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5015759" y="1666783"/>
                <a:ext cx="364705" cy="2678223"/>
              </a:xfrm>
              <a:prstGeom prst="rect">
                <a:avLst/>
              </a:prstGeom>
              <a:solidFill>
                <a:srgbClr val="9F101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681199" y="2533103"/>
                <a:ext cx="364705" cy="1811903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6346639" y="2188404"/>
                <a:ext cx="364705" cy="2156602"/>
              </a:xfrm>
              <a:prstGeom prst="rect">
                <a:avLst/>
              </a:prstGeom>
              <a:solidFill>
                <a:srgbClr val="9F101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7012079" y="3570308"/>
                <a:ext cx="364705" cy="774698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7677519" y="2707128"/>
                <a:ext cx="364705" cy="1637878"/>
              </a:xfrm>
              <a:prstGeom prst="rect">
                <a:avLst/>
              </a:prstGeom>
              <a:solidFill>
                <a:srgbClr val="9F101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8342955" y="2307217"/>
                <a:ext cx="364705" cy="2037789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08839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9780377" y="2173806"/>
              <a:ext cx="811512" cy="530739"/>
              <a:chOff x="9881" y="4888"/>
              <a:chExt cx="1173" cy="888"/>
            </a:xfrm>
            <a:solidFill>
              <a:srgbClr val="9F1014"/>
            </a:solidFill>
          </p:grpSpPr>
          <p:sp>
            <p:nvSpPr>
              <p:cNvPr id="41" name="Freeform 512"/>
              <p:cNvSpPr/>
              <p:nvPr/>
            </p:nvSpPr>
            <p:spPr bwMode="auto">
              <a:xfrm>
                <a:off x="10346" y="4912"/>
                <a:ext cx="709" cy="35"/>
              </a:xfrm>
              <a:custGeom>
                <a:avLst/>
                <a:gdLst>
                  <a:gd name="T0" fmla="*/ 257 w 264"/>
                  <a:gd name="T1" fmla="*/ 0 h 13"/>
                  <a:gd name="T2" fmla="*/ 6 w 264"/>
                  <a:gd name="T3" fmla="*/ 0 h 13"/>
                  <a:gd name="T4" fmla="*/ 2 w 264"/>
                  <a:gd name="T5" fmla="*/ 2 h 13"/>
                  <a:gd name="T6" fmla="*/ 0 w 264"/>
                  <a:gd name="T7" fmla="*/ 7 h 13"/>
                  <a:gd name="T8" fmla="*/ 6 w 264"/>
                  <a:gd name="T9" fmla="*/ 13 h 13"/>
                  <a:gd name="T10" fmla="*/ 257 w 264"/>
                  <a:gd name="T11" fmla="*/ 13 h 13"/>
                  <a:gd name="T12" fmla="*/ 264 w 264"/>
                  <a:gd name="T13" fmla="*/ 7 h 13"/>
                  <a:gd name="T14" fmla="*/ 257 w 264"/>
                  <a:gd name="T15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4" h="13">
                    <a:moveTo>
                      <a:pt x="257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0" y="3"/>
                      <a:pt x="0" y="5"/>
                      <a:pt x="0" y="7"/>
                    </a:cubicBezTo>
                    <a:cubicBezTo>
                      <a:pt x="0" y="10"/>
                      <a:pt x="3" y="13"/>
                      <a:pt x="6" y="13"/>
                    </a:cubicBezTo>
                    <a:cubicBezTo>
                      <a:pt x="257" y="13"/>
                      <a:pt x="257" y="13"/>
                      <a:pt x="257" y="13"/>
                    </a:cubicBezTo>
                    <a:cubicBezTo>
                      <a:pt x="261" y="13"/>
                      <a:pt x="264" y="10"/>
                      <a:pt x="264" y="7"/>
                    </a:cubicBezTo>
                    <a:cubicBezTo>
                      <a:pt x="264" y="3"/>
                      <a:pt x="261" y="0"/>
                      <a:pt x="25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Rectangle 513"/>
              <p:cNvSpPr>
                <a:spLocks noChangeArrowheads="1"/>
              </p:cNvSpPr>
              <p:nvPr/>
            </p:nvSpPr>
            <p:spPr bwMode="auto">
              <a:xfrm>
                <a:off x="10818" y="5186"/>
                <a:ext cx="45" cy="19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Rectangle 514"/>
              <p:cNvSpPr>
                <a:spLocks noChangeArrowheads="1"/>
              </p:cNvSpPr>
              <p:nvPr/>
            </p:nvSpPr>
            <p:spPr bwMode="auto">
              <a:xfrm>
                <a:off x="10743" y="5237"/>
                <a:ext cx="48" cy="1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4" name="Rectangle 515"/>
              <p:cNvSpPr>
                <a:spLocks noChangeArrowheads="1"/>
              </p:cNvSpPr>
              <p:nvPr/>
            </p:nvSpPr>
            <p:spPr bwMode="auto">
              <a:xfrm>
                <a:off x="10665" y="5167"/>
                <a:ext cx="45" cy="20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5" name="Freeform 516"/>
              <p:cNvSpPr/>
              <p:nvPr/>
            </p:nvSpPr>
            <p:spPr bwMode="auto">
              <a:xfrm>
                <a:off x="10631" y="5546"/>
                <a:ext cx="136" cy="231"/>
              </a:xfrm>
              <a:custGeom>
                <a:avLst/>
                <a:gdLst>
                  <a:gd name="T0" fmla="*/ 43 w 51"/>
                  <a:gd name="T1" fmla="*/ 71 h 86"/>
                  <a:gd name="T2" fmla="*/ 36 w 51"/>
                  <a:gd name="T3" fmla="*/ 71 h 86"/>
                  <a:gd name="T4" fmla="*/ 36 w 51"/>
                  <a:gd name="T5" fmla="*/ 0 h 86"/>
                  <a:gd name="T6" fmla="*/ 19 w 51"/>
                  <a:gd name="T7" fmla="*/ 0 h 86"/>
                  <a:gd name="T8" fmla="*/ 19 w 51"/>
                  <a:gd name="T9" fmla="*/ 71 h 86"/>
                  <a:gd name="T10" fmla="*/ 7 w 51"/>
                  <a:gd name="T11" fmla="*/ 71 h 86"/>
                  <a:gd name="T12" fmla="*/ 2 w 51"/>
                  <a:gd name="T13" fmla="*/ 73 h 86"/>
                  <a:gd name="T14" fmla="*/ 0 w 51"/>
                  <a:gd name="T15" fmla="*/ 79 h 86"/>
                  <a:gd name="T16" fmla="*/ 7 w 51"/>
                  <a:gd name="T17" fmla="*/ 86 h 86"/>
                  <a:gd name="T18" fmla="*/ 43 w 51"/>
                  <a:gd name="T19" fmla="*/ 86 h 86"/>
                  <a:gd name="T20" fmla="*/ 51 w 51"/>
                  <a:gd name="T21" fmla="*/ 79 h 86"/>
                  <a:gd name="T22" fmla="*/ 43 w 51"/>
                  <a:gd name="T23" fmla="*/ 7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86">
                    <a:moveTo>
                      <a:pt x="43" y="71"/>
                    </a:moveTo>
                    <a:cubicBezTo>
                      <a:pt x="36" y="71"/>
                      <a:pt x="36" y="71"/>
                      <a:pt x="36" y="71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7" y="71"/>
                      <a:pt x="7" y="71"/>
                      <a:pt x="7" y="71"/>
                    </a:cubicBezTo>
                    <a:cubicBezTo>
                      <a:pt x="5" y="71"/>
                      <a:pt x="3" y="72"/>
                      <a:pt x="2" y="73"/>
                    </a:cubicBezTo>
                    <a:cubicBezTo>
                      <a:pt x="0" y="75"/>
                      <a:pt x="0" y="77"/>
                      <a:pt x="0" y="79"/>
                    </a:cubicBezTo>
                    <a:cubicBezTo>
                      <a:pt x="0" y="83"/>
                      <a:pt x="3" y="86"/>
                      <a:pt x="7" y="86"/>
                    </a:cubicBezTo>
                    <a:cubicBezTo>
                      <a:pt x="43" y="86"/>
                      <a:pt x="43" y="86"/>
                      <a:pt x="43" y="86"/>
                    </a:cubicBezTo>
                    <a:cubicBezTo>
                      <a:pt x="47" y="86"/>
                      <a:pt x="51" y="83"/>
                      <a:pt x="51" y="79"/>
                    </a:cubicBezTo>
                    <a:cubicBezTo>
                      <a:pt x="51" y="75"/>
                      <a:pt x="47" y="71"/>
                      <a:pt x="43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Rectangle 517"/>
              <p:cNvSpPr>
                <a:spLocks noChangeArrowheads="1"/>
              </p:cNvSpPr>
              <p:nvPr/>
            </p:nvSpPr>
            <p:spPr bwMode="auto">
              <a:xfrm>
                <a:off x="10584" y="5237"/>
                <a:ext cx="47" cy="1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Rectangle 518"/>
              <p:cNvSpPr>
                <a:spLocks noChangeArrowheads="1"/>
              </p:cNvSpPr>
              <p:nvPr/>
            </p:nvSpPr>
            <p:spPr bwMode="auto">
              <a:xfrm>
                <a:off x="10501" y="5288"/>
                <a:ext cx="45" cy="8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Freeform 519"/>
              <p:cNvSpPr>
                <a:spLocks noEditPoints="1"/>
              </p:cNvSpPr>
              <p:nvPr/>
            </p:nvSpPr>
            <p:spPr bwMode="auto">
              <a:xfrm>
                <a:off x="10397" y="4979"/>
                <a:ext cx="604" cy="545"/>
              </a:xfrm>
              <a:custGeom>
                <a:avLst/>
                <a:gdLst>
                  <a:gd name="T0" fmla="*/ 0 w 532"/>
                  <a:gd name="T1" fmla="*/ 480 h 480"/>
                  <a:gd name="T2" fmla="*/ 532 w 532"/>
                  <a:gd name="T3" fmla="*/ 480 h 480"/>
                  <a:gd name="T4" fmla="*/ 532 w 532"/>
                  <a:gd name="T5" fmla="*/ 0 h 480"/>
                  <a:gd name="T6" fmla="*/ 0 w 532"/>
                  <a:gd name="T7" fmla="*/ 0 h 480"/>
                  <a:gd name="T8" fmla="*/ 0 w 532"/>
                  <a:gd name="T9" fmla="*/ 480 h 480"/>
                  <a:gd name="T10" fmla="*/ 28 w 532"/>
                  <a:gd name="T11" fmla="*/ 28 h 480"/>
                  <a:gd name="T12" fmla="*/ 506 w 532"/>
                  <a:gd name="T13" fmla="*/ 28 h 480"/>
                  <a:gd name="T14" fmla="*/ 506 w 532"/>
                  <a:gd name="T15" fmla="*/ 442 h 480"/>
                  <a:gd name="T16" fmla="*/ 28 w 532"/>
                  <a:gd name="T17" fmla="*/ 442 h 480"/>
                  <a:gd name="T18" fmla="*/ 28 w 532"/>
                  <a:gd name="T19" fmla="*/ 28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32" h="480">
                    <a:moveTo>
                      <a:pt x="0" y="480"/>
                    </a:moveTo>
                    <a:lnTo>
                      <a:pt x="532" y="480"/>
                    </a:lnTo>
                    <a:lnTo>
                      <a:pt x="532" y="0"/>
                    </a:lnTo>
                    <a:lnTo>
                      <a:pt x="0" y="0"/>
                    </a:lnTo>
                    <a:lnTo>
                      <a:pt x="0" y="480"/>
                    </a:lnTo>
                    <a:close/>
                    <a:moveTo>
                      <a:pt x="28" y="28"/>
                    </a:moveTo>
                    <a:lnTo>
                      <a:pt x="506" y="28"/>
                    </a:lnTo>
                    <a:lnTo>
                      <a:pt x="506" y="442"/>
                    </a:lnTo>
                    <a:lnTo>
                      <a:pt x="28" y="442"/>
                    </a:lnTo>
                    <a:lnTo>
                      <a:pt x="28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9" name="Freeform 520"/>
              <p:cNvSpPr/>
              <p:nvPr/>
            </p:nvSpPr>
            <p:spPr bwMode="auto">
              <a:xfrm>
                <a:off x="9881" y="5196"/>
                <a:ext cx="494" cy="443"/>
              </a:xfrm>
              <a:custGeom>
                <a:avLst/>
                <a:gdLst>
                  <a:gd name="T0" fmla="*/ 161 w 184"/>
                  <a:gd name="T1" fmla="*/ 20 h 165"/>
                  <a:gd name="T2" fmla="*/ 119 w 184"/>
                  <a:gd name="T3" fmla="*/ 0 h 165"/>
                  <a:gd name="T4" fmla="*/ 92 w 184"/>
                  <a:gd name="T5" fmla="*/ 11 h 165"/>
                  <a:gd name="T6" fmla="*/ 114 w 184"/>
                  <a:gd name="T7" fmla="*/ 90 h 165"/>
                  <a:gd name="T8" fmla="*/ 92 w 184"/>
                  <a:gd name="T9" fmla="*/ 122 h 165"/>
                  <a:gd name="T10" fmla="*/ 70 w 184"/>
                  <a:gd name="T11" fmla="*/ 90 h 165"/>
                  <a:gd name="T12" fmla="*/ 92 w 184"/>
                  <a:gd name="T13" fmla="*/ 11 h 165"/>
                  <a:gd name="T14" fmla="*/ 65 w 184"/>
                  <a:gd name="T15" fmla="*/ 0 h 165"/>
                  <a:gd name="T16" fmla="*/ 0 w 184"/>
                  <a:gd name="T17" fmla="*/ 65 h 165"/>
                  <a:gd name="T18" fmla="*/ 0 w 184"/>
                  <a:gd name="T19" fmla="*/ 135 h 165"/>
                  <a:gd name="T20" fmla="*/ 84 w 184"/>
                  <a:gd name="T21" fmla="*/ 165 h 165"/>
                  <a:gd name="T22" fmla="*/ 100 w 184"/>
                  <a:gd name="T23" fmla="*/ 165 h 165"/>
                  <a:gd name="T24" fmla="*/ 184 w 184"/>
                  <a:gd name="T25" fmla="*/ 135 h 165"/>
                  <a:gd name="T26" fmla="*/ 184 w 184"/>
                  <a:gd name="T27" fmla="*/ 65 h 165"/>
                  <a:gd name="T28" fmla="*/ 161 w 184"/>
                  <a:gd name="T29" fmla="*/ 2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4" h="165">
                    <a:moveTo>
                      <a:pt x="161" y="20"/>
                    </a:moveTo>
                    <a:cubicBezTo>
                      <a:pt x="148" y="10"/>
                      <a:pt x="132" y="4"/>
                      <a:pt x="119" y="0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114" y="90"/>
                      <a:pt x="114" y="90"/>
                      <a:pt x="114" y="90"/>
                    </a:cubicBezTo>
                    <a:cubicBezTo>
                      <a:pt x="92" y="122"/>
                      <a:pt x="92" y="122"/>
                      <a:pt x="92" y="122"/>
                    </a:cubicBezTo>
                    <a:cubicBezTo>
                      <a:pt x="70" y="90"/>
                      <a:pt x="70" y="90"/>
                      <a:pt x="70" y="90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40" y="7"/>
                      <a:pt x="0" y="24"/>
                      <a:pt x="0" y="65"/>
                    </a:cubicBezTo>
                    <a:cubicBezTo>
                      <a:pt x="0" y="124"/>
                      <a:pt x="0" y="135"/>
                      <a:pt x="0" y="135"/>
                    </a:cubicBezTo>
                    <a:cubicBezTo>
                      <a:pt x="0" y="135"/>
                      <a:pt x="3" y="165"/>
                      <a:pt x="84" y="165"/>
                    </a:cubicBezTo>
                    <a:cubicBezTo>
                      <a:pt x="100" y="165"/>
                      <a:pt x="100" y="165"/>
                      <a:pt x="100" y="165"/>
                    </a:cubicBezTo>
                    <a:cubicBezTo>
                      <a:pt x="182" y="165"/>
                      <a:pt x="184" y="135"/>
                      <a:pt x="184" y="135"/>
                    </a:cubicBezTo>
                    <a:cubicBezTo>
                      <a:pt x="184" y="135"/>
                      <a:pt x="184" y="124"/>
                      <a:pt x="184" y="65"/>
                    </a:cubicBezTo>
                    <a:cubicBezTo>
                      <a:pt x="184" y="44"/>
                      <a:pt x="174" y="30"/>
                      <a:pt x="161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Oval 521"/>
              <p:cNvSpPr>
                <a:spLocks noChangeArrowheads="1"/>
              </p:cNvSpPr>
              <p:nvPr/>
            </p:nvSpPr>
            <p:spPr bwMode="auto">
              <a:xfrm>
                <a:off x="10005" y="4888"/>
                <a:ext cx="246" cy="2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03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sp>
        <p:nvSpPr>
          <p:cNvPr id="25" name="KSO_Shape"/>
          <p:cNvSpPr/>
          <p:nvPr/>
        </p:nvSpPr>
        <p:spPr>
          <a:xfrm>
            <a:off x="7359178" y="2838099"/>
            <a:ext cx="565287" cy="446577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chemeClr val="bg2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10883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30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KSO_Shape"/>
          <p:cNvSpPr/>
          <p:nvPr/>
        </p:nvSpPr>
        <p:spPr>
          <a:xfrm>
            <a:off x="5392947" y="686292"/>
            <a:ext cx="1030145" cy="813815"/>
          </a:xfrm>
          <a:prstGeom prst="wedgeEllipseCallout">
            <a:avLst>
              <a:gd name="adj1" fmla="val -25046"/>
              <a:gd name="adj2" fmla="val 65698"/>
            </a:avLst>
          </a:prstGeom>
          <a:solidFill>
            <a:srgbClr val="9F101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108839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990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44363" y="5052837"/>
            <a:ext cx="5351637" cy="818802"/>
          </a:xfrm>
          <a:prstGeom prst="rect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/>
              <a:t>点击添加标题</a:t>
            </a:r>
            <a:endParaRPr lang="zh-CN" altLang="en-US" sz="3600" dirty="0"/>
          </a:p>
        </p:txBody>
      </p:sp>
      <p:sp>
        <p:nvSpPr>
          <p:cNvPr id="52" name="矩形 51"/>
          <p:cNvSpPr/>
          <p:nvPr/>
        </p:nvSpPr>
        <p:spPr>
          <a:xfrm>
            <a:off x="691116" y="5968954"/>
            <a:ext cx="11019294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在这里输入您想要的文字，可通过复制粘贴到此框内，只保留文本。在这里输入您想要的文字，可通过复制粘贴到此框内，只保留文本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26">
        <p:blinds dir="vert"/>
      </p:transition>
    </mc:Choice>
    <mc:Fallback>
      <p:transition spd="slow" advTm="402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25" grpId="0" animBg="1"/>
      <p:bldP spid="26" grpId="0" animBg="1"/>
      <p:bldP spid="2" grpId="0" animBg="1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63880" y="3840480"/>
            <a:ext cx="11628120" cy="2804160"/>
            <a:chOff x="563880" y="3840480"/>
            <a:chExt cx="11628120" cy="2804160"/>
          </a:xfrm>
        </p:grpSpPr>
        <p:grpSp>
          <p:nvGrpSpPr>
            <p:cNvPr id="2" name="组合 1"/>
            <p:cNvGrpSpPr/>
            <p:nvPr/>
          </p:nvGrpSpPr>
          <p:grpSpPr>
            <a:xfrm>
              <a:off x="563880" y="3840480"/>
              <a:ext cx="11628120" cy="2804160"/>
              <a:chOff x="563880" y="3840480"/>
              <a:chExt cx="11628120" cy="280416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563880" y="3840480"/>
                <a:ext cx="11628120" cy="280416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00" dirty="0">
                  <a:latin typeface="Broadway" panose="04040905080B02020502" pitchFamily="82" charset="0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043778" y="3956209"/>
                <a:ext cx="11148222" cy="2572702"/>
              </a:xfrm>
              <a:prstGeom prst="rect">
                <a:avLst/>
              </a:prstGeom>
              <a:noFill/>
              <a:ln w="28575" cap="flat" cmpd="sng" algn="ctr">
                <a:solidFill>
                  <a:srgbClr val="9F1014"/>
                </a:solidFill>
                <a:prstDash val="dash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800" dirty="0">
                  <a:latin typeface="Broadway" panose="04040905080B02020502" pitchFamily="82" charset="0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9600912" y="4810689"/>
              <a:ext cx="1607357" cy="919163"/>
              <a:chOff x="9600912" y="4810689"/>
              <a:chExt cx="1607357" cy="919163"/>
            </a:xfrm>
          </p:grpSpPr>
          <p:sp>
            <p:nvSpPr>
              <p:cNvPr id="11" name="等腰三角形 10"/>
              <p:cNvSpPr/>
              <p:nvPr>
                <p:custDataLst>
                  <p:tags r:id="rId2"/>
                </p:custDataLst>
              </p:nvPr>
            </p:nvSpPr>
            <p:spPr>
              <a:xfrm rot="15966910" flipH="1">
                <a:off x="10155434" y="4828945"/>
                <a:ext cx="266700" cy="230188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FFC20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" name="等腰三角形 11"/>
              <p:cNvSpPr/>
              <p:nvPr>
                <p:custDataLst>
                  <p:tags r:id="rId3"/>
                </p:custDataLst>
              </p:nvPr>
            </p:nvSpPr>
            <p:spPr>
              <a:xfrm rot="9630424" flipH="1">
                <a:off x="9600912" y="5386952"/>
                <a:ext cx="396875" cy="342900"/>
              </a:xfrm>
              <a:prstGeom prst="triangle">
                <a:avLst/>
              </a:prstGeom>
              <a:solidFill>
                <a:srgbClr val="9F101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9F1014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等腰三角形 12"/>
              <p:cNvSpPr/>
              <p:nvPr>
                <p:custDataLst>
                  <p:tags r:id="rId4"/>
                </p:custDataLst>
              </p:nvPr>
            </p:nvSpPr>
            <p:spPr>
              <a:xfrm rot="3828606" flipH="1">
                <a:off x="10959826" y="4923620"/>
                <a:ext cx="266700" cy="230187"/>
              </a:xfrm>
              <a:prstGeom prst="triangle">
                <a:avLst/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00B0F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" name="等腰三角形 13"/>
              <p:cNvSpPr/>
              <p:nvPr>
                <p:custDataLst>
                  <p:tags r:id="rId5"/>
                </p:custDataLst>
              </p:nvPr>
            </p:nvSpPr>
            <p:spPr>
              <a:xfrm rot="6989783" flipH="1">
                <a:off x="11011214" y="5547280"/>
                <a:ext cx="127000" cy="109537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00B0F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" name="等腰三角形 14"/>
              <p:cNvSpPr/>
              <p:nvPr>
                <p:custDataLst>
                  <p:tags r:id="rId6"/>
                </p:custDataLst>
              </p:nvPr>
            </p:nvSpPr>
            <p:spPr>
              <a:xfrm rot="16451479" flipH="1">
                <a:off x="10652441" y="5322927"/>
                <a:ext cx="128587" cy="109538"/>
              </a:xfrm>
              <a:prstGeom prst="triangle">
                <a:avLst/>
              </a:prstGeom>
              <a:solidFill>
                <a:srgbClr val="9F101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 kern="0">
                  <a:solidFill>
                    <a:srgbClr val="00B0F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117138" y="4625222"/>
            <a:ext cx="5468822" cy="1276230"/>
            <a:chOff x="4117138" y="4258717"/>
            <a:chExt cx="5468822" cy="1276230"/>
          </a:xfrm>
        </p:grpSpPr>
        <p:sp>
          <p:nvSpPr>
            <p:cNvPr id="7" name="文本框 6"/>
            <p:cNvSpPr txBox="1"/>
            <p:nvPr>
              <p:custDataLst>
                <p:tags r:id="rId7"/>
              </p:custDataLst>
            </p:nvPr>
          </p:nvSpPr>
          <p:spPr>
            <a:xfrm>
              <a:off x="4117138" y="4950172"/>
              <a:ext cx="498114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6000" b="1" i="1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  <a:cs typeface="Meiryo UI" panose="020B0604030504040204" pitchFamily="34" charset="-128"/>
                </a:defRPr>
              </a:lvl1pPr>
            </a:lstStyle>
            <a:p>
              <a:pPr algn="dist">
                <a:defRPr/>
              </a:pPr>
              <a:r>
                <a:rPr lang="en-US" altLang="zh-CN" sz="3200" i="0" dirty="0" smtClean="0">
                  <a:solidFill>
                    <a:schemeClr val="bg2">
                      <a:lumMod val="50000"/>
                    </a:schemeClr>
                  </a:solidFill>
                  <a:latin typeface="Broadway" panose="04040905080B02020502"/>
                  <a:ea typeface="微软雅黑" panose="020B0503020204020204" charset="-122"/>
                  <a:cs typeface="+mn-ea"/>
                  <a:sym typeface="+mn-lt"/>
                </a:rPr>
                <a:t>Add Your Title Here</a:t>
              </a:r>
              <a:endParaRPr lang="zh-CN" altLang="en-US" sz="3200" i="0" dirty="0">
                <a:solidFill>
                  <a:schemeClr val="bg2">
                    <a:lumMod val="50000"/>
                  </a:schemeClr>
                </a:solidFill>
                <a:latin typeface="Broadway" panose="04040905080B0202050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8" name="文本框 16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117138" y="4258717"/>
              <a:ext cx="5468822" cy="752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4800" b="1" dirty="0" smtClean="0">
                  <a:solidFill>
                    <a:srgbClr val="9F1014"/>
                  </a:solidFill>
                  <a:latin typeface="Broadway" panose="04040905080B02020502"/>
                  <a:ea typeface="微软雅黑" panose="020B0503020204020204" charset="-122"/>
                  <a:cs typeface="+mn-ea"/>
                  <a:sym typeface="+mn-lt"/>
                </a:rPr>
                <a:t>点击此处添加标题</a:t>
              </a:r>
              <a:endParaRPr lang="zh-CN" altLang="en-US" sz="4800" b="1" dirty="0">
                <a:solidFill>
                  <a:srgbClr val="9F1014"/>
                </a:solidFill>
                <a:latin typeface="Broadway" panose="04040905080B0202050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0" y="4107180"/>
            <a:ext cx="3983674" cy="2270760"/>
            <a:chOff x="0" y="4107180"/>
            <a:chExt cx="3983674" cy="2270760"/>
          </a:xfrm>
        </p:grpSpPr>
        <p:sp>
          <p:nvSpPr>
            <p:cNvPr id="5" name="矩形 4"/>
            <p:cNvSpPr/>
            <p:nvPr/>
          </p:nvSpPr>
          <p:spPr>
            <a:xfrm>
              <a:off x="0" y="4107180"/>
              <a:ext cx="3977640" cy="2270760"/>
            </a:xfrm>
            <a:prstGeom prst="rect">
              <a:avLst/>
            </a:pr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800" dirty="0" smtClean="0">
                  <a:latin typeface="Broadway" panose="04040905080B02020502" pitchFamily="82" charset="0"/>
                </a:rPr>
                <a:t>04</a:t>
              </a:r>
              <a:endParaRPr lang="zh-CN" altLang="en-US" sz="13800" dirty="0">
                <a:latin typeface="Broadway" panose="04040905080B02020502" pitchFamily="82" charset="0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16200000">
              <a:off x="3440520" y="4699405"/>
              <a:ext cx="583387" cy="502920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320">
        <p:blinds dir="vert"/>
      </p:transition>
    </mc:Choice>
    <mc:Fallback>
      <p:transition spd="slow" advTm="232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6450013" y="2627313"/>
            <a:ext cx="996950" cy="406400"/>
            <a:chOff x="6450013" y="2627313"/>
            <a:chExt cx="996950" cy="406400"/>
          </a:xfrm>
        </p:grpSpPr>
        <p:cxnSp>
          <p:nvCxnSpPr>
            <p:cNvPr id="5" name="MH_Other_1"/>
            <p:cNvCxnSpPr/>
            <p:nvPr>
              <p:custDataLst>
                <p:tags r:id="rId1"/>
              </p:custDataLst>
            </p:nvPr>
          </p:nvCxnSpPr>
          <p:spPr>
            <a:xfrm>
              <a:off x="6450013" y="2830513"/>
              <a:ext cx="558800" cy="0"/>
            </a:xfrm>
            <a:prstGeom prst="line">
              <a:avLst/>
            </a:prstGeom>
            <a:ln w="3175">
              <a:solidFill>
                <a:srgbClr val="C2C2C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MH_Other_2"/>
            <p:cNvSpPr/>
            <p:nvPr>
              <p:custDataLst>
                <p:tags r:id="rId2"/>
              </p:custDataLst>
            </p:nvPr>
          </p:nvSpPr>
          <p:spPr>
            <a:xfrm>
              <a:off x="7040563" y="2627313"/>
              <a:ext cx="406400" cy="406400"/>
            </a:xfrm>
            <a:prstGeom prst="ellipse">
              <a:avLst/>
            </a:prstGeom>
            <a:solidFill>
              <a:srgbClr val="9F1014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</a:rPr>
                <a:t>2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040563" y="3970338"/>
            <a:ext cx="995362" cy="406400"/>
            <a:chOff x="7040563" y="3970338"/>
            <a:chExt cx="995362" cy="406400"/>
          </a:xfrm>
        </p:grpSpPr>
        <p:cxnSp>
          <p:nvCxnSpPr>
            <p:cNvPr id="7" name="MH_Other_3"/>
            <p:cNvCxnSpPr/>
            <p:nvPr>
              <p:custDataLst>
                <p:tags r:id="rId3"/>
              </p:custDataLst>
            </p:nvPr>
          </p:nvCxnSpPr>
          <p:spPr>
            <a:xfrm>
              <a:off x="7040563" y="4173538"/>
              <a:ext cx="558800" cy="0"/>
            </a:xfrm>
            <a:prstGeom prst="line">
              <a:avLst/>
            </a:prstGeom>
            <a:ln w="3175">
              <a:solidFill>
                <a:srgbClr val="C2C2C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MH_Other_4"/>
            <p:cNvSpPr/>
            <p:nvPr>
              <p:custDataLst>
                <p:tags r:id="rId4"/>
              </p:custDataLst>
            </p:nvPr>
          </p:nvSpPr>
          <p:spPr>
            <a:xfrm>
              <a:off x="7629525" y="3970338"/>
              <a:ext cx="406400" cy="4064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3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065588" y="3171825"/>
            <a:ext cx="1028700" cy="406400"/>
            <a:chOff x="4065588" y="3171825"/>
            <a:chExt cx="1028700" cy="406400"/>
          </a:xfrm>
        </p:grpSpPr>
        <p:cxnSp>
          <p:nvCxnSpPr>
            <p:cNvPr id="9" name="MH_Other_5"/>
            <p:cNvCxnSpPr/>
            <p:nvPr>
              <p:custDataLst>
                <p:tags r:id="rId5"/>
              </p:custDataLst>
            </p:nvPr>
          </p:nvCxnSpPr>
          <p:spPr>
            <a:xfrm>
              <a:off x="4535488" y="3365500"/>
              <a:ext cx="558800" cy="0"/>
            </a:xfrm>
            <a:prstGeom prst="line">
              <a:avLst/>
            </a:prstGeom>
            <a:ln w="3175">
              <a:solidFill>
                <a:srgbClr val="C2C2C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MH_Other_6"/>
            <p:cNvSpPr/>
            <p:nvPr>
              <p:custDataLst>
                <p:tags r:id="rId6"/>
              </p:custDataLst>
            </p:nvPr>
          </p:nvSpPr>
          <p:spPr>
            <a:xfrm>
              <a:off x="4065588" y="3171825"/>
              <a:ext cx="406400" cy="4064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1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11" name="MH_Other_7"/>
          <p:cNvSpPr/>
          <p:nvPr>
            <p:custDataLst>
              <p:tags r:id="rId7"/>
            </p:custDataLst>
          </p:nvPr>
        </p:nvSpPr>
        <p:spPr>
          <a:xfrm>
            <a:off x="5532438" y="2633663"/>
            <a:ext cx="1128712" cy="565150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solidFill>
            <a:srgbClr val="9F1014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MH_Other_8"/>
          <p:cNvSpPr/>
          <p:nvPr>
            <p:custDataLst>
              <p:tags r:id="rId8"/>
            </p:custDataLst>
          </p:nvPr>
        </p:nvSpPr>
        <p:spPr>
          <a:xfrm rot="5400000">
            <a:off x="6447632" y="3504407"/>
            <a:ext cx="1128713" cy="565150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MH_Other_9"/>
          <p:cNvSpPr/>
          <p:nvPr>
            <p:custDataLst>
              <p:tags r:id="rId9"/>
            </p:custDataLst>
          </p:nvPr>
        </p:nvSpPr>
        <p:spPr>
          <a:xfrm rot="10800000">
            <a:off x="5532438" y="4376738"/>
            <a:ext cx="1128712" cy="565150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solidFill>
            <a:srgbClr val="9F1014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MH_Other_10"/>
          <p:cNvSpPr/>
          <p:nvPr>
            <p:custDataLst>
              <p:tags r:id="rId10"/>
            </p:custDataLst>
          </p:nvPr>
        </p:nvSpPr>
        <p:spPr>
          <a:xfrm rot="16200000">
            <a:off x="4601369" y="3504407"/>
            <a:ext cx="1128713" cy="565150"/>
          </a:xfrm>
          <a:custGeom>
            <a:avLst/>
            <a:gdLst>
              <a:gd name="connsiteX0" fmla="*/ 1213505 w 1391850"/>
              <a:gd name="connsiteY0" fmla="*/ 0 h 696292"/>
              <a:gd name="connsiteX1" fmla="*/ 1391850 w 1391850"/>
              <a:gd name="connsiteY1" fmla="*/ 680523 h 696292"/>
              <a:gd name="connsiteX2" fmla="*/ 664395 w 1391850"/>
              <a:gd name="connsiteY2" fmla="*/ 679784 h 696292"/>
              <a:gd name="connsiteX3" fmla="*/ 810270 w 1391850"/>
              <a:gd name="connsiteY3" fmla="*/ 476062 h 696292"/>
              <a:gd name="connsiteX4" fmla="*/ 0 w 1391850"/>
              <a:gd name="connsiteY4" fmla="*/ 696292 h 696292"/>
              <a:gd name="connsiteX5" fmla="*/ 1084978 w 1391850"/>
              <a:gd name="connsiteY5" fmla="*/ 149640 h 696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697413" y="4602163"/>
            <a:ext cx="1030287" cy="406400"/>
            <a:chOff x="4697413" y="4602163"/>
            <a:chExt cx="1030287" cy="406400"/>
          </a:xfrm>
        </p:grpSpPr>
        <p:cxnSp>
          <p:nvCxnSpPr>
            <p:cNvPr id="15" name="MH_Other_11"/>
            <p:cNvCxnSpPr/>
            <p:nvPr>
              <p:custDataLst>
                <p:tags r:id="rId11"/>
              </p:custDataLst>
            </p:nvPr>
          </p:nvCxnSpPr>
          <p:spPr>
            <a:xfrm>
              <a:off x="5168900" y="4795838"/>
              <a:ext cx="558800" cy="0"/>
            </a:xfrm>
            <a:prstGeom prst="line">
              <a:avLst/>
            </a:prstGeom>
            <a:ln w="3175">
              <a:solidFill>
                <a:srgbClr val="C2C2C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MH_Other_12"/>
            <p:cNvSpPr/>
            <p:nvPr>
              <p:custDataLst>
                <p:tags r:id="rId12"/>
              </p:custDataLst>
            </p:nvPr>
          </p:nvSpPr>
          <p:spPr>
            <a:xfrm>
              <a:off x="4697413" y="4602163"/>
              <a:ext cx="406400" cy="406400"/>
            </a:xfrm>
            <a:prstGeom prst="ellipse">
              <a:avLst/>
            </a:prstGeom>
            <a:solidFill>
              <a:srgbClr val="9F1014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chemeClr val="bg1"/>
                  </a:solidFill>
                </a:rPr>
                <a:t>4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MH_Title_1"/>
          <p:cNvSpPr/>
          <p:nvPr>
            <p:custDataLst>
              <p:tags r:id="rId13"/>
            </p:custDataLst>
          </p:nvPr>
        </p:nvSpPr>
        <p:spPr>
          <a:xfrm>
            <a:off x="5440364" y="3171826"/>
            <a:ext cx="1284287" cy="1204913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9F1014"/>
                </a:solidFill>
              </a:rPr>
              <a:t>中心</a:t>
            </a:r>
            <a:endParaRPr lang="zh-CN" altLang="en-US" sz="2800" dirty="0">
              <a:solidFill>
                <a:srgbClr val="9F1014"/>
              </a:solidFill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213408" y="1901607"/>
            <a:ext cx="4031075" cy="1457967"/>
            <a:chOff x="213408" y="1901607"/>
            <a:chExt cx="4031075" cy="1457967"/>
          </a:xfrm>
        </p:grpSpPr>
        <p:grpSp>
          <p:nvGrpSpPr>
            <p:cNvPr id="35" name="组合 34"/>
            <p:cNvGrpSpPr/>
            <p:nvPr/>
          </p:nvGrpSpPr>
          <p:grpSpPr>
            <a:xfrm>
              <a:off x="213408" y="2244200"/>
              <a:ext cx="4031075" cy="1115374"/>
              <a:chOff x="1628894" y="1759628"/>
              <a:chExt cx="4031075" cy="1115374"/>
            </a:xfrm>
          </p:grpSpPr>
          <p:sp>
            <p:nvSpPr>
              <p:cNvPr id="36" name="圆角矩形 35"/>
              <p:cNvSpPr/>
              <p:nvPr/>
            </p:nvSpPr>
            <p:spPr>
              <a:xfrm>
                <a:off x="1628894" y="1759628"/>
                <a:ext cx="2027134" cy="469043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solidFill>
                      <a:srgbClr val="9F1014"/>
                    </a:solidFill>
                    <a:latin typeface="+mj-lt"/>
                  </a:rPr>
                  <a:t>添加标题</a:t>
                </a:r>
                <a:endParaRPr lang="zh-CN" altLang="en-US" sz="2400" dirty="0">
                  <a:solidFill>
                    <a:srgbClr val="9F1014"/>
                  </a:solidFill>
                  <a:latin typeface="+mj-lt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1901276" y="2228671"/>
                <a:ext cx="37586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在这里输入您想要的文字，可通过复制粘贴到此框内，只保留文本</a:t>
                </a:r>
                <a:r>
                  <a:rPr lang="zh-CN" altLang="en-US" dirty="0" smtClean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1" name="KSO_Shape"/>
            <p:cNvSpPr/>
            <p:nvPr/>
          </p:nvSpPr>
          <p:spPr>
            <a:xfrm>
              <a:off x="215483" y="1901607"/>
              <a:ext cx="406400" cy="406400"/>
            </a:xfrm>
            <a:custGeom>
              <a:avLst/>
              <a:gdLst>
                <a:gd name="connsiteX0" fmla="*/ 386329 w 1380180"/>
                <a:gd name="connsiteY0" fmla="*/ 0 h 1380181"/>
                <a:gd name="connsiteX1" fmla="*/ 432048 w 1380180"/>
                <a:gd name="connsiteY1" fmla="*/ 0 h 1380181"/>
                <a:gd name="connsiteX2" fmla="*/ 432048 w 1380180"/>
                <a:gd name="connsiteY2" fmla="*/ 386329 h 1380181"/>
                <a:gd name="connsiteX3" fmla="*/ 1380180 w 1380180"/>
                <a:gd name="connsiteY3" fmla="*/ 386329 h 1380181"/>
                <a:gd name="connsiteX4" fmla="*/ 1380180 w 1380180"/>
                <a:gd name="connsiteY4" fmla="*/ 432048 h 1380181"/>
                <a:gd name="connsiteX5" fmla="*/ 432048 w 1380180"/>
                <a:gd name="connsiteY5" fmla="*/ 432048 h 1380181"/>
                <a:gd name="connsiteX6" fmla="*/ 432048 w 1380180"/>
                <a:gd name="connsiteY6" fmla="*/ 1380181 h 1380181"/>
                <a:gd name="connsiteX7" fmla="*/ 386329 w 1380180"/>
                <a:gd name="connsiteY7" fmla="*/ 1380181 h 1380181"/>
                <a:gd name="connsiteX8" fmla="*/ 386329 w 1380180"/>
                <a:gd name="connsiteY8" fmla="*/ 432048 h 1380181"/>
                <a:gd name="connsiteX9" fmla="*/ 0 w 1380180"/>
                <a:gd name="connsiteY9" fmla="*/ 432048 h 1380181"/>
                <a:gd name="connsiteX10" fmla="*/ 0 w 1380180"/>
                <a:gd name="connsiteY10" fmla="*/ 386329 h 1380181"/>
                <a:gd name="connsiteX11" fmla="*/ 386329 w 1380180"/>
                <a:gd name="connsiteY11" fmla="*/ 386329 h 138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0180" h="1380181">
                  <a:moveTo>
                    <a:pt x="386329" y="0"/>
                  </a:moveTo>
                  <a:lnTo>
                    <a:pt x="432048" y="0"/>
                  </a:lnTo>
                  <a:lnTo>
                    <a:pt x="432048" y="386329"/>
                  </a:lnTo>
                  <a:lnTo>
                    <a:pt x="1380180" y="386329"/>
                  </a:lnTo>
                  <a:lnTo>
                    <a:pt x="1380180" y="432048"/>
                  </a:lnTo>
                  <a:lnTo>
                    <a:pt x="432048" y="432048"/>
                  </a:lnTo>
                  <a:lnTo>
                    <a:pt x="432048" y="1380181"/>
                  </a:lnTo>
                  <a:lnTo>
                    <a:pt x="386329" y="1380181"/>
                  </a:lnTo>
                  <a:lnTo>
                    <a:pt x="386329" y="432048"/>
                  </a:lnTo>
                  <a:lnTo>
                    <a:pt x="0" y="432048"/>
                  </a:lnTo>
                  <a:lnTo>
                    <a:pt x="0" y="386329"/>
                  </a:lnTo>
                  <a:lnTo>
                    <a:pt x="386329" y="386329"/>
                  </a:lnTo>
                  <a:close/>
                </a:path>
              </a:pathLst>
            </a:custGeom>
            <a:solidFill>
              <a:srgbClr val="9F1014"/>
            </a:solidFill>
            <a:ln>
              <a:solidFill>
                <a:srgbClr val="9F10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13408" y="4376738"/>
            <a:ext cx="4031075" cy="1457967"/>
            <a:chOff x="213408" y="1901607"/>
            <a:chExt cx="4031075" cy="1457967"/>
          </a:xfrm>
        </p:grpSpPr>
        <p:grpSp>
          <p:nvGrpSpPr>
            <p:cNvPr id="44" name="组合 43"/>
            <p:cNvGrpSpPr/>
            <p:nvPr/>
          </p:nvGrpSpPr>
          <p:grpSpPr>
            <a:xfrm>
              <a:off x="213408" y="2244200"/>
              <a:ext cx="4031075" cy="1115374"/>
              <a:chOff x="1628894" y="1759628"/>
              <a:chExt cx="4031075" cy="1115374"/>
            </a:xfrm>
          </p:grpSpPr>
          <p:sp>
            <p:nvSpPr>
              <p:cNvPr id="46" name="圆角矩形 45"/>
              <p:cNvSpPr/>
              <p:nvPr/>
            </p:nvSpPr>
            <p:spPr>
              <a:xfrm>
                <a:off x="1628894" y="1759628"/>
                <a:ext cx="2027134" cy="469043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solidFill>
                      <a:srgbClr val="9F1014"/>
                    </a:solidFill>
                    <a:latin typeface="+mj-lt"/>
                  </a:rPr>
                  <a:t>添加标题</a:t>
                </a:r>
                <a:endParaRPr lang="zh-CN" altLang="en-US" sz="2400" dirty="0">
                  <a:solidFill>
                    <a:srgbClr val="9F1014"/>
                  </a:solidFill>
                  <a:latin typeface="+mj-lt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1901276" y="2228671"/>
                <a:ext cx="37586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在这里输入您想要的文字，可通过复制粘贴到此框内，只保留文本</a:t>
                </a:r>
                <a:r>
                  <a:rPr lang="zh-CN" altLang="en-US" dirty="0" smtClean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45" name="KSO_Shape"/>
            <p:cNvSpPr/>
            <p:nvPr/>
          </p:nvSpPr>
          <p:spPr>
            <a:xfrm>
              <a:off x="215483" y="1901607"/>
              <a:ext cx="406400" cy="406400"/>
            </a:xfrm>
            <a:custGeom>
              <a:avLst/>
              <a:gdLst>
                <a:gd name="connsiteX0" fmla="*/ 386329 w 1380180"/>
                <a:gd name="connsiteY0" fmla="*/ 0 h 1380181"/>
                <a:gd name="connsiteX1" fmla="*/ 432048 w 1380180"/>
                <a:gd name="connsiteY1" fmla="*/ 0 h 1380181"/>
                <a:gd name="connsiteX2" fmla="*/ 432048 w 1380180"/>
                <a:gd name="connsiteY2" fmla="*/ 386329 h 1380181"/>
                <a:gd name="connsiteX3" fmla="*/ 1380180 w 1380180"/>
                <a:gd name="connsiteY3" fmla="*/ 386329 h 1380181"/>
                <a:gd name="connsiteX4" fmla="*/ 1380180 w 1380180"/>
                <a:gd name="connsiteY4" fmla="*/ 432048 h 1380181"/>
                <a:gd name="connsiteX5" fmla="*/ 432048 w 1380180"/>
                <a:gd name="connsiteY5" fmla="*/ 432048 h 1380181"/>
                <a:gd name="connsiteX6" fmla="*/ 432048 w 1380180"/>
                <a:gd name="connsiteY6" fmla="*/ 1380181 h 1380181"/>
                <a:gd name="connsiteX7" fmla="*/ 386329 w 1380180"/>
                <a:gd name="connsiteY7" fmla="*/ 1380181 h 1380181"/>
                <a:gd name="connsiteX8" fmla="*/ 386329 w 1380180"/>
                <a:gd name="connsiteY8" fmla="*/ 432048 h 1380181"/>
                <a:gd name="connsiteX9" fmla="*/ 0 w 1380180"/>
                <a:gd name="connsiteY9" fmla="*/ 432048 h 1380181"/>
                <a:gd name="connsiteX10" fmla="*/ 0 w 1380180"/>
                <a:gd name="connsiteY10" fmla="*/ 386329 h 1380181"/>
                <a:gd name="connsiteX11" fmla="*/ 386329 w 1380180"/>
                <a:gd name="connsiteY11" fmla="*/ 386329 h 138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0180" h="1380181">
                  <a:moveTo>
                    <a:pt x="386329" y="0"/>
                  </a:moveTo>
                  <a:lnTo>
                    <a:pt x="432048" y="0"/>
                  </a:lnTo>
                  <a:lnTo>
                    <a:pt x="432048" y="386329"/>
                  </a:lnTo>
                  <a:lnTo>
                    <a:pt x="1380180" y="386329"/>
                  </a:lnTo>
                  <a:lnTo>
                    <a:pt x="1380180" y="432048"/>
                  </a:lnTo>
                  <a:lnTo>
                    <a:pt x="432048" y="432048"/>
                  </a:lnTo>
                  <a:lnTo>
                    <a:pt x="432048" y="1380181"/>
                  </a:lnTo>
                  <a:lnTo>
                    <a:pt x="386329" y="1380181"/>
                  </a:lnTo>
                  <a:lnTo>
                    <a:pt x="386329" y="432048"/>
                  </a:lnTo>
                  <a:lnTo>
                    <a:pt x="0" y="432048"/>
                  </a:lnTo>
                  <a:lnTo>
                    <a:pt x="0" y="386329"/>
                  </a:lnTo>
                  <a:lnTo>
                    <a:pt x="386329" y="386329"/>
                  </a:lnTo>
                  <a:close/>
                </a:path>
              </a:pathLst>
            </a:custGeom>
            <a:solidFill>
              <a:srgbClr val="9F1014"/>
            </a:solidFill>
            <a:ln>
              <a:solidFill>
                <a:srgbClr val="9F10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93027" y="4667159"/>
            <a:ext cx="4031075" cy="1167546"/>
            <a:chOff x="213408" y="2192028"/>
            <a:chExt cx="4031075" cy="1167546"/>
          </a:xfrm>
        </p:grpSpPr>
        <p:grpSp>
          <p:nvGrpSpPr>
            <p:cNvPr id="49" name="组合 48"/>
            <p:cNvGrpSpPr/>
            <p:nvPr/>
          </p:nvGrpSpPr>
          <p:grpSpPr>
            <a:xfrm>
              <a:off x="213408" y="2244200"/>
              <a:ext cx="4031075" cy="1115374"/>
              <a:chOff x="1628894" y="1759628"/>
              <a:chExt cx="4031075" cy="1115374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1628894" y="1759628"/>
                <a:ext cx="2027134" cy="469043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solidFill>
                      <a:srgbClr val="9F1014"/>
                    </a:solidFill>
                    <a:latin typeface="+mj-lt"/>
                  </a:rPr>
                  <a:t>添加标题</a:t>
                </a:r>
                <a:endParaRPr lang="zh-CN" altLang="en-US" sz="2400" dirty="0">
                  <a:solidFill>
                    <a:srgbClr val="9F1014"/>
                  </a:solidFill>
                  <a:latin typeface="+mj-lt"/>
                </a:endParaRP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1901276" y="2228671"/>
                <a:ext cx="37586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在这里输入您想要的文字，可通过复制粘贴到此框内，只保留文本</a:t>
                </a:r>
                <a:r>
                  <a:rPr lang="zh-CN" altLang="en-US" dirty="0" smtClean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50" name="KSO_Shape"/>
            <p:cNvSpPr/>
            <p:nvPr/>
          </p:nvSpPr>
          <p:spPr>
            <a:xfrm flipH="1">
              <a:off x="3700566" y="2192028"/>
              <a:ext cx="406400" cy="406400"/>
            </a:xfrm>
            <a:custGeom>
              <a:avLst/>
              <a:gdLst>
                <a:gd name="connsiteX0" fmla="*/ 386329 w 1380180"/>
                <a:gd name="connsiteY0" fmla="*/ 0 h 1380181"/>
                <a:gd name="connsiteX1" fmla="*/ 432048 w 1380180"/>
                <a:gd name="connsiteY1" fmla="*/ 0 h 1380181"/>
                <a:gd name="connsiteX2" fmla="*/ 432048 w 1380180"/>
                <a:gd name="connsiteY2" fmla="*/ 386329 h 1380181"/>
                <a:gd name="connsiteX3" fmla="*/ 1380180 w 1380180"/>
                <a:gd name="connsiteY3" fmla="*/ 386329 h 1380181"/>
                <a:gd name="connsiteX4" fmla="*/ 1380180 w 1380180"/>
                <a:gd name="connsiteY4" fmla="*/ 432048 h 1380181"/>
                <a:gd name="connsiteX5" fmla="*/ 432048 w 1380180"/>
                <a:gd name="connsiteY5" fmla="*/ 432048 h 1380181"/>
                <a:gd name="connsiteX6" fmla="*/ 432048 w 1380180"/>
                <a:gd name="connsiteY6" fmla="*/ 1380181 h 1380181"/>
                <a:gd name="connsiteX7" fmla="*/ 386329 w 1380180"/>
                <a:gd name="connsiteY7" fmla="*/ 1380181 h 1380181"/>
                <a:gd name="connsiteX8" fmla="*/ 386329 w 1380180"/>
                <a:gd name="connsiteY8" fmla="*/ 432048 h 1380181"/>
                <a:gd name="connsiteX9" fmla="*/ 0 w 1380180"/>
                <a:gd name="connsiteY9" fmla="*/ 432048 h 1380181"/>
                <a:gd name="connsiteX10" fmla="*/ 0 w 1380180"/>
                <a:gd name="connsiteY10" fmla="*/ 386329 h 1380181"/>
                <a:gd name="connsiteX11" fmla="*/ 386329 w 1380180"/>
                <a:gd name="connsiteY11" fmla="*/ 386329 h 138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0180" h="1380181">
                  <a:moveTo>
                    <a:pt x="386329" y="0"/>
                  </a:moveTo>
                  <a:lnTo>
                    <a:pt x="432048" y="0"/>
                  </a:lnTo>
                  <a:lnTo>
                    <a:pt x="432048" y="386329"/>
                  </a:lnTo>
                  <a:lnTo>
                    <a:pt x="1380180" y="386329"/>
                  </a:lnTo>
                  <a:lnTo>
                    <a:pt x="1380180" y="432048"/>
                  </a:lnTo>
                  <a:lnTo>
                    <a:pt x="432048" y="432048"/>
                  </a:lnTo>
                  <a:lnTo>
                    <a:pt x="432048" y="1380181"/>
                  </a:lnTo>
                  <a:lnTo>
                    <a:pt x="386329" y="1380181"/>
                  </a:lnTo>
                  <a:lnTo>
                    <a:pt x="386329" y="432048"/>
                  </a:lnTo>
                  <a:lnTo>
                    <a:pt x="0" y="432048"/>
                  </a:lnTo>
                  <a:lnTo>
                    <a:pt x="0" y="386329"/>
                  </a:lnTo>
                  <a:lnTo>
                    <a:pt x="386329" y="386329"/>
                  </a:lnTo>
                  <a:close/>
                </a:path>
              </a:pathLst>
            </a:custGeom>
            <a:solidFill>
              <a:srgbClr val="9F1014"/>
            </a:solidFill>
            <a:ln>
              <a:solidFill>
                <a:srgbClr val="9F10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693027" y="2004279"/>
            <a:ext cx="4031075" cy="1167546"/>
            <a:chOff x="213408" y="2192028"/>
            <a:chExt cx="4031075" cy="1167546"/>
          </a:xfrm>
        </p:grpSpPr>
        <p:grpSp>
          <p:nvGrpSpPr>
            <p:cNvPr id="59" name="组合 58"/>
            <p:cNvGrpSpPr/>
            <p:nvPr/>
          </p:nvGrpSpPr>
          <p:grpSpPr>
            <a:xfrm>
              <a:off x="213408" y="2244200"/>
              <a:ext cx="4031075" cy="1115374"/>
              <a:chOff x="1628894" y="1759628"/>
              <a:chExt cx="4031075" cy="1115374"/>
            </a:xfrm>
          </p:grpSpPr>
          <p:sp>
            <p:nvSpPr>
              <p:cNvPr id="61" name="圆角矩形 60"/>
              <p:cNvSpPr/>
              <p:nvPr/>
            </p:nvSpPr>
            <p:spPr>
              <a:xfrm>
                <a:off x="1628894" y="1759628"/>
                <a:ext cx="2027134" cy="469043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 smtClean="0">
                    <a:solidFill>
                      <a:srgbClr val="9F1014"/>
                    </a:solidFill>
                    <a:latin typeface="+mj-lt"/>
                  </a:rPr>
                  <a:t>添加标题</a:t>
                </a:r>
                <a:endParaRPr lang="zh-CN" altLang="en-US" sz="2400" dirty="0">
                  <a:solidFill>
                    <a:srgbClr val="9F1014"/>
                  </a:solidFill>
                  <a:latin typeface="+mj-lt"/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1901276" y="2228671"/>
                <a:ext cx="375869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在这里输入您想要的文字，可通过复制粘贴到此框内，只保留文本</a:t>
                </a:r>
                <a:r>
                  <a:rPr lang="zh-CN" altLang="en-US" dirty="0" smtClean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60" name="KSO_Shape"/>
            <p:cNvSpPr/>
            <p:nvPr/>
          </p:nvSpPr>
          <p:spPr>
            <a:xfrm flipH="1">
              <a:off x="3700566" y="2192028"/>
              <a:ext cx="406400" cy="406400"/>
            </a:xfrm>
            <a:custGeom>
              <a:avLst/>
              <a:gdLst>
                <a:gd name="connsiteX0" fmla="*/ 386329 w 1380180"/>
                <a:gd name="connsiteY0" fmla="*/ 0 h 1380181"/>
                <a:gd name="connsiteX1" fmla="*/ 432048 w 1380180"/>
                <a:gd name="connsiteY1" fmla="*/ 0 h 1380181"/>
                <a:gd name="connsiteX2" fmla="*/ 432048 w 1380180"/>
                <a:gd name="connsiteY2" fmla="*/ 386329 h 1380181"/>
                <a:gd name="connsiteX3" fmla="*/ 1380180 w 1380180"/>
                <a:gd name="connsiteY3" fmla="*/ 386329 h 1380181"/>
                <a:gd name="connsiteX4" fmla="*/ 1380180 w 1380180"/>
                <a:gd name="connsiteY4" fmla="*/ 432048 h 1380181"/>
                <a:gd name="connsiteX5" fmla="*/ 432048 w 1380180"/>
                <a:gd name="connsiteY5" fmla="*/ 432048 h 1380181"/>
                <a:gd name="connsiteX6" fmla="*/ 432048 w 1380180"/>
                <a:gd name="connsiteY6" fmla="*/ 1380181 h 1380181"/>
                <a:gd name="connsiteX7" fmla="*/ 386329 w 1380180"/>
                <a:gd name="connsiteY7" fmla="*/ 1380181 h 1380181"/>
                <a:gd name="connsiteX8" fmla="*/ 386329 w 1380180"/>
                <a:gd name="connsiteY8" fmla="*/ 432048 h 1380181"/>
                <a:gd name="connsiteX9" fmla="*/ 0 w 1380180"/>
                <a:gd name="connsiteY9" fmla="*/ 432048 h 1380181"/>
                <a:gd name="connsiteX10" fmla="*/ 0 w 1380180"/>
                <a:gd name="connsiteY10" fmla="*/ 386329 h 1380181"/>
                <a:gd name="connsiteX11" fmla="*/ 386329 w 1380180"/>
                <a:gd name="connsiteY11" fmla="*/ 386329 h 138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80180" h="1380181">
                  <a:moveTo>
                    <a:pt x="386329" y="0"/>
                  </a:moveTo>
                  <a:lnTo>
                    <a:pt x="432048" y="0"/>
                  </a:lnTo>
                  <a:lnTo>
                    <a:pt x="432048" y="386329"/>
                  </a:lnTo>
                  <a:lnTo>
                    <a:pt x="1380180" y="386329"/>
                  </a:lnTo>
                  <a:lnTo>
                    <a:pt x="1380180" y="432048"/>
                  </a:lnTo>
                  <a:lnTo>
                    <a:pt x="432048" y="432048"/>
                  </a:lnTo>
                  <a:lnTo>
                    <a:pt x="432048" y="1380181"/>
                  </a:lnTo>
                  <a:lnTo>
                    <a:pt x="386329" y="1380181"/>
                  </a:lnTo>
                  <a:lnTo>
                    <a:pt x="386329" y="432048"/>
                  </a:lnTo>
                  <a:lnTo>
                    <a:pt x="0" y="432048"/>
                  </a:lnTo>
                  <a:lnTo>
                    <a:pt x="0" y="386329"/>
                  </a:lnTo>
                  <a:lnTo>
                    <a:pt x="386329" y="386329"/>
                  </a:lnTo>
                  <a:close/>
                </a:path>
              </a:pathLst>
            </a:custGeom>
            <a:solidFill>
              <a:srgbClr val="9F1014"/>
            </a:solidFill>
            <a:ln>
              <a:solidFill>
                <a:srgbClr val="9F10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7798">
        <p:blinds dir="vert"/>
      </p:transition>
    </mc:Choice>
    <mc:Fallback>
      <p:transition spd="slow" advTm="7798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1" grpId="0" animBg="1"/>
      <p:bldP spid="12" grpId="0" animBg="1"/>
      <p:bldP spid="13" grpId="0" animBg="1"/>
      <p:bldP spid="14" grpId="0" animBg="1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73999" y="1077682"/>
            <a:ext cx="10958218" cy="527211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829" y="1077683"/>
            <a:ext cx="2926080" cy="19507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00" y="1077684"/>
            <a:ext cx="5172734" cy="34323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829" y="4385678"/>
            <a:ext cx="2936998" cy="196411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99" y="4693124"/>
            <a:ext cx="2485008" cy="165667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26" y="4693124"/>
            <a:ext cx="2485008" cy="165667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173829" y="3192388"/>
            <a:ext cx="2926080" cy="1028310"/>
          </a:xfrm>
          <a:prstGeom prst="rect">
            <a:avLst/>
          </a:prstGeom>
          <a:solidFill>
            <a:srgbClr val="9F101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960931" y="1543076"/>
            <a:ext cx="2921182" cy="4407740"/>
            <a:chOff x="8960931" y="1543076"/>
            <a:chExt cx="2921182" cy="4407740"/>
          </a:xfrm>
        </p:grpSpPr>
        <p:grpSp>
          <p:nvGrpSpPr>
            <p:cNvPr id="24" name="组合 23"/>
            <p:cNvGrpSpPr/>
            <p:nvPr/>
          </p:nvGrpSpPr>
          <p:grpSpPr>
            <a:xfrm>
              <a:off x="8960931" y="2489652"/>
              <a:ext cx="2921182" cy="3461164"/>
              <a:chOff x="8960931" y="2697707"/>
              <a:chExt cx="2921182" cy="3461164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8960931" y="2697707"/>
                <a:ext cx="29211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b="1" dirty="0" smtClean="0">
                    <a:solidFill>
                      <a:srgbClr val="9F1014"/>
                    </a:solidFill>
                  </a:rPr>
                  <a:t>添加标题</a:t>
                </a:r>
                <a:endParaRPr lang="zh-CN" altLang="en-US" sz="3200" b="1" dirty="0">
                  <a:solidFill>
                    <a:srgbClr val="9F1014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9274762" y="4127546"/>
                <a:ext cx="2293520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2">
                        <a:lumMod val="50000"/>
                      </a:schemeClr>
                    </a:solidFill>
                    <a:cs typeface="+mn-ea"/>
                    <a:sym typeface="+mn-lt"/>
                  </a:rPr>
                  <a:t>在这里输入您想要的文字，可通过复制粘贴到此框内，只保留文本。在这里输入您想要的文字，可通过复制粘贴到此框内，只保留文本。</a:t>
                </a:r>
                <a:endParaRPr lang="zh-CN" altLang="en-US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" name="PA_文本框 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9274762" y="3236784"/>
                <a:ext cx="2293520" cy="120032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 smtClean="0">
                    <a:solidFill>
                      <a:srgbClr val="5F5F5F"/>
                    </a:solidFill>
                    <a:cs typeface="+mn-ea"/>
                    <a:sym typeface="+mn-lt"/>
                  </a:rPr>
                  <a:t>这里放几张设计图是极好的</a:t>
                </a:r>
                <a:r>
                  <a:rPr lang="en-US" altLang="zh-CN" sz="2400" dirty="0" smtClean="0">
                    <a:solidFill>
                      <a:srgbClr val="5F5F5F"/>
                    </a:solidFill>
                    <a:cs typeface="+mn-ea"/>
                    <a:sym typeface="+mn-lt"/>
                  </a:rPr>
                  <a:t>	</a:t>
                </a:r>
                <a:endParaRPr lang="zh-CN" altLang="en-US" sz="2400" dirty="0">
                  <a:solidFill>
                    <a:srgbClr val="5F5F5F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9438467" y="4096550"/>
                <a:ext cx="1946329" cy="0"/>
              </a:xfrm>
              <a:prstGeom prst="line">
                <a:avLst/>
              </a:prstGeom>
              <a:ln>
                <a:solidFill>
                  <a:srgbClr val="9F101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KSO_Shape"/>
            <p:cNvSpPr/>
            <p:nvPr/>
          </p:nvSpPr>
          <p:spPr bwMode="auto">
            <a:xfrm>
              <a:off x="9781063" y="1543076"/>
              <a:ext cx="1270000" cy="770511"/>
            </a:xfrm>
            <a:custGeom>
              <a:avLst/>
              <a:gdLst>
                <a:gd name="T0" fmla="*/ 256728 w 2728"/>
                <a:gd name="T1" fmla="*/ 512978 h 1656"/>
                <a:gd name="T2" fmla="*/ 0 w 2728"/>
                <a:gd name="T3" fmla="*/ 586261 h 1656"/>
                <a:gd name="T4" fmla="*/ 0 w 2728"/>
                <a:gd name="T5" fmla="*/ 842420 h 1656"/>
                <a:gd name="T6" fmla="*/ 166312 w 2728"/>
                <a:gd name="T7" fmla="*/ 952674 h 1656"/>
                <a:gd name="T8" fmla="*/ 434920 w 2728"/>
                <a:gd name="T9" fmla="*/ 598144 h 1656"/>
                <a:gd name="T10" fmla="*/ 703528 w 2728"/>
                <a:gd name="T11" fmla="*/ 952674 h 1656"/>
                <a:gd name="T12" fmla="*/ 1071131 w 2728"/>
                <a:gd name="T13" fmla="*/ 878071 h 1656"/>
                <a:gd name="T14" fmla="*/ 1630125 w 2728"/>
                <a:gd name="T15" fmla="*/ 878071 h 1656"/>
                <a:gd name="T16" fmla="*/ 1690842 w 2728"/>
                <a:gd name="T17" fmla="*/ 952674 h 1656"/>
                <a:gd name="T18" fmla="*/ 1800397 w 2728"/>
                <a:gd name="T19" fmla="*/ 586261 h 1656"/>
                <a:gd name="T20" fmla="*/ 1684902 w 2728"/>
                <a:gd name="T21" fmla="*/ 512978 h 1656"/>
                <a:gd name="T22" fmla="*/ 1793797 w 2728"/>
                <a:gd name="T23" fmla="*/ 439696 h 1656"/>
                <a:gd name="T24" fmla="*/ 1592507 w 2728"/>
                <a:gd name="T25" fmla="*/ 366413 h 1656"/>
                <a:gd name="T26" fmla="*/ 732566 w 2728"/>
                <a:gd name="T27" fmla="*/ 0 h 1656"/>
                <a:gd name="T28" fmla="*/ 110215 w 2728"/>
                <a:gd name="T29" fmla="*/ 366413 h 1656"/>
                <a:gd name="T30" fmla="*/ 183472 w 2728"/>
                <a:gd name="T31" fmla="*/ 439696 h 1656"/>
                <a:gd name="T32" fmla="*/ 1284301 w 2728"/>
                <a:gd name="T33" fmla="*/ 73283 h 1656"/>
                <a:gd name="T34" fmla="*/ 1098849 w 2728"/>
                <a:gd name="T35" fmla="*/ 366413 h 1656"/>
                <a:gd name="T36" fmla="*/ 1098849 w 2728"/>
                <a:gd name="T37" fmla="*/ 476007 h 1656"/>
                <a:gd name="T38" fmla="*/ 1135148 w 2728"/>
                <a:gd name="T39" fmla="*/ 549289 h 1656"/>
                <a:gd name="T40" fmla="*/ 1098849 w 2728"/>
                <a:gd name="T41" fmla="*/ 476007 h 1656"/>
                <a:gd name="T42" fmla="*/ 952336 w 2728"/>
                <a:gd name="T43" fmla="*/ 549289 h 1656"/>
                <a:gd name="T44" fmla="*/ 988634 w 2728"/>
                <a:gd name="T45" fmla="*/ 476007 h 1656"/>
                <a:gd name="T46" fmla="*/ 805823 w 2728"/>
                <a:gd name="T47" fmla="*/ 73283 h 1656"/>
                <a:gd name="T48" fmla="*/ 988634 w 2728"/>
                <a:gd name="T49" fmla="*/ 366413 h 1656"/>
                <a:gd name="T50" fmla="*/ 805823 w 2728"/>
                <a:gd name="T51" fmla="*/ 73283 h 1656"/>
                <a:gd name="T52" fmla="*/ 1129208 w 2728"/>
                <a:gd name="T53" fmla="*/ 879391 h 1656"/>
                <a:gd name="T54" fmla="*/ 1556868 w 2728"/>
                <a:gd name="T55" fmla="*/ 879391 h 1656"/>
                <a:gd name="T56" fmla="*/ 1343038 w 2728"/>
                <a:gd name="T57" fmla="*/ 959936 h 1656"/>
                <a:gd name="T58" fmla="*/ 1343038 w 2728"/>
                <a:gd name="T59" fmla="*/ 798186 h 1656"/>
                <a:gd name="T60" fmla="*/ 1343038 w 2728"/>
                <a:gd name="T61" fmla="*/ 959936 h 1656"/>
                <a:gd name="T62" fmla="*/ 213830 w 2728"/>
                <a:gd name="T63" fmla="*/ 879391 h 1656"/>
                <a:gd name="T64" fmla="*/ 640830 w 2728"/>
                <a:gd name="T65" fmla="*/ 879391 h 1656"/>
                <a:gd name="T66" fmla="*/ 427660 w 2728"/>
                <a:gd name="T67" fmla="*/ 959936 h 1656"/>
                <a:gd name="T68" fmla="*/ 427660 w 2728"/>
                <a:gd name="T69" fmla="*/ 798186 h 1656"/>
                <a:gd name="T70" fmla="*/ 427660 w 2728"/>
                <a:gd name="T71" fmla="*/ 959936 h 165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728" h="1656">
                  <a:moveTo>
                    <a:pt x="278" y="666"/>
                  </a:moveTo>
                  <a:cubicBezTo>
                    <a:pt x="339" y="666"/>
                    <a:pt x="389" y="716"/>
                    <a:pt x="389" y="777"/>
                  </a:cubicBezTo>
                  <a:cubicBezTo>
                    <a:pt x="389" y="838"/>
                    <a:pt x="339" y="888"/>
                    <a:pt x="278" y="888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0" y="1276"/>
                    <a:pt x="0" y="1276"/>
                    <a:pt x="0" y="1276"/>
                  </a:cubicBezTo>
                  <a:cubicBezTo>
                    <a:pt x="0" y="1368"/>
                    <a:pt x="75" y="1443"/>
                    <a:pt x="167" y="1443"/>
                  </a:cubicBezTo>
                  <a:cubicBezTo>
                    <a:pt x="252" y="1443"/>
                    <a:pt x="252" y="1443"/>
                    <a:pt x="252" y="1443"/>
                  </a:cubicBezTo>
                  <a:cubicBezTo>
                    <a:pt x="242" y="1407"/>
                    <a:pt x="236" y="1369"/>
                    <a:pt x="236" y="1330"/>
                  </a:cubicBezTo>
                  <a:cubicBezTo>
                    <a:pt x="236" y="1096"/>
                    <a:pt x="425" y="906"/>
                    <a:pt x="659" y="906"/>
                  </a:cubicBezTo>
                  <a:cubicBezTo>
                    <a:pt x="893" y="906"/>
                    <a:pt x="1082" y="1096"/>
                    <a:pt x="1082" y="1330"/>
                  </a:cubicBezTo>
                  <a:cubicBezTo>
                    <a:pt x="1082" y="1369"/>
                    <a:pt x="1076" y="1407"/>
                    <a:pt x="1066" y="1443"/>
                  </a:cubicBezTo>
                  <a:cubicBezTo>
                    <a:pt x="1639" y="1443"/>
                    <a:pt x="1639" y="1443"/>
                    <a:pt x="1639" y="1443"/>
                  </a:cubicBezTo>
                  <a:cubicBezTo>
                    <a:pt x="1629" y="1407"/>
                    <a:pt x="1623" y="1369"/>
                    <a:pt x="1623" y="1330"/>
                  </a:cubicBezTo>
                  <a:cubicBezTo>
                    <a:pt x="1623" y="1096"/>
                    <a:pt x="1813" y="906"/>
                    <a:pt x="2046" y="906"/>
                  </a:cubicBezTo>
                  <a:cubicBezTo>
                    <a:pt x="2280" y="906"/>
                    <a:pt x="2470" y="1096"/>
                    <a:pt x="2470" y="1330"/>
                  </a:cubicBezTo>
                  <a:cubicBezTo>
                    <a:pt x="2470" y="1369"/>
                    <a:pt x="2464" y="1407"/>
                    <a:pt x="2454" y="1443"/>
                  </a:cubicBezTo>
                  <a:cubicBezTo>
                    <a:pt x="2562" y="1443"/>
                    <a:pt x="2562" y="1443"/>
                    <a:pt x="2562" y="1443"/>
                  </a:cubicBezTo>
                  <a:cubicBezTo>
                    <a:pt x="2654" y="1443"/>
                    <a:pt x="2728" y="1368"/>
                    <a:pt x="2728" y="1276"/>
                  </a:cubicBezTo>
                  <a:cubicBezTo>
                    <a:pt x="2728" y="888"/>
                    <a:pt x="2728" y="888"/>
                    <a:pt x="2728" y="888"/>
                  </a:cubicBezTo>
                  <a:cubicBezTo>
                    <a:pt x="2664" y="888"/>
                    <a:pt x="2664" y="888"/>
                    <a:pt x="2664" y="888"/>
                  </a:cubicBezTo>
                  <a:cubicBezTo>
                    <a:pt x="2602" y="888"/>
                    <a:pt x="2553" y="838"/>
                    <a:pt x="2553" y="777"/>
                  </a:cubicBezTo>
                  <a:cubicBezTo>
                    <a:pt x="2553" y="716"/>
                    <a:pt x="2602" y="666"/>
                    <a:pt x="2664" y="666"/>
                  </a:cubicBezTo>
                  <a:cubicBezTo>
                    <a:pt x="2718" y="666"/>
                    <a:pt x="2718" y="666"/>
                    <a:pt x="2718" y="666"/>
                  </a:cubicBezTo>
                  <a:cubicBezTo>
                    <a:pt x="2695" y="601"/>
                    <a:pt x="2634" y="555"/>
                    <a:pt x="2562" y="555"/>
                  </a:cubicBezTo>
                  <a:cubicBezTo>
                    <a:pt x="2413" y="555"/>
                    <a:pt x="2413" y="555"/>
                    <a:pt x="2413" y="555"/>
                  </a:cubicBezTo>
                  <a:cubicBezTo>
                    <a:pt x="2053" y="0"/>
                    <a:pt x="2053" y="0"/>
                    <a:pt x="2053" y="0"/>
                  </a:cubicBezTo>
                  <a:cubicBezTo>
                    <a:pt x="1110" y="0"/>
                    <a:pt x="1110" y="0"/>
                    <a:pt x="1110" y="0"/>
                  </a:cubicBezTo>
                  <a:cubicBezTo>
                    <a:pt x="618" y="555"/>
                    <a:pt x="618" y="555"/>
                    <a:pt x="618" y="555"/>
                  </a:cubicBezTo>
                  <a:cubicBezTo>
                    <a:pt x="167" y="555"/>
                    <a:pt x="167" y="555"/>
                    <a:pt x="167" y="555"/>
                  </a:cubicBezTo>
                  <a:cubicBezTo>
                    <a:pt x="94" y="555"/>
                    <a:pt x="33" y="601"/>
                    <a:pt x="10" y="666"/>
                  </a:cubicBezTo>
                  <a:lnTo>
                    <a:pt x="278" y="666"/>
                  </a:lnTo>
                  <a:close/>
                  <a:moveTo>
                    <a:pt x="1665" y="111"/>
                  </a:moveTo>
                  <a:cubicBezTo>
                    <a:pt x="1946" y="111"/>
                    <a:pt x="1946" y="111"/>
                    <a:pt x="1946" y="111"/>
                  </a:cubicBezTo>
                  <a:cubicBezTo>
                    <a:pt x="2233" y="555"/>
                    <a:pt x="2233" y="555"/>
                    <a:pt x="2233" y="555"/>
                  </a:cubicBezTo>
                  <a:cubicBezTo>
                    <a:pt x="1665" y="555"/>
                    <a:pt x="1665" y="555"/>
                    <a:pt x="1665" y="555"/>
                  </a:cubicBezTo>
                  <a:lnTo>
                    <a:pt x="1665" y="111"/>
                  </a:lnTo>
                  <a:close/>
                  <a:moveTo>
                    <a:pt x="1665" y="721"/>
                  </a:moveTo>
                  <a:cubicBezTo>
                    <a:pt x="1720" y="721"/>
                    <a:pt x="1720" y="721"/>
                    <a:pt x="1720" y="721"/>
                  </a:cubicBezTo>
                  <a:cubicBezTo>
                    <a:pt x="1720" y="832"/>
                    <a:pt x="1720" y="832"/>
                    <a:pt x="1720" y="832"/>
                  </a:cubicBezTo>
                  <a:cubicBezTo>
                    <a:pt x="1665" y="832"/>
                    <a:pt x="1665" y="832"/>
                    <a:pt x="1665" y="832"/>
                  </a:cubicBezTo>
                  <a:lnTo>
                    <a:pt x="1665" y="721"/>
                  </a:lnTo>
                  <a:close/>
                  <a:moveTo>
                    <a:pt x="1498" y="832"/>
                  </a:moveTo>
                  <a:cubicBezTo>
                    <a:pt x="1443" y="832"/>
                    <a:pt x="1443" y="832"/>
                    <a:pt x="1443" y="832"/>
                  </a:cubicBezTo>
                  <a:cubicBezTo>
                    <a:pt x="1443" y="721"/>
                    <a:pt x="1443" y="721"/>
                    <a:pt x="1443" y="721"/>
                  </a:cubicBezTo>
                  <a:cubicBezTo>
                    <a:pt x="1498" y="721"/>
                    <a:pt x="1498" y="721"/>
                    <a:pt x="1498" y="721"/>
                  </a:cubicBezTo>
                  <a:lnTo>
                    <a:pt x="1498" y="832"/>
                  </a:lnTo>
                  <a:close/>
                  <a:moveTo>
                    <a:pt x="1221" y="111"/>
                  </a:moveTo>
                  <a:cubicBezTo>
                    <a:pt x="1498" y="111"/>
                    <a:pt x="1498" y="111"/>
                    <a:pt x="1498" y="111"/>
                  </a:cubicBezTo>
                  <a:cubicBezTo>
                    <a:pt x="1498" y="555"/>
                    <a:pt x="1498" y="555"/>
                    <a:pt x="1498" y="555"/>
                  </a:cubicBezTo>
                  <a:cubicBezTo>
                    <a:pt x="828" y="555"/>
                    <a:pt x="828" y="555"/>
                    <a:pt x="828" y="555"/>
                  </a:cubicBezTo>
                  <a:lnTo>
                    <a:pt x="1221" y="111"/>
                  </a:lnTo>
                  <a:close/>
                  <a:moveTo>
                    <a:pt x="2035" y="1008"/>
                  </a:moveTo>
                  <a:cubicBezTo>
                    <a:pt x="1856" y="1008"/>
                    <a:pt x="1711" y="1153"/>
                    <a:pt x="1711" y="1332"/>
                  </a:cubicBezTo>
                  <a:cubicBezTo>
                    <a:pt x="1711" y="1511"/>
                    <a:pt x="1856" y="1656"/>
                    <a:pt x="2035" y="1656"/>
                  </a:cubicBezTo>
                  <a:cubicBezTo>
                    <a:pt x="2214" y="1656"/>
                    <a:pt x="2359" y="1511"/>
                    <a:pt x="2359" y="1332"/>
                  </a:cubicBezTo>
                  <a:cubicBezTo>
                    <a:pt x="2359" y="1153"/>
                    <a:pt x="2214" y="1008"/>
                    <a:pt x="2035" y="1008"/>
                  </a:cubicBezTo>
                  <a:close/>
                  <a:moveTo>
                    <a:pt x="2035" y="1454"/>
                  </a:moveTo>
                  <a:cubicBezTo>
                    <a:pt x="1967" y="1454"/>
                    <a:pt x="1912" y="1399"/>
                    <a:pt x="1912" y="1332"/>
                  </a:cubicBezTo>
                  <a:cubicBezTo>
                    <a:pt x="1912" y="1264"/>
                    <a:pt x="1967" y="1209"/>
                    <a:pt x="2035" y="1209"/>
                  </a:cubicBezTo>
                  <a:cubicBezTo>
                    <a:pt x="2103" y="1209"/>
                    <a:pt x="2157" y="1264"/>
                    <a:pt x="2157" y="1332"/>
                  </a:cubicBezTo>
                  <a:cubicBezTo>
                    <a:pt x="2157" y="1399"/>
                    <a:pt x="2103" y="1454"/>
                    <a:pt x="2035" y="1454"/>
                  </a:cubicBezTo>
                  <a:close/>
                  <a:moveTo>
                    <a:pt x="648" y="1008"/>
                  </a:moveTo>
                  <a:cubicBezTo>
                    <a:pt x="469" y="1008"/>
                    <a:pt x="324" y="1153"/>
                    <a:pt x="324" y="1332"/>
                  </a:cubicBezTo>
                  <a:cubicBezTo>
                    <a:pt x="324" y="1511"/>
                    <a:pt x="469" y="1656"/>
                    <a:pt x="648" y="1656"/>
                  </a:cubicBezTo>
                  <a:cubicBezTo>
                    <a:pt x="826" y="1656"/>
                    <a:pt x="971" y="1511"/>
                    <a:pt x="971" y="1332"/>
                  </a:cubicBezTo>
                  <a:cubicBezTo>
                    <a:pt x="971" y="1153"/>
                    <a:pt x="826" y="1008"/>
                    <a:pt x="648" y="1008"/>
                  </a:cubicBezTo>
                  <a:close/>
                  <a:moveTo>
                    <a:pt x="648" y="1454"/>
                  </a:moveTo>
                  <a:cubicBezTo>
                    <a:pt x="580" y="1454"/>
                    <a:pt x="525" y="1399"/>
                    <a:pt x="525" y="1332"/>
                  </a:cubicBezTo>
                  <a:cubicBezTo>
                    <a:pt x="525" y="1264"/>
                    <a:pt x="580" y="1209"/>
                    <a:pt x="648" y="1209"/>
                  </a:cubicBezTo>
                  <a:cubicBezTo>
                    <a:pt x="715" y="1209"/>
                    <a:pt x="770" y="1264"/>
                    <a:pt x="770" y="1332"/>
                  </a:cubicBezTo>
                  <a:cubicBezTo>
                    <a:pt x="770" y="1399"/>
                    <a:pt x="715" y="1454"/>
                    <a:pt x="648" y="1454"/>
                  </a:cubicBezTo>
                  <a:close/>
                </a:path>
              </a:pathLst>
            </a:custGeom>
            <a:solidFill>
              <a:srgbClr val="9F101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585">
        <p:blinds dir="vert"/>
      </p:transition>
    </mc:Choice>
    <mc:Fallback>
      <p:transition spd="slow" advTm="3585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" grpId="0" build="p"/>
      <p:bldP spid="4" grpId="0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278" y="1482197"/>
            <a:ext cx="10058400" cy="4714875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698715" y="1077683"/>
            <a:ext cx="4123503" cy="5492175"/>
            <a:chOff x="698715" y="1077683"/>
            <a:chExt cx="4123503" cy="5492175"/>
          </a:xfrm>
        </p:grpSpPr>
        <p:sp>
          <p:nvSpPr>
            <p:cNvPr id="6" name="任意多边形 5"/>
            <p:cNvSpPr/>
            <p:nvPr/>
          </p:nvSpPr>
          <p:spPr>
            <a:xfrm rot="16200000" flipH="1">
              <a:off x="14379" y="1762019"/>
              <a:ext cx="5492175" cy="4123503"/>
            </a:xfrm>
            <a:custGeom>
              <a:avLst/>
              <a:gdLst>
                <a:gd name="connsiteX0" fmla="*/ 0 w 4896544"/>
                <a:gd name="connsiteY0" fmla="*/ 5007496 h 5007496"/>
                <a:gd name="connsiteX1" fmla="*/ 0 w 4896544"/>
                <a:gd name="connsiteY1" fmla="*/ 0 h 5007496"/>
                <a:gd name="connsiteX2" fmla="*/ 4896544 w 4896544"/>
                <a:gd name="connsiteY2" fmla="*/ 0 h 5007496"/>
                <a:gd name="connsiteX3" fmla="*/ 4896544 w 4896544"/>
                <a:gd name="connsiteY3" fmla="*/ 5007496 h 5007496"/>
                <a:gd name="connsiteX4" fmla="*/ 830732 w 4896544"/>
                <a:gd name="connsiteY4" fmla="*/ 5007496 h 5007496"/>
                <a:gd name="connsiteX5" fmla="*/ 640871 w 4896544"/>
                <a:gd name="connsiteY5" fmla="*/ 4680149 h 5007496"/>
                <a:gd name="connsiteX6" fmla="*/ 451010 w 4896544"/>
                <a:gd name="connsiteY6" fmla="*/ 5007496 h 5007496"/>
                <a:gd name="connsiteX7" fmla="*/ 0 w 4896544"/>
                <a:gd name="connsiteY7" fmla="*/ 5007496 h 5007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896544" h="5007496">
                  <a:moveTo>
                    <a:pt x="0" y="5007496"/>
                  </a:moveTo>
                  <a:lnTo>
                    <a:pt x="0" y="0"/>
                  </a:lnTo>
                  <a:lnTo>
                    <a:pt x="4896544" y="0"/>
                  </a:lnTo>
                  <a:lnTo>
                    <a:pt x="4896544" y="5007496"/>
                  </a:lnTo>
                  <a:lnTo>
                    <a:pt x="830732" y="5007496"/>
                  </a:lnTo>
                  <a:lnTo>
                    <a:pt x="640871" y="4680149"/>
                  </a:lnTo>
                  <a:lnTo>
                    <a:pt x="451010" y="5007496"/>
                  </a:lnTo>
                  <a:lnTo>
                    <a:pt x="0" y="500749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24448" y="1703017"/>
              <a:ext cx="367203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 smtClean="0">
                  <a:solidFill>
                    <a:srgbClr val="9F1014"/>
                  </a:solidFill>
                </a:rPr>
                <a:t>点击此处</a:t>
              </a:r>
              <a:endParaRPr lang="en-US" altLang="zh-CN" sz="3200" b="1" dirty="0" smtClean="0">
                <a:solidFill>
                  <a:srgbClr val="9F1014"/>
                </a:solidFill>
              </a:endParaRPr>
            </a:p>
            <a:p>
              <a:pPr algn="ctr"/>
              <a:r>
                <a:rPr lang="zh-CN" altLang="en-US" sz="3200" b="1" dirty="0" smtClean="0">
                  <a:solidFill>
                    <a:srgbClr val="9F1014"/>
                  </a:solidFill>
                </a:rPr>
                <a:t>添加酷炫标题</a:t>
              </a:r>
              <a:endParaRPr lang="zh-CN" altLang="en-US" sz="3200" b="1" dirty="0">
                <a:solidFill>
                  <a:srgbClr val="9F1014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392314" y="3143177"/>
              <a:ext cx="2736304" cy="0"/>
            </a:xfrm>
            <a:prstGeom prst="line">
              <a:avLst/>
            </a:pr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2165282" y="2783137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/>
                <a:t>添加文字</a:t>
              </a:r>
              <a:endParaRPr lang="zh-CN" altLang="en-US" dirty="0"/>
            </a:p>
          </p:txBody>
        </p:sp>
        <p:sp>
          <p:nvSpPr>
            <p:cNvPr id="11" name="Freeform 17"/>
            <p:cNvSpPr>
              <a:spLocks noEditPoints="1"/>
            </p:cNvSpPr>
            <p:nvPr/>
          </p:nvSpPr>
          <p:spPr bwMode="auto">
            <a:xfrm>
              <a:off x="4046245" y="2788544"/>
              <a:ext cx="218439" cy="354633"/>
            </a:xfrm>
            <a:custGeom>
              <a:avLst/>
              <a:gdLst>
                <a:gd name="T0" fmla="*/ 96 w 96"/>
                <a:gd name="T1" fmla="*/ 48 h 156"/>
                <a:gd name="T2" fmla="*/ 48 w 96"/>
                <a:gd name="T3" fmla="*/ 0 h 156"/>
                <a:gd name="T4" fmla="*/ 0 w 96"/>
                <a:gd name="T5" fmla="*/ 48 h 156"/>
                <a:gd name="T6" fmla="*/ 6 w 96"/>
                <a:gd name="T7" fmla="*/ 72 h 156"/>
                <a:gd name="T8" fmla="*/ 6 w 96"/>
                <a:gd name="T9" fmla="*/ 72 h 156"/>
                <a:gd name="T10" fmla="*/ 48 w 96"/>
                <a:gd name="T11" fmla="*/ 156 h 156"/>
                <a:gd name="T12" fmla="*/ 90 w 96"/>
                <a:gd name="T13" fmla="*/ 72 h 156"/>
                <a:gd name="T14" fmla="*/ 90 w 96"/>
                <a:gd name="T15" fmla="*/ 72 h 156"/>
                <a:gd name="T16" fmla="*/ 96 w 96"/>
                <a:gd name="T17" fmla="*/ 48 h 156"/>
                <a:gd name="T18" fmla="*/ 48 w 96"/>
                <a:gd name="T19" fmla="*/ 72 h 156"/>
                <a:gd name="T20" fmla="*/ 24 w 96"/>
                <a:gd name="T21" fmla="*/ 48 h 156"/>
                <a:gd name="T22" fmla="*/ 48 w 96"/>
                <a:gd name="T23" fmla="*/ 24 h 156"/>
                <a:gd name="T24" fmla="*/ 72 w 96"/>
                <a:gd name="T25" fmla="*/ 48 h 156"/>
                <a:gd name="T26" fmla="*/ 48 w 96"/>
                <a:gd name="T27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56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7"/>
                    <a:pt x="2" y="65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4" y="65"/>
                    <a:pt x="96" y="57"/>
                    <a:pt x="96" y="48"/>
                  </a:cubicBezTo>
                  <a:moveTo>
                    <a:pt x="48" y="72"/>
                  </a:moveTo>
                  <a:cubicBezTo>
                    <a:pt x="35" y="72"/>
                    <a:pt x="24" y="61"/>
                    <a:pt x="24" y="48"/>
                  </a:cubicBezTo>
                  <a:cubicBezTo>
                    <a:pt x="24" y="35"/>
                    <a:pt x="35" y="24"/>
                    <a:pt x="48" y="24"/>
                  </a:cubicBezTo>
                  <a:cubicBezTo>
                    <a:pt x="61" y="24"/>
                    <a:pt x="72" y="35"/>
                    <a:pt x="72" y="48"/>
                  </a:cubicBezTo>
                  <a:cubicBezTo>
                    <a:pt x="72" y="61"/>
                    <a:pt x="61" y="72"/>
                    <a:pt x="48" y="72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294197" y="3296148"/>
              <a:ext cx="2970487" cy="3139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在这里输入您想要的文字，可通过复制粘贴到此框内，只保留文本。在这里输入您想要的</a:t>
              </a:r>
              <a:r>
                <a:rPr lang="zh-CN" altLang="en-US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文字，可通过复制粘贴到此框内，只保留文本。</a:t>
              </a:r>
              <a:endParaRPr lang="zh-CN" altLang="en-US" dirty="0" smtClean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 algn="ctr"/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3077">
        <p:blinds dir="vert"/>
      </p:transition>
    </mc:Choice>
    <mc:Fallback>
      <p:transition spd="slow" advTm="3077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zh-CN" dirty="0" smtClean="0"/>
              <a:t>04</a:t>
            </a:r>
            <a:endParaRPr lang="zh-CN" altLang="en-US" dirty="0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  <a:endParaRPr lang="zh-CN" altLang="en-US" dirty="0"/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3762375" y="5813743"/>
            <a:ext cx="4611688" cy="638175"/>
          </a:xfrm>
          <a:custGeom>
            <a:avLst/>
            <a:gdLst>
              <a:gd name="connsiteX0" fmla="*/ 2305898 w 4611794"/>
              <a:gd name="connsiteY0" fmla="*/ 176915 h 639232"/>
              <a:gd name="connsiteX1" fmla="*/ 2894395 w 4611794"/>
              <a:gd name="connsiteY1" fmla="*/ 267120 h 639232"/>
              <a:gd name="connsiteX2" fmla="*/ 2305898 w 4611794"/>
              <a:gd name="connsiteY2" fmla="*/ 357325 h 639232"/>
              <a:gd name="connsiteX3" fmla="*/ 1717401 w 4611794"/>
              <a:gd name="connsiteY3" fmla="*/ 267120 h 639232"/>
              <a:gd name="connsiteX4" fmla="*/ 2305898 w 4611794"/>
              <a:gd name="connsiteY4" fmla="*/ 176915 h 639232"/>
              <a:gd name="connsiteX5" fmla="*/ 2305896 w 4611794"/>
              <a:gd name="connsiteY5" fmla="*/ 127061 h 639232"/>
              <a:gd name="connsiteX6" fmla="*/ 1004146 w 4611794"/>
              <a:gd name="connsiteY6" fmla="*/ 283089 h 639232"/>
              <a:gd name="connsiteX7" fmla="*/ 2305896 w 4611794"/>
              <a:gd name="connsiteY7" fmla="*/ 439117 h 639232"/>
              <a:gd name="connsiteX8" fmla="*/ 3607646 w 4611794"/>
              <a:gd name="connsiteY8" fmla="*/ 283089 h 639232"/>
              <a:gd name="connsiteX9" fmla="*/ 2305896 w 4611794"/>
              <a:gd name="connsiteY9" fmla="*/ 127061 h 639232"/>
              <a:gd name="connsiteX10" fmla="*/ 2305897 w 4611794"/>
              <a:gd name="connsiteY10" fmla="*/ 85624 h 639232"/>
              <a:gd name="connsiteX11" fmla="*/ 4116441 w 4611794"/>
              <a:gd name="connsiteY11" fmla="*/ 294807 h 639232"/>
              <a:gd name="connsiteX12" fmla="*/ 2305897 w 4611794"/>
              <a:gd name="connsiteY12" fmla="*/ 503990 h 639232"/>
              <a:gd name="connsiteX13" fmla="*/ 495353 w 4611794"/>
              <a:gd name="connsiteY13" fmla="*/ 294807 h 639232"/>
              <a:gd name="connsiteX14" fmla="*/ 2305897 w 4611794"/>
              <a:gd name="connsiteY14" fmla="*/ 85624 h 639232"/>
              <a:gd name="connsiteX15" fmla="*/ 2305897 w 4611794"/>
              <a:gd name="connsiteY15" fmla="*/ 31880 h 639232"/>
              <a:gd name="connsiteX16" fmla="*/ 184559 w 4611794"/>
              <a:gd name="connsiteY16" fmla="*/ 319548 h 639232"/>
              <a:gd name="connsiteX17" fmla="*/ 2305897 w 4611794"/>
              <a:gd name="connsiteY17" fmla="*/ 607216 h 639232"/>
              <a:gd name="connsiteX18" fmla="*/ 4427235 w 4611794"/>
              <a:gd name="connsiteY18" fmla="*/ 319548 h 639232"/>
              <a:gd name="connsiteX19" fmla="*/ 2305897 w 4611794"/>
              <a:gd name="connsiteY19" fmla="*/ 31880 h 639232"/>
              <a:gd name="connsiteX20" fmla="*/ 2305897 w 4611794"/>
              <a:gd name="connsiteY20" fmla="*/ 0 h 639232"/>
              <a:gd name="connsiteX21" fmla="*/ 4611794 w 4611794"/>
              <a:gd name="connsiteY21" fmla="*/ 319616 h 639232"/>
              <a:gd name="connsiteX22" fmla="*/ 2305897 w 4611794"/>
              <a:gd name="connsiteY22" fmla="*/ 639232 h 639232"/>
              <a:gd name="connsiteX23" fmla="*/ 0 w 4611794"/>
              <a:gd name="connsiteY23" fmla="*/ 319616 h 639232"/>
              <a:gd name="connsiteX24" fmla="*/ 2305897 w 4611794"/>
              <a:gd name="connsiteY24" fmla="*/ 0 h 639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611794" h="639232">
                <a:moveTo>
                  <a:pt x="2305898" y="176915"/>
                </a:moveTo>
                <a:cubicBezTo>
                  <a:pt x="2630916" y="176915"/>
                  <a:pt x="2894395" y="217301"/>
                  <a:pt x="2894395" y="267120"/>
                </a:cubicBezTo>
                <a:cubicBezTo>
                  <a:pt x="2894395" y="316939"/>
                  <a:pt x="2630916" y="357325"/>
                  <a:pt x="2305898" y="357325"/>
                </a:cubicBezTo>
                <a:cubicBezTo>
                  <a:pt x="1980880" y="357325"/>
                  <a:pt x="1717401" y="316939"/>
                  <a:pt x="1717401" y="267120"/>
                </a:cubicBezTo>
                <a:cubicBezTo>
                  <a:pt x="1717401" y="217301"/>
                  <a:pt x="1980880" y="176915"/>
                  <a:pt x="2305898" y="176915"/>
                </a:cubicBezTo>
                <a:close/>
                <a:moveTo>
                  <a:pt x="2305896" y="127061"/>
                </a:moveTo>
                <a:cubicBezTo>
                  <a:pt x="1586959" y="127061"/>
                  <a:pt x="1004146" y="196917"/>
                  <a:pt x="1004146" y="283089"/>
                </a:cubicBezTo>
                <a:cubicBezTo>
                  <a:pt x="1004146" y="369261"/>
                  <a:pt x="1586959" y="439117"/>
                  <a:pt x="2305896" y="439117"/>
                </a:cubicBezTo>
                <a:cubicBezTo>
                  <a:pt x="3024833" y="439117"/>
                  <a:pt x="3607646" y="369261"/>
                  <a:pt x="3607646" y="283089"/>
                </a:cubicBezTo>
                <a:cubicBezTo>
                  <a:pt x="3607646" y="196917"/>
                  <a:pt x="3024833" y="127061"/>
                  <a:pt x="2305896" y="127061"/>
                </a:cubicBezTo>
                <a:close/>
                <a:moveTo>
                  <a:pt x="2305897" y="85624"/>
                </a:moveTo>
                <a:cubicBezTo>
                  <a:pt x="3305833" y="85624"/>
                  <a:pt x="4116441" y="179278"/>
                  <a:pt x="4116441" y="294807"/>
                </a:cubicBezTo>
                <a:cubicBezTo>
                  <a:pt x="4116441" y="410336"/>
                  <a:pt x="3305833" y="503990"/>
                  <a:pt x="2305897" y="503990"/>
                </a:cubicBezTo>
                <a:cubicBezTo>
                  <a:pt x="1305961" y="503990"/>
                  <a:pt x="495353" y="410336"/>
                  <a:pt x="495353" y="294807"/>
                </a:cubicBezTo>
                <a:cubicBezTo>
                  <a:pt x="495353" y="179278"/>
                  <a:pt x="1305961" y="85624"/>
                  <a:pt x="2305897" y="85624"/>
                </a:cubicBezTo>
                <a:close/>
                <a:moveTo>
                  <a:pt x="2305897" y="31880"/>
                </a:moveTo>
                <a:cubicBezTo>
                  <a:pt x="1134314" y="31880"/>
                  <a:pt x="184559" y="160673"/>
                  <a:pt x="184559" y="319548"/>
                </a:cubicBezTo>
                <a:cubicBezTo>
                  <a:pt x="184559" y="478423"/>
                  <a:pt x="1134314" y="607216"/>
                  <a:pt x="2305897" y="607216"/>
                </a:cubicBezTo>
                <a:cubicBezTo>
                  <a:pt x="3477480" y="607216"/>
                  <a:pt x="4427235" y="478423"/>
                  <a:pt x="4427235" y="319548"/>
                </a:cubicBezTo>
                <a:cubicBezTo>
                  <a:pt x="4427235" y="160673"/>
                  <a:pt x="3477480" y="31880"/>
                  <a:pt x="2305897" y="31880"/>
                </a:cubicBezTo>
                <a:close/>
                <a:moveTo>
                  <a:pt x="2305897" y="0"/>
                </a:moveTo>
                <a:cubicBezTo>
                  <a:pt x="3579409" y="0"/>
                  <a:pt x="4611794" y="143097"/>
                  <a:pt x="4611794" y="319616"/>
                </a:cubicBezTo>
                <a:cubicBezTo>
                  <a:pt x="4611794" y="496135"/>
                  <a:pt x="3579409" y="639232"/>
                  <a:pt x="2305897" y="639232"/>
                </a:cubicBezTo>
                <a:cubicBezTo>
                  <a:pt x="1032385" y="639232"/>
                  <a:pt x="0" y="496135"/>
                  <a:pt x="0" y="319616"/>
                </a:cubicBezTo>
                <a:cubicBezTo>
                  <a:pt x="0" y="143097"/>
                  <a:pt x="1032385" y="0"/>
                  <a:pt x="2305897" y="0"/>
                </a:cubicBezTo>
                <a:close/>
              </a:path>
            </a:pathLst>
          </a:custGeom>
          <a:solidFill>
            <a:srgbClr val="9F1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410201" y="4702176"/>
            <a:ext cx="1328738" cy="982662"/>
            <a:chOff x="5410201" y="4702176"/>
            <a:chExt cx="1328738" cy="982662"/>
          </a:xfrm>
        </p:grpSpPr>
        <p:sp>
          <p:nvSpPr>
            <p:cNvPr id="6" name="MH_Other_2"/>
            <p:cNvSpPr/>
            <p:nvPr>
              <p:custDataLst>
                <p:tags r:id="rId2"/>
              </p:custDataLst>
            </p:nvPr>
          </p:nvSpPr>
          <p:spPr>
            <a:xfrm>
              <a:off x="5410201" y="4702176"/>
              <a:ext cx="1323975" cy="111125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0" name="MH_SubTitle_4"/>
            <p:cNvSpPr/>
            <p:nvPr>
              <p:custDataLst>
                <p:tags r:id="rId3"/>
              </p:custDataLst>
            </p:nvPr>
          </p:nvSpPr>
          <p:spPr>
            <a:xfrm>
              <a:off x="5414964" y="4813300"/>
              <a:ext cx="1323975" cy="871538"/>
            </a:xfrm>
            <a:custGeom>
              <a:avLst/>
              <a:gdLst>
                <a:gd name="connsiteX0" fmla="*/ 0 w 1323696"/>
                <a:gd name="connsiteY0" fmla="*/ 0 h 871147"/>
                <a:gd name="connsiteX1" fmla="*/ 1323696 w 1323696"/>
                <a:gd name="connsiteY1" fmla="*/ 0 h 871147"/>
                <a:gd name="connsiteX2" fmla="*/ 661848 w 1323696"/>
                <a:gd name="connsiteY2" fmla="*/ 871147 h 87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23696" h="871147">
                  <a:moveTo>
                    <a:pt x="0" y="0"/>
                  </a:moveTo>
                  <a:lnTo>
                    <a:pt x="1323696" y="0"/>
                  </a:lnTo>
                  <a:lnTo>
                    <a:pt x="661848" y="871147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72000" rIns="144000" bIns="2520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400" kern="0" dirty="0">
                  <a:solidFill>
                    <a:srgbClr val="FFFFFF"/>
                  </a:solidFill>
                </a:rPr>
                <a:t>添加标题</a:t>
              </a:r>
              <a:endParaRPr lang="zh-CN" altLang="en-US" sz="1400" kern="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32350" y="3817939"/>
            <a:ext cx="2470150" cy="866774"/>
            <a:chOff x="4832350" y="3817939"/>
            <a:chExt cx="2470150" cy="866774"/>
          </a:xfrm>
        </p:grpSpPr>
        <p:sp>
          <p:nvSpPr>
            <p:cNvPr id="7" name="MH_Other_3"/>
            <p:cNvSpPr/>
            <p:nvPr>
              <p:custDataLst>
                <p:tags r:id="rId4"/>
              </p:custDataLst>
            </p:nvPr>
          </p:nvSpPr>
          <p:spPr>
            <a:xfrm>
              <a:off x="4832350" y="3817939"/>
              <a:ext cx="2470150" cy="111125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rgbClr val="B6121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MH_SubTitle_3"/>
            <p:cNvSpPr/>
            <p:nvPr>
              <p:custDataLst>
                <p:tags r:id="rId5"/>
              </p:custDataLst>
            </p:nvPr>
          </p:nvSpPr>
          <p:spPr>
            <a:xfrm>
              <a:off x="4832350" y="3929063"/>
              <a:ext cx="2470150" cy="755650"/>
            </a:xfrm>
            <a:custGeom>
              <a:avLst/>
              <a:gdLst/>
              <a:ahLst/>
              <a:cxnLst/>
              <a:rect l="l" t="t" r="r" b="b"/>
              <a:pathLst>
                <a:path w="3061735" h="937284">
                  <a:moveTo>
                    <a:pt x="0" y="0"/>
                  </a:moveTo>
                  <a:lnTo>
                    <a:pt x="3061735" y="0"/>
                  </a:lnTo>
                  <a:lnTo>
                    <a:pt x="2493758" y="937284"/>
                  </a:lnTo>
                  <a:lnTo>
                    <a:pt x="567977" y="937284"/>
                  </a:lnTo>
                  <a:close/>
                </a:path>
              </a:pathLst>
            </a:custGeom>
            <a:solidFill>
              <a:srgbClr val="9F1014"/>
            </a:solidFill>
            <a:ln w="25400" cap="flat" cmpd="sng" algn="ctr">
              <a:noFill/>
              <a:prstDash val="solid"/>
            </a:ln>
            <a:effectLst/>
          </p:spPr>
          <p:txBody>
            <a:bodyPr lIns="432000" tIns="46800" rIns="432000" bIns="468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600" kern="0" dirty="0">
                  <a:solidFill>
                    <a:srgbClr val="FFFFFF"/>
                  </a:solidFill>
                </a:rPr>
                <a:t>添加标题</a:t>
              </a:r>
              <a:endParaRPr lang="zh-CN" altLang="en-US" sz="1600" kern="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305300" y="2933701"/>
            <a:ext cx="3525838" cy="866774"/>
            <a:chOff x="4305300" y="2933701"/>
            <a:chExt cx="3525838" cy="866774"/>
          </a:xfrm>
        </p:grpSpPr>
        <p:sp>
          <p:nvSpPr>
            <p:cNvPr id="8" name="MH_Other_4"/>
            <p:cNvSpPr/>
            <p:nvPr>
              <p:custDataLst>
                <p:tags r:id="rId6"/>
              </p:custDataLst>
            </p:nvPr>
          </p:nvSpPr>
          <p:spPr>
            <a:xfrm>
              <a:off x="4305300" y="2933701"/>
              <a:ext cx="3525838" cy="111125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2" name="MH_SubTitle_2"/>
            <p:cNvSpPr/>
            <p:nvPr>
              <p:custDataLst>
                <p:tags r:id="rId7"/>
              </p:custDataLst>
            </p:nvPr>
          </p:nvSpPr>
          <p:spPr>
            <a:xfrm>
              <a:off x="4305300" y="3044825"/>
              <a:ext cx="3525838" cy="755650"/>
            </a:xfrm>
            <a:custGeom>
              <a:avLst/>
              <a:gdLst/>
              <a:ahLst/>
              <a:cxnLst/>
              <a:rect l="l" t="t" r="r" b="b"/>
              <a:pathLst>
                <a:path w="4370803" h="937284">
                  <a:moveTo>
                    <a:pt x="0" y="0"/>
                  </a:moveTo>
                  <a:lnTo>
                    <a:pt x="4370803" y="0"/>
                  </a:lnTo>
                  <a:lnTo>
                    <a:pt x="3802825" y="937284"/>
                  </a:lnTo>
                  <a:lnTo>
                    <a:pt x="567978" y="93728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32000" tIns="46800" rIns="432000" bIns="468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kern="0" dirty="0">
                  <a:solidFill>
                    <a:srgbClr val="FFFFFF"/>
                  </a:solidFill>
                </a:rPr>
                <a:t>添加标题</a:t>
              </a:r>
              <a:endParaRPr lang="zh-CN" altLang="en-US" kern="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81426" y="2030413"/>
            <a:ext cx="4575175" cy="871538"/>
            <a:chOff x="3781426" y="2030413"/>
            <a:chExt cx="4575175" cy="871538"/>
          </a:xfrm>
        </p:grpSpPr>
        <p:sp>
          <p:nvSpPr>
            <p:cNvPr id="9" name="MH_Other_5"/>
            <p:cNvSpPr/>
            <p:nvPr>
              <p:custDataLst>
                <p:tags r:id="rId8"/>
              </p:custDataLst>
            </p:nvPr>
          </p:nvSpPr>
          <p:spPr>
            <a:xfrm>
              <a:off x="3781426" y="2030413"/>
              <a:ext cx="4575175" cy="114300"/>
            </a:xfrm>
            <a:custGeom>
              <a:avLst/>
              <a:gdLst>
                <a:gd name="connsiteX0" fmla="*/ 0 w 1640851"/>
                <a:gd name="connsiteY0" fmla="*/ 0 h 149806"/>
                <a:gd name="connsiteX1" fmla="*/ 1640851 w 1640851"/>
                <a:gd name="connsiteY1" fmla="*/ 0 h 149806"/>
                <a:gd name="connsiteX2" fmla="*/ 1640851 w 1640851"/>
                <a:gd name="connsiteY2" fmla="*/ 149806 h 149806"/>
                <a:gd name="connsiteX3" fmla="*/ 0 w 1640851"/>
                <a:gd name="connsiteY3" fmla="*/ 149806 h 149806"/>
                <a:gd name="connsiteX4" fmla="*/ 0 w 1640851"/>
                <a:gd name="connsiteY4" fmla="*/ 0 h 149806"/>
                <a:gd name="connsiteX0-1" fmla="*/ 144379 w 1640851"/>
                <a:gd name="connsiteY0-2" fmla="*/ 12032 h 149806"/>
                <a:gd name="connsiteX1-3" fmla="*/ 1640851 w 1640851"/>
                <a:gd name="connsiteY1-4" fmla="*/ 0 h 149806"/>
                <a:gd name="connsiteX2-5" fmla="*/ 1640851 w 1640851"/>
                <a:gd name="connsiteY2-6" fmla="*/ 149806 h 149806"/>
                <a:gd name="connsiteX3-7" fmla="*/ 0 w 1640851"/>
                <a:gd name="connsiteY3-8" fmla="*/ 149806 h 149806"/>
                <a:gd name="connsiteX4-9" fmla="*/ 144379 w 1640851"/>
                <a:gd name="connsiteY4-10" fmla="*/ 12032 h 149806"/>
                <a:gd name="connsiteX0-11" fmla="*/ 144379 w 1640851"/>
                <a:gd name="connsiteY0-12" fmla="*/ 24064 h 161838"/>
                <a:gd name="connsiteX1-13" fmla="*/ 1508504 w 1640851"/>
                <a:gd name="connsiteY1-14" fmla="*/ 0 h 161838"/>
                <a:gd name="connsiteX2-15" fmla="*/ 1640851 w 1640851"/>
                <a:gd name="connsiteY2-16" fmla="*/ 161838 h 161838"/>
                <a:gd name="connsiteX3-17" fmla="*/ 0 w 1640851"/>
                <a:gd name="connsiteY3-18" fmla="*/ 161838 h 161838"/>
                <a:gd name="connsiteX4-19" fmla="*/ 144379 w 1640851"/>
                <a:gd name="connsiteY4-20" fmla="*/ 24064 h 161838"/>
                <a:gd name="connsiteX0-21" fmla="*/ 144379 w 1640851"/>
                <a:gd name="connsiteY0-22" fmla="*/ 0 h 137774"/>
                <a:gd name="connsiteX1-23" fmla="*/ 1544599 w 1640851"/>
                <a:gd name="connsiteY1-24" fmla="*/ 0 h 137774"/>
                <a:gd name="connsiteX2-25" fmla="*/ 1640851 w 1640851"/>
                <a:gd name="connsiteY2-26" fmla="*/ 137774 h 137774"/>
                <a:gd name="connsiteX3-27" fmla="*/ 0 w 1640851"/>
                <a:gd name="connsiteY3-28" fmla="*/ 137774 h 137774"/>
                <a:gd name="connsiteX4-29" fmla="*/ 144379 w 1640851"/>
                <a:gd name="connsiteY4-30" fmla="*/ 0 h 13777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640851" h="137774">
                  <a:moveTo>
                    <a:pt x="144379" y="0"/>
                  </a:moveTo>
                  <a:lnTo>
                    <a:pt x="1544599" y="0"/>
                  </a:lnTo>
                  <a:lnTo>
                    <a:pt x="1640851" y="137774"/>
                  </a:lnTo>
                  <a:lnTo>
                    <a:pt x="0" y="137774"/>
                  </a:lnTo>
                  <a:lnTo>
                    <a:pt x="144379" y="0"/>
                  </a:lnTo>
                  <a:close/>
                </a:path>
              </a:pathLst>
            </a:custGeom>
            <a:solidFill>
              <a:srgbClr val="B6121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3" name="MH_SubTitle_1"/>
            <p:cNvSpPr/>
            <p:nvPr>
              <p:custDataLst>
                <p:tags r:id="rId9"/>
              </p:custDataLst>
            </p:nvPr>
          </p:nvSpPr>
          <p:spPr>
            <a:xfrm>
              <a:off x="3781426" y="2144714"/>
              <a:ext cx="4575175" cy="757237"/>
            </a:xfrm>
            <a:custGeom>
              <a:avLst/>
              <a:gdLst/>
              <a:ahLst/>
              <a:cxnLst/>
              <a:rect l="l" t="t" r="r" b="b"/>
              <a:pathLst>
                <a:path w="5670222" h="937284">
                  <a:moveTo>
                    <a:pt x="0" y="0"/>
                  </a:moveTo>
                  <a:lnTo>
                    <a:pt x="5670222" y="0"/>
                  </a:lnTo>
                  <a:lnTo>
                    <a:pt x="5670222" y="5327"/>
                  </a:lnTo>
                  <a:lnTo>
                    <a:pt x="5105473" y="937284"/>
                  </a:lnTo>
                  <a:lnTo>
                    <a:pt x="561559" y="937284"/>
                  </a:lnTo>
                  <a:lnTo>
                    <a:pt x="0" y="10591"/>
                  </a:lnTo>
                  <a:close/>
                </a:path>
              </a:pathLst>
            </a:custGeom>
            <a:solidFill>
              <a:srgbClr val="9F1014"/>
            </a:solidFill>
            <a:ln w="25400" cap="flat" cmpd="sng" algn="ctr">
              <a:noFill/>
              <a:prstDash val="solid"/>
            </a:ln>
            <a:effectLst/>
          </p:spPr>
          <p:txBody>
            <a:bodyPr lIns="432000" tIns="46800" rIns="432000" bIns="4680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</a:rPr>
                <a:t>添加标题</a:t>
              </a:r>
              <a:endParaRPr lang="zh-CN" altLang="en-US" sz="2000" kern="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18683" y="2026286"/>
            <a:ext cx="3199828" cy="1200329"/>
            <a:chOff x="418683" y="2026286"/>
            <a:chExt cx="3199828" cy="1200329"/>
          </a:xfrm>
        </p:grpSpPr>
        <p:sp>
          <p:nvSpPr>
            <p:cNvPr id="14" name="KSO_Shape"/>
            <p:cNvSpPr/>
            <p:nvPr/>
          </p:nvSpPr>
          <p:spPr>
            <a:xfrm rot="16200000">
              <a:off x="3077619" y="2272981"/>
              <a:ext cx="581083" cy="500700"/>
            </a:xfrm>
            <a:custGeom>
              <a:avLst/>
              <a:gdLst/>
              <a:ahLst/>
              <a:cxnLst/>
              <a:rect l="l" t="t" r="r" b="b"/>
              <a:pathLst>
                <a:path w="751403" h="647761">
                  <a:moveTo>
                    <a:pt x="375702" y="0"/>
                  </a:moveTo>
                  <a:lnTo>
                    <a:pt x="751403" y="647761"/>
                  </a:lnTo>
                  <a:lnTo>
                    <a:pt x="745416" y="647761"/>
                  </a:lnTo>
                  <a:lnTo>
                    <a:pt x="375702" y="432047"/>
                  </a:lnTo>
                  <a:lnTo>
                    <a:pt x="5987" y="647761"/>
                  </a:lnTo>
                  <a:lnTo>
                    <a:pt x="0" y="647761"/>
                  </a:lnTo>
                  <a:close/>
                </a:path>
              </a:pathLst>
            </a:custGeom>
            <a:solidFill>
              <a:srgbClr val="9F1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18683" y="2026286"/>
              <a:ext cx="24384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18683" y="3817939"/>
            <a:ext cx="3199828" cy="1200329"/>
            <a:chOff x="418683" y="3817939"/>
            <a:chExt cx="3199828" cy="1200329"/>
          </a:xfrm>
        </p:grpSpPr>
        <p:sp>
          <p:nvSpPr>
            <p:cNvPr id="16" name="KSO_Shape"/>
            <p:cNvSpPr/>
            <p:nvPr/>
          </p:nvSpPr>
          <p:spPr>
            <a:xfrm rot="16200000">
              <a:off x="3077619" y="4056538"/>
              <a:ext cx="581083" cy="500700"/>
            </a:xfrm>
            <a:custGeom>
              <a:avLst/>
              <a:gdLst/>
              <a:ahLst/>
              <a:cxnLst/>
              <a:rect l="l" t="t" r="r" b="b"/>
              <a:pathLst>
                <a:path w="751403" h="647761">
                  <a:moveTo>
                    <a:pt x="375702" y="0"/>
                  </a:moveTo>
                  <a:lnTo>
                    <a:pt x="751403" y="647761"/>
                  </a:lnTo>
                  <a:lnTo>
                    <a:pt x="745416" y="647761"/>
                  </a:lnTo>
                  <a:lnTo>
                    <a:pt x="375702" y="432047"/>
                  </a:lnTo>
                  <a:lnTo>
                    <a:pt x="5987" y="647761"/>
                  </a:lnTo>
                  <a:lnTo>
                    <a:pt x="0" y="647761"/>
                  </a:lnTo>
                  <a:close/>
                </a:path>
              </a:pathLst>
            </a:custGeom>
            <a:solidFill>
              <a:srgbClr val="9F1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18683" y="3817939"/>
              <a:ext cx="24384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573489" y="4484509"/>
            <a:ext cx="3509130" cy="1200329"/>
            <a:chOff x="8573489" y="4484509"/>
            <a:chExt cx="3509130" cy="1200329"/>
          </a:xfrm>
        </p:grpSpPr>
        <p:sp>
          <p:nvSpPr>
            <p:cNvPr id="18" name="KSO_Shape"/>
            <p:cNvSpPr/>
            <p:nvPr/>
          </p:nvSpPr>
          <p:spPr>
            <a:xfrm rot="5400000" flipH="1">
              <a:off x="8533297" y="4998719"/>
              <a:ext cx="581083" cy="500700"/>
            </a:xfrm>
            <a:custGeom>
              <a:avLst/>
              <a:gdLst/>
              <a:ahLst/>
              <a:cxnLst/>
              <a:rect l="l" t="t" r="r" b="b"/>
              <a:pathLst>
                <a:path w="751403" h="647761">
                  <a:moveTo>
                    <a:pt x="375702" y="0"/>
                  </a:moveTo>
                  <a:lnTo>
                    <a:pt x="751403" y="647761"/>
                  </a:lnTo>
                  <a:lnTo>
                    <a:pt x="745416" y="647761"/>
                  </a:lnTo>
                  <a:lnTo>
                    <a:pt x="375702" y="432047"/>
                  </a:lnTo>
                  <a:lnTo>
                    <a:pt x="5987" y="647761"/>
                  </a:lnTo>
                  <a:lnTo>
                    <a:pt x="0" y="64776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9644219" y="4484509"/>
              <a:ext cx="24384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573489" y="2813873"/>
            <a:ext cx="3509130" cy="1200329"/>
            <a:chOff x="8573489" y="2813873"/>
            <a:chExt cx="3509130" cy="1200329"/>
          </a:xfrm>
        </p:grpSpPr>
        <p:sp>
          <p:nvSpPr>
            <p:cNvPr id="17" name="KSO_Shape"/>
            <p:cNvSpPr/>
            <p:nvPr/>
          </p:nvSpPr>
          <p:spPr>
            <a:xfrm rot="5400000" flipH="1">
              <a:off x="8533297" y="3178649"/>
              <a:ext cx="581083" cy="500700"/>
            </a:xfrm>
            <a:custGeom>
              <a:avLst/>
              <a:gdLst/>
              <a:ahLst/>
              <a:cxnLst/>
              <a:rect l="l" t="t" r="r" b="b"/>
              <a:pathLst>
                <a:path w="751403" h="647761">
                  <a:moveTo>
                    <a:pt x="375702" y="0"/>
                  </a:moveTo>
                  <a:lnTo>
                    <a:pt x="751403" y="647761"/>
                  </a:lnTo>
                  <a:lnTo>
                    <a:pt x="745416" y="647761"/>
                  </a:lnTo>
                  <a:lnTo>
                    <a:pt x="375702" y="432047"/>
                  </a:lnTo>
                  <a:lnTo>
                    <a:pt x="5987" y="647761"/>
                  </a:lnTo>
                  <a:lnTo>
                    <a:pt x="0" y="647761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644219" y="2813873"/>
              <a:ext cx="243840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在这里输入您想要的文字，可通过复制粘贴到此框内，只保留文本</a:t>
              </a:r>
              <a:r>
                <a:rPr lang="zh-CN" altLang="en-US" dirty="0" smtClean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。</a:t>
              </a:r>
              <a:endParaRPr lang="zh-CN" altLang="en-US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6566">
        <p:blinds dir="vert"/>
      </p:transition>
    </mc:Choice>
    <mc:Fallback>
      <p:transition spd="slow" advTm="6566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1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1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1" de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_矩形 2"/>
          <p:cNvSpPr/>
          <p:nvPr>
            <p:custDataLst>
              <p:tags r:id="rId2"/>
            </p:custDataLst>
          </p:nvPr>
        </p:nvSpPr>
        <p:spPr>
          <a:xfrm>
            <a:off x="0" y="4480560"/>
            <a:ext cx="12192000" cy="23774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" name="PA_文本框 1"/>
          <p:cNvSpPr txBox="1"/>
          <p:nvPr>
            <p:custDataLst>
              <p:tags r:id="rId3"/>
            </p:custDataLst>
          </p:nvPr>
        </p:nvSpPr>
        <p:spPr>
          <a:xfrm>
            <a:off x="458015" y="4622450"/>
            <a:ext cx="7879080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9F1014"/>
                </a:solidFill>
                <a:cs typeface="+mn-ea"/>
                <a:sym typeface="+mn-lt"/>
              </a:rPr>
              <a:t>感谢您的支持</a:t>
            </a:r>
            <a:endParaRPr lang="zh-CN" altLang="en-US" sz="5400" dirty="0">
              <a:solidFill>
                <a:srgbClr val="9F1014"/>
              </a:solidFill>
              <a:cs typeface="+mn-ea"/>
              <a:sym typeface="+mn-lt"/>
            </a:endParaRPr>
          </a:p>
        </p:txBody>
      </p:sp>
      <p:grpSp>
        <p:nvGrpSpPr>
          <p:cNvPr id="7" name="PA_组合 6"/>
          <p:cNvGrpSpPr/>
          <p:nvPr>
            <p:custDataLst>
              <p:tags r:id="rId4"/>
            </p:custDataLst>
          </p:nvPr>
        </p:nvGrpSpPr>
        <p:grpSpPr>
          <a:xfrm>
            <a:off x="9832078" y="6250856"/>
            <a:ext cx="1970672" cy="256911"/>
            <a:chOff x="5086657" y="6045904"/>
            <a:chExt cx="1970672" cy="256911"/>
          </a:xfrm>
        </p:grpSpPr>
        <p:sp>
          <p:nvSpPr>
            <p:cNvPr id="4" name="Freeform 37"/>
            <p:cNvSpPr>
              <a:spLocks noChangeAspect="1" noEditPoints="1"/>
            </p:cNvSpPr>
            <p:nvPr/>
          </p:nvSpPr>
          <p:spPr bwMode="auto">
            <a:xfrm>
              <a:off x="6790057" y="6045904"/>
              <a:ext cx="267272" cy="251999"/>
            </a:xfrm>
            <a:custGeom>
              <a:avLst/>
              <a:gdLst>
                <a:gd name="T0" fmla="*/ 233 w 280"/>
                <a:gd name="T1" fmla="*/ 147 h 264"/>
                <a:gd name="T2" fmla="*/ 186 w 280"/>
                <a:gd name="T3" fmla="*/ 164 h 264"/>
                <a:gd name="T4" fmla="*/ 150 w 280"/>
                <a:gd name="T5" fmla="*/ 201 h 264"/>
                <a:gd name="T6" fmla="*/ 112 w 280"/>
                <a:gd name="T7" fmla="*/ 152 h 264"/>
                <a:gd name="T8" fmla="*/ 85 w 280"/>
                <a:gd name="T9" fmla="*/ 213 h 264"/>
                <a:gd name="T10" fmla="*/ 85 w 280"/>
                <a:gd name="T11" fmla="*/ 236 h 264"/>
                <a:gd name="T12" fmla="*/ 253 w 280"/>
                <a:gd name="T13" fmla="*/ 236 h 264"/>
                <a:gd name="T14" fmla="*/ 253 w 280"/>
                <a:gd name="T15" fmla="*/ 192 h 264"/>
                <a:gd name="T16" fmla="*/ 233 w 280"/>
                <a:gd name="T17" fmla="*/ 147 h 264"/>
                <a:gd name="T18" fmla="*/ 66 w 280"/>
                <a:gd name="T19" fmla="*/ 110 h 264"/>
                <a:gd name="T20" fmla="*/ 268 w 280"/>
                <a:gd name="T21" fmla="*/ 110 h 264"/>
                <a:gd name="T22" fmla="*/ 272 w 280"/>
                <a:gd name="T23" fmla="*/ 112 h 264"/>
                <a:gd name="T24" fmla="*/ 276 w 280"/>
                <a:gd name="T25" fmla="*/ 114 h 264"/>
                <a:gd name="T26" fmla="*/ 278 w 280"/>
                <a:gd name="T27" fmla="*/ 118 h 264"/>
                <a:gd name="T28" fmla="*/ 280 w 280"/>
                <a:gd name="T29" fmla="*/ 122 h 264"/>
                <a:gd name="T30" fmla="*/ 280 w 280"/>
                <a:gd name="T31" fmla="*/ 254 h 264"/>
                <a:gd name="T32" fmla="*/ 278 w 280"/>
                <a:gd name="T33" fmla="*/ 258 h 264"/>
                <a:gd name="T34" fmla="*/ 276 w 280"/>
                <a:gd name="T35" fmla="*/ 262 h 264"/>
                <a:gd name="T36" fmla="*/ 272 w 280"/>
                <a:gd name="T37" fmla="*/ 264 h 264"/>
                <a:gd name="T38" fmla="*/ 268 w 280"/>
                <a:gd name="T39" fmla="*/ 264 h 264"/>
                <a:gd name="T40" fmla="*/ 66 w 280"/>
                <a:gd name="T41" fmla="*/ 264 h 264"/>
                <a:gd name="T42" fmla="*/ 63 w 280"/>
                <a:gd name="T43" fmla="*/ 264 h 264"/>
                <a:gd name="T44" fmla="*/ 59 w 280"/>
                <a:gd name="T45" fmla="*/ 262 h 264"/>
                <a:gd name="T46" fmla="*/ 56 w 280"/>
                <a:gd name="T47" fmla="*/ 258 h 264"/>
                <a:gd name="T48" fmla="*/ 56 w 280"/>
                <a:gd name="T49" fmla="*/ 254 h 264"/>
                <a:gd name="T50" fmla="*/ 56 w 280"/>
                <a:gd name="T51" fmla="*/ 122 h 264"/>
                <a:gd name="T52" fmla="*/ 56 w 280"/>
                <a:gd name="T53" fmla="*/ 118 h 264"/>
                <a:gd name="T54" fmla="*/ 59 w 280"/>
                <a:gd name="T55" fmla="*/ 114 h 264"/>
                <a:gd name="T56" fmla="*/ 63 w 280"/>
                <a:gd name="T57" fmla="*/ 112 h 264"/>
                <a:gd name="T58" fmla="*/ 66 w 280"/>
                <a:gd name="T59" fmla="*/ 110 h 264"/>
                <a:gd name="T60" fmla="*/ 200 w 280"/>
                <a:gd name="T61" fmla="*/ 0 h 264"/>
                <a:gd name="T62" fmla="*/ 203 w 280"/>
                <a:gd name="T63" fmla="*/ 0 h 264"/>
                <a:gd name="T64" fmla="*/ 206 w 280"/>
                <a:gd name="T65" fmla="*/ 1 h 264"/>
                <a:gd name="T66" fmla="*/ 209 w 280"/>
                <a:gd name="T67" fmla="*/ 4 h 264"/>
                <a:gd name="T68" fmla="*/ 210 w 280"/>
                <a:gd name="T69" fmla="*/ 8 h 264"/>
                <a:gd name="T70" fmla="*/ 239 w 280"/>
                <a:gd name="T71" fmla="*/ 86 h 264"/>
                <a:gd name="T72" fmla="*/ 211 w 280"/>
                <a:gd name="T73" fmla="*/ 86 h 264"/>
                <a:gd name="T74" fmla="*/ 177 w 280"/>
                <a:gd name="T75" fmla="*/ 43 h 264"/>
                <a:gd name="T76" fmla="*/ 117 w 280"/>
                <a:gd name="T77" fmla="*/ 86 h 264"/>
                <a:gd name="T78" fmla="*/ 66 w 280"/>
                <a:gd name="T79" fmla="*/ 86 h 264"/>
                <a:gd name="T80" fmla="*/ 52 w 280"/>
                <a:gd name="T81" fmla="*/ 89 h 264"/>
                <a:gd name="T82" fmla="*/ 41 w 280"/>
                <a:gd name="T83" fmla="*/ 96 h 264"/>
                <a:gd name="T84" fmla="*/ 33 w 280"/>
                <a:gd name="T85" fmla="*/ 108 h 264"/>
                <a:gd name="T86" fmla="*/ 31 w 280"/>
                <a:gd name="T87" fmla="*/ 122 h 264"/>
                <a:gd name="T88" fmla="*/ 31 w 280"/>
                <a:gd name="T89" fmla="*/ 166 h 264"/>
                <a:gd name="T90" fmla="*/ 0 w 280"/>
                <a:gd name="T91" fmla="*/ 84 h 264"/>
                <a:gd name="T92" fmla="*/ 0 w 280"/>
                <a:gd name="T93" fmla="*/ 80 h 264"/>
                <a:gd name="T94" fmla="*/ 0 w 280"/>
                <a:gd name="T95" fmla="*/ 76 h 264"/>
                <a:gd name="T96" fmla="*/ 2 w 280"/>
                <a:gd name="T97" fmla="*/ 74 h 264"/>
                <a:gd name="T98" fmla="*/ 4 w 280"/>
                <a:gd name="T99" fmla="*/ 71 h 264"/>
                <a:gd name="T100" fmla="*/ 7 w 280"/>
                <a:gd name="T101" fmla="*/ 70 h 264"/>
                <a:gd name="T102" fmla="*/ 197 w 280"/>
                <a:gd name="T103" fmla="*/ 0 h 264"/>
                <a:gd name="T104" fmla="*/ 200 w 280"/>
                <a:gd name="T105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0" h="264">
                  <a:moveTo>
                    <a:pt x="233" y="147"/>
                  </a:moveTo>
                  <a:lnTo>
                    <a:pt x="186" y="164"/>
                  </a:lnTo>
                  <a:lnTo>
                    <a:pt x="150" y="201"/>
                  </a:lnTo>
                  <a:lnTo>
                    <a:pt x="112" y="152"/>
                  </a:lnTo>
                  <a:lnTo>
                    <a:pt x="85" y="213"/>
                  </a:lnTo>
                  <a:lnTo>
                    <a:pt x="85" y="236"/>
                  </a:lnTo>
                  <a:lnTo>
                    <a:pt x="253" y="236"/>
                  </a:lnTo>
                  <a:lnTo>
                    <a:pt x="253" y="192"/>
                  </a:lnTo>
                  <a:lnTo>
                    <a:pt x="233" y="147"/>
                  </a:lnTo>
                  <a:close/>
                  <a:moveTo>
                    <a:pt x="66" y="110"/>
                  </a:moveTo>
                  <a:lnTo>
                    <a:pt x="268" y="110"/>
                  </a:lnTo>
                  <a:lnTo>
                    <a:pt x="272" y="112"/>
                  </a:lnTo>
                  <a:lnTo>
                    <a:pt x="276" y="114"/>
                  </a:lnTo>
                  <a:lnTo>
                    <a:pt x="278" y="118"/>
                  </a:lnTo>
                  <a:lnTo>
                    <a:pt x="280" y="122"/>
                  </a:lnTo>
                  <a:lnTo>
                    <a:pt x="280" y="254"/>
                  </a:lnTo>
                  <a:lnTo>
                    <a:pt x="278" y="258"/>
                  </a:lnTo>
                  <a:lnTo>
                    <a:pt x="276" y="262"/>
                  </a:lnTo>
                  <a:lnTo>
                    <a:pt x="272" y="264"/>
                  </a:lnTo>
                  <a:lnTo>
                    <a:pt x="268" y="264"/>
                  </a:lnTo>
                  <a:lnTo>
                    <a:pt x="66" y="264"/>
                  </a:lnTo>
                  <a:lnTo>
                    <a:pt x="63" y="264"/>
                  </a:lnTo>
                  <a:lnTo>
                    <a:pt x="59" y="262"/>
                  </a:lnTo>
                  <a:lnTo>
                    <a:pt x="56" y="258"/>
                  </a:lnTo>
                  <a:lnTo>
                    <a:pt x="56" y="254"/>
                  </a:lnTo>
                  <a:lnTo>
                    <a:pt x="56" y="122"/>
                  </a:lnTo>
                  <a:lnTo>
                    <a:pt x="56" y="118"/>
                  </a:lnTo>
                  <a:lnTo>
                    <a:pt x="59" y="114"/>
                  </a:lnTo>
                  <a:lnTo>
                    <a:pt x="63" y="112"/>
                  </a:lnTo>
                  <a:lnTo>
                    <a:pt x="66" y="110"/>
                  </a:lnTo>
                  <a:close/>
                  <a:moveTo>
                    <a:pt x="200" y="0"/>
                  </a:moveTo>
                  <a:lnTo>
                    <a:pt x="203" y="0"/>
                  </a:lnTo>
                  <a:lnTo>
                    <a:pt x="206" y="1"/>
                  </a:lnTo>
                  <a:lnTo>
                    <a:pt x="209" y="4"/>
                  </a:lnTo>
                  <a:lnTo>
                    <a:pt x="210" y="8"/>
                  </a:lnTo>
                  <a:lnTo>
                    <a:pt x="239" y="86"/>
                  </a:lnTo>
                  <a:lnTo>
                    <a:pt x="211" y="86"/>
                  </a:lnTo>
                  <a:lnTo>
                    <a:pt x="177" y="43"/>
                  </a:lnTo>
                  <a:lnTo>
                    <a:pt x="117" y="86"/>
                  </a:lnTo>
                  <a:lnTo>
                    <a:pt x="66" y="86"/>
                  </a:lnTo>
                  <a:lnTo>
                    <a:pt x="52" y="89"/>
                  </a:lnTo>
                  <a:lnTo>
                    <a:pt x="41" y="96"/>
                  </a:lnTo>
                  <a:lnTo>
                    <a:pt x="33" y="108"/>
                  </a:lnTo>
                  <a:lnTo>
                    <a:pt x="31" y="122"/>
                  </a:lnTo>
                  <a:lnTo>
                    <a:pt x="31" y="166"/>
                  </a:lnTo>
                  <a:lnTo>
                    <a:pt x="0" y="84"/>
                  </a:lnTo>
                  <a:lnTo>
                    <a:pt x="0" y="80"/>
                  </a:lnTo>
                  <a:lnTo>
                    <a:pt x="0" y="76"/>
                  </a:lnTo>
                  <a:lnTo>
                    <a:pt x="2" y="74"/>
                  </a:lnTo>
                  <a:lnTo>
                    <a:pt x="4" y="71"/>
                  </a:lnTo>
                  <a:lnTo>
                    <a:pt x="7" y="70"/>
                  </a:lnTo>
                  <a:lnTo>
                    <a:pt x="197" y="0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rgbClr val="9F101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" name="Freeform 16"/>
            <p:cNvSpPr>
              <a:spLocks noChangeAspect="1" noEditPoints="1"/>
            </p:cNvSpPr>
            <p:nvPr/>
          </p:nvSpPr>
          <p:spPr bwMode="auto">
            <a:xfrm>
              <a:off x="5086657" y="6045904"/>
              <a:ext cx="315286" cy="251999"/>
            </a:xfrm>
            <a:custGeom>
              <a:avLst/>
              <a:gdLst>
                <a:gd name="T0" fmla="*/ 153 w 274"/>
                <a:gd name="T1" fmla="*/ 85 h 219"/>
                <a:gd name="T2" fmla="*/ 175 w 274"/>
                <a:gd name="T3" fmla="*/ 107 h 219"/>
                <a:gd name="T4" fmla="*/ 175 w 274"/>
                <a:gd name="T5" fmla="*/ 140 h 219"/>
                <a:gd name="T6" fmla="*/ 153 w 274"/>
                <a:gd name="T7" fmla="*/ 162 h 219"/>
                <a:gd name="T8" fmla="*/ 121 w 274"/>
                <a:gd name="T9" fmla="*/ 162 h 219"/>
                <a:gd name="T10" fmla="*/ 100 w 274"/>
                <a:gd name="T11" fmla="*/ 140 h 219"/>
                <a:gd name="T12" fmla="*/ 100 w 274"/>
                <a:gd name="T13" fmla="*/ 107 h 219"/>
                <a:gd name="T14" fmla="*/ 121 w 274"/>
                <a:gd name="T15" fmla="*/ 85 h 219"/>
                <a:gd name="T16" fmla="*/ 237 w 274"/>
                <a:gd name="T17" fmla="*/ 69 h 219"/>
                <a:gd name="T18" fmla="*/ 231 w 274"/>
                <a:gd name="T19" fmla="*/ 71 h 219"/>
                <a:gd name="T20" fmla="*/ 228 w 274"/>
                <a:gd name="T21" fmla="*/ 78 h 219"/>
                <a:gd name="T22" fmla="*/ 231 w 274"/>
                <a:gd name="T23" fmla="*/ 85 h 219"/>
                <a:gd name="T24" fmla="*/ 237 w 274"/>
                <a:gd name="T25" fmla="*/ 88 h 219"/>
                <a:gd name="T26" fmla="*/ 244 w 274"/>
                <a:gd name="T27" fmla="*/ 85 h 219"/>
                <a:gd name="T28" fmla="*/ 247 w 274"/>
                <a:gd name="T29" fmla="*/ 78 h 219"/>
                <a:gd name="T30" fmla="*/ 244 w 274"/>
                <a:gd name="T31" fmla="*/ 71 h 219"/>
                <a:gd name="T32" fmla="*/ 237 w 274"/>
                <a:gd name="T33" fmla="*/ 69 h 219"/>
                <a:gd name="T34" fmla="*/ 115 w 274"/>
                <a:gd name="T35" fmla="*/ 59 h 219"/>
                <a:gd name="T36" fmla="*/ 82 w 274"/>
                <a:gd name="T37" fmla="*/ 83 h 219"/>
                <a:gd name="T38" fmla="*/ 68 w 274"/>
                <a:gd name="T39" fmla="*/ 124 h 219"/>
                <a:gd name="T40" fmla="*/ 82 w 274"/>
                <a:gd name="T41" fmla="*/ 164 h 219"/>
                <a:gd name="T42" fmla="*/ 115 w 274"/>
                <a:gd name="T43" fmla="*/ 189 h 219"/>
                <a:gd name="T44" fmla="*/ 158 w 274"/>
                <a:gd name="T45" fmla="*/ 189 h 219"/>
                <a:gd name="T46" fmla="*/ 193 w 274"/>
                <a:gd name="T47" fmla="*/ 164 h 219"/>
                <a:gd name="T48" fmla="*/ 205 w 274"/>
                <a:gd name="T49" fmla="*/ 124 h 219"/>
                <a:gd name="T50" fmla="*/ 193 w 274"/>
                <a:gd name="T51" fmla="*/ 83 h 219"/>
                <a:gd name="T52" fmla="*/ 158 w 274"/>
                <a:gd name="T53" fmla="*/ 59 h 219"/>
                <a:gd name="T54" fmla="*/ 91 w 274"/>
                <a:gd name="T55" fmla="*/ 0 h 219"/>
                <a:gd name="T56" fmla="*/ 188 w 274"/>
                <a:gd name="T57" fmla="*/ 0 h 219"/>
                <a:gd name="T58" fmla="*/ 193 w 274"/>
                <a:gd name="T59" fmla="*/ 5 h 219"/>
                <a:gd name="T60" fmla="*/ 203 w 274"/>
                <a:gd name="T61" fmla="*/ 33 h 219"/>
                <a:gd name="T62" fmla="*/ 208 w 274"/>
                <a:gd name="T63" fmla="*/ 38 h 219"/>
                <a:gd name="T64" fmla="*/ 214 w 274"/>
                <a:gd name="T65" fmla="*/ 41 h 219"/>
                <a:gd name="T66" fmla="*/ 261 w 274"/>
                <a:gd name="T67" fmla="*/ 45 h 219"/>
                <a:gd name="T68" fmla="*/ 274 w 274"/>
                <a:gd name="T69" fmla="*/ 69 h 219"/>
                <a:gd name="T70" fmla="*/ 270 w 274"/>
                <a:gd name="T71" fmla="*/ 207 h 219"/>
                <a:gd name="T72" fmla="*/ 247 w 274"/>
                <a:gd name="T73" fmla="*/ 219 h 219"/>
                <a:gd name="T74" fmla="*/ 13 w 274"/>
                <a:gd name="T75" fmla="*/ 217 h 219"/>
                <a:gd name="T76" fmla="*/ 0 w 274"/>
                <a:gd name="T77" fmla="*/ 193 h 219"/>
                <a:gd name="T78" fmla="*/ 3 w 274"/>
                <a:gd name="T79" fmla="*/ 55 h 219"/>
                <a:gd name="T80" fmla="*/ 27 w 274"/>
                <a:gd name="T81" fmla="*/ 41 h 219"/>
                <a:gd name="T82" fmla="*/ 64 w 274"/>
                <a:gd name="T83" fmla="*/ 41 h 219"/>
                <a:gd name="T84" fmla="*/ 69 w 274"/>
                <a:gd name="T85" fmla="*/ 36 h 219"/>
                <a:gd name="T86" fmla="*/ 79 w 274"/>
                <a:gd name="T87" fmla="*/ 8 h 219"/>
                <a:gd name="T88" fmla="*/ 84 w 274"/>
                <a:gd name="T89" fmla="*/ 3 h 219"/>
                <a:gd name="T90" fmla="*/ 91 w 274"/>
                <a:gd name="T91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74" h="219">
                  <a:moveTo>
                    <a:pt x="137" y="83"/>
                  </a:moveTo>
                  <a:lnTo>
                    <a:pt x="153" y="85"/>
                  </a:lnTo>
                  <a:lnTo>
                    <a:pt x="166" y="94"/>
                  </a:lnTo>
                  <a:lnTo>
                    <a:pt x="175" y="107"/>
                  </a:lnTo>
                  <a:lnTo>
                    <a:pt x="179" y="124"/>
                  </a:lnTo>
                  <a:lnTo>
                    <a:pt x="175" y="140"/>
                  </a:lnTo>
                  <a:lnTo>
                    <a:pt x="166" y="153"/>
                  </a:lnTo>
                  <a:lnTo>
                    <a:pt x="153" y="162"/>
                  </a:lnTo>
                  <a:lnTo>
                    <a:pt x="137" y="164"/>
                  </a:lnTo>
                  <a:lnTo>
                    <a:pt x="121" y="162"/>
                  </a:lnTo>
                  <a:lnTo>
                    <a:pt x="108" y="153"/>
                  </a:lnTo>
                  <a:lnTo>
                    <a:pt x="100" y="140"/>
                  </a:lnTo>
                  <a:lnTo>
                    <a:pt x="96" y="124"/>
                  </a:lnTo>
                  <a:lnTo>
                    <a:pt x="100" y="107"/>
                  </a:lnTo>
                  <a:lnTo>
                    <a:pt x="108" y="94"/>
                  </a:lnTo>
                  <a:lnTo>
                    <a:pt x="121" y="85"/>
                  </a:lnTo>
                  <a:lnTo>
                    <a:pt x="137" y="83"/>
                  </a:lnTo>
                  <a:close/>
                  <a:moveTo>
                    <a:pt x="237" y="69"/>
                  </a:moveTo>
                  <a:lnTo>
                    <a:pt x="233" y="69"/>
                  </a:lnTo>
                  <a:lnTo>
                    <a:pt x="231" y="71"/>
                  </a:lnTo>
                  <a:lnTo>
                    <a:pt x="228" y="74"/>
                  </a:lnTo>
                  <a:lnTo>
                    <a:pt x="228" y="78"/>
                  </a:lnTo>
                  <a:lnTo>
                    <a:pt x="228" y="82"/>
                  </a:lnTo>
                  <a:lnTo>
                    <a:pt x="231" y="85"/>
                  </a:lnTo>
                  <a:lnTo>
                    <a:pt x="233" y="87"/>
                  </a:lnTo>
                  <a:lnTo>
                    <a:pt x="237" y="88"/>
                  </a:lnTo>
                  <a:lnTo>
                    <a:pt x="241" y="87"/>
                  </a:lnTo>
                  <a:lnTo>
                    <a:pt x="244" y="85"/>
                  </a:lnTo>
                  <a:lnTo>
                    <a:pt x="246" y="82"/>
                  </a:lnTo>
                  <a:lnTo>
                    <a:pt x="247" y="78"/>
                  </a:lnTo>
                  <a:lnTo>
                    <a:pt x="246" y="74"/>
                  </a:lnTo>
                  <a:lnTo>
                    <a:pt x="244" y="71"/>
                  </a:lnTo>
                  <a:lnTo>
                    <a:pt x="241" y="69"/>
                  </a:lnTo>
                  <a:lnTo>
                    <a:pt x="237" y="69"/>
                  </a:lnTo>
                  <a:close/>
                  <a:moveTo>
                    <a:pt x="137" y="55"/>
                  </a:moveTo>
                  <a:lnTo>
                    <a:pt x="115" y="59"/>
                  </a:lnTo>
                  <a:lnTo>
                    <a:pt x="97" y="68"/>
                  </a:lnTo>
                  <a:lnTo>
                    <a:pt x="82" y="83"/>
                  </a:lnTo>
                  <a:lnTo>
                    <a:pt x="72" y="102"/>
                  </a:lnTo>
                  <a:lnTo>
                    <a:pt x="68" y="124"/>
                  </a:lnTo>
                  <a:lnTo>
                    <a:pt x="72" y="145"/>
                  </a:lnTo>
                  <a:lnTo>
                    <a:pt x="82" y="164"/>
                  </a:lnTo>
                  <a:lnTo>
                    <a:pt x="97" y="179"/>
                  </a:lnTo>
                  <a:lnTo>
                    <a:pt x="115" y="189"/>
                  </a:lnTo>
                  <a:lnTo>
                    <a:pt x="137" y="193"/>
                  </a:lnTo>
                  <a:lnTo>
                    <a:pt x="158" y="189"/>
                  </a:lnTo>
                  <a:lnTo>
                    <a:pt x="177" y="179"/>
                  </a:lnTo>
                  <a:lnTo>
                    <a:pt x="193" y="164"/>
                  </a:lnTo>
                  <a:lnTo>
                    <a:pt x="203" y="145"/>
                  </a:lnTo>
                  <a:lnTo>
                    <a:pt x="205" y="124"/>
                  </a:lnTo>
                  <a:lnTo>
                    <a:pt x="203" y="102"/>
                  </a:lnTo>
                  <a:lnTo>
                    <a:pt x="193" y="83"/>
                  </a:lnTo>
                  <a:lnTo>
                    <a:pt x="177" y="68"/>
                  </a:lnTo>
                  <a:lnTo>
                    <a:pt x="158" y="59"/>
                  </a:lnTo>
                  <a:lnTo>
                    <a:pt x="137" y="55"/>
                  </a:lnTo>
                  <a:close/>
                  <a:moveTo>
                    <a:pt x="91" y="0"/>
                  </a:moveTo>
                  <a:lnTo>
                    <a:pt x="184" y="0"/>
                  </a:lnTo>
                  <a:lnTo>
                    <a:pt x="188" y="0"/>
                  </a:lnTo>
                  <a:lnTo>
                    <a:pt x="190" y="3"/>
                  </a:lnTo>
                  <a:lnTo>
                    <a:pt x="193" y="5"/>
                  </a:lnTo>
                  <a:lnTo>
                    <a:pt x="195" y="8"/>
                  </a:lnTo>
                  <a:lnTo>
                    <a:pt x="203" y="33"/>
                  </a:lnTo>
                  <a:lnTo>
                    <a:pt x="205" y="36"/>
                  </a:lnTo>
                  <a:lnTo>
                    <a:pt x="208" y="38"/>
                  </a:lnTo>
                  <a:lnTo>
                    <a:pt x="210" y="41"/>
                  </a:lnTo>
                  <a:lnTo>
                    <a:pt x="214" y="41"/>
                  </a:lnTo>
                  <a:lnTo>
                    <a:pt x="247" y="41"/>
                  </a:lnTo>
                  <a:lnTo>
                    <a:pt x="261" y="45"/>
                  </a:lnTo>
                  <a:lnTo>
                    <a:pt x="270" y="55"/>
                  </a:lnTo>
                  <a:lnTo>
                    <a:pt x="274" y="69"/>
                  </a:lnTo>
                  <a:lnTo>
                    <a:pt x="274" y="193"/>
                  </a:lnTo>
                  <a:lnTo>
                    <a:pt x="270" y="207"/>
                  </a:lnTo>
                  <a:lnTo>
                    <a:pt x="261" y="217"/>
                  </a:lnTo>
                  <a:lnTo>
                    <a:pt x="247" y="219"/>
                  </a:lnTo>
                  <a:lnTo>
                    <a:pt x="27" y="219"/>
                  </a:lnTo>
                  <a:lnTo>
                    <a:pt x="13" y="217"/>
                  </a:lnTo>
                  <a:lnTo>
                    <a:pt x="3" y="207"/>
                  </a:lnTo>
                  <a:lnTo>
                    <a:pt x="0" y="193"/>
                  </a:lnTo>
                  <a:lnTo>
                    <a:pt x="0" y="69"/>
                  </a:lnTo>
                  <a:lnTo>
                    <a:pt x="3" y="55"/>
                  </a:lnTo>
                  <a:lnTo>
                    <a:pt x="13" y="45"/>
                  </a:lnTo>
                  <a:lnTo>
                    <a:pt x="27" y="41"/>
                  </a:lnTo>
                  <a:lnTo>
                    <a:pt x="60" y="41"/>
                  </a:lnTo>
                  <a:lnTo>
                    <a:pt x="64" y="41"/>
                  </a:lnTo>
                  <a:lnTo>
                    <a:pt x="66" y="38"/>
                  </a:lnTo>
                  <a:lnTo>
                    <a:pt x="69" y="36"/>
                  </a:lnTo>
                  <a:lnTo>
                    <a:pt x="72" y="33"/>
                  </a:lnTo>
                  <a:lnTo>
                    <a:pt x="79" y="8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7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9F101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53"/>
            <p:cNvSpPr>
              <a:spLocks noChangeAspect="1" noEditPoints="1"/>
            </p:cNvSpPr>
            <p:nvPr/>
          </p:nvSpPr>
          <p:spPr bwMode="auto">
            <a:xfrm>
              <a:off x="5939118" y="6050816"/>
              <a:ext cx="313764" cy="251999"/>
            </a:xfrm>
            <a:custGeom>
              <a:avLst/>
              <a:gdLst>
                <a:gd name="T0" fmla="*/ 130 w 254"/>
                <a:gd name="T1" fmla="*/ 167 h 204"/>
                <a:gd name="T2" fmla="*/ 123 w 254"/>
                <a:gd name="T3" fmla="*/ 174 h 204"/>
                <a:gd name="T4" fmla="*/ 107 w 254"/>
                <a:gd name="T5" fmla="*/ 188 h 204"/>
                <a:gd name="T6" fmla="*/ 95 w 254"/>
                <a:gd name="T7" fmla="*/ 199 h 204"/>
                <a:gd name="T8" fmla="*/ 90 w 254"/>
                <a:gd name="T9" fmla="*/ 204 h 204"/>
                <a:gd name="T10" fmla="*/ 87 w 254"/>
                <a:gd name="T11" fmla="*/ 203 h 204"/>
                <a:gd name="T12" fmla="*/ 87 w 254"/>
                <a:gd name="T13" fmla="*/ 144 h 204"/>
                <a:gd name="T14" fmla="*/ 253 w 254"/>
                <a:gd name="T15" fmla="*/ 2 h 204"/>
                <a:gd name="T16" fmla="*/ 253 w 254"/>
                <a:gd name="T17" fmla="*/ 7 h 204"/>
                <a:gd name="T18" fmla="*/ 250 w 254"/>
                <a:gd name="T19" fmla="*/ 23 h 204"/>
                <a:gd name="T20" fmla="*/ 241 w 254"/>
                <a:gd name="T21" fmla="*/ 59 h 204"/>
                <a:gd name="T22" fmla="*/ 231 w 254"/>
                <a:gd name="T23" fmla="*/ 103 h 204"/>
                <a:gd name="T24" fmla="*/ 221 w 254"/>
                <a:gd name="T25" fmla="*/ 146 h 204"/>
                <a:gd name="T26" fmla="*/ 214 w 254"/>
                <a:gd name="T27" fmla="*/ 174 h 204"/>
                <a:gd name="T28" fmla="*/ 212 w 254"/>
                <a:gd name="T29" fmla="*/ 181 h 204"/>
                <a:gd name="T30" fmla="*/ 208 w 254"/>
                <a:gd name="T31" fmla="*/ 184 h 204"/>
                <a:gd name="T32" fmla="*/ 203 w 254"/>
                <a:gd name="T33" fmla="*/ 184 h 204"/>
                <a:gd name="T34" fmla="*/ 190 w 254"/>
                <a:gd name="T35" fmla="*/ 176 h 204"/>
                <a:gd name="T36" fmla="*/ 167 w 254"/>
                <a:gd name="T37" fmla="*/ 165 h 204"/>
                <a:gd name="T38" fmla="*/ 144 w 254"/>
                <a:gd name="T39" fmla="*/ 152 h 204"/>
                <a:gd name="T40" fmla="*/ 134 w 254"/>
                <a:gd name="T41" fmla="*/ 147 h 204"/>
                <a:gd name="T42" fmla="*/ 127 w 254"/>
                <a:gd name="T43" fmla="*/ 142 h 204"/>
                <a:gd name="T44" fmla="*/ 133 w 254"/>
                <a:gd name="T45" fmla="*/ 135 h 204"/>
                <a:gd name="T46" fmla="*/ 141 w 254"/>
                <a:gd name="T47" fmla="*/ 126 h 204"/>
                <a:gd name="T48" fmla="*/ 160 w 254"/>
                <a:gd name="T49" fmla="*/ 105 h 204"/>
                <a:gd name="T50" fmla="*/ 186 w 254"/>
                <a:gd name="T51" fmla="*/ 77 h 204"/>
                <a:gd name="T52" fmla="*/ 212 w 254"/>
                <a:gd name="T53" fmla="*/ 49 h 204"/>
                <a:gd name="T54" fmla="*/ 232 w 254"/>
                <a:gd name="T55" fmla="*/ 27 h 204"/>
                <a:gd name="T56" fmla="*/ 241 w 254"/>
                <a:gd name="T57" fmla="*/ 18 h 204"/>
                <a:gd name="T58" fmla="*/ 240 w 254"/>
                <a:gd name="T59" fmla="*/ 16 h 204"/>
                <a:gd name="T60" fmla="*/ 237 w 254"/>
                <a:gd name="T61" fmla="*/ 16 h 204"/>
                <a:gd name="T62" fmla="*/ 227 w 254"/>
                <a:gd name="T63" fmla="*/ 23 h 204"/>
                <a:gd name="T64" fmla="*/ 203 w 254"/>
                <a:gd name="T65" fmla="*/ 41 h 204"/>
                <a:gd name="T66" fmla="*/ 170 w 254"/>
                <a:gd name="T67" fmla="*/ 65 h 204"/>
                <a:gd name="T68" fmla="*/ 137 w 254"/>
                <a:gd name="T69" fmla="*/ 89 h 204"/>
                <a:gd name="T70" fmla="*/ 107 w 254"/>
                <a:gd name="T71" fmla="*/ 111 h 204"/>
                <a:gd name="T72" fmla="*/ 90 w 254"/>
                <a:gd name="T73" fmla="*/ 124 h 204"/>
                <a:gd name="T74" fmla="*/ 56 w 254"/>
                <a:gd name="T75" fmla="*/ 114 h 204"/>
                <a:gd name="T76" fmla="*/ 54 w 254"/>
                <a:gd name="T77" fmla="*/ 112 h 204"/>
                <a:gd name="T78" fmla="*/ 37 w 254"/>
                <a:gd name="T79" fmla="*/ 106 h 204"/>
                <a:gd name="T80" fmla="*/ 17 w 254"/>
                <a:gd name="T81" fmla="*/ 98 h 204"/>
                <a:gd name="T82" fmla="*/ 4 w 254"/>
                <a:gd name="T83" fmla="*/ 93 h 204"/>
                <a:gd name="T84" fmla="*/ 0 w 254"/>
                <a:gd name="T85" fmla="*/ 91 h 204"/>
                <a:gd name="T86" fmla="*/ 2 w 254"/>
                <a:gd name="T87" fmla="*/ 87 h 204"/>
                <a:gd name="T88" fmla="*/ 8 w 254"/>
                <a:gd name="T89" fmla="*/ 84 h 204"/>
                <a:gd name="T90" fmla="*/ 33 w 254"/>
                <a:gd name="T91" fmla="*/ 75 h 204"/>
                <a:gd name="T92" fmla="*/ 76 w 254"/>
                <a:gd name="T93" fmla="*/ 61 h 204"/>
                <a:gd name="T94" fmla="*/ 125 w 254"/>
                <a:gd name="T95" fmla="*/ 44 h 204"/>
                <a:gd name="T96" fmla="*/ 175 w 254"/>
                <a:gd name="T97" fmla="*/ 26 h 204"/>
                <a:gd name="T98" fmla="*/ 217 w 254"/>
                <a:gd name="T99" fmla="*/ 12 h 204"/>
                <a:gd name="T100" fmla="*/ 243 w 254"/>
                <a:gd name="T101" fmla="*/ 3 h 204"/>
                <a:gd name="T102" fmla="*/ 250 w 254"/>
                <a:gd name="T103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4" h="204">
                  <a:moveTo>
                    <a:pt x="87" y="144"/>
                  </a:moveTo>
                  <a:lnTo>
                    <a:pt x="130" y="167"/>
                  </a:lnTo>
                  <a:lnTo>
                    <a:pt x="128" y="169"/>
                  </a:lnTo>
                  <a:lnTo>
                    <a:pt x="123" y="174"/>
                  </a:lnTo>
                  <a:lnTo>
                    <a:pt x="116" y="180"/>
                  </a:lnTo>
                  <a:lnTo>
                    <a:pt x="107" y="188"/>
                  </a:lnTo>
                  <a:lnTo>
                    <a:pt x="100" y="194"/>
                  </a:lnTo>
                  <a:lnTo>
                    <a:pt x="95" y="199"/>
                  </a:lnTo>
                  <a:lnTo>
                    <a:pt x="91" y="203"/>
                  </a:lnTo>
                  <a:lnTo>
                    <a:pt x="90" y="204"/>
                  </a:lnTo>
                  <a:lnTo>
                    <a:pt x="88" y="204"/>
                  </a:lnTo>
                  <a:lnTo>
                    <a:pt x="87" y="203"/>
                  </a:lnTo>
                  <a:lnTo>
                    <a:pt x="87" y="200"/>
                  </a:lnTo>
                  <a:lnTo>
                    <a:pt x="87" y="144"/>
                  </a:lnTo>
                  <a:close/>
                  <a:moveTo>
                    <a:pt x="250" y="0"/>
                  </a:moveTo>
                  <a:lnTo>
                    <a:pt x="253" y="2"/>
                  </a:lnTo>
                  <a:lnTo>
                    <a:pt x="254" y="4"/>
                  </a:lnTo>
                  <a:lnTo>
                    <a:pt x="253" y="7"/>
                  </a:lnTo>
                  <a:lnTo>
                    <a:pt x="253" y="12"/>
                  </a:lnTo>
                  <a:lnTo>
                    <a:pt x="250" y="23"/>
                  </a:lnTo>
                  <a:lnTo>
                    <a:pt x="246" y="38"/>
                  </a:lnTo>
                  <a:lnTo>
                    <a:pt x="241" y="59"/>
                  </a:lnTo>
                  <a:lnTo>
                    <a:pt x="236" y="81"/>
                  </a:lnTo>
                  <a:lnTo>
                    <a:pt x="231" y="103"/>
                  </a:lnTo>
                  <a:lnTo>
                    <a:pt x="226" y="125"/>
                  </a:lnTo>
                  <a:lnTo>
                    <a:pt x="221" y="146"/>
                  </a:lnTo>
                  <a:lnTo>
                    <a:pt x="217" y="162"/>
                  </a:lnTo>
                  <a:lnTo>
                    <a:pt x="214" y="174"/>
                  </a:lnTo>
                  <a:lnTo>
                    <a:pt x="213" y="179"/>
                  </a:lnTo>
                  <a:lnTo>
                    <a:pt x="212" y="181"/>
                  </a:lnTo>
                  <a:lnTo>
                    <a:pt x="211" y="184"/>
                  </a:lnTo>
                  <a:lnTo>
                    <a:pt x="208" y="184"/>
                  </a:lnTo>
                  <a:lnTo>
                    <a:pt x="206" y="184"/>
                  </a:lnTo>
                  <a:lnTo>
                    <a:pt x="203" y="184"/>
                  </a:lnTo>
                  <a:lnTo>
                    <a:pt x="199" y="181"/>
                  </a:lnTo>
                  <a:lnTo>
                    <a:pt x="190" y="176"/>
                  </a:lnTo>
                  <a:lnTo>
                    <a:pt x="179" y="171"/>
                  </a:lnTo>
                  <a:lnTo>
                    <a:pt x="167" y="165"/>
                  </a:lnTo>
                  <a:lnTo>
                    <a:pt x="155" y="157"/>
                  </a:lnTo>
                  <a:lnTo>
                    <a:pt x="144" y="152"/>
                  </a:lnTo>
                  <a:lnTo>
                    <a:pt x="137" y="148"/>
                  </a:lnTo>
                  <a:lnTo>
                    <a:pt x="134" y="147"/>
                  </a:lnTo>
                  <a:lnTo>
                    <a:pt x="134" y="147"/>
                  </a:lnTo>
                  <a:lnTo>
                    <a:pt x="127" y="142"/>
                  </a:lnTo>
                  <a:lnTo>
                    <a:pt x="133" y="135"/>
                  </a:lnTo>
                  <a:lnTo>
                    <a:pt x="133" y="135"/>
                  </a:lnTo>
                  <a:lnTo>
                    <a:pt x="134" y="133"/>
                  </a:lnTo>
                  <a:lnTo>
                    <a:pt x="141" y="126"/>
                  </a:lnTo>
                  <a:lnTo>
                    <a:pt x="149" y="118"/>
                  </a:lnTo>
                  <a:lnTo>
                    <a:pt x="160" y="105"/>
                  </a:lnTo>
                  <a:lnTo>
                    <a:pt x="172" y="92"/>
                  </a:lnTo>
                  <a:lnTo>
                    <a:pt x="186" y="77"/>
                  </a:lnTo>
                  <a:lnTo>
                    <a:pt x="199" y="63"/>
                  </a:lnTo>
                  <a:lnTo>
                    <a:pt x="212" y="49"/>
                  </a:lnTo>
                  <a:lnTo>
                    <a:pt x="223" y="37"/>
                  </a:lnTo>
                  <a:lnTo>
                    <a:pt x="232" y="27"/>
                  </a:lnTo>
                  <a:lnTo>
                    <a:pt x="239" y="21"/>
                  </a:lnTo>
                  <a:lnTo>
                    <a:pt x="241" y="18"/>
                  </a:lnTo>
                  <a:lnTo>
                    <a:pt x="241" y="17"/>
                  </a:lnTo>
                  <a:lnTo>
                    <a:pt x="240" y="16"/>
                  </a:lnTo>
                  <a:lnTo>
                    <a:pt x="240" y="16"/>
                  </a:lnTo>
                  <a:lnTo>
                    <a:pt x="237" y="16"/>
                  </a:lnTo>
                  <a:lnTo>
                    <a:pt x="235" y="18"/>
                  </a:lnTo>
                  <a:lnTo>
                    <a:pt x="227" y="23"/>
                  </a:lnTo>
                  <a:lnTo>
                    <a:pt x="217" y="31"/>
                  </a:lnTo>
                  <a:lnTo>
                    <a:pt x="203" y="41"/>
                  </a:lnTo>
                  <a:lnTo>
                    <a:pt x="188" y="53"/>
                  </a:lnTo>
                  <a:lnTo>
                    <a:pt x="170" y="65"/>
                  </a:lnTo>
                  <a:lnTo>
                    <a:pt x="153" y="78"/>
                  </a:lnTo>
                  <a:lnTo>
                    <a:pt x="137" y="89"/>
                  </a:lnTo>
                  <a:lnTo>
                    <a:pt x="120" y="101"/>
                  </a:lnTo>
                  <a:lnTo>
                    <a:pt x="107" y="111"/>
                  </a:lnTo>
                  <a:lnTo>
                    <a:pt x="96" y="119"/>
                  </a:lnTo>
                  <a:lnTo>
                    <a:pt x="90" y="124"/>
                  </a:lnTo>
                  <a:lnTo>
                    <a:pt x="87" y="126"/>
                  </a:lnTo>
                  <a:lnTo>
                    <a:pt x="56" y="114"/>
                  </a:lnTo>
                  <a:lnTo>
                    <a:pt x="56" y="114"/>
                  </a:lnTo>
                  <a:lnTo>
                    <a:pt x="54" y="112"/>
                  </a:lnTo>
                  <a:lnTo>
                    <a:pt x="46" y="110"/>
                  </a:lnTo>
                  <a:lnTo>
                    <a:pt x="37" y="106"/>
                  </a:lnTo>
                  <a:lnTo>
                    <a:pt x="27" y="102"/>
                  </a:lnTo>
                  <a:lnTo>
                    <a:pt x="17" y="98"/>
                  </a:lnTo>
                  <a:lnTo>
                    <a:pt x="8" y="95"/>
                  </a:lnTo>
                  <a:lnTo>
                    <a:pt x="4" y="93"/>
                  </a:lnTo>
                  <a:lnTo>
                    <a:pt x="2" y="92"/>
                  </a:lnTo>
                  <a:lnTo>
                    <a:pt x="0" y="91"/>
                  </a:lnTo>
                  <a:lnTo>
                    <a:pt x="0" y="88"/>
                  </a:lnTo>
                  <a:lnTo>
                    <a:pt x="2" y="87"/>
                  </a:lnTo>
                  <a:lnTo>
                    <a:pt x="4" y="87"/>
                  </a:lnTo>
                  <a:lnTo>
                    <a:pt x="8" y="84"/>
                  </a:lnTo>
                  <a:lnTo>
                    <a:pt x="18" y="81"/>
                  </a:lnTo>
                  <a:lnTo>
                    <a:pt x="33" y="75"/>
                  </a:lnTo>
                  <a:lnTo>
                    <a:pt x="53" y="69"/>
                  </a:lnTo>
                  <a:lnTo>
                    <a:pt x="76" y="61"/>
                  </a:lnTo>
                  <a:lnTo>
                    <a:pt x="100" y="53"/>
                  </a:lnTo>
                  <a:lnTo>
                    <a:pt x="125" y="44"/>
                  </a:lnTo>
                  <a:lnTo>
                    <a:pt x="151" y="35"/>
                  </a:lnTo>
                  <a:lnTo>
                    <a:pt x="175" y="26"/>
                  </a:lnTo>
                  <a:lnTo>
                    <a:pt x="197" y="18"/>
                  </a:lnTo>
                  <a:lnTo>
                    <a:pt x="217" y="12"/>
                  </a:lnTo>
                  <a:lnTo>
                    <a:pt x="232" y="5"/>
                  </a:lnTo>
                  <a:lnTo>
                    <a:pt x="243" y="3"/>
                  </a:lnTo>
                  <a:lnTo>
                    <a:pt x="246" y="0"/>
                  </a:lnTo>
                  <a:lnTo>
                    <a:pt x="250" y="0"/>
                  </a:lnTo>
                  <a:close/>
                </a:path>
              </a:pathLst>
            </a:custGeom>
            <a:solidFill>
              <a:srgbClr val="9F101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" name="PA_副标题 2"/>
          <p:cNvSpPr txBox="1"/>
          <p:nvPr>
            <p:custDataLst>
              <p:tags r:id="rId5"/>
            </p:custDataLst>
          </p:nvPr>
        </p:nvSpPr>
        <p:spPr>
          <a:xfrm>
            <a:off x="473255" y="5994063"/>
            <a:ext cx="7146451" cy="615419"/>
          </a:xfrm>
          <a:prstGeom prst="rect">
            <a:avLst/>
          </a:prstGeom>
          <a:noFill/>
          <a:ln w="12700">
            <a:noFill/>
          </a:ln>
          <a:effectLst/>
        </p:spPr>
        <p:txBody>
          <a:bodyPr vert="horz" wrap="square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046FB6">
                  <a:lumMod val="60000"/>
                  <a:lumOff val="40000"/>
                </a:srgbClr>
              </a:buClr>
            </a:pPr>
            <a:r>
              <a:rPr lang="zh-CN" altLang="en-US" dirty="0" smtClean="0">
                <a:solidFill>
                  <a:srgbClr val="5F5F5F"/>
                </a:solidFill>
                <a:cs typeface="+mn-ea"/>
                <a:sym typeface="+mn-lt"/>
              </a:rPr>
              <a:t>汇报人：         汇报时间：</a:t>
            </a:r>
            <a:r>
              <a:rPr lang="en-US" altLang="zh-CN" dirty="0" smtClean="0">
                <a:solidFill>
                  <a:srgbClr val="5F5F5F"/>
                </a:solidFill>
                <a:cs typeface="+mn-ea"/>
                <a:sym typeface="+mn-lt"/>
              </a:rPr>
              <a:t>2018</a:t>
            </a:r>
            <a:r>
              <a:rPr lang="zh-CN" altLang="en-US" dirty="0" smtClean="0">
                <a:solidFill>
                  <a:srgbClr val="5F5F5F"/>
                </a:solidFill>
                <a:cs typeface="+mn-ea"/>
                <a:sym typeface="+mn-lt"/>
              </a:rPr>
              <a:t>年</a:t>
            </a:r>
            <a:r>
              <a:rPr lang="en-US" altLang="zh-CN" dirty="0" smtClean="0">
                <a:solidFill>
                  <a:srgbClr val="5F5F5F"/>
                </a:solidFill>
                <a:cs typeface="+mn-ea"/>
                <a:sym typeface="+mn-lt"/>
              </a:rPr>
              <a:t>3</a:t>
            </a:r>
            <a:r>
              <a:rPr lang="zh-CN" altLang="en-US" dirty="0" smtClean="0">
                <a:solidFill>
                  <a:srgbClr val="5F5F5F"/>
                </a:solidFill>
                <a:cs typeface="+mn-ea"/>
                <a:sym typeface="+mn-lt"/>
              </a:rPr>
              <a:t>月         部门：</a:t>
            </a:r>
            <a:r>
              <a:rPr lang="en-US" altLang="zh-CN" dirty="0" smtClean="0">
                <a:solidFill>
                  <a:srgbClr val="5F5F5F"/>
                </a:solidFill>
                <a:cs typeface="+mn-ea"/>
                <a:sym typeface="+mn-lt"/>
              </a:rPr>
              <a:t>XX</a:t>
            </a:r>
            <a:r>
              <a:rPr lang="zh-CN" altLang="en-US" dirty="0" smtClean="0">
                <a:solidFill>
                  <a:srgbClr val="5F5F5F"/>
                </a:solidFill>
                <a:cs typeface="+mn-ea"/>
                <a:sym typeface="+mn-lt"/>
              </a:rPr>
              <a:t>       </a:t>
            </a:r>
            <a:endParaRPr lang="zh-CN" altLang="en-US" dirty="0">
              <a:solidFill>
                <a:srgbClr val="5F5F5F"/>
              </a:solidFill>
              <a:cs typeface="+mn-ea"/>
              <a:sym typeface="+mn-lt"/>
            </a:endParaRPr>
          </a:p>
        </p:txBody>
      </p:sp>
      <p:cxnSp>
        <p:nvCxnSpPr>
          <p:cNvPr id="10" name="PA_直接连接符 9"/>
          <p:cNvCxnSpPr/>
          <p:nvPr>
            <p:custDataLst>
              <p:tags r:id="rId6"/>
            </p:custDataLst>
          </p:nvPr>
        </p:nvCxnSpPr>
        <p:spPr>
          <a:xfrm>
            <a:off x="583324" y="6001767"/>
            <a:ext cx="6716110" cy="0"/>
          </a:xfrm>
          <a:prstGeom prst="line">
            <a:avLst/>
          </a:prstGeom>
          <a:ln>
            <a:solidFill>
              <a:srgbClr val="9F101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A_矩形 12"/>
          <p:cNvSpPr/>
          <p:nvPr>
            <p:custDataLst>
              <p:tags r:id="rId7"/>
            </p:custDataLst>
          </p:nvPr>
        </p:nvSpPr>
        <p:spPr>
          <a:xfrm flipV="1">
            <a:off x="-1" y="6716110"/>
            <a:ext cx="12192000" cy="141890"/>
          </a:xfrm>
          <a:prstGeom prst="rect">
            <a:avLst/>
          </a:prstGeom>
          <a:solidFill>
            <a:srgbClr val="9F1014"/>
          </a:solidFill>
          <a:ln>
            <a:solidFill>
              <a:srgbClr val="9F101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PA_文本框 1"/>
          <p:cNvSpPr txBox="1"/>
          <p:nvPr>
            <p:custDataLst>
              <p:tags r:id="rId8"/>
            </p:custDataLst>
          </p:nvPr>
        </p:nvSpPr>
        <p:spPr>
          <a:xfrm>
            <a:off x="458015" y="5478546"/>
            <a:ext cx="787908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F5F5F"/>
                </a:solidFill>
                <a:cs typeface="+mn-ea"/>
                <a:sym typeface="+mn-lt"/>
              </a:rPr>
              <a:t>努力的脚步从未停歇</a:t>
            </a:r>
            <a:endParaRPr lang="zh-CN" altLang="en-US" sz="2800" dirty="0">
              <a:solidFill>
                <a:srgbClr val="5F5F5F"/>
              </a:solidFill>
              <a:cs typeface="+mn-ea"/>
              <a:sym typeface="+mn-lt"/>
            </a:endParaRPr>
          </a:p>
        </p:txBody>
      </p:sp>
      <p:sp>
        <p:nvSpPr>
          <p:cNvPr id="9" name="PA_矩形 8"/>
          <p:cNvSpPr/>
          <p:nvPr>
            <p:custDataLst>
              <p:tags r:id="rId9"/>
            </p:custDataLst>
          </p:nvPr>
        </p:nvSpPr>
        <p:spPr>
          <a:xfrm>
            <a:off x="-4674" y="4770119"/>
            <a:ext cx="142417" cy="1231647"/>
          </a:xfrm>
          <a:prstGeom prst="rect">
            <a:avLst/>
          </a:prstGeom>
          <a:solidFill>
            <a:srgbClr val="9F1014"/>
          </a:solidFill>
          <a:ln>
            <a:solidFill>
              <a:srgbClr val="9F101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14" name="PA_副标题 2"/>
          <p:cNvSpPr txBox="1"/>
          <p:nvPr>
            <p:custDataLst>
              <p:tags r:id="rId10"/>
            </p:custDataLst>
          </p:nvPr>
        </p:nvSpPr>
        <p:spPr>
          <a:xfrm>
            <a:off x="263052" y="446703"/>
            <a:ext cx="1709013" cy="802977"/>
          </a:xfrm>
          <a:prstGeom prst="rect">
            <a:avLst/>
          </a:prstGeom>
          <a:noFill/>
          <a:ln w="12700">
            <a:noFill/>
          </a:ln>
          <a:effectLst/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60000"/>
                  <a:lumOff val="40000"/>
                </a:schemeClr>
              </a:buClr>
              <a:buSzPct val="5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46FB6">
                  <a:lumMod val="60000"/>
                  <a:lumOff val="40000"/>
                </a:srgbClr>
              </a:buClr>
            </a:pPr>
            <a:r>
              <a:rPr lang="en-US" altLang="zh-CN" sz="3600" dirty="0" smtClean="0">
                <a:solidFill>
                  <a:srgbClr val="9F1014"/>
                </a:solidFill>
                <a:latin typeface="Broadway" panose="04040905080B02020502" pitchFamily="82" charset="0"/>
                <a:cs typeface="+mn-ea"/>
                <a:sym typeface="+mn-lt"/>
              </a:rPr>
              <a:t>LOGO</a:t>
            </a:r>
            <a:endParaRPr lang="zh-CN" altLang="en-US" sz="3600" dirty="0">
              <a:solidFill>
                <a:srgbClr val="9F1014"/>
              </a:solidFill>
              <a:latin typeface="Broadway" panose="04040905080B02020502" pitchFamily="82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6316">
        <p:blinds dir="vert"/>
      </p:transition>
    </mc:Choice>
    <mc:Fallback>
      <p:transition spd="slow" advTm="16316">
        <p:blinds dir="vert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0" presetID="2" presetClass="entr" presetSubtype="8" accel="20000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15" presetID="2" presetClass="entr" presetSubtype="8" accel="20000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899"/>
                                </p:stCondLst>
                                <p:childTnLst>
                                  <p:par>
                                    <p:cTn id="20" presetID="2" presetClass="entr" presetSubtype="8" accel="20000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25" presetID="2" presetClass="entr" presetSubtype="8" accel="20000" fill="hold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30" presetID="2" presetClass="entr" presetSubtype="8" accel="20000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35" presetID="2" presetClass="entr" presetSubtype="8" accel="20000" fill="hold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8" grpId="0"/>
          <p:bldP spid="11" grpId="0"/>
          <p:bldP spid="9" grpId="0" animBg="1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2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0" presetID="2" presetClass="entr" presetSubtype="8" accel="2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149"/>
                                </p:stCondLst>
                                <p:childTnLst>
                                  <p:par>
                                    <p:cTn id="15" presetID="2" presetClass="entr" presetSubtype="8" accel="2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899"/>
                                </p:stCondLst>
                                <p:childTnLst>
                                  <p:par>
                                    <p:cTn id="20" presetID="2" presetClass="entr" presetSubtype="8" accel="2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25" presetID="2" presetClass="entr" presetSubtype="8" accel="2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30" presetID="2" presetClass="entr" presetSubtype="8" accel="2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6050"/>
                                </p:stCondLst>
                                <p:childTnLst>
                                  <p:par>
                                    <p:cTn id="35" presetID="2" presetClass="entr" presetSubtype="8" accel="20000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8" grpId="0"/>
          <p:bldP spid="11" grpId="0"/>
          <p:bldP spid="9" grpId="0" animBg="1"/>
          <p:bldP spid="14" grpId="0"/>
        </p:bldLst>
      </p:timing>
    </mc:Fallback>
  </mc:AlternateContent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MH" val="20170312105711"/>
  <p:tag name="MH_LIBRARY" val="GRAPHIC"/>
  <p:tag name="MH_ORDER" val="Isosceles Triangle 18"/>
</p:tagLst>
</file>

<file path=ppt/tags/tag13.xml><?xml version="1.0" encoding="utf-8"?>
<p:tagLst xmlns:p="http://schemas.openxmlformats.org/presentationml/2006/main">
  <p:tag name="MH" val="20170312105711"/>
  <p:tag name="MH_LIBRARY" val="GRAPHIC"/>
  <p:tag name="MH_ORDER" val="Isosceles Triangle 19"/>
</p:tagLst>
</file>

<file path=ppt/tags/tag14.xml><?xml version="1.0" encoding="utf-8"?>
<p:tagLst xmlns:p="http://schemas.openxmlformats.org/presentationml/2006/main">
  <p:tag name="MH" val="20170312105711"/>
  <p:tag name="MH_LIBRARY" val="GRAPHIC"/>
  <p:tag name="MH_ORDER" val="Isosceles Triangle 20"/>
</p:tagLst>
</file>

<file path=ppt/tags/tag15.xml><?xml version="1.0" encoding="utf-8"?>
<p:tagLst xmlns:p="http://schemas.openxmlformats.org/presentationml/2006/main">
  <p:tag name="MH" val="20170312105711"/>
  <p:tag name="MH_LIBRARY" val="GRAPHIC"/>
  <p:tag name="MH_ORDER" val="Isosceles Triangle 26"/>
</p:tagLst>
</file>

<file path=ppt/tags/tag16.xml><?xml version="1.0" encoding="utf-8"?>
<p:tagLst xmlns:p="http://schemas.openxmlformats.org/presentationml/2006/main">
  <p:tag name="MH" val="20170312105711"/>
  <p:tag name="MH_LIBRARY" val="GRAPHIC"/>
  <p:tag name="MH_ORDER" val="Isosceles Triangle 27"/>
</p:tagLst>
</file>

<file path=ppt/tags/tag17.xml><?xml version="1.0" encoding="utf-8"?>
<p:tagLst xmlns:p="http://schemas.openxmlformats.org/presentationml/2006/main">
  <p:tag name="MH" val="20170312105711"/>
  <p:tag name="MH_LIBRARY" val="GRAPHIC"/>
  <p:tag name="MH_ORDER" val="Isosceles Triangle 18"/>
</p:tagLst>
</file>

<file path=ppt/tags/tag18.xml><?xml version="1.0" encoding="utf-8"?>
<p:tagLst xmlns:p="http://schemas.openxmlformats.org/presentationml/2006/main">
  <p:tag name="MH" val="20170312105711"/>
  <p:tag name="MH_LIBRARY" val="GRAPHIC"/>
  <p:tag name="MH_ORDER" val="Isosceles Triangle 19"/>
</p:tagLst>
</file>

<file path=ppt/tags/tag19.xml><?xml version="1.0" encoding="utf-8"?>
<p:tagLst xmlns:p="http://schemas.openxmlformats.org/presentationml/2006/main">
  <p:tag name="MH" val="20170312105711"/>
  <p:tag name="MH_LIBRARY" val="GRAPHIC"/>
  <p:tag name="MH_ORDER" val="Isosceles Triangle 20"/>
</p:tagLst>
</file>

<file path=ppt/tags/tag20.xml><?xml version="1.0" encoding="utf-8"?>
<p:tagLst xmlns:p="http://schemas.openxmlformats.org/presentationml/2006/main">
  <p:tag name="MH" val="20170312105711"/>
  <p:tag name="MH_LIBRARY" val="GRAPHIC"/>
  <p:tag name="MH_ORDER" val="Isosceles Triangle 26"/>
</p:tagLst>
</file>

<file path=ppt/tags/tag21.xml><?xml version="1.0" encoding="utf-8"?>
<p:tagLst xmlns:p="http://schemas.openxmlformats.org/presentationml/2006/main">
  <p:tag name="MH" val="20170312105711"/>
  <p:tag name="MH_LIBRARY" val="GRAPHIC"/>
  <p:tag name="MH_ORDER" val="Isosceles Triangle 27"/>
</p:tagLst>
</file>

<file path=ppt/tags/tag22.xml><?xml version="1.0" encoding="utf-8"?>
<p:tagLst xmlns:p="http://schemas.openxmlformats.org/presentationml/2006/main">
  <p:tag name="MH" val="20170312105711"/>
  <p:tag name="MH_LIBRARY" val="GRAPHIC"/>
  <p:tag name="MH_ORDER" val="TextBox 17"/>
</p:tagLst>
</file>

<file path=ppt/tags/tag23.xml><?xml version="1.0" encoding="utf-8"?>
<p:tagLst xmlns:p="http://schemas.openxmlformats.org/presentationml/2006/main">
  <p:tag name="MH" val="20170312105711"/>
  <p:tag name="MH_LIBRARY" val="GRAPHIC"/>
  <p:tag name="MH_ORDER" val="文本框 16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PA" val="v3.0.1"/>
</p:tagLst>
</file>

<file path=ppt/tags/tag31.xml><?xml version="1.0" encoding="utf-8"?>
<p:tagLst xmlns:p="http://schemas.openxmlformats.org/presentationml/2006/main">
  <p:tag name="PA" val="v3.0.1"/>
</p:tagLst>
</file>

<file path=ppt/tags/tag32.xml><?xml version="1.0" encoding="utf-8"?>
<p:tagLst xmlns:p="http://schemas.openxmlformats.org/presentationml/2006/main">
  <p:tag name="MH" val="20170312105711"/>
  <p:tag name="MH_LIBRARY" val="GRAPHIC"/>
  <p:tag name="MH_ORDER" val="Isosceles Triangle 18"/>
</p:tagLst>
</file>

<file path=ppt/tags/tag33.xml><?xml version="1.0" encoding="utf-8"?>
<p:tagLst xmlns:p="http://schemas.openxmlformats.org/presentationml/2006/main">
  <p:tag name="MH" val="20170312105711"/>
  <p:tag name="MH_LIBRARY" val="GRAPHIC"/>
  <p:tag name="MH_ORDER" val="Isosceles Triangle 19"/>
</p:tagLst>
</file>

<file path=ppt/tags/tag34.xml><?xml version="1.0" encoding="utf-8"?>
<p:tagLst xmlns:p="http://schemas.openxmlformats.org/presentationml/2006/main">
  <p:tag name="MH" val="20170312105711"/>
  <p:tag name="MH_LIBRARY" val="GRAPHIC"/>
  <p:tag name="MH_ORDER" val="Isosceles Triangle 20"/>
</p:tagLst>
</file>

<file path=ppt/tags/tag35.xml><?xml version="1.0" encoding="utf-8"?>
<p:tagLst xmlns:p="http://schemas.openxmlformats.org/presentationml/2006/main">
  <p:tag name="MH" val="20170312105711"/>
  <p:tag name="MH_LIBRARY" val="GRAPHIC"/>
  <p:tag name="MH_ORDER" val="Isosceles Triangle 26"/>
</p:tagLst>
</file>

<file path=ppt/tags/tag36.xml><?xml version="1.0" encoding="utf-8"?>
<p:tagLst xmlns:p="http://schemas.openxmlformats.org/presentationml/2006/main">
  <p:tag name="MH" val="20170312105711"/>
  <p:tag name="MH_LIBRARY" val="GRAPHIC"/>
  <p:tag name="MH_ORDER" val="Isosceles Triangle 27"/>
</p:tagLst>
</file>

<file path=ppt/tags/tag37.xml><?xml version="1.0" encoding="utf-8"?>
<p:tagLst xmlns:p="http://schemas.openxmlformats.org/presentationml/2006/main">
  <p:tag name="MH" val="20170312105711"/>
  <p:tag name="MH_LIBRARY" val="GRAPHIC"/>
  <p:tag name="MH_ORDER" val="TextBox 17"/>
</p:tagLst>
</file>

<file path=ppt/tags/tag38.xml><?xml version="1.0" encoding="utf-8"?>
<p:tagLst xmlns:p="http://schemas.openxmlformats.org/presentationml/2006/main">
  <p:tag name="MH" val="20170312105711"/>
  <p:tag name="MH_LIBRARY" val="GRAPHIC"/>
  <p:tag name="MH_ORDER" val="文本框 16"/>
</p:tagLst>
</file>

<file path=ppt/tags/tag39.xml><?xml version="1.0" encoding="utf-8"?>
<p:tagLst xmlns:p="http://schemas.openxmlformats.org/presentationml/2006/main">
  <p:tag name="PA" val="v3.0.1"/>
</p:tagLst>
</file>

<file path=ppt/tags/tag40.xml><?xml version="1.0" encoding="utf-8"?>
<p:tagLst xmlns:p="http://schemas.openxmlformats.org/presentationml/2006/main">
  <p:tag name="MH" val="20170312105711"/>
  <p:tag name="MH_LIBRARY" val="GRAPHIC"/>
  <p:tag name="MH_ORDER" val="Isosceles Triangle 18"/>
</p:tagLst>
</file>

<file path=ppt/tags/tag41.xml><?xml version="1.0" encoding="utf-8"?>
<p:tagLst xmlns:p="http://schemas.openxmlformats.org/presentationml/2006/main">
  <p:tag name="MH" val="20170312105711"/>
  <p:tag name="MH_LIBRARY" val="GRAPHIC"/>
  <p:tag name="MH_ORDER" val="Isosceles Triangle 19"/>
</p:tagLst>
</file>

<file path=ppt/tags/tag42.xml><?xml version="1.0" encoding="utf-8"?>
<p:tagLst xmlns:p="http://schemas.openxmlformats.org/presentationml/2006/main">
  <p:tag name="MH" val="20170312105711"/>
  <p:tag name="MH_LIBRARY" val="GRAPHIC"/>
  <p:tag name="MH_ORDER" val="Isosceles Triangle 20"/>
</p:tagLst>
</file>

<file path=ppt/tags/tag43.xml><?xml version="1.0" encoding="utf-8"?>
<p:tagLst xmlns:p="http://schemas.openxmlformats.org/presentationml/2006/main">
  <p:tag name="MH" val="20170312105711"/>
  <p:tag name="MH_LIBRARY" val="GRAPHIC"/>
  <p:tag name="MH_ORDER" val="Isosceles Triangle 26"/>
</p:tagLst>
</file>

<file path=ppt/tags/tag44.xml><?xml version="1.0" encoding="utf-8"?>
<p:tagLst xmlns:p="http://schemas.openxmlformats.org/presentationml/2006/main">
  <p:tag name="MH" val="20170312105711"/>
  <p:tag name="MH_LIBRARY" val="GRAPHIC"/>
  <p:tag name="MH_ORDER" val="Isosceles Triangle 27"/>
</p:tagLst>
</file>

<file path=ppt/tags/tag45.xml><?xml version="1.0" encoding="utf-8"?>
<p:tagLst xmlns:p="http://schemas.openxmlformats.org/presentationml/2006/main">
  <p:tag name="MH" val="20170312105711"/>
  <p:tag name="MH_LIBRARY" val="GRAPHIC"/>
  <p:tag name="MH_ORDER" val="Isosceles Triangle 18"/>
</p:tagLst>
</file>

<file path=ppt/tags/tag46.xml><?xml version="1.0" encoding="utf-8"?>
<p:tagLst xmlns:p="http://schemas.openxmlformats.org/presentationml/2006/main">
  <p:tag name="MH" val="20170312105711"/>
  <p:tag name="MH_LIBRARY" val="GRAPHIC"/>
  <p:tag name="MH_ORDER" val="Isosceles Triangle 19"/>
</p:tagLst>
</file>

<file path=ppt/tags/tag47.xml><?xml version="1.0" encoding="utf-8"?>
<p:tagLst xmlns:p="http://schemas.openxmlformats.org/presentationml/2006/main">
  <p:tag name="MH" val="20170312105711"/>
  <p:tag name="MH_LIBRARY" val="GRAPHIC"/>
  <p:tag name="MH_ORDER" val="Isosceles Triangle 20"/>
</p:tagLst>
</file>

<file path=ppt/tags/tag48.xml><?xml version="1.0" encoding="utf-8"?>
<p:tagLst xmlns:p="http://schemas.openxmlformats.org/presentationml/2006/main">
  <p:tag name="MH" val="20170312105711"/>
  <p:tag name="MH_LIBRARY" val="GRAPHIC"/>
  <p:tag name="MH_ORDER" val="Isosceles Triangle 26"/>
</p:tagLst>
</file>

<file path=ppt/tags/tag49.xml><?xml version="1.0" encoding="utf-8"?>
<p:tagLst xmlns:p="http://schemas.openxmlformats.org/presentationml/2006/main">
  <p:tag name="MH" val="20170312105711"/>
  <p:tag name="MH_LIBRARY" val="GRAPHIC"/>
  <p:tag name="MH_ORDER" val="Isosceles Triangle 27"/>
</p:tagLst>
</file>

<file path=ppt/tags/tag50.xml><?xml version="1.0" encoding="utf-8"?>
<p:tagLst xmlns:p="http://schemas.openxmlformats.org/presentationml/2006/main">
  <p:tag name="MH" val="20170312105711"/>
  <p:tag name="MH_LIBRARY" val="GRAPHIC"/>
  <p:tag name="MH_ORDER" val="TextBox 17"/>
</p:tagLst>
</file>

<file path=ppt/tags/tag51.xml><?xml version="1.0" encoding="utf-8"?>
<p:tagLst xmlns:p="http://schemas.openxmlformats.org/presentationml/2006/main">
  <p:tag name="MH" val="20170312105711"/>
  <p:tag name="MH_LIBRARY" val="GRAPHIC"/>
  <p:tag name="MH_ORDER" val="文本框 16"/>
</p:tagLst>
</file>

<file path=ppt/tags/tag52.xml><?xml version="1.0" encoding="utf-8"?>
<p:tagLst xmlns:p="http://schemas.openxmlformats.org/presentationml/2006/main">
  <p:tag name="MH" val="20170312105711"/>
  <p:tag name="MH_LIBRARY" val="GRAPHIC"/>
  <p:tag name="MH_ORDER" val="Isosceles Triangle 18"/>
</p:tagLst>
</file>

<file path=ppt/tags/tag53.xml><?xml version="1.0" encoding="utf-8"?>
<p:tagLst xmlns:p="http://schemas.openxmlformats.org/presentationml/2006/main">
  <p:tag name="MH" val="20170312105711"/>
  <p:tag name="MH_LIBRARY" val="GRAPHIC"/>
  <p:tag name="MH_ORDER" val="Isosceles Triangle 19"/>
</p:tagLst>
</file>

<file path=ppt/tags/tag54.xml><?xml version="1.0" encoding="utf-8"?>
<p:tagLst xmlns:p="http://schemas.openxmlformats.org/presentationml/2006/main">
  <p:tag name="MH" val="20170312105711"/>
  <p:tag name="MH_LIBRARY" val="GRAPHIC"/>
  <p:tag name="MH_ORDER" val="Isosceles Triangle 20"/>
</p:tagLst>
</file>

<file path=ppt/tags/tag55.xml><?xml version="1.0" encoding="utf-8"?>
<p:tagLst xmlns:p="http://schemas.openxmlformats.org/presentationml/2006/main">
  <p:tag name="MH" val="20170312105711"/>
  <p:tag name="MH_LIBRARY" val="GRAPHIC"/>
  <p:tag name="MH_ORDER" val="Isosceles Triangle 26"/>
</p:tagLst>
</file>

<file path=ppt/tags/tag56.xml><?xml version="1.0" encoding="utf-8"?>
<p:tagLst xmlns:p="http://schemas.openxmlformats.org/presentationml/2006/main">
  <p:tag name="MH" val="20170312105711"/>
  <p:tag name="MH_LIBRARY" val="GRAPHIC"/>
  <p:tag name="MH_ORDER" val="Isosceles Triangle 27"/>
</p:tagLst>
</file>

<file path=ppt/tags/tag57.xml><?xml version="1.0" encoding="utf-8"?>
<p:tagLst xmlns:p="http://schemas.openxmlformats.org/presentationml/2006/main">
  <p:tag name="MH" val="20170312105711"/>
  <p:tag name="MH_LIBRARY" val="GRAPHIC"/>
  <p:tag name="MH_ORDER" val="TextBox 17"/>
</p:tagLst>
</file>

<file path=ppt/tags/tag58.xml><?xml version="1.0" encoding="utf-8"?>
<p:tagLst xmlns:p="http://schemas.openxmlformats.org/presentationml/2006/main">
  <p:tag name="MH" val="20170312105711"/>
  <p:tag name="MH_LIBRARY" val="GRAPHIC"/>
  <p:tag name="MH_ORDER" val="文本框 16"/>
</p:tagLst>
</file>

<file path=ppt/tags/tag59.xml><?xml version="1.0" encoding="utf-8"?>
<p:tagLst xmlns:p="http://schemas.openxmlformats.org/presentationml/2006/main">
  <p:tag name="MH" val="20170317194104"/>
  <p:tag name="MH_LIBRARY" val="GRAPHIC"/>
  <p:tag name="MH_TYPE" val="Other"/>
  <p:tag name="MH_ORDER" val="1"/>
</p:tagLst>
</file>

<file path=ppt/tags/tag60.xml><?xml version="1.0" encoding="utf-8"?>
<p:tagLst xmlns:p="http://schemas.openxmlformats.org/presentationml/2006/main">
  <p:tag name="MH" val="20170317194104"/>
  <p:tag name="MH_LIBRARY" val="GRAPHIC"/>
  <p:tag name="MH_TYPE" val="Other"/>
  <p:tag name="MH_ORDER" val="2"/>
</p:tagLst>
</file>

<file path=ppt/tags/tag61.xml><?xml version="1.0" encoding="utf-8"?>
<p:tagLst xmlns:p="http://schemas.openxmlformats.org/presentationml/2006/main">
  <p:tag name="MH" val="20170317194104"/>
  <p:tag name="MH_LIBRARY" val="GRAPHIC"/>
  <p:tag name="MH_TYPE" val="Other"/>
  <p:tag name="MH_ORDER" val="3"/>
</p:tagLst>
</file>

<file path=ppt/tags/tag62.xml><?xml version="1.0" encoding="utf-8"?>
<p:tagLst xmlns:p="http://schemas.openxmlformats.org/presentationml/2006/main">
  <p:tag name="MH" val="20170317194104"/>
  <p:tag name="MH_LIBRARY" val="GRAPHIC"/>
  <p:tag name="MH_TYPE" val="Other"/>
  <p:tag name="MH_ORDER" val="4"/>
</p:tagLst>
</file>

<file path=ppt/tags/tag63.xml><?xml version="1.0" encoding="utf-8"?>
<p:tagLst xmlns:p="http://schemas.openxmlformats.org/presentationml/2006/main">
  <p:tag name="MH" val="20170317194104"/>
  <p:tag name="MH_LIBRARY" val="GRAPHIC"/>
  <p:tag name="MH_TYPE" val="Other"/>
  <p:tag name="MH_ORDER" val="5"/>
</p:tagLst>
</file>

<file path=ppt/tags/tag64.xml><?xml version="1.0" encoding="utf-8"?>
<p:tagLst xmlns:p="http://schemas.openxmlformats.org/presentationml/2006/main">
  <p:tag name="MH" val="20170317194104"/>
  <p:tag name="MH_LIBRARY" val="GRAPHIC"/>
  <p:tag name="MH_TYPE" val="Other"/>
  <p:tag name="MH_ORDER" val="6"/>
</p:tagLst>
</file>

<file path=ppt/tags/tag65.xml><?xml version="1.0" encoding="utf-8"?>
<p:tagLst xmlns:p="http://schemas.openxmlformats.org/presentationml/2006/main">
  <p:tag name="MH" val="20170317194104"/>
  <p:tag name="MH_LIBRARY" val="GRAPHIC"/>
  <p:tag name="MH_TYPE" val="Other"/>
  <p:tag name="MH_ORDER" val="7"/>
</p:tagLst>
</file>

<file path=ppt/tags/tag66.xml><?xml version="1.0" encoding="utf-8"?>
<p:tagLst xmlns:p="http://schemas.openxmlformats.org/presentationml/2006/main">
  <p:tag name="MH" val="20170317194104"/>
  <p:tag name="MH_LIBRARY" val="GRAPHIC"/>
  <p:tag name="MH_TYPE" val="Other"/>
  <p:tag name="MH_ORDER" val="8"/>
</p:tagLst>
</file>

<file path=ppt/tags/tag67.xml><?xml version="1.0" encoding="utf-8"?>
<p:tagLst xmlns:p="http://schemas.openxmlformats.org/presentationml/2006/main">
  <p:tag name="MH" val="20170317194104"/>
  <p:tag name="MH_LIBRARY" val="GRAPHIC"/>
  <p:tag name="MH_TYPE" val="Other"/>
  <p:tag name="MH_ORDER" val="9"/>
</p:tagLst>
</file>

<file path=ppt/tags/tag68.xml><?xml version="1.0" encoding="utf-8"?>
<p:tagLst xmlns:p="http://schemas.openxmlformats.org/presentationml/2006/main">
  <p:tag name="MH" val="20170317194104"/>
  <p:tag name="MH_LIBRARY" val="GRAPHIC"/>
  <p:tag name="MH_TYPE" val="Other"/>
  <p:tag name="MH_ORDER" val="10"/>
</p:tagLst>
</file>

<file path=ppt/tags/tag69.xml><?xml version="1.0" encoding="utf-8"?>
<p:tagLst xmlns:p="http://schemas.openxmlformats.org/presentationml/2006/main">
  <p:tag name="MH" val="20170317194104"/>
  <p:tag name="MH_LIBRARY" val="GRAPHIC"/>
  <p:tag name="MH_TYPE" val="Other"/>
  <p:tag name="MH_ORDER" val="11"/>
</p:tagLst>
</file>

<file path=ppt/tags/tag70.xml><?xml version="1.0" encoding="utf-8"?>
<p:tagLst xmlns:p="http://schemas.openxmlformats.org/presentationml/2006/main">
  <p:tag name="MH" val="20170317194104"/>
  <p:tag name="MH_LIBRARY" val="GRAPHIC"/>
  <p:tag name="MH_TYPE" val="Other"/>
  <p:tag name="MH_ORDER" val="12"/>
</p:tagLst>
</file>

<file path=ppt/tags/tag71.xml><?xml version="1.0" encoding="utf-8"?>
<p:tagLst xmlns:p="http://schemas.openxmlformats.org/presentationml/2006/main">
  <p:tag name="MH" val="20170317194104"/>
  <p:tag name="MH_LIBRARY" val="GRAPHIC"/>
  <p:tag name="MH_TYPE" val="Title"/>
  <p:tag name="MH_ORDER" val="1"/>
</p:tagLst>
</file>

<file path=ppt/tags/tag72.xml><?xml version="1.0" encoding="utf-8"?>
<p:tagLst xmlns:p="http://schemas.openxmlformats.org/presentationml/2006/main">
  <p:tag name="PA" val="v3.0.1"/>
</p:tagLst>
</file>

<file path=ppt/tags/tag73.xml><?xml version="1.0" encoding="utf-8"?>
<p:tagLst xmlns:p="http://schemas.openxmlformats.org/presentationml/2006/main">
  <p:tag name="MH" val="20170317200126"/>
  <p:tag name="MH_LIBRARY" val="GRAPHIC"/>
  <p:tag name="MH_TYPE" val="Other"/>
  <p:tag name="MH_ORDER" val="1"/>
</p:tagLst>
</file>

<file path=ppt/tags/tag74.xml><?xml version="1.0" encoding="utf-8"?>
<p:tagLst xmlns:p="http://schemas.openxmlformats.org/presentationml/2006/main">
  <p:tag name="MH" val="20170317200126"/>
  <p:tag name="MH_LIBRARY" val="GRAPHIC"/>
  <p:tag name="MH_TYPE" val="Other"/>
  <p:tag name="MH_ORDER" val="2"/>
</p:tagLst>
</file>

<file path=ppt/tags/tag75.xml><?xml version="1.0" encoding="utf-8"?>
<p:tagLst xmlns:p="http://schemas.openxmlformats.org/presentationml/2006/main">
  <p:tag name="MH" val="20170317200126"/>
  <p:tag name="MH_LIBRARY" val="GRAPHIC"/>
  <p:tag name="MH_TYPE" val="SubTitle"/>
  <p:tag name="MH_ORDER" val="4"/>
</p:tagLst>
</file>

<file path=ppt/tags/tag76.xml><?xml version="1.0" encoding="utf-8"?>
<p:tagLst xmlns:p="http://schemas.openxmlformats.org/presentationml/2006/main">
  <p:tag name="MH" val="20170317200126"/>
  <p:tag name="MH_LIBRARY" val="GRAPHIC"/>
  <p:tag name="MH_TYPE" val="Other"/>
  <p:tag name="MH_ORDER" val="3"/>
</p:tagLst>
</file>

<file path=ppt/tags/tag77.xml><?xml version="1.0" encoding="utf-8"?>
<p:tagLst xmlns:p="http://schemas.openxmlformats.org/presentationml/2006/main">
  <p:tag name="MH" val="20170317200126"/>
  <p:tag name="MH_LIBRARY" val="GRAPHIC"/>
  <p:tag name="MH_TYPE" val="SubTitle"/>
  <p:tag name="MH_ORDER" val="3"/>
</p:tagLst>
</file>

<file path=ppt/tags/tag78.xml><?xml version="1.0" encoding="utf-8"?>
<p:tagLst xmlns:p="http://schemas.openxmlformats.org/presentationml/2006/main">
  <p:tag name="MH" val="20170317200126"/>
  <p:tag name="MH_LIBRARY" val="GRAPHIC"/>
  <p:tag name="MH_TYPE" val="Other"/>
  <p:tag name="MH_ORDER" val="4"/>
</p:tagLst>
</file>

<file path=ppt/tags/tag79.xml><?xml version="1.0" encoding="utf-8"?>
<p:tagLst xmlns:p="http://schemas.openxmlformats.org/presentationml/2006/main">
  <p:tag name="MH" val="20170317200126"/>
  <p:tag name="MH_LIBRARY" val="GRAPHIC"/>
  <p:tag name="MH_TYPE" val="SubTitle"/>
  <p:tag name="MH_ORDER" val="2"/>
</p:tagLst>
</file>

<file path=ppt/tags/tag80.xml><?xml version="1.0" encoding="utf-8"?>
<p:tagLst xmlns:p="http://schemas.openxmlformats.org/presentationml/2006/main">
  <p:tag name="MH" val="20170317200126"/>
  <p:tag name="MH_LIBRARY" val="GRAPHIC"/>
  <p:tag name="MH_TYPE" val="Other"/>
  <p:tag name="MH_ORDER" val="5"/>
</p:tagLst>
</file>

<file path=ppt/tags/tag81.xml><?xml version="1.0" encoding="utf-8"?>
<p:tagLst xmlns:p="http://schemas.openxmlformats.org/presentationml/2006/main">
  <p:tag name="MH" val="20170317200126"/>
  <p:tag name="MH_LIBRARY" val="GRAPHIC"/>
  <p:tag name="MH_TYPE" val="SubTitle"/>
  <p:tag name="MH_ORDER" val="1"/>
</p:tagLst>
</file>

<file path=ppt/tags/tag82.xml><?xml version="1.0" encoding="utf-8"?>
<p:tagLst xmlns:p="http://schemas.openxmlformats.org/presentationml/2006/main">
  <p:tag name="PA" val="v3.0.1"/>
</p:tagLst>
</file>

<file path=ppt/tags/tag83.xml><?xml version="1.0" encoding="utf-8"?>
<p:tagLst xmlns:p="http://schemas.openxmlformats.org/presentationml/2006/main">
  <p:tag name="PA" val="v3.0.1"/>
</p:tagLst>
</file>

<file path=ppt/tags/tag84.xml><?xml version="1.0" encoding="utf-8"?>
<p:tagLst xmlns:p="http://schemas.openxmlformats.org/presentationml/2006/main">
  <p:tag name="PA" val="v3.0.1"/>
</p:tagLst>
</file>

<file path=ppt/tags/tag85.xml><?xml version="1.0" encoding="utf-8"?>
<p:tagLst xmlns:p="http://schemas.openxmlformats.org/presentationml/2006/main">
  <p:tag name="PA" val="v3.0.1"/>
</p:tagLst>
</file>

<file path=ppt/tags/tag86.xml><?xml version="1.0" encoding="utf-8"?>
<p:tagLst xmlns:p="http://schemas.openxmlformats.org/presentationml/2006/main">
  <p:tag name="PA" val="v3.0.1"/>
</p:tagLst>
</file>

<file path=ppt/tags/tag87.xml><?xml version="1.0" encoding="utf-8"?>
<p:tagLst xmlns:p="http://schemas.openxmlformats.org/presentationml/2006/main">
  <p:tag name="PA" val="v3.0.1"/>
</p:tagLst>
</file>

<file path=ppt/tags/tag88.xml><?xml version="1.0" encoding="utf-8"?>
<p:tagLst xmlns:p="http://schemas.openxmlformats.org/presentationml/2006/main">
  <p:tag name="PA" val="v3.0.1"/>
</p:tagLst>
</file>

<file path=ppt/tags/tag89.xml><?xml version="1.0" encoding="utf-8"?>
<p:tagLst xmlns:p="http://schemas.openxmlformats.org/presentationml/2006/main">
  <p:tag name="PA" val="v3.0.1"/>
</p:tagLst>
</file>

<file path=ppt/tags/tag90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3081</Words>
  <Application>WPS 演示</Application>
  <PresentationFormat>宽屏</PresentationFormat>
  <Paragraphs>421</Paragraphs>
  <Slides>25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Broadway</vt:lpstr>
      <vt:lpstr>Calibri</vt:lpstr>
      <vt:lpstr>Meiryo UI</vt:lpstr>
      <vt:lpstr>Broadway</vt:lpstr>
      <vt:lpstr>微软雅黑</vt:lpstr>
      <vt:lpstr>Blackadder ITC</vt:lpstr>
      <vt:lpstr>Jokerman</vt:lpstr>
      <vt:lpstr>Impact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点击此处添加标题</vt:lpstr>
      <vt:lpstr>点击此处添加标题</vt:lpstr>
      <vt:lpstr>点击此处添加标题</vt:lpstr>
      <vt:lpstr>点击此处添加标题</vt:lpstr>
      <vt:lpstr>PowerPoint 演示文稿</vt:lpstr>
      <vt:lpstr>点击此处添加标题</vt:lpstr>
      <vt:lpstr>点击此处添加标题</vt:lpstr>
      <vt:lpstr>点击此处添加标题</vt:lpstr>
      <vt:lpstr>点击此处添加标题</vt:lpstr>
      <vt:lpstr>PowerPoint 演示文稿</vt:lpstr>
      <vt:lpstr>点击此处添加标题</vt:lpstr>
      <vt:lpstr>点击此处添加标题</vt:lpstr>
      <vt:lpstr>点击此处添加标题</vt:lpstr>
      <vt:lpstr>点击此处添加标题</vt:lpstr>
      <vt:lpstr>点击此处添加标题</vt:lpstr>
      <vt:lpstr>点击此处添加标题</vt:lpstr>
      <vt:lpstr>PowerPoint 演示文稿</vt:lpstr>
      <vt:lpstr>点击此处添加标题</vt:lpstr>
      <vt:lpstr>点击此处添加标题</vt:lpstr>
      <vt:lpstr>点击此处添加标题</vt:lpstr>
      <vt:lpstr>点击此处添加标题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拉普耶鲁</cp:lastModifiedBy>
  <cp:revision>334</cp:revision>
  <dcterms:created xsi:type="dcterms:W3CDTF">2017-03-16T15:08:00Z</dcterms:created>
  <dcterms:modified xsi:type="dcterms:W3CDTF">2018-05-07T03:19:10Z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