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7" r:id="rId2"/>
    <p:sldId id="258" r:id="rId3"/>
    <p:sldId id="259" r:id="rId4"/>
    <p:sldId id="261" r:id="rId5"/>
    <p:sldId id="260" r:id="rId6"/>
    <p:sldId id="287" r:id="rId7"/>
    <p:sldId id="288" r:id="rId8"/>
    <p:sldId id="263" r:id="rId9"/>
    <p:sldId id="262" r:id="rId10"/>
    <p:sldId id="291" r:id="rId11"/>
    <p:sldId id="264" r:id="rId12"/>
    <p:sldId id="265" r:id="rId13"/>
    <p:sldId id="266" r:id="rId14"/>
    <p:sldId id="267" r:id="rId15"/>
    <p:sldId id="268" r:id="rId16"/>
    <p:sldId id="290" r:id="rId17"/>
    <p:sldId id="269" r:id="rId18"/>
    <p:sldId id="270" r:id="rId19"/>
    <p:sldId id="271" r:id="rId20"/>
    <p:sldId id="289" r:id="rId21"/>
    <p:sldId id="272" r:id="rId22"/>
    <p:sldId id="277" r:id="rId23"/>
    <p:sldId id="276" r:id="rId24"/>
    <p:sldId id="278" r:id="rId25"/>
    <p:sldId id="273" r:id="rId26"/>
    <p:sldId id="274" r:id="rId27"/>
    <p:sldId id="275" r:id="rId28"/>
    <p:sldId id="279" r:id="rId29"/>
    <p:sldId id="280" r:id="rId30"/>
    <p:sldId id="281" r:id="rId31"/>
    <p:sldId id="282" r:id="rId32"/>
    <p:sldId id="286" r:id="rId33"/>
    <p:sldId id="292" r:id="rId34"/>
    <p:sldId id="293" r:id="rId3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86AE"/>
    <a:srgbClr val="5294BA"/>
    <a:srgbClr val="6AA4C4"/>
    <a:srgbClr val="23B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870" y="126"/>
      </p:cViewPr>
      <p:guideLst>
        <p:guide orient="horz" pos="2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FAC8-256A-41C1-A953-7BC1346C89B1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21FAF-9649-42DA-91A5-8EB31004165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21FAF-9649-42DA-91A5-8EB31004165C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3" b="11760"/>
          <a:stretch>
            <a:fillRect/>
          </a:stretch>
        </p:blipFill>
        <p:spPr>
          <a:xfrm>
            <a:off x="0" y="0"/>
            <a:ext cx="12192000" cy="471696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53" y="4500757"/>
            <a:ext cx="12192000" cy="11875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53" y="4619511"/>
            <a:ext cx="12192000" cy="2238489"/>
          </a:xfrm>
          <a:prstGeom prst="rect">
            <a:avLst/>
          </a:prstGeom>
          <a:solidFill>
            <a:srgbClr val="52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378202" y="4831725"/>
            <a:ext cx="943559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500" b="1" spc="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医学</a:t>
            </a:r>
            <a:r>
              <a:rPr lang="en-US" altLang="zh-CN" sz="7500" b="1" spc="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7500" b="1" spc="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医疗</a:t>
            </a:r>
            <a:r>
              <a:rPr lang="en-US" altLang="zh-CN" sz="7500" b="1" spc="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7500" b="1" spc="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医生</a:t>
            </a:r>
            <a:r>
              <a:rPr lang="en-US" altLang="zh-CN" sz="7500" b="1" spc="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endParaRPr lang="zh-CN" altLang="en-US" sz="7500" b="1" spc="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28"/>
          <p:cNvSpPr txBox="1"/>
          <p:nvPr/>
        </p:nvSpPr>
        <p:spPr>
          <a:xfrm>
            <a:off x="2730493" y="6092409"/>
            <a:ext cx="67313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医学医疗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医学研究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]     [ 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医疗手术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医院专用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  ]  </a:t>
            </a:r>
            <a:endParaRPr lang="zh-CN" altLang="en-US" sz="2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charset="-122"/>
              <a:cs typeface="+mn-ea"/>
            </a:endParaRPr>
          </a:p>
        </p:txBody>
      </p:sp>
      <p:pic>
        <p:nvPicPr>
          <p:cNvPr id="15" name="5000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-1110873" y="-487363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121">
        <p:fade/>
      </p:transition>
    </mc:Choice>
    <mc:Fallback xmlns="">
      <p:transition spd="med" advTm="61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53" y="0"/>
            <a:ext cx="12190413" cy="192066"/>
          </a:xfrm>
          <a:prstGeom prst="rect">
            <a:avLst/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53" y="6667522"/>
            <a:ext cx="12190413" cy="192066"/>
          </a:xfrm>
          <a:prstGeom prst="rect">
            <a:avLst/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40"/>
          <p:cNvGrpSpPr/>
          <p:nvPr/>
        </p:nvGrpSpPr>
        <p:grpSpPr>
          <a:xfrm>
            <a:off x="3669665" y="2155825"/>
            <a:ext cx="4511675" cy="601980"/>
            <a:chOff x="2999580" y="1408491"/>
            <a:chExt cx="3763403" cy="561604"/>
          </a:xfrm>
          <a:solidFill>
            <a:schemeClr val="accent1"/>
          </a:solidFill>
        </p:grpSpPr>
        <p:sp>
          <p:nvSpPr>
            <p:cNvPr id="5" name="圆角矩形 4"/>
            <p:cNvSpPr/>
            <p:nvPr/>
          </p:nvSpPr>
          <p:spPr>
            <a:xfrm>
              <a:off x="2999580" y="1408491"/>
              <a:ext cx="3763403" cy="561604"/>
            </a:xfrm>
            <a:prstGeom prst="roundRect">
              <a:avLst>
                <a:gd name="adj" fmla="val 50000"/>
              </a:avLst>
            </a:prstGeom>
            <a:solidFill>
              <a:srgbClr val="4C86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单击添加标题文字</a:t>
              </a:r>
            </a:p>
          </p:txBody>
        </p:sp>
        <p:sp>
          <p:nvSpPr>
            <p:cNvPr id="6" name="KSO_Shape"/>
            <p:cNvSpPr/>
            <p:nvPr/>
          </p:nvSpPr>
          <p:spPr>
            <a:xfrm>
              <a:off x="6309117" y="1563638"/>
              <a:ext cx="252000" cy="252000"/>
            </a:xfrm>
            <a:custGeom>
              <a:avLst/>
              <a:gdLst>
                <a:gd name="connsiteX0" fmla="*/ 363514 w 648072"/>
                <a:gd name="connsiteY0" fmla="*/ 144016 h 648072"/>
                <a:gd name="connsiteX1" fmla="*/ 543534 w 648072"/>
                <a:gd name="connsiteY1" fmla="*/ 324036 h 648072"/>
                <a:gd name="connsiteX2" fmla="*/ 363514 w 648072"/>
                <a:gd name="connsiteY2" fmla="*/ 504056 h 648072"/>
                <a:gd name="connsiteX3" fmla="*/ 363514 w 648072"/>
                <a:gd name="connsiteY3" fmla="*/ 414046 h 648072"/>
                <a:gd name="connsiteX4" fmla="*/ 104538 w 648072"/>
                <a:gd name="connsiteY4" fmla="*/ 414046 h 648072"/>
                <a:gd name="connsiteX5" fmla="*/ 104538 w 648072"/>
                <a:gd name="connsiteY5" fmla="*/ 234026 h 648072"/>
                <a:gd name="connsiteX6" fmla="*/ 363514 w 648072"/>
                <a:gd name="connsiteY6" fmla="*/ 234026 h 648072"/>
                <a:gd name="connsiteX7" fmla="*/ 324036 w 648072"/>
                <a:gd name="connsiteY7" fmla="*/ 37381 h 648072"/>
                <a:gd name="connsiteX8" fmla="*/ 37381 w 648072"/>
                <a:gd name="connsiteY8" fmla="*/ 324036 h 648072"/>
                <a:gd name="connsiteX9" fmla="*/ 324036 w 648072"/>
                <a:gd name="connsiteY9" fmla="*/ 610691 h 648072"/>
                <a:gd name="connsiteX10" fmla="*/ 610691 w 648072"/>
                <a:gd name="connsiteY10" fmla="*/ 324036 h 648072"/>
                <a:gd name="connsiteX11" fmla="*/ 324036 w 648072"/>
                <a:gd name="connsiteY11" fmla="*/ 37381 h 648072"/>
                <a:gd name="connsiteX12" fmla="*/ 324036 w 648072"/>
                <a:gd name="connsiteY12" fmla="*/ 0 h 648072"/>
                <a:gd name="connsiteX13" fmla="*/ 648072 w 648072"/>
                <a:gd name="connsiteY13" fmla="*/ 324036 h 648072"/>
                <a:gd name="connsiteX14" fmla="*/ 324036 w 648072"/>
                <a:gd name="connsiteY14" fmla="*/ 648072 h 648072"/>
                <a:gd name="connsiteX15" fmla="*/ 0 w 648072"/>
                <a:gd name="connsiteY15" fmla="*/ 324036 h 648072"/>
                <a:gd name="connsiteX16" fmla="*/ 324036 w 648072"/>
                <a:gd name="connsiteY16" fmla="*/ 0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8072" h="648072">
                  <a:moveTo>
                    <a:pt x="363514" y="144016"/>
                  </a:moveTo>
                  <a:lnTo>
                    <a:pt x="543534" y="324036"/>
                  </a:lnTo>
                  <a:lnTo>
                    <a:pt x="363514" y="504056"/>
                  </a:lnTo>
                  <a:lnTo>
                    <a:pt x="363514" y="414046"/>
                  </a:lnTo>
                  <a:lnTo>
                    <a:pt x="104538" y="414046"/>
                  </a:lnTo>
                  <a:lnTo>
                    <a:pt x="104538" y="234026"/>
                  </a:lnTo>
                  <a:lnTo>
                    <a:pt x="363514" y="234026"/>
                  </a:lnTo>
                  <a:close/>
                  <a:moveTo>
                    <a:pt x="324036" y="37381"/>
                  </a:moveTo>
                  <a:cubicBezTo>
                    <a:pt x="165721" y="37381"/>
                    <a:pt x="37381" y="165721"/>
                    <a:pt x="37381" y="324036"/>
                  </a:cubicBezTo>
                  <a:cubicBezTo>
                    <a:pt x="37381" y="482351"/>
                    <a:pt x="165721" y="610691"/>
                    <a:pt x="324036" y="610691"/>
                  </a:cubicBezTo>
                  <a:cubicBezTo>
                    <a:pt x="482351" y="610691"/>
                    <a:pt x="610691" y="482351"/>
                    <a:pt x="610691" y="324036"/>
                  </a:cubicBezTo>
                  <a:cubicBezTo>
                    <a:pt x="610691" y="165721"/>
                    <a:pt x="482351" y="37381"/>
                    <a:pt x="324036" y="37381"/>
                  </a:cubicBezTo>
                  <a:close/>
                  <a:moveTo>
                    <a:pt x="324036" y="0"/>
                  </a:moveTo>
                  <a:cubicBezTo>
                    <a:pt x="502996" y="0"/>
                    <a:pt x="648072" y="145076"/>
                    <a:pt x="648072" y="324036"/>
                  </a:cubicBezTo>
                  <a:cubicBezTo>
                    <a:pt x="648072" y="502996"/>
                    <a:pt x="502996" y="648072"/>
                    <a:pt x="324036" y="648072"/>
                  </a:cubicBezTo>
                  <a:cubicBezTo>
                    <a:pt x="145076" y="648072"/>
                    <a:pt x="0" y="502996"/>
                    <a:pt x="0" y="324036"/>
                  </a:cubicBezTo>
                  <a:cubicBezTo>
                    <a:pt x="0" y="145076"/>
                    <a:pt x="145076" y="0"/>
                    <a:pt x="3240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00" b="1"/>
            </a:p>
          </p:txBody>
        </p:sp>
      </p:grpSp>
      <p:grpSp>
        <p:nvGrpSpPr>
          <p:cNvPr id="7" name="组合 43"/>
          <p:cNvGrpSpPr/>
          <p:nvPr/>
        </p:nvGrpSpPr>
        <p:grpSpPr>
          <a:xfrm>
            <a:off x="3669677" y="3049085"/>
            <a:ext cx="4512278" cy="644917"/>
            <a:chOff x="3007001" y="2207189"/>
            <a:chExt cx="3930783" cy="561604"/>
          </a:xfrm>
          <a:solidFill>
            <a:schemeClr val="accent1"/>
          </a:solidFill>
        </p:grpSpPr>
        <p:sp>
          <p:nvSpPr>
            <p:cNvPr id="8" name="圆角矩形 7"/>
            <p:cNvSpPr/>
            <p:nvPr/>
          </p:nvSpPr>
          <p:spPr>
            <a:xfrm>
              <a:off x="3007001" y="2207189"/>
              <a:ext cx="3930783" cy="561604"/>
            </a:xfrm>
            <a:prstGeom prst="roundRect">
              <a:avLst>
                <a:gd name="adj" fmla="val 50000"/>
              </a:avLst>
            </a:prstGeom>
            <a:solidFill>
              <a:srgbClr val="4C86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单击添加标题文字</a:t>
              </a:r>
            </a:p>
          </p:txBody>
        </p:sp>
        <p:sp>
          <p:nvSpPr>
            <p:cNvPr id="9" name="KSO_Shape"/>
            <p:cNvSpPr/>
            <p:nvPr/>
          </p:nvSpPr>
          <p:spPr>
            <a:xfrm>
              <a:off x="6480212" y="2355726"/>
              <a:ext cx="252000" cy="252000"/>
            </a:xfrm>
            <a:custGeom>
              <a:avLst/>
              <a:gdLst>
                <a:gd name="connsiteX0" fmla="*/ 363514 w 648072"/>
                <a:gd name="connsiteY0" fmla="*/ 144016 h 648072"/>
                <a:gd name="connsiteX1" fmla="*/ 543534 w 648072"/>
                <a:gd name="connsiteY1" fmla="*/ 324036 h 648072"/>
                <a:gd name="connsiteX2" fmla="*/ 363514 w 648072"/>
                <a:gd name="connsiteY2" fmla="*/ 504056 h 648072"/>
                <a:gd name="connsiteX3" fmla="*/ 363514 w 648072"/>
                <a:gd name="connsiteY3" fmla="*/ 414046 h 648072"/>
                <a:gd name="connsiteX4" fmla="*/ 104538 w 648072"/>
                <a:gd name="connsiteY4" fmla="*/ 414046 h 648072"/>
                <a:gd name="connsiteX5" fmla="*/ 104538 w 648072"/>
                <a:gd name="connsiteY5" fmla="*/ 234026 h 648072"/>
                <a:gd name="connsiteX6" fmla="*/ 363514 w 648072"/>
                <a:gd name="connsiteY6" fmla="*/ 234026 h 648072"/>
                <a:gd name="connsiteX7" fmla="*/ 324036 w 648072"/>
                <a:gd name="connsiteY7" fmla="*/ 37381 h 648072"/>
                <a:gd name="connsiteX8" fmla="*/ 37381 w 648072"/>
                <a:gd name="connsiteY8" fmla="*/ 324036 h 648072"/>
                <a:gd name="connsiteX9" fmla="*/ 324036 w 648072"/>
                <a:gd name="connsiteY9" fmla="*/ 610691 h 648072"/>
                <a:gd name="connsiteX10" fmla="*/ 610691 w 648072"/>
                <a:gd name="connsiteY10" fmla="*/ 324036 h 648072"/>
                <a:gd name="connsiteX11" fmla="*/ 324036 w 648072"/>
                <a:gd name="connsiteY11" fmla="*/ 37381 h 648072"/>
                <a:gd name="connsiteX12" fmla="*/ 324036 w 648072"/>
                <a:gd name="connsiteY12" fmla="*/ 0 h 648072"/>
                <a:gd name="connsiteX13" fmla="*/ 648072 w 648072"/>
                <a:gd name="connsiteY13" fmla="*/ 324036 h 648072"/>
                <a:gd name="connsiteX14" fmla="*/ 324036 w 648072"/>
                <a:gd name="connsiteY14" fmla="*/ 648072 h 648072"/>
                <a:gd name="connsiteX15" fmla="*/ 0 w 648072"/>
                <a:gd name="connsiteY15" fmla="*/ 324036 h 648072"/>
                <a:gd name="connsiteX16" fmla="*/ 324036 w 648072"/>
                <a:gd name="connsiteY16" fmla="*/ 0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8072" h="648072">
                  <a:moveTo>
                    <a:pt x="363514" y="144016"/>
                  </a:moveTo>
                  <a:lnTo>
                    <a:pt x="543534" y="324036"/>
                  </a:lnTo>
                  <a:lnTo>
                    <a:pt x="363514" y="504056"/>
                  </a:lnTo>
                  <a:lnTo>
                    <a:pt x="363514" y="414046"/>
                  </a:lnTo>
                  <a:lnTo>
                    <a:pt x="104538" y="414046"/>
                  </a:lnTo>
                  <a:lnTo>
                    <a:pt x="104538" y="234026"/>
                  </a:lnTo>
                  <a:lnTo>
                    <a:pt x="363514" y="234026"/>
                  </a:lnTo>
                  <a:close/>
                  <a:moveTo>
                    <a:pt x="324036" y="37381"/>
                  </a:moveTo>
                  <a:cubicBezTo>
                    <a:pt x="165721" y="37381"/>
                    <a:pt x="37381" y="165721"/>
                    <a:pt x="37381" y="324036"/>
                  </a:cubicBezTo>
                  <a:cubicBezTo>
                    <a:pt x="37381" y="482351"/>
                    <a:pt x="165721" y="610691"/>
                    <a:pt x="324036" y="610691"/>
                  </a:cubicBezTo>
                  <a:cubicBezTo>
                    <a:pt x="482351" y="610691"/>
                    <a:pt x="610691" y="482351"/>
                    <a:pt x="610691" y="324036"/>
                  </a:cubicBezTo>
                  <a:cubicBezTo>
                    <a:pt x="610691" y="165721"/>
                    <a:pt x="482351" y="37381"/>
                    <a:pt x="324036" y="37381"/>
                  </a:cubicBezTo>
                  <a:close/>
                  <a:moveTo>
                    <a:pt x="324036" y="0"/>
                  </a:moveTo>
                  <a:cubicBezTo>
                    <a:pt x="502996" y="0"/>
                    <a:pt x="648072" y="145076"/>
                    <a:pt x="648072" y="324036"/>
                  </a:cubicBezTo>
                  <a:cubicBezTo>
                    <a:pt x="648072" y="502996"/>
                    <a:pt x="502996" y="648072"/>
                    <a:pt x="324036" y="648072"/>
                  </a:cubicBezTo>
                  <a:cubicBezTo>
                    <a:pt x="145076" y="648072"/>
                    <a:pt x="0" y="502996"/>
                    <a:pt x="0" y="324036"/>
                  </a:cubicBezTo>
                  <a:cubicBezTo>
                    <a:pt x="0" y="145076"/>
                    <a:pt x="145076" y="0"/>
                    <a:pt x="3240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00" b="1"/>
            </a:p>
          </p:txBody>
        </p:sp>
      </p:grpSp>
      <p:grpSp>
        <p:nvGrpSpPr>
          <p:cNvPr id="10" name="组合 46"/>
          <p:cNvGrpSpPr/>
          <p:nvPr/>
        </p:nvGrpSpPr>
        <p:grpSpPr>
          <a:xfrm>
            <a:off x="3669677" y="3951572"/>
            <a:ext cx="4512278" cy="644917"/>
            <a:chOff x="3007001" y="2993168"/>
            <a:chExt cx="3930783" cy="561604"/>
          </a:xfrm>
          <a:solidFill>
            <a:schemeClr val="accent1"/>
          </a:solidFill>
        </p:grpSpPr>
        <p:sp>
          <p:nvSpPr>
            <p:cNvPr id="11" name="圆角矩形 10"/>
            <p:cNvSpPr/>
            <p:nvPr/>
          </p:nvSpPr>
          <p:spPr>
            <a:xfrm>
              <a:off x="3007001" y="2993168"/>
              <a:ext cx="3930783" cy="561604"/>
            </a:xfrm>
            <a:prstGeom prst="roundRect">
              <a:avLst>
                <a:gd name="adj" fmla="val 50000"/>
              </a:avLst>
            </a:prstGeom>
            <a:solidFill>
              <a:srgbClr val="4C86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单击添加标题文字</a:t>
              </a:r>
            </a:p>
          </p:txBody>
        </p:sp>
        <p:sp>
          <p:nvSpPr>
            <p:cNvPr id="12" name="KSO_Shape"/>
            <p:cNvSpPr/>
            <p:nvPr/>
          </p:nvSpPr>
          <p:spPr>
            <a:xfrm>
              <a:off x="6480212" y="3219822"/>
              <a:ext cx="252000" cy="252000"/>
            </a:xfrm>
            <a:custGeom>
              <a:avLst/>
              <a:gdLst>
                <a:gd name="connsiteX0" fmla="*/ 363514 w 648072"/>
                <a:gd name="connsiteY0" fmla="*/ 144016 h 648072"/>
                <a:gd name="connsiteX1" fmla="*/ 543534 w 648072"/>
                <a:gd name="connsiteY1" fmla="*/ 324036 h 648072"/>
                <a:gd name="connsiteX2" fmla="*/ 363514 w 648072"/>
                <a:gd name="connsiteY2" fmla="*/ 504056 h 648072"/>
                <a:gd name="connsiteX3" fmla="*/ 363514 w 648072"/>
                <a:gd name="connsiteY3" fmla="*/ 414046 h 648072"/>
                <a:gd name="connsiteX4" fmla="*/ 104538 w 648072"/>
                <a:gd name="connsiteY4" fmla="*/ 414046 h 648072"/>
                <a:gd name="connsiteX5" fmla="*/ 104538 w 648072"/>
                <a:gd name="connsiteY5" fmla="*/ 234026 h 648072"/>
                <a:gd name="connsiteX6" fmla="*/ 363514 w 648072"/>
                <a:gd name="connsiteY6" fmla="*/ 234026 h 648072"/>
                <a:gd name="connsiteX7" fmla="*/ 324036 w 648072"/>
                <a:gd name="connsiteY7" fmla="*/ 37381 h 648072"/>
                <a:gd name="connsiteX8" fmla="*/ 37381 w 648072"/>
                <a:gd name="connsiteY8" fmla="*/ 324036 h 648072"/>
                <a:gd name="connsiteX9" fmla="*/ 324036 w 648072"/>
                <a:gd name="connsiteY9" fmla="*/ 610691 h 648072"/>
                <a:gd name="connsiteX10" fmla="*/ 610691 w 648072"/>
                <a:gd name="connsiteY10" fmla="*/ 324036 h 648072"/>
                <a:gd name="connsiteX11" fmla="*/ 324036 w 648072"/>
                <a:gd name="connsiteY11" fmla="*/ 37381 h 648072"/>
                <a:gd name="connsiteX12" fmla="*/ 324036 w 648072"/>
                <a:gd name="connsiteY12" fmla="*/ 0 h 648072"/>
                <a:gd name="connsiteX13" fmla="*/ 648072 w 648072"/>
                <a:gd name="connsiteY13" fmla="*/ 324036 h 648072"/>
                <a:gd name="connsiteX14" fmla="*/ 324036 w 648072"/>
                <a:gd name="connsiteY14" fmla="*/ 648072 h 648072"/>
                <a:gd name="connsiteX15" fmla="*/ 0 w 648072"/>
                <a:gd name="connsiteY15" fmla="*/ 324036 h 648072"/>
                <a:gd name="connsiteX16" fmla="*/ 324036 w 648072"/>
                <a:gd name="connsiteY16" fmla="*/ 0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8072" h="648072">
                  <a:moveTo>
                    <a:pt x="363514" y="144016"/>
                  </a:moveTo>
                  <a:lnTo>
                    <a:pt x="543534" y="324036"/>
                  </a:lnTo>
                  <a:lnTo>
                    <a:pt x="363514" y="504056"/>
                  </a:lnTo>
                  <a:lnTo>
                    <a:pt x="363514" y="414046"/>
                  </a:lnTo>
                  <a:lnTo>
                    <a:pt x="104538" y="414046"/>
                  </a:lnTo>
                  <a:lnTo>
                    <a:pt x="104538" y="234026"/>
                  </a:lnTo>
                  <a:lnTo>
                    <a:pt x="363514" y="234026"/>
                  </a:lnTo>
                  <a:close/>
                  <a:moveTo>
                    <a:pt x="324036" y="37381"/>
                  </a:moveTo>
                  <a:cubicBezTo>
                    <a:pt x="165721" y="37381"/>
                    <a:pt x="37381" y="165721"/>
                    <a:pt x="37381" y="324036"/>
                  </a:cubicBezTo>
                  <a:cubicBezTo>
                    <a:pt x="37381" y="482351"/>
                    <a:pt x="165721" y="610691"/>
                    <a:pt x="324036" y="610691"/>
                  </a:cubicBezTo>
                  <a:cubicBezTo>
                    <a:pt x="482351" y="610691"/>
                    <a:pt x="610691" y="482351"/>
                    <a:pt x="610691" y="324036"/>
                  </a:cubicBezTo>
                  <a:cubicBezTo>
                    <a:pt x="610691" y="165721"/>
                    <a:pt x="482351" y="37381"/>
                    <a:pt x="324036" y="37381"/>
                  </a:cubicBezTo>
                  <a:close/>
                  <a:moveTo>
                    <a:pt x="324036" y="0"/>
                  </a:moveTo>
                  <a:cubicBezTo>
                    <a:pt x="502996" y="0"/>
                    <a:pt x="648072" y="145076"/>
                    <a:pt x="648072" y="324036"/>
                  </a:cubicBezTo>
                  <a:cubicBezTo>
                    <a:pt x="648072" y="502996"/>
                    <a:pt x="502996" y="648072"/>
                    <a:pt x="324036" y="648072"/>
                  </a:cubicBezTo>
                  <a:cubicBezTo>
                    <a:pt x="145076" y="648072"/>
                    <a:pt x="0" y="502996"/>
                    <a:pt x="0" y="324036"/>
                  </a:cubicBezTo>
                  <a:cubicBezTo>
                    <a:pt x="0" y="145076"/>
                    <a:pt x="145076" y="0"/>
                    <a:pt x="3240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00" b="1"/>
            </a:p>
          </p:txBody>
        </p:sp>
      </p:grpSp>
      <p:grpSp>
        <p:nvGrpSpPr>
          <p:cNvPr id="13" name="组合 49"/>
          <p:cNvGrpSpPr/>
          <p:nvPr/>
        </p:nvGrpSpPr>
        <p:grpSpPr>
          <a:xfrm>
            <a:off x="3669677" y="4867559"/>
            <a:ext cx="4512278" cy="644917"/>
            <a:chOff x="3007001" y="3779147"/>
            <a:chExt cx="3930783" cy="561604"/>
          </a:xfrm>
          <a:solidFill>
            <a:schemeClr val="accent1"/>
          </a:solidFill>
        </p:grpSpPr>
        <p:sp>
          <p:nvSpPr>
            <p:cNvPr id="14" name="圆角矩形 6"/>
            <p:cNvSpPr/>
            <p:nvPr/>
          </p:nvSpPr>
          <p:spPr>
            <a:xfrm>
              <a:off x="3007001" y="3779147"/>
              <a:ext cx="3930783" cy="561604"/>
            </a:xfrm>
            <a:prstGeom prst="roundRect">
              <a:avLst>
                <a:gd name="adj" fmla="val 50000"/>
              </a:avLst>
            </a:prstGeom>
            <a:solidFill>
              <a:srgbClr val="4C86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1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单击添加标题文字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KSO_Shape"/>
            <p:cNvSpPr/>
            <p:nvPr/>
          </p:nvSpPr>
          <p:spPr>
            <a:xfrm>
              <a:off x="6480212" y="3939902"/>
              <a:ext cx="252000" cy="252000"/>
            </a:xfrm>
            <a:custGeom>
              <a:avLst/>
              <a:gdLst>
                <a:gd name="connsiteX0" fmla="*/ 363514 w 648072"/>
                <a:gd name="connsiteY0" fmla="*/ 144016 h 648072"/>
                <a:gd name="connsiteX1" fmla="*/ 543534 w 648072"/>
                <a:gd name="connsiteY1" fmla="*/ 324036 h 648072"/>
                <a:gd name="connsiteX2" fmla="*/ 363514 w 648072"/>
                <a:gd name="connsiteY2" fmla="*/ 504056 h 648072"/>
                <a:gd name="connsiteX3" fmla="*/ 363514 w 648072"/>
                <a:gd name="connsiteY3" fmla="*/ 414046 h 648072"/>
                <a:gd name="connsiteX4" fmla="*/ 104538 w 648072"/>
                <a:gd name="connsiteY4" fmla="*/ 414046 h 648072"/>
                <a:gd name="connsiteX5" fmla="*/ 104538 w 648072"/>
                <a:gd name="connsiteY5" fmla="*/ 234026 h 648072"/>
                <a:gd name="connsiteX6" fmla="*/ 363514 w 648072"/>
                <a:gd name="connsiteY6" fmla="*/ 234026 h 648072"/>
                <a:gd name="connsiteX7" fmla="*/ 324036 w 648072"/>
                <a:gd name="connsiteY7" fmla="*/ 37381 h 648072"/>
                <a:gd name="connsiteX8" fmla="*/ 37381 w 648072"/>
                <a:gd name="connsiteY8" fmla="*/ 324036 h 648072"/>
                <a:gd name="connsiteX9" fmla="*/ 324036 w 648072"/>
                <a:gd name="connsiteY9" fmla="*/ 610691 h 648072"/>
                <a:gd name="connsiteX10" fmla="*/ 610691 w 648072"/>
                <a:gd name="connsiteY10" fmla="*/ 324036 h 648072"/>
                <a:gd name="connsiteX11" fmla="*/ 324036 w 648072"/>
                <a:gd name="connsiteY11" fmla="*/ 37381 h 648072"/>
                <a:gd name="connsiteX12" fmla="*/ 324036 w 648072"/>
                <a:gd name="connsiteY12" fmla="*/ 0 h 648072"/>
                <a:gd name="connsiteX13" fmla="*/ 648072 w 648072"/>
                <a:gd name="connsiteY13" fmla="*/ 324036 h 648072"/>
                <a:gd name="connsiteX14" fmla="*/ 324036 w 648072"/>
                <a:gd name="connsiteY14" fmla="*/ 648072 h 648072"/>
                <a:gd name="connsiteX15" fmla="*/ 0 w 648072"/>
                <a:gd name="connsiteY15" fmla="*/ 324036 h 648072"/>
                <a:gd name="connsiteX16" fmla="*/ 324036 w 648072"/>
                <a:gd name="connsiteY16" fmla="*/ 0 h 648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48072" h="648072">
                  <a:moveTo>
                    <a:pt x="363514" y="144016"/>
                  </a:moveTo>
                  <a:lnTo>
                    <a:pt x="543534" y="324036"/>
                  </a:lnTo>
                  <a:lnTo>
                    <a:pt x="363514" y="504056"/>
                  </a:lnTo>
                  <a:lnTo>
                    <a:pt x="363514" y="414046"/>
                  </a:lnTo>
                  <a:lnTo>
                    <a:pt x="104538" y="414046"/>
                  </a:lnTo>
                  <a:lnTo>
                    <a:pt x="104538" y="234026"/>
                  </a:lnTo>
                  <a:lnTo>
                    <a:pt x="363514" y="234026"/>
                  </a:lnTo>
                  <a:close/>
                  <a:moveTo>
                    <a:pt x="324036" y="37381"/>
                  </a:moveTo>
                  <a:cubicBezTo>
                    <a:pt x="165721" y="37381"/>
                    <a:pt x="37381" y="165721"/>
                    <a:pt x="37381" y="324036"/>
                  </a:cubicBezTo>
                  <a:cubicBezTo>
                    <a:pt x="37381" y="482351"/>
                    <a:pt x="165721" y="610691"/>
                    <a:pt x="324036" y="610691"/>
                  </a:cubicBezTo>
                  <a:cubicBezTo>
                    <a:pt x="482351" y="610691"/>
                    <a:pt x="610691" y="482351"/>
                    <a:pt x="610691" y="324036"/>
                  </a:cubicBezTo>
                  <a:cubicBezTo>
                    <a:pt x="610691" y="165721"/>
                    <a:pt x="482351" y="37381"/>
                    <a:pt x="324036" y="37381"/>
                  </a:cubicBezTo>
                  <a:close/>
                  <a:moveTo>
                    <a:pt x="324036" y="0"/>
                  </a:moveTo>
                  <a:cubicBezTo>
                    <a:pt x="502996" y="0"/>
                    <a:pt x="648072" y="145076"/>
                    <a:pt x="648072" y="324036"/>
                  </a:cubicBezTo>
                  <a:cubicBezTo>
                    <a:pt x="648072" y="502996"/>
                    <a:pt x="502996" y="648072"/>
                    <a:pt x="324036" y="648072"/>
                  </a:cubicBezTo>
                  <a:cubicBezTo>
                    <a:pt x="145076" y="648072"/>
                    <a:pt x="0" y="502996"/>
                    <a:pt x="0" y="324036"/>
                  </a:cubicBezTo>
                  <a:cubicBezTo>
                    <a:pt x="0" y="145076"/>
                    <a:pt x="145076" y="0"/>
                    <a:pt x="3240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100" b="1"/>
            </a:p>
          </p:txBody>
        </p:sp>
      </p:grpSp>
      <p:grpSp>
        <p:nvGrpSpPr>
          <p:cNvPr id="16" name="组合 52"/>
          <p:cNvGrpSpPr/>
          <p:nvPr/>
        </p:nvGrpSpPr>
        <p:grpSpPr>
          <a:xfrm>
            <a:off x="3356115" y="2085334"/>
            <a:ext cx="716313" cy="716573"/>
            <a:chOff x="2915816" y="813945"/>
            <a:chExt cx="624004" cy="624004"/>
          </a:xfrm>
          <a:solidFill>
            <a:srgbClr val="4C86AE"/>
          </a:solidFill>
        </p:grpSpPr>
        <p:sp>
          <p:nvSpPr>
            <p:cNvPr id="17" name="椭圆 16"/>
            <p:cNvSpPr/>
            <p:nvPr/>
          </p:nvSpPr>
          <p:spPr>
            <a:xfrm>
              <a:off x="2915816" y="813945"/>
              <a:ext cx="624004" cy="624004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b="1">
                <a:solidFill>
                  <a:schemeClr val="bg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014216" y="912345"/>
              <a:ext cx="427202" cy="4272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zh-CN" sz="2100" b="1" dirty="0">
                  <a:solidFill>
                    <a:schemeClr val="bg1"/>
                  </a:solidFill>
                  <a:latin typeface="汉仪圆叠体简" panose="02010609000101010101" pitchFamily="49" charset="-122"/>
                  <a:ea typeface="汉仪圆叠体简" panose="02010609000101010101" pitchFamily="49" charset="-122"/>
                </a:rPr>
                <a:t>1</a:t>
              </a:r>
              <a:endParaRPr lang="zh-CN" altLang="en-US" sz="2100" b="1" dirty="0">
                <a:solidFill>
                  <a:schemeClr val="bg1"/>
                </a:solidFill>
                <a:latin typeface="汉仪圆叠体简" panose="02010609000101010101" pitchFamily="49" charset="-122"/>
                <a:ea typeface="汉仪圆叠体简" panose="02010609000101010101" pitchFamily="49" charset="-122"/>
              </a:endParaRPr>
            </a:p>
          </p:txBody>
        </p:sp>
      </p:grpSp>
      <p:grpSp>
        <p:nvGrpSpPr>
          <p:cNvPr id="19" name="组合 55"/>
          <p:cNvGrpSpPr/>
          <p:nvPr/>
        </p:nvGrpSpPr>
        <p:grpSpPr>
          <a:xfrm>
            <a:off x="3356115" y="3007473"/>
            <a:ext cx="716313" cy="716573"/>
            <a:chOff x="2915816" y="1599924"/>
            <a:chExt cx="624004" cy="624004"/>
          </a:xfrm>
          <a:solidFill>
            <a:srgbClr val="4C86AE"/>
          </a:solidFill>
        </p:grpSpPr>
        <p:sp>
          <p:nvSpPr>
            <p:cNvPr id="20" name="椭圆 19"/>
            <p:cNvSpPr/>
            <p:nvPr/>
          </p:nvSpPr>
          <p:spPr>
            <a:xfrm>
              <a:off x="2915816" y="1599924"/>
              <a:ext cx="624004" cy="624004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b="1">
                <a:solidFill>
                  <a:schemeClr val="bg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014216" y="1698324"/>
              <a:ext cx="427202" cy="4272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zh-CN" sz="2100" b="1" dirty="0">
                  <a:solidFill>
                    <a:schemeClr val="bg1"/>
                  </a:solidFill>
                  <a:latin typeface="汉仪圆叠体简" panose="02010609000101010101" pitchFamily="49" charset="-122"/>
                  <a:ea typeface="汉仪圆叠体简" panose="02010609000101010101" pitchFamily="49" charset="-122"/>
                </a:rPr>
                <a:t>2</a:t>
              </a:r>
              <a:endParaRPr lang="zh-CN" altLang="en-US" sz="2100" b="1" dirty="0">
                <a:solidFill>
                  <a:schemeClr val="bg1"/>
                </a:solidFill>
                <a:latin typeface="汉仪圆叠体简" panose="02010609000101010101" pitchFamily="49" charset="-122"/>
                <a:ea typeface="汉仪圆叠体简" panose="02010609000101010101" pitchFamily="49" charset="-122"/>
              </a:endParaRPr>
            </a:p>
          </p:txBody>
        </p:sp>
      </p:grpSp>
      <p:grpSp>
        <p:nvGrpSpPr>
          <p:cNvPr id="22" name="组合 58"/>
          <p:cNvGrpSpPr/>
          <p:nvPr/>
        </p:nvGrpSpPr>
        <p:grpSpPr>
          <a:xfrm>
            <a:off x="3356115" y="3909960"/>
            <a:ext cx="716313" cy="716573"/>
            <a:chOff x="2915816" y="2385903"/>
            <a:chExt cx="624004" cy="624004"/>
          </a:xfrm>
          <a:solidFill>
            <a:srgbClr val="4C86AE"/>
          </a:solidFill>
        </p:grpSpPr>
        <p:sp>
          <p:nvSpPr>
            <p:cNvPr id="23" name="椭圆 22"/>
            <p:cNvSpPr/>
            <p:nvPr/>
          </p:nvSpPr>
          <p:spPr>
            <a:xfrm>
              <a:off x="2915816" y="2385903"/>
              <a:ext cx="624004" cy="624004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b="1">
                <a:solidFill>
                  <a:schemeClr val="bg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014216" y="2484303"/>
              <a:ext cx="427202" cy="4272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zh-CN" sz="2100" b="1" dirty="0">
                  <a:solidFill>
                    <a:schemeClr val="bg1"/>
                  </a:solidFill>
                  <a:latin typeface="汉仪圆叠体简" panose="02010609000101010101" pitchFamily="49" charset="-122"/>
                  <a:ea typeface="汉仪圆叠体简" panose="02010609000101010101" pitchFamily="49" charset="-122"/>
                </a:rPr>
                <a:t>3</a:t>
              </a:r>
              <a:endParaRPr lang="zh-CN" altLang="en-US" sz="2100" b="1" dirty="0">
                <a:solidFill>
                  <a:schemeClr val="bg1"/>
                </a:solidFill>
                <a:latin typeface="汉仪圆叠体简" panose="02010609000101010101" pitchFamily="49" charset="-122"/>
                <a:ea typeface="汉仪圆叠体简" panose="02010609000101010101" pitchFamily="49" charset="-122"/>
              </a:endParaRPr>
            </a:p>
          </p:txBody>
        </p:sp>
      </p:grpSp>
      <p:grpSp>
        <p:nvGrpSpPr>
          <p:cNvPr id="25" name="组合 61"/>
          <p:cNvGrpSpPr/>
          <p:nvPr/>
        </p:nvGrpSpPr>
        <p:grpSpPr>
          <a:xfrm>
            <a:off x="3356115" y="4825947"/>
            <a:ext cx="716313" cy="716573"/>
            <a:chOff x="2915816" y="3171882"/>
            <a:chExt cx="624004" cy="624004"/>
          </a:xfrm>
          <a:solidFill>
            <a:srgbClr val="4C86AE"/>
          </a:solidFill>
        </p:grpSpPr>
        <p:sp>
          <p:nvSpPr>
            <p:cNvPr id="26" name="椭圆 7"/>
            <p:cNvSpPr/>
            <p:nvPr/>
          </p:nvSpPr>
          <p:spPr>
            <a:xfrm>
              <a:off x="2915816" y="3171882"/>
              <a:ext cx="624004" cy="624004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b="1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014216" y="3270282"/>
              <a:ext cx="427202" cy="42720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altLang="zh-CN" sz="2100" b="1" dirty="0">
                  <a:solidFill>
                    <a:schemeClr val="bg1"/>
                  </a:solidFill>
                  <a:latin typeface="汉仪圆叠体简" panose="02010609000101010101" pitchFamily="49" charset="-122"/>
                  <a:ea typeface="汉仪圆叠体简" panose="02010609000101010101" pitchFamily="49" charset="-122"/>
                </a:rPr>
                <a:t>4</a:t>
              </a:r>
              <a:endParaRPr lang="zh-CN" altLang="en-US" sz="2100" b="1" dirty="0">
                <a:solidFill>
                  <a:schemeClr val="bg1"/>
                </a:solidFill>
                <a:latin typeface="汉仪圆叠体简" panose="02010609000101010101" pitchFamily="49" charset="-122"/>
                <a:ea typeface="汉仪圆叠体简" panose="02010609000101010101" pitchFamily="49" charset="-122"/>
              </a:endParaRPr>
            </a:p>
          </p:txBody>
        </p:sp>
      </p:grpSp>
      <p:sp>
        <p:nvSpPr>
          <p:cNvPr id="28" name="等腰三角形 27"/>
          <p:cNvSpPr/>
          <p:nvPr/>
        </p:nvSpPr>
        <p:spPr>
          <a:xfrm flipV="1">
            <a:off x="351057" y="164676"/>
            <a:ext cx="3153152" cy="1734862"/>
          </a:xfrm>
          <a:prstGeom prst="triangle">
            <a:avLst/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871653" y="345124"/>
            <a:ext cx="2111960" cy="82232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43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目录页</a:t>
            </a:r>
          </a:p>
        </p:txBody>
      </p:sp>
      <p:sp>
        <p:nvSpPr>
          <p:cNvPr id="30" name="TextBox 29"/>
          <p:cNvSpPr txBox="1"/>
          <p:nvPr/>
        </p:nvSpPr>
        <p:spPr>
          <a:xfrm rot="-2820000">
            <a:off x="1521317" y="881109"/>
            <a:ext cx="2736634" cy="39751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en-US" altLang="zh-CN" dirty="0">
                <a:solidFill>
                  <a:sysClr val="windowText" lastClr="000000"/>
                </a:solidFill>
              </a:rPr>
              <a:t> PAGE OF CONTENT</a:t>
            </a:r>
            <a:endParaRPr lang="zh-CN" altLang="en-US" dirty="0">
              <a:solidFill>
                <a:sysClr val="windowText" lastClr="000000"/>
              </a:solidFill>
            </a:endParaRPr>
          </a:p>
        </p:txBody>
      </p:sp>
      <p:pic>
        <p:nvPicPr>
          <p:cNvPr id="3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8746" y="2297867"/>
            <a:ext cx="3853254" cy="345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602">
        <p14:doors dir="vert"/>
      </p:transition>
    </mc:Choice>
    <mc:Fallback xmlns="">
      <p:transition spd="slow" advTm="66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2" b="11275"/>
          <a:stretch>
            <a:fillRect/>
          </a:stretch>
        </p:blipFill>
        <p:spPr>
          <a:xfrm>
            <a:off x="-2" y="0"/>
            <a:ext cx="12192001" cy="482687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158587" y="3245005"/>
            <a:ext cx="5516739" cy="2756869"/>
          </a:xfrm>
          <a:prstGeom prst="rect">
            <a:avLst/>
          </a:prstGeom>
          <a:solidFill>
            <a:srgbClr val="6AA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024330" y="2579789"/>
            <a:ext cx="1633322" cy="1633913"/>
            <a:chOff x="1399488" y="1373932"/>
            <a:chExt cx="1225151" cy="1225151"/>
          </a:xfrm>
        </p:grpSpPr>
        <p:sp>
          <p:nvSpPr>
            <p:cNvPr id="9" name="椭圆 8"/>
            <p:cNvSpPr/>
            <p:nvPr/>
          </p:nvSpPr>
          <p:spPr>
            <a:xfrm>
              <a:off x="1399488" y="1373932"/>
              <a:ext cx="1225151" cy="1225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4C86A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457804" y="1707654"/>
              <a:ext cx="1093134" cy="623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4C86AE"/>
                  </a:solidFill>
                  <a:latin typeface="Impact" panose="020B0806030902050204" pitchFamily="34" charset="0"/>
                </a:rPr>
                <a:t>Part1</a:t>
              </a:r>
              <a:endParaRPr lang="zh-CN" altLang="en-US" sz="4800" dirty="0">
                <a:solidFill>
                  <a:srgbClr val="4C86A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611356" y="4496136"/>
            <a:ext cx="5240346" cy="757222"/>
            <a:chOff x="339620" y="2810858"/>
            <a:chExt cx="3930771" cy="567785"/>
          </a:xfrm>
        </p:grpSpPr>
        <p:sp>
          <p:nvSpPr>
            <p:cNvPr id="12" name="TextBox 11"/>
            <p:cNvSpPr txBox="1"/>
            <p:nvPr/>
          </p:nvSpPr>
          <p:spPr>
            <a:xfrm>
              <a:off x="878282" y="2940163"/>
              <a:ext cx="3392109" cy="43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单击此处输入章节标题</a:t>
              </a:r>
            </a:p>
          </p:txBody>
        </p:sp>
        <p:sp>
          <p:nvSpPr>
            <p:cNvPr id="13" name="Freeform 168"/>
            <p:cNvSpPr>
              <a:spLocks noEditPoints="1"/>
            </p:cNvSpPr>
            <p:nvPr/>
          </p:nvSpPr>
          <p:spPr bwMode="auto">
            <a:xfrm>
              <a:off x="339620" y="2810858"/>
              <a:ext cx="482016" cy="495989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17876" y="5044337"/>
            <a:ext cx="2749452" cy="707876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000" b="1" dirty="0">
                <a:solidFill>
                  <a:srgbClr val="4C86AE"/>
                </a:solidFill>
                <a:latin typeface="微软雅黑" panose="020B0503020204020204" charset="-122"/>
                <a:ea typeface="微软雅黑" panose="020B0503020204020204" charset="-122"/>
              </a:rPr>
              <a:t>章节大标题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4039" y="5830176"/>
            <a:ext cx="4627061" cy="523210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rgbClr val="4C86AE"/>
                </a:solidFill>
                <a:latin typeface="微软雅黑" panose="020B0503020204020204" charset="-122"/>
                <a:ea typeface="微软雅黑" panose="020B0503020204020204" charset="-122"/>
              </a:rPr>
              <a:t>模板所有页面均有动画，修改方便，这里可以输入章节标题，内页图片可自由替换。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536">
        <p14:doors dir="vert"/>
      </p:transition>
    </mc:Choice>
    <mc:Fallback xmlns="">
      <p:transition spd="slow" advTm="45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57"/>
          <p:cNvGrpSpPr/>
          <p:nvPr/>
        </p:nvGrpSpPr>
        <p:grpSpPr>
          <a:xfrm>
            <a:off x="3602916" y="3686755"/>
            <a:ext cx="717947" cy="2061097"/>
            <a:chOff x="2190581" y="2398929"/>
            <a:chExt cx="661589" cy="1899305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2190581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2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2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2401287" y="3333110"/>
              <a:ext cx="240176" cy="82514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44" y="301"/>
                </a:cxn>
                <a:cxn ang="0">
                  <a:pos x="88" y="268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268"/>
                </a:cxn>
                <a:cxn ang="0">
                  <a:pos x="0" y="268"/>
                </a:cxn>
                <a:cxn ang="0">
                  <a:pos x="0" y="268"/>
                </a:cxn>
              </a:cxnLst>
              <a:rect l="0" t="0" r="r" b="b"/>
              <a:pathLst>
                <a:path w="88" h="301">
                  <a:moveTo>
                    <a:pt x="0" y="268"/>
                  </a:moveTo>
                  <a:cubicBezTo>
                    <a:pt x="0" y="268"/>
                    <a:pt x="2" y="301"/>
                    <a:pt x="44" y="301"/>
                  </a:cubicBezTo>
                  <a:cubicBezTo>
                    <a:pt x="83" y="301"/>
                    <a:pt x="88" y="268"/>
                    <a:pt x="88" y="268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68"/>
                  </a:lnTo>
                  <a:close/>
                  <a:moveTo>
                    <a:pt x="0" y="268"/>
                  </a:moveTo>
                  <a:cubicBezTo>
                    <a:pt x="0" y="268"/>
                    <a:pt x="0" y="268"/>
                    <a:pt x="0" y="268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58"/>
          <p:cNvGrpSpPr/>
          <p:nvPr/>
        </p:nvGrpSpPr>
        <p:grpSpPr>
          <a:xfrm>
            <a:off x="4415815" y="3686755"/>
            <a:ext cx="713149" cy="2061097"/>
            <a:chOff x="2945527" y="2398929"/>
            <a:chExt cx="657168" cy="1899305"/>
          </a:xfrm>
        </p:grpSpPr>
        <p:sp>
          <p:nvSpPr>
            <p:cNvPr id="15" name="Freeform 7"/>
            <p:cNvSpPr>
              <a:spLocks noEditPoints="1"/>
            </p:cNvSpPr>
            <p:nvPr/>
          </p:nvSpPr>
          <p:spPr bwMode="auto">
            <a:xfrm>
              <a:off x="2945527" y="2398929"/>
              <a:ext cx="657168" cy="189930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0" y="693"/>
                </a:cxn>
                <a:cxn ang="0">
                  <a:pos x="215" y="623"/>
                </a:cxn>
                <a:cxn ang="0">
                  <a:pos x="216" y="618"/>
                </a:cxn>
                <a:cxn ang="0">
                  <a:pos x="216" y="104"/>
                </a:cxn>
                <a:cxn ang="0">
                  <a:pos x="240" y="71"/>
                </a:cxn>
                <a:cxn ang="0">
                  <a:pos x="240" y="34"/>
                </a:cxn>
                <a:cxn ang="0">
                  <a:pos x="206" y="0"/>
                </a:cxn>
                <a:cxn ang="0">
                  <a:pos x="206" y="59"/>
                </a:cxn>
                <a:cxn ang="0">
                  <a:pos x="194" y="70"/>
                </a:cxn>
                <a:cxn ang="0">
                  <a:pos x="194" y="70"/>
                </a:cxn>
                <a:cxn ang="0">
                  <a:pos x="182" y="82"/>
                </a:cxn>
                <a:cxn ang="0">
                  <a:pos x="182" y="618"/>
                </a:cxn>
                <a:cxn ang="0">
                  <a:pos x="120" y="659"/>
                </a:cxn>
                <a:cxn ang="0">
                  <a:pos x="58" y="618"/>
                </a:cxn>
                <a:cxn ang="0">
                  <a:pos x="58" y="82"/>
                </a:cxn>
                <a:cxn ang="0">
                  <a:pos x="46" y="70"/>
                </a:cxn>
                <a:cxn ang="0">
                  <a:pos x="46" y="70"/>
                </a:cxn>
                <a:cxn ang="0">
                  <a:pos x="34" y="59"/>
                </a:cxn>
                <a:cxn ang="0">
                  <a:pos x="34" y="46"/>
                </a:cxn>
                <a:cxn ang="0">
                  <a:pos x="46" y="34"/>
                </a:cxn>
                <a:cxn ang="0">
                  <a:pos x="194" y="34"/>
                </a:cxn>
                <a:cxn ang="0">
                  <a:pos x="206" y="46"/>
                </a:cxn>
                <a:cxn ang="0">
                  <a:pos x="206" y="59"/>
                </a:cxn>
                <a:cxn ang="0">
                  <a:pos x="206" y="59"/>
                </a:cxn>
                <a:cxn ang="0">
                  <a:pos x="206" y="59"/>
                </a:cxn>
              </a:cxnLst>
              <a:rect l="0" t="0" r="r" b="b"/>
              <a:pathLst>
                <a:path w="240" h="693">
                  <a:moveTo>
                    <a:pt x="20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0" y="693"/>
                  </a:cubicBezTo>
                  <a:cubicBezTo>
                    <a:pt x="187" y="693"/>
                    <a:pt x="212" y="647"/>
                    <a:pt x="215" y="623"/>
                  </a:cubicBezTo>
                  <a:cubicBezTo>
                    <a:pt x="216" y="622"/>
                    <a:pt x="216" y="620"/>
                    <a:pt x="216" y="618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30" y="100"/>
                    <a:pt x="240" y="86"/>
                    <a:pt x="240" y="71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15"/>
                    <a:pt x="225" y="0"/>
                    <a:pt x="206" y="0"/>
                  </a:cubicBezTo>
                  <a:close/>
                  <a:moveTo>
                    <a:pt x="206" y="59"/>
                  </a:moveTo>
                  <a:cubicBezTo>
                    <a:pt x="206" y="65"/>
                    <a:pt x="201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87" y="70"/>
                    <a:pt x="182" y="76"/>
                    <a:pt x="182" y="82"/>
                  </a:cubicBezTo>
                  <a:cubicBezTo>
                    <a:pt x="182" y="618"/>
                    <a:pt x="182" y="618"/>
                    <a:pt x="182" y="618"/>
                  </a:cubicBezTo>
                  <a:cubicBezTo>
                    <a:pt x="182" y="618"/>
                    <a:pt x="176" y="659"/>
                    <a:pt x="120" y="659"/>
                  </a:cubicBezTo>
                  <a:cubicBezTo>
                    <a:pt x="61" y="659"/>
                    <a:pt x="58" y="618"/>
                    <a:pt x="58" y="618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6"/>
                    <a:pt x="5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9" y="70"/>
                    <a:pt x="34" y="65"/>
                    <a:pt x="34" y="5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9"/>
                    <a:pt x="39" y="34"/>
                    <a:pt x="46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201" y="34"/>
                    <a:pt x="206" y="39"/>
                    <a:pt x="206" y="46"/>
                  </a:cubicBezTo>
                  <a:lnTo>
                    <a:pt x="206" y="59"/>
                  </a:lnTo>
                  <a:close/>
                  <a:moveTo>
                    <a:pt x="206" y="59"/>
                  </a:moveTo>
                  <a:cubicBezTo>
                    <a:pt x="206" y="59"/>
                    <a:pt x="206" y="59"/>
                    <a:pt x="206" y="59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156233" y="2603741"/>
              <a:ext cx="235755" cy="1554513"/>
            </a:xfrm>
            <a:custGeom>
              <a:avLst/>
              <a:gdLst/>
              <a:ahLst/>
              <a:cxnLst>
                <a:cxn ang="0">
                  <a:pos x="0" y="534"/>
                </a:cxn>
                <a:cxn ang="0">
                  <a:pos x="43" y="567"/>
                </a:cxn>
                <a:cxn ang="0">
                  <a:pos x="86" y="534"/>
                </a:cxn>
                <a:cxn ang="0">
                  <a:pos x="86" y="0"/>
                </a:cxn>
                <a:cxn ang="0">
                  <a:pos x="0" y="0"/>
                </a:cxn>
                <a:cxn ang="0">
                  <a:pos x="0" y="534"/>
                </a:cxn>
                <a:cxn ang="0">
                  <a:pos x="0" y="534"/>
                </a:cxn>
                <a:cxn ang="0">
                  <a:pos x="0" y="534"/>
                </a:cxn>
              </a:cxnLst>
              <a:rect l="0" t="0" r="r" b="b"/>
              <a:pathLst>
                <a:path w="86" h="567">
                  <a:moveTo>
                    <a:pt x="0" y="534"/>
                  </a:moveTo>
                  <a:cubicBezTo>
                    <a:pt x="0" y="534"/>
                    <a:pt x="2" y="567"/>
                    <a:pt x="43" y="567"/>
                  </a:cubicBezTo>
                  <a:cubicBezTo>
                    <a:pt x="82" y="567"/>
                    <a:pt x="86" y="534"/>
                    <a:pt x="86" y="53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34"/>
                  </a:lnTo>
                  <a:close/>
                  <a:moveTo>
                    <a:pt x="0" y="534"/>
                  </a:moveTo>
                  <a:cubicBezTo>
                    <a:pt x="0" y="534"/>
                    <a:pt x="0" y="534"/>
                    <a:pt x="0" y="534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59"/>
          <p:cNvGrpSpPr/>
          <p:nvPr/>
        </p:nvGrpSpPr>
        <p:grpSpPr>
          <a:xfrm>
            <a:off x="5223952" y="3686755"/>
            <a:ext cx="711550" cy="2061097"/>
            <a:chOff x="3649177" y="2398929"/>
            <a:chExt cx="655695" cy="1899305"/>
          </a:xfrm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3649177" y="2398929"/>
              <a:ext cx="655695" cy="189930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0" y="693"/>
                </a:cxn>
                <a:cxn ang="0">
                  <a:pos x="215" y="623"/>
                </a:cxn>
                <a:cxn ang="0">
                  <a:pos x="216" y="618"/>
                </a:cxn>
                <a:cxn ang="0">
                  <a:pos x="216" y="104"/>
                </a:cxn>
                <a:cxn ang="0">
                  <a:pos x="240" y="71"/>
                </a:cxn>
                <a:cxn ang="0">
                  <a:pos x="240" y="34"/>
                </a:cxn>
                <a:cxn ang="0">
                  <a:pos x="206" y="0"/>
                </a:cxn>
                <a:cxn ang="0">
                  <a:pos x="206" y="59"/>
                </a:cxn>
                <a:cxn ang="0">
                  <a:pos x="194" y="70"/>
                </a:cxn>
                <a:cxn ang="0">
                  <a:pos x="194" y="70"/>
                </a:cxn>
                <a:cxn ang="0">
                  <a:pos x="182" y="82"/>
                </a:cxn>
                <a:cxn ang="0">
                  <a:pos x="182" y="618"/>
                </a:cxn>
                <a:cxn ang="0">
                  <a:pos x="120" y="659"/>
                </a:cxn>
                <a:cxn ang="0">
                  <a:pos x="58" y="618"/>
                </a:cxn>
                <a:cxn ang="0">
                  <a:pos x="58" y="82"/>
                </a:cxn>
                <a:cxn ang="0">
                  <a:pos x="46" y="70"/>
                </a:cxn>
                <a:cxn ang="0">
                  <a:pos x="46" y="70"/>
                </a:cxn>
                <a:cxn ang="0">
                  <a:pos x="34" y="59"/>
                </a:cxn>
                <a:cxn ang="0">
                  <a:pos x="34" y="46"/>
                </a:cxn>
                <a:cxn ang="0">
                  <a:pos x="46" y="34"/>
                </a:cxn>
                <a:cxn ang="0">
                  <a:pos x="194" y="34"/>
                </a:cxn>
                <a:cxn ang="0">
                  <a:pos x="206" y="46"/>
                </a:cxn>
                <a:cxn ang="0">
                  <a:pos x="206" y="59"/>
                </a:cxn>
                <a:cxn ang="0">
                  <a:pos x="206" y="59"/>
                </a:cxn>
                <a:cxn ang="0">
                  <a:pos x="206" y="59"/>
                </a:cxn>
              </a:cxnLst>
              <a:rect l="0" t="0" r="r" b="b"/>
              <a:pathLst>
                <a:path w="240" h="693">
                  <a:moveTo>
                    <a:pt x="20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0" y="693"/>
                  </a:cubicBezTo>
                  <a:cubicBezTo>
                    <a:pt x="187" y="693"/>
                    <a:pt x="212" y="647"/>
                    <a:pt x="215" y="623"/>
                  </a:cubicBezTo>
                  <a:cubicBezTo>
                    <a:pt x="216" y="622"/>
                    <a:pt x="216" y="620"/>
                    <a:pt x="216" y="618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30" y="100"/>
                    <a:pt x="240" y="86"/>
                    <a:pt x="240" y="71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15"/>
                    <a:pt x="225" y="0"/>
                    <a:pt x="206" y="0"/>
                  </a:cubicBezTo>
                  <a:close/>
                  <a:moveTo>
                    <a:pt x="206" y="59"/>
                  </a:moveTo>
                  <a:cubicBezTo>
                    <a:pt x="206" y="65"/>
                    <a:pt x="201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87" y="70"/>
                    <a:pt x="182" y="76"/>
                    <a:pt x="182" y="82"/>
                  </a:cubicBezTo>
                  <a:cubicBezTo>
                    <a:pt x="182" y="618"/>
                    <a:pt x="182" y="618"/>
                    <a:pt x="182" y="618"/>
                  </a:cubicBezTo>
                  <a:cubicBezTo>
                    <a:pt x="182" y="618"/>
                    <a:pt x="176" y="659"/>
                    <a:pt x="120" y="659"/>
                  </a:cubicBezTo>
                  <a:cubicBezTo>
                    <a:pt x="61" y="659"/>
                    <a:pt x="58" y="618"/>
                    <a:pt x="58" y="618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6"/>
                    <a:pt x="5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9" y="70"/>
                    <a:pt x="34" y="65"/>
                    <a:pt x="34" y="5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9"/>
                    <a:pt x="39" y="34"/>
                    <a:pt x="46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201" y="34"/>
                    <a:pt x="206" y="39"/>
                    <a:pt x="206" y="46"/>
                  </a:cubicBezTo>
                  <a:lnTo>
                    <a:pt x="206" y="59"/>
                  </a:lnTo>
                  <a:close/>
                  <a:moveTo>
                    <a:pt x="206" y="59"/>
                  </a:moveTo>
                  <a:cubicBezTo>
                    <a:pt x="206" y="59"/>
                    <a:pt x="206" y="59"/>
                    <a:pt x="206" y="59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3859884" y="2932326"/>
              <a:ext cx="234282" cy="1225929"/>
            </a:xfrm>
            <a:custGeom>
              <a:avLst/>
              <a:gdLst/>
              <a:ahLst/>
              <a:cxnLst>
                <a:cxn ang="0">
                  <a:pos x="0" y="414"/>
                </a:cxn>
                <a:cxn ang="0">
                  <a:pos x="43" y="447"/>
                </a:cxn>
                <a:cxn ang="0">
                  <a:pos x="86" y="414"/>
                </a:cxn>
                <a:cxn ang="0">
                  <a:pos x="86" y="0"/>
                </a:cxn>
                <a:cxn ang="0">
                  <a:pos x="0" y="0"/>
                </a:cxn>
                <a:cxn ang="0">
                  <a:pos x="0" y="414"/>
                </a:cxn>
                <a:cxn ang="0">
                  <a:pos x="0" y="414"/>
                </a:cxn>
                <a:cxn ang="0">
                  <a:pos x="0" y="414"/>
                </a:cxn>
              </a:cxnLst>
              <a:rect l="0" t="0" r="r" b="b"/>
              <a:pathLst>
                <a:path w="86" h="447">
                  <a:moveTo>
                    <a:pt x="0" y="414"/>
                  </a:moveTo>
                  <a:cubicBezTo>
                    <a:pt x="0" y="414"/>
                    <a:pt x="2" y="447"/>
                    <a:pt x="43" y="447"/>
                  </a:cubicBezTo>
                  <a:cubicBezTo>
                    <a:pt x="82" y="447"/>
                    <a:pt x="86" y="414"/>
                    <a:pt x="86" y="41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14"/>
                  </a:lnTo>
                  <a:close/>
                  <a:moveTo>
                    <a:pt x="0" y="414"/>
                  </a:moveTo>
                  <a:cubicBezTo>
                    <a:pt x="0" y="414"/>
                    <a:pt x="0" y="414"/>
                    <a:pt x="0" y="414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56"/>
          <p:cNvGrpSpPr/>
          <p:nvPr/>
        </p:nvGrpSpPr>
        <p:grpSpPr>
          <a:xfrm>
            <a:off x="2790014" y="3686755"/>
            <a:ext cx="717947" cy="2061097"/>
            <a:chOff x="1417536" y="2398929"/>
            <a:chExt cx="661589" cy="1899305"/>
          </a:xfrm>
        </p:grpSpPr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1417536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2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2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1628243" y="3113562"/>
              <a:ext cx="240176" cy="1044691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4" y="381"/>
                </a:cxn>
                <a:cxn ang="0">
                  <a:pos x="88" y="348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348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88" h="381">
                  <a:moveTo>
                    <a:pt x="0" y="348"/>
                  </a:moveTo>
                  <a:cubicBezTo>
                    <a:pt x="0" y="348"/>
                    <a:pt x="2" y="381"/>
                    <a:pt x="44" y="381"/>
                  </a:cubicBezTo>
                  <a:cubicBezTo>
                    <a:pt x="83" y="381"/>
                    <a:pt x="88" y="348"/>
                    <a:pt x="88" y="348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48"/>
                  </a:lnTo>
                  <a:close/>
                  <a:moveTo>
                    <a:pt x="0" y="348"/>
                  </a:moveTo>
                  <a:cubicBezTo>
                    <a:pt x="0" y="348"/>
                    <a:pt x="0" y="348"/>
                    <a:pt x="0" y="348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55"/>
          <p:cNvGrpSpPr/>
          <p:nvPr/>
        </p:nvGrpSpPr>
        <p:grpSpPr>
          <a:xfrm>
            <a:off x="1977107" y="3686751"/>
            <a:ext cx="717947" cy="2061097"/>
            <a:chOff x="657225" y="2398929"/>
            <a:chExt cx="661589" cy="1899305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657225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1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1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"/>
            <p:cNvSpPr>
              <a:spLocks noEditPoints="1"/>
            </p:cNvSpPr>
            <p:nvPr/>
          </p:nvSpPr>
          <p:spPr bwMode="auto">
            <a:xfrm>
              <a:off x="867932" y="3772205"/>
              <a:ext cx="237229" cy="386050"/>
            </a:xfrm>
            <a:custGeom>
              <a:avLst/>
              <a:gdLst/>
              <a:ahLst/>
              <a:cxnLst>
                <a:cxn ang="0">
                  <a:pos x="0" y="108"/>
                </a:cxn>
                <a:cxn ang="0">
                  <a:pos x="44" y="141"/>
                </a:cxn>
                <a:cxn ang="0">
                  <a:pos x="87" y="108"/>
                </a:cxn>
                <a:cxn ang="0">
                  <a:pos x="87" y="0"/>
                </a:cxn>
                <a:cxn ang="0">
                  <a:pos x="0" y="0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08"/>
                </a:cxn>
              </a:cxnLst>
              <a:rect l="0" t="0" r="r" b="b"/>
              <a:pathLst>
                <a:path w="87" h="141">
                  <a:moveTo>
                    <a:pt x="0" y="108"/>
                  </a:moveTo>
                  <a:cubicBezTo>
                    <a:pt x="0" y="108"/>
                    <a:pt x="2" y="141"/>
                    <a:pt x="44" y="141"/>
                  </a:cubicBezTo>
                  <a:cubicBezTo>
                    <a:pt x="83" y="141"/>
                    <a:pt x="87" y="108"/>
                    <a:pt x="87" y="10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500158" y="1911556"/>
            <a:ext cx="4169158" cy="12545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分钟之内。</a:t>
            </a:r>
          </a:p>
        </p:txBody>
      </p:sp>
      <p:grpSp>
        <p:nvGrpSpPr>
          <p:cNvPr id="27" name="Group 50"/>
          <p:cNvGrpSpPr/>
          <p:nvPr/>
        </p:nvGrpSpPr>
        <p:grpSpPr>
          <a:xfrm>
            <a:off x="6500187" y="3641272"/>
            <a:ext cx="4169158" cy="390951"/>
            <a:chOff x="3386384" y="2764987"/>
            <a:chExt cx="2459319" cy="297185"/>
          </a:xfrm>
        </p:grpSpPr>
        <p:sp>
          <p:nvSpPr>
            <p:cNvPr id="28" name="Rectangle 25"/>
            <p:cNvSpPr/>
            <p:nvPr/>
          </p:nvSpPr>
          <p:spPr>
            <a:xfrm>
              <a:off x="3386384" y="2764987"/>
              <a:ext cx="741339" cy="17956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9" name="Group 104"/>
            <p:cNvGrpSpPr/>
            <p:nvPr/>
          </p:nvGrpSpPr>
          <p:grpSpPr>
            <a:xfrm flipV="1">
              <a:off x="3386386" y="2946958"/>
              <a:ext cx="2459317" cy="115214"/>
              <a:chOff x="5286904" y="1650039"/>
              <a:chExt cx="3087157" cy="230428"/>
            </a:xfrm>
          </p:grpSpPr>
          <p:sp>
            <p:nvSpPr>
              <p:cNvPr id="31" name="Rounded Rectangle 28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Rounded Rectangle 29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Rectangle 27"/>
            <p:cNvSpPr/>
            <p:nvPr/>
          </p:nvSpPr>
          <p:spPr>
            <a:xfrm>
              <a:off x="5611392" y="2765563"/>
              <a:ext cx="211811" cy="178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42" name="Group 56"/>
          <p:cNvGrpSpPr/>
          <p:nvPr/>
        </p:nvGrpSpPr>
        <p:grpSpPr>
          <a:xfrm>
            <a:off x="6500158" y="4050566"/>
            <a:ext cx="4169158" cy="404554"/>
            <a:chOff x="3386384" y="3122210"/>
            <a:chExt cx="2459320" cy="307525"/>
          </a:xfrm>
        </p:grpSpPr>
        <p:sp>
          <p:nvSpPr>
            <p:cNvPr id="43" name="Rectangle 31"/>
            <p:cNvSpPr/>
            <p:nvPr/>
          </p:nvSpPr>
          <p:spPr>
            <a:xfrm>
              <a:off x="3386384" y="3122210"/>
              <a:ext cx="741339" cy="17956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4" name="Group 103"/>
            <p:cNvGrpSpPr/>
            <p:nvPr/>
          </p:nvGrpSpPr>
          <p:grpSpPr>
            <a:xfrm flipV="1">
              <a:off x="3386384" y="3314521"/>
              <a:ext cx="2459320" cy="115214"/>
              <a:chOff x="5286904" y="2122785"/>
              <a:chExt cx="3087157" cy="230429"/>
            </a:xfrm>
          </p:grpSpPr>
          <p:sp>
            <p:nvSpPr>
              <p:cNvPr id="46" name="Rounded Rectangle 34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Rounded Rectangle 35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Rectangle 33"/>
            <p:cNvSpPr/>
            <p:nvPr/>
          </p:nvSpPr>
          <p:spPr>
            <a:xfrm>
              <a:off x="5625007" y="3148356"/>
              <a:ext cx="211811" cy="178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48" name="Group 64"/>
          <p:cNvGrpSpPr/>
          <p:nvPr/>
        </p:nvGrpSpPr>
        <p:grpSpPr>
          <a:xfrm>
            <a:off x="6500158" y="4473461"/>
            <a:ext cx="4169158" cy="389322"/>
            <a:chOff x="3386384" y="3479432"/>
            <a:chExt cx="2459320" cy="295945"/>
          </a:xfrm>
        </p:grpSpPr>
        <p:sp>
          <p:nvSpPr>
            <p:cNvPr id="49" name="Rectangle 37"/>
            <p:cNvSpPr/>
            <p:nvPr/>
          </p:nvSpPr>
          <p:spPr>
            <a:xfrm>
              <a:off x="3386384" y="3479432"/>
              <a:ext cx="741339" cy="17956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102"/>
            <p:cNvGrpSpPr/>
            <p:nvPr/>
          </p:nvGrpSpPr>
          <p:grpSpPr>
            <a:xfrm flipV="1">
              <a:off x="3386384" y="3660163"/>
              <a:ext cx="2459320" cy="115214"/>
              <a:chOff x="5286904" y="2613366"/>
              <a:chExt cx="3087157" cy="230429"/>
            </a:xfrm>
          </p:grpSpPr>
          <p:sp>
            <p:nvSpPr>
              <p:cNvPr id="52" name="Rounded Rectangle 40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ounded Rectangle 41"/>
              <p:cNvSpPr/>
              <p:nvPr/>
            </p:nvSpPr>
            <p:spPr>
              <a:xfrm>
                <a:off x="5286912" y="2613366"/>
                <a:ext cx="2211417" cy="22118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1" name="Rectangle 39"/>
            <p:cNvSpPr/>
            <p:nvPr/>
          </p:nvSpPr>
          <p:spPr>
            <a:xfrm>
              <a:off x="5625004" y="3494000"/>
              <a:ext cx="211811" cy="17844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54" name="Group 72"/>
          <p:cNvGrpSpPr/>
          <p:nvPr/>
        </p:nvGrpSpPr>
        <p:grpSpPr>
          <a:xfrm>
            <a:off x="6500158" y="4881110"/>
            <a:ext cx="4169158" cy="374054"/>
            <a:chOff x="3386384" y="3836677"/>
            <a:chExt cx="2459320" cy="284342"/>
          </a:xfrm>
        </p:grpSpPr>
        <p:sp>
          <p:nvSpPr>
            <p:cNvPr id="55" name="Rectangle 43"/>
            <p:cNvSpPr/>
            <p:nvPr/>
          </p:nvSpPr>
          <p:spPr>
            <a:xfrm>
              <a:off x="3386384" y="3836677"/>
              <a:ext cx="741339" cy="17956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6" name="Group 102"/>
            <p:cNvGrpSpPr/>
            <p:nvPr/>
          </p:nvGrpSpPr>
          <p:grpSpPr>
            <a:xfrm flipV="1">
              <a:off x="3386384" y="4005805"/>
              <a:ext cx="2459320" cy="115214"/>
              <a:chOff x="5286904" y="2613366"/>
              <a:chExt cx="3087157" cy="230429"/>
            </a:xfrm>
          </p:grpSpPr>
          <p:sp>
            <p:nvSpPr>
              <p:cNvPr id="58" name="Rounded Rectangle 46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Rounded Rectangle 47"/>
              <p:cNvSpPr/>
              <p:nvPr/>
            </p:nvSpPr>
            <p:spPr>
              <a:xfrm>
                <a:off x="5286911" y="2613366"/>
                <a:ext cx="2107831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7" name="Rectangle 45"/>
            <p:cNvSpPr/>
            <p:nvPr/>
          </p:nvSpPr>
          <p:spPr>
            <a:xfrm>
              <a:off x="5625007" y="3839649"/>
              <a:ext cx="211811" cy="178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60" name="Group 72"/>
          <p:cNvGrpSpPr/>
          <p:nvPr/>
        </p:nvGrpSpPr>
        <p:grpSpPr>
          <a:xfrm>
            <a:off x="6500172" y="5273482"/>
            <a:ext cx="4169158" cy="374061"/>
            <a:chOff x="3386384" y="3836674"/>
            <a:chExt cx="2459320" cy="284350"/>
          </a:xfrm>
        </p:grpSpPr>
        <p:sp>
          <p:nvSpPr>
            <p:cNvPr id="61" name="Rectangle 50"/>
            <p:cNvSpPr/>
            <p:nvPr/>
          </p:nvSpPr>
          <p:spPr>
            <a:xfrm>
              <a:off x="3386384" y="3836674"/>
              <a:ext cx="741339" cy="179566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2" name="Group 102"/>
            <p:cNvGrpSpPr/>
            <p:nvPr/>
          </p:nvGrpSpPr>
          <p:grpSpPr>
            <a:xfrm flipV="1">
              <a:off x="3386384" y="4005810"/>
              <a:ext cx="2459320" cy="115214"/>
              <a:chOff x="5286904" y="2613367"/>
              <a:chExt cx="3087157" cy="230430"/>
            </a:xfrm>
          </p:grpSpPr>
          <p:sp>
            <p:nvSpPr>
              <p:cNvPr id="64" name="Rounded Rectangle 53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Rounded Rectangle 54"/>
              <p:cNvSpPr/>
              <p:nvPr/>
            </p:nvSpPr>
            <p:spPr>
              <a:xfrm>
                <a:off x="5286911" y="2613368"/>
                <a:ext cx="1929885" cy="23042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3" name="Rectangle 52"/>
            <p:cNvSpPr/>
            <p:nvPr/>
          </p:nvSpPr>
          <p:spPr>
            <a:xfrm>
              <a:off x="5625007" y="3839636"/>
              <a:ext cx="211811" cy="17844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66" name="Group 63"/>
          <p:cNvGrpSpPr/>
          <p:nvPr/>
        </p:nvGrpSpPr>
        <p:grpSpPr>
          <a:xfrm>
            <a:off x="2075357" y="3150703"/>
            <a:ext cx="437645" cy="473530"/>
            <a:chOff x="758036" y="1904963"/>
            <a:chExt cx="403290" cy="436359"/>
          </a:xfrm>
          <a:solidFill>
            <a:schemeClr val="accent1"/>
          </a:solidFill>
        </p:grpSpPr>
        <p:sp>
          <p:nvSpPr>
            <p:cNvPr id="67" name="Oval 60"/>
            <p:cNvSpPr/>
            <p:nvPr/>
          </p:nvSpPr>
          <p:spPr>
            <a:xfrm>
              <a:off x="75803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Oval 61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Oval 62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4"/>
          <p:cNvGrpSpPr/>
          <p:nvPr/>
        </p:nvGrpSpPr>
        <p:grpSpPr>
          <a:xfrm>
            <a:off x="2889951" y="3077306"/>
            <a:ext cx="402225" cy="537891"/>
            <a:chOff x="802535" y="1904963"/>
            <a:chExt cx="370651" cy="495666"/>
          </a:xfrm>
          <a:solidFill>
            <a:schemeClr val="accent2"/>
          </a:solidFill>
        </p:grpSpPr>
        <p:sp>
          <p:nvSpPr>
            <p:cNvPr id="71" name="Oval 65"/>
            <p:cNvSpPr/>
            <p:nvPr/>
          </p:nvSpPr>
          <p:spPr>
            <a:xfrm>
              <a:off x="935957" y="2063300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Oval 66"/>
            <p:cNvSpPr>
              <a:spLocks noChangeAspect="1"/>
            </p:cNvSpPr>
            <p:nvPr/>
          </p:nvSpPr>
          <p:spPr>
            <a:xfrm>
              <a:off x="802535" y="2282014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67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68"/>
          <p:cNvGrpSpPr/>
          <p:nvPr/>
        </p:nvGrpSpPr>
        <p:grpSpPr>
          <a:xfrm>
            <a:off x="3654565" y="3077327"/>
            <a:ext cx="437645" cy="473530"/>
            <a:chOff x="758036" y="1904963"/>
            <a:chExt cx="403290" cy="436359"/>
          </a:xfrm>
          <a:solidFill>
            <a:schemeClr val="accent3"/>
          </a:solidFill>
        </p:grpSpPr>
        <p:sp>
          <p:nvSpPr>
            <p:cNvPr id="75" name="Oval 69"/>
            <p:cNvSpPr/>
            <p:nvPr/>
          </p:nvSpPr>
          <p:spPr>
            <a:xfrm>
              <a:off x="75803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Oval 70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Oval 71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2"/>
          <p:cNvGrpSpPr/>
          <p:nvPr/>
        </p:nvGrpSpPr>
        <p:grpSpPr>
          <a:xfrm>
            <a:off x="4520576" y="3124095"/>
            <a:ext cx="379761" cy="500114"/>
            <a:chOff x="811376" y="1880466"/>
            <a:chExt cx="349950" cy="460856"/>
          </a:xfrm>
          <a:solidFill>
            <a:schemeClr val="accent4"/>
          </a:solidFill>
        </p:grpSpPr>
        <p:sp>
          <p:nvSpPr>
            <p:cNvPr id="79" name="Oval 73"/>
            <p:cNvSpPr/>
            <p:nvPr/>
          </p:nvSpPr>
          <p:spPr>
            <a:xfrm>
              <a:off x="81137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Oval 74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Oval 75"/>
            <p:cNvSpPr>
              <a:spLocks noChangeAspect="1"/>
            </p:cNvSpPr>
            <p:nvPr/>
          </p:nvSpPr>
          <p:spPr>
            <a:xfrm>
              <a:off x="1054572" y="1880466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76"/>
          <p:cNvGrpSpPr/>
          <p:nvPr/>
        </p:nvGrpSpPr>
        <p:grpSpPr>
          <a:xfrm>
            <a:off x="5326364" y="3150707"/>
            <a:ext cx="401599" cy="473530"/>
            <a:chOff x="810732" y="1904963"/>
            <a:chExt cx="370074" cy="436359"/>
          </a:xfrm>
          <a:solidFill>
            <a:schemeClr val="accent6"/>
          </a:solidFill>
        </p:grpSpPr>
        <p:sp>
          <p:nvSpPr>
            <p:cNvPr id="83" name="Oval 77"/>
            <p:cNvSpPr/>
            <p:nvPr/>
          </p:nvSpPr>
          <p:spPr>
            <a:xfrm>
              <a:off x="943577" y="1961925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78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Oval 79"/>
            <p:cNvSpPr>
              <a:spLocks noChangeAspect="1"/>
            </p:cNvSpPr>
            <p:nvPr/>
          </p:nvSpPr>
          <p:spPr>
            <a:xfrm>
              <a:off x="81073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110"/>
          <p:cNvGrpSpPr/>
          <p:nvPr/>
        </p:nvGrpSpPr>
        <p:grpSpPr>
          <a:xfrm>
            <a:off x="2009567" y="2248113"/>
            <a:ext cx="718145" cy="811621"/>
            <a:chOff x="697402" y="1305377"/>
            <a:chExt cx="661773" cy="747910"/>
          </a:xfrm>
        </p:grpSpPr>
        <p:sp>
          <p:nvSpPr>
            <p:cNvPr id="87" name="TextBox 86"/>
            <p:cNvSpPr txBox="1"/>
            <p:nvPr/>
          </p:nvSpPr>
          <p:spPr>
            <a:xfrm>
              <a:off x="697402" y="1305377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8" name="Group 105"/>
            <p:cNvGrpSpPr/>
            <p:nvPr/>
          </p:nvGrpSpPr>
          <p:grpSpPr>
            <a:xfrm flipV="1">
              <a:off x="881622" y="1516737"/>
              <a:ext cx="200183" cy="536550"/>
              <a:chOff x="881622" y="1280931"/>
              <a:chExt cx="200183" cy="536550"/>
            </a:xfrm>
          </p:grpSpPr>
          <p:sp>
            <p:nvSpPr>
              <p:cNvPr id="89" name="Oval 81"/>
              <p:cNvSpPr>
                <a:spLocks noChangeAspect="1"/>
              </p:cNvSpPr>
              <p:nvPr/>
            </p:nvSpPr>
            <p:spPr>
              <a:xfrm>
                <a:off x="881622" y="1280931"/>
                <a:ext cx="200183" cy="194452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90" name="Straight Connector 84"/>
              <p:cNvCxnSpPr/>
              <p:nvPr/>
            </p:nvCxnSpPr>
            <p:spPr>
              <a:xfrm>
                <a:off x="981831" y="1475383"/>
                <a:ext cx="0" cy="342098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1" name="Group 114"/>
          <p:cNvGrpSpPr/>
          <p:nvPr/>
        </p:nvGrpSpPr>
        <p:grpSpPr>
          <a:xfrm>
            <a:off x="2823071" y="1895310"/>
            <a:ext cx="718145" cy="1101890"/>
            <a:chOff x="1447047" y="980286"/>
            <a:chExt cx="661773" cy="1015394"/>
          </a:xfrm>
        </p:grpSpPr>
        <p:grpSp>
          <p:nvGrpSpPr>
            <p:cNvPr id="92" name="Group 106"/>
            <p:cNvGrpSpPr/>
            <p:nvPr/>
          </p:nvGrpSpPr>
          <p:grpSpPr>
            <a:xfrm flipV="1">
              <a:off x="1630646" y="1149563"/>
              <a:ext cx="200183" cy="846117"/>
              <a:chOff x="1630646" y="945882"/>
              <a:chExt cx="200183" cy="846117"/>
            </a:xfrm>
          </p:grpSpPr>
          <p:sp>
            <p:nvSpPr>
              <p:cNvPr id="94" name="Oval 86"/>
              <p:cNvSpPr>
                <a:spLocks noChangeAspect="1"/>
              </p:cNvSpPr>
              <p:nvPr/>
            </p:nvSpPr>
            <p:spPr>
              <a:xfrm>
                <a:off x="1630646" y="945882"/>
                <a:ext cx="200183" cy="194452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95" name="Straight Connector 88"/>
              <p:cNvCxnSpPr/>
              <p:nvPr/>
            </p:nvCxnSpPr>
            <p:spPr>
              <a:xfrm>
                <a:off x="1735384" y="1140334"/>
                <a:ext cx="0" cy="651665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3" name="TextBox 92"/>
            <p:cNvSpPr txBox="1"/>
            <p:nvPr/>
          </p:nvSpPr>
          <p:spPr>
            <a:xfrm>
              <a:off x="1447047" y="980286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Group 112"/>
          <p:cNvGrpSpPr/>
          <p:nvPr/>
        </p:nvGrpSpPr>
        <p:grpSpPr>
          <a:xfrm>
            <a:off x="4450077" y="1900354"/>
            <a:ext cx="718145" cy="1101890"/>
            <a:chOff x="2946337" y="984932"/>
            <a:chExt cx="661773" cy="1015395"/>
          </a:xfrm>
        </p:grpSpPr>
        <p:grpSp>
          <p:nvGrpSpPr>
            <p:cNvPr id="97" name="Group 108"/>
            <p:cNvGrpSpPr/>
            <p:nvPr/>
          </p:nvGrpSpPr>
          <p:grpSpPr>
            <a:xfrm flipV="1">
              <a:off x="3128694" y="1154210"/>
              <a:ext cx="200183" cy="846117"/>
              <a:chOff x="3128694" y="1154210"/>
              <a:chExt cx="200183" cy="846117"/>
            </a:xfrm>
          </p:grpSpPr>
          <p:sp>
            <p:nvSpPr>
              <p:cNvPr id="99" name="Oval 91"/>
              <p:cNvSpPr>
                <a:spLocks noChangeAspect="1"/>
              </p:cNvSpPr>
              <p:nvPr/>
            </p:nvSpPr>
            <p:spPr>
              <a:xfrm>
                <a:off x="3128694" y="1154210"/>
                <a:ext cx="200183" cy="194452"/>
              </a:xfrm>
              <a:prstGeom prst="ellipse">
                <a:avLst/>
              </a:prstGeom>
              <a:solidFill>
                <a:schemeClr val="accent4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0" name="Straight Connector 93"/>
              <p:cNvCxnSpPr/>
              <p:nvPr/>
            </p:nvCxnSpPr>
            <p:spPr>
              <a:xfrm>
                <a:off x="3228785" y="1348662"/>
                <a:ext cx="0" cy="651665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TextBox 97"/>
            <p:cNvSpPr txBox="1"/>
            <p:nvPr/>
          </p:nvSpPr>
          <p:spPr>
            <a:xfrm>
              <a:off x="2946337" y="984932"/>
              <a:ext cx="661773" cy="21767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Group 113"/>
          <p:cNvGrpSpPr/>
          <p:nvPr/>
        </p:nvGrpSpPr>
        <p:grpSpPr>
          <a:xfrm>
            <a:off x="3629433" y="2175899"/>
            <a:ext cx="718145" cy="765952"/>
            <a:chOff x="2190109" y="1238848"/>
            <a:chExt cx="661773" cy="705827"/>
          </a:xfrm>
        </p:grpSpPr>
        <p:sp>
          <p:nvSpPr>
            <p:cNvPr id="102" name="TextBox 101"/>
            <p:cNvSpPr txBox="1"/>
            <p:nvPr/>
          </p:nvSpPr>
          <p:spPr>
            <a:xfrm>
              <a:off x="2190109" y="1238848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3" name="Group 107"/>
            <p:cNvGrpSpPr/>
            <p:nvPr/>
          </p:nvGrpSpPr>
          <p:grpSpPr>
            <a:xfrm flipV="1">
              <a:off x="2379670" y="1408125"/>
              <a:ext cx="200183" cy="536550"/>
              <a:chOff x="2379670" y="1154210"/>
              <a:chExt cx="200183" cy="536550"/>
            </a:xfrm>
          </p:grpSpPr>
          <p:sp>
            <p:nvSpPr>
              <p:cNvPr id="104" name="Oval 96"/>
              <p:cNvSpPr>
                <a:spLocks noChangeAspect="1"/>
              </p:cNvSpPr>
              <p:nvPr/>
            </p:nvSpPr>
            <p:spPr>
              <a:xfrm>
                <a:off x="2379670" y="1154210"/>
                <a:ext cx="200183" cy="194452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05" name="Straight Connector 99"/>
              <p:cNvCxnSpPr/>
              <p:nvPr/>
            </p:nvCxnSpPr>
            <p:spPr>
              <a:xfrm>
                <a:off x="2481121" y="1348662"/>
                <a:ext cx="0" cy="34209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6" name="Group 111"/>
          <p:cNvGrpSpPr/>
          <p:nvPr/>
        </p:nvGrpSpPr>
        <p:grpSpPr>
          <a:xfrm>
            <a:off x="5256428" y="2309548"/>
            <a:ext cx="718145" cy="765952"/>
            <a:chOff x="3689400" y="1379929"/>
            <a:chExt cx="661773" cy="705827"/>
          </a:xfrm>
        </p:grpSpPr>
        <p:sp>
          <p:nvSpPr>
            <p:cNvPr id="107" name="TextBox 106"/>
            <p:cNvSpPr txBox="1"/>
            <p:nvPr/>
          </p:nvSpPr>
          <p:spPr>
            <a:xfrm>
              <a:off x="3689400" y="1379929"/>
              <a:ext cx="661773" cy="21767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标题文字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8" name="Group 109"/>
            <p:cNvGrpSpPr/>
            <p:nvPr/>
          </p:nvGrpSpPr>
          <p:grpSpPr>
            <a:xfrm flipV="1">
              <a:off x="3877719" y="1549206"/>
              <a:ext cx="200183" cy="536550"/>
              <a:chOff x="3877719" y="1154210"/>
              <a:chExt cx="200183" cy="536550"/>
            </a:xfrm>
          </p:grpSpPr>
          <p:sp>
            <p:nvSpPr>
              <p:cNvPr id="109" name="Oval 101"/>
              <p:cNvSpPr>
                <a:spLocks noChangeAspect="1"/>
              </p:cNvSpPr>
              <p:nvPr/>
            </p:nvSpPr>
            <p:spPr>
              <a:xfrm>
                <a:off x="3877719" y="1154210"/>
                <a:ext cx="200183" cy="194452"/>
              </a:xfrm>
              <a:prstGeom prst="ellipse">
                <a:avLst/>
              </a:prstGeom>
              <a:solidFill>
                <a:schemeClr val="accent6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110" name="Straight Connector 104"/>
              <p:cNvCxnSpPr/>
              <p:nvPr/>
            </p:nvCxnSpPr>
            <p:spPr>
              <a:xfrm>
                <a:off x="3977810" y="1348662"/>
                <a:ext cx="0" cy="342098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8840">
        <p14:doors dir="vert"/>
      </p:transition>
    </mc:Choice>
    <mc:Fallback xmlns="">
      <p:transition spd="slow" advTm="88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任意多边形 40"/>
          <p:cNvSpPr/>
          <p:nvPr/>
        </p:nvSpPr>
        <p:spPr bwMode="auto">
          <a:xfrm>
            <a:off x="2289053" y="1645650"/>
            <a:ext cx="1290757" cy="2844121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9382" tIns="39690" rIns="79382" bIns="3969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任意多边形 41"/>
          <p:cNvSpPr>
            <a:spLocks noChangeArrowheads="1"/>
          </p:cNvSpPr>
          <p:nvPr/>
        </p:nvSpPr>
        <p:spPr bwMode="auto">
          <a:xfrm>
            <a:off x="4304830" y="1645650"/>
            <a:ext cx="1290756" cy="2844121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9382" tIns="39690" rIns="79382" bIns="3969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任意多边形 42"/>
          <p:cNvSpPr/>
          <p:nvPr/>
        </p:nvSpPr>
        <p:spPr bwMode="auto">
          <a:xfrm>
            <a:off x="8709876" y="1645650"/>
            <a:ext cx="1110049" cy="2844121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9382" tIns="39690" rIns="79382" bIns="3969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任意多边形 43"/>
          <p:cNvSpPr>
            <a:spLocks noChangeArrowheads="1"/>
          </p:cNvSpPr>
          <p:nvPr/>
        </p:nvSpPr>
        <p:spPr bwMode="auto">
          <a:xfrm>
            <a:off x="6490768" y="1645650"/>
            <a:ext cx="1292190" cy="2844121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79382" tIns="39690" rIns="79382" bIns="39690" numCol="1" spcCol="0" rtlCol="0" fromWordArt="0" anchor="ctr" anchorCtr="0" forceAA="0" compatLnSpc="1">
            <a:no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709876" y="1834984"/>
            <a:ext cx="539249" cy="1604927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46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5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48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2289055" y="1834984"/>
            <a:ext cx="542118" cy="1604927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51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5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53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4304842" y="1834984"/>
            <a:ext cx="540683" cy="1604927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56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5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58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2449682" y="3824281"/>
            <a:ext cx="7108993" cy="540713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62" name="组合 61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80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1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3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4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75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7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9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69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66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6490769" y="1834984"/>
            <a:ext cx="542118" cy="1604927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86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5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88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0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15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1" name="TextBox 23"/>
          <p:cNvSpPr txBox="1"/>
          <p:nvPr/>
        </p:nvSpPr>
        <p:spPr>
          <a:xfrm>
            <a:off x="1888253" y="5048220"/>
            <a:ext cx="2024829" cy="1346859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ctr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从顾客的角度出发，从排版到设计制作，为您全新打造最佳的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演示文档。</a:t>
            </a:r>
            <a:endParaRPr lang="en-GB" altLang="zh-CN" dirty="0"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2149496" y="4709669"/>
            <a:ext cx="1201003" cy="425069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输入文字</a:t>
            </a:r>
          </a:p>
        </p:txBody>
      </p:sp>
      <p:sp>
        <p:nvSpPr>
          <p:cNvPr id="93" name="TextBox 23"/>
          <p:cNvSpPr txBox="1"/>
          <p:nvPr/>
        </p:nvSpPr>
        <p:spPr>
          <a:xfrm>
            <a:off x="4013568" y="5048220"/>
            <a:ext cx="2024829" cy="1346859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ctr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从顾客的角度出发，从排版到设计制作，为您全新打造最佳的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演示文档。</a:t>
            </a:r>
            <a:endParaRPr lang="en-GB" altLang="zh-CN" dirty="0">
              <a:sym typeface="Arial" panose="020B0604020202020204" pitchFamily="34" charset="0"/>
            </a:endParaRPr>
          </a:p>
        </p:txBody>
      </p:sp>
      <p:sp>
        <p:nvSpPr>
          <p:cNvPr id="94" name="TextBox 24"/>
          <p:cNvSpPr txBox="1"/>
          <p:nvPr/>
        </p:nvSpPr>
        <p:spPr>
          <a:xfrm>
            <a:off x="4274807" y="4709669"/>
            <a:ext cx="1201003" cy="425069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输入文字</a:t>
            </a:r>
          </a:p>
        </p:txBody>
      </p:sp>
      <p:sp>
        <p:nvSpPr>
          <p:cNvPr id="95" name="TextBox 23"/>
          <p:cNvSpPr txBox="1"/>
          <p:nvPr/>
        </p:nvSpPr>
        <p:spPr>
          <a:xfrm>
            <a:off x="6146722" y="5048220"/>
            <a:ext cx="2024829" cy="1346859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ctr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从顾客的角度出发，从排版到设计制作，为您全新打造最佳的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演示文档。</a:t>
            </a:r>
            <a:endParaRPr lang="en-GB" altLang="zh-CN" dirty="0">
              <a:sym typeface="Arial" panose="020B0604020202020204" pitchFamily="34" charset="0"/>
            </a:endParaRPr>
          </a:p>
        </p:txBody>
      </p:sp>
      <p:sp>
        <p:nvSpPr>
          <p:cNvPr id="96" name="TextBox 24"/>
          <p:cNvSpPr txBox="1"/>
          <p:nvPr/>
        </p:nvSpPr>
        <p:spPr>
          <a:xfrm>
            <a:off x="6407964" y="4709669"/>
            <a:ext cx="1201003" cy="425069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输入文字</a:t>
            </a:r>
          </a:p>
        </p:txBody>
      </p:sp>
      <p:sp>
        <p:nvSpPr>
          <p:cNvPr id="97" name="TextBox 23"/>
          <p:cNvSpPr txBox="1"/>
          <p:nvPr/>
        </p:nvSpPr>
        <p:spPr>
          <a:xfrm>
            <a:off x="8272036" y="5048220"/>
            <a:ext cx="2024829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ctr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从顾客的角度出发，从排版到设计制作，为您全新打造最佳的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演示文档。</a:t>
            </a:r>
            <a:endParaRPr lang="en-GB" altLang="zh-CN" dirty="0">
              <a:sym typeface="Arial" panose="020B0604020202020204" pitchFamily="34" charset="0"/>
            </a:endParaRPr>
          </a:p>
        </p:txBody>
      </p:sp>
      <p:sp>
        <p:nvSpPr>
          <p:cNvPr id="98" name="TextBox 24"/>
          <p:cNvSpPr txBox="1"/>
          <p:nvPr/>
        </p:nvSpPr>
        <p:spPr>
          <a:xfrm>
            <a:off x="8533277" y="4709669"/>
            <a:ext cx="1201003" cy="425069"/>
          </a:xfrm>
          <a:prstGeom prst="rect">
            <a:avLst/>
          </a:prstGeom>
          <a:noFill/>
        </p:spPr>
        <p:txBody>
          <a:bodyPr wrap="none" lIns="86694" tIns="43347" rIns="86694" bIns="43347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715">
        <p14:doors dir="vert"/>
      </p:transition>
    </mc:Choice>
    <mc:Fallback xmlns="">
      <p:transition spd="slow" advTm="57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1" grpId="0" animBg="1"/>
      <p:bldP spid="42" grpId="0" animBg="1"/>
      <p:bldP spid="43" grpId="0" animBg="1"/>
      <p:bldP spid="44" grpId="0" animBg="1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6"/>
          <p:cNvGrpSpPr/>
          <p:nvPr/>
        </p:nvGrpSpPr>
        <p:grpSpPr>
          <a:xfrm>
            <a:off x="5788739" y="1742391"/>
            <a:ext cx="5146758" cy="3920898"/>
            <a:chOff x="5788722" y="1742391"/>
            <a:chExt cx="5147040" cy="3920900"/>
          </a:xfrm>
        </p:grpSpPr>
        <p:sp>
          <p:nvSpPr>
            <p:cNvPr id="12" name="等腰三角形 25"/>
            <p:cNvSpPr/>
            <p:nvPr/>
          </p:nvSpPr>
          <p:spPr>
            <a:xfrm flipV="1">
              <a:off x="7409641" y="4391638"/>
              <a:ext cx="1932259" cy="1271653"/>
            </a:xfrm>
            <a:prstGeom prst="triangl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13765">
                <a:lnSpc>
                  <a:spcPct val="120000"/>
                </a:lnSpc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14"/>
            <p:cNvSpPr/>
            <p:nvPr/>
          </p:nvSpPr>
          <p:spPr>
            <a:xfrm>
              <a:off x="7425230" y="4229395"/>
              <a:ext cx="1932259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13765">
                <a:lnSpc>
                  <a:spcPct val="120000"/>
                </a:lnSpc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15"/>
            <p:cNvSpPr/>
            <p:nvPr/>
          </p:nvSpPr>
          <p:spPr>
            <a:xfrm>
              <a:off x="6564258" y="3176577"/>
              <a:ext cx="3605487" cy="1103742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13765">
                <a:lnSpc>
                  <a:spcPct val="120000"/>
                </a:lnSpc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17"/>
            <p:cNvSpPr/>
            <p:nvPr/>
          </p:nvSpPr>
          <p:spPr>
            <a:xfrm>
              <a:off x="5788722" y="1904632"/>
              <a:ext cx="5147040" cy="1103742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13765">
                <a:lnSpc>
                  <a:spcPct val="120000"/>
                </a:lnSpc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14"/>
            <p:cNvSpPr/>
            <p:nvPr/>
          </p:nvSpPr>
          <p:spPr>
            <a:xfrm>
              <a:off x="6568010" y="3014336"/>
              <a:ext cx="3605487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13765">
                <a:lnSpc>
                  <a:spcPct val="120000"/>
                </a:lnSpc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矩形 14"/>
            <p:cNvSpPr/>
            <p:nvPr/>
          </p:nvSpPr>
          <p:spPr>
            <a:xfrm>
              <a:off x="5788722" y="1742391"/>
              <a:ext cx="5147040" cy="162241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just" defTabSz="913765">
                <a:lnSpc>
                  <a:spcPct val="120000"/>
                </a:lnSpc>
                <a:defRPr/>
              </a:pPr>
              <a:endParaRPr lang="zh-CN" altLang="en-US" sz="8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21"/>
            <p:cNvSpPr/>
            <p:nvPr/>
          </p:nvSpPr>
          <p:spPr>
            <a:xfrm>
              <a:off x="6550858" y="2080574"/>
              <a:ext cx="3704492" cy="56547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演示。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22"/>
            <p:cNvSpPr/>
            <p:nvPr/>
          </p:nvSpPr>
          <p:spPr>
            <a:xfrm>
              <a:off x="7214116" y="3278816"/>
              <a:ext cx="2377978" cy="8863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演示。</a:t>
              </a:r>
              <a:endParaRPr lang="en-GB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21789" y="4554210"/>
              <a:ext cx="905135" cy="4431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ONE</a:t>
              </a:r>
              <a:endParaRPr lang="en-GB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1" name="Straight Connector 32"/>
          <p:cNvCxnSpPr/>
          <p:nvPr/>
        </p:nvCxnSpPr>
        <p:spPr>
          <a:xfrm>
            <a:off x="4941585" y="2503445"/>
            <a:ext cx="9954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0"/>
          <p:cNvCxnSpPr/>
          <p:nvPr/>
        </p:nvCxnSpPr>
        <p:spPr>
          <a:xfrm>
            <a:off x="4941584" y="3756892"/>
            <a:ext cx="181087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2"/>
          <p:cNvCxnSpPr/>
          <p:nvPr/>
        </p:nvCxnSpPr>
        <p:spPr>
          <a:xfrm>
            <a:off x="4883304" y="4939450"/>
            <a:ext cx="2633335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8"/>
          <p:cNvGrpSpPr/>
          <p:nvPr/>
        </p:nvGrpSpPr>
        <p:grpSpPr>
          <a:xfrm>
            <a:off x="4035406" y="3379041"/>
            <a:ext cx="755662" cy="755703"/>
            <a:chOff x="4035292" y="3379040"/>
            <a:chExt cx="755703" cy="755703"/>
          </a:xfrm>
        </p:grpSpPr>
        <p:sp>
          <p:nvSpPr>
            <p:cNvPr id="25" name="Oval 54"/>
            <p:cNvSpPr/>
            <p:nvPr/>
          </p:nvSpPr>
          <p:spPr>
            <a:xfrm>
              <a:off x="4035292" y="3379040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6" name="Group 56"/>
            <p:cNvGrpSpPr/>
            <p:nvPr/>
          </p:nvGrpSpPr>
          <p:grpSpPr>
            <a:xfrm>
              <a:off x="4217239" y="3566835"/>
              <a:ext cx="383755" cy="384412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27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Group 23"/>
          <p:cNvGrpSpPr/>
          <p:nvPr/>
        </p:nvGrpSpPr>
        <p:grpSpPr>
          <a:xfrm>
            <a:off x="4035406" y="4561599"/>
            <a:ext cx="755662" cy="755703"/>
            <a:chOff x="4035292" y="4561598"/>
            <a:chExt cx="755703" cy="755703"/>
          </a:xfrm>
        </p:grpSpPr>
        <p:sp>
          <p:nvSpPr>
            <p:cNvPr id="46" name="Oval 55"/>
            <p:cNvSpPr/>
            <p:nvPr/>
          </p:nvSpPr>
          <p:spPr>
            <a:xfrm>
              <a:off x="4035292" y="4561598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7" name="Group 66"/>
            <p:cNvGrpSpPr/>
            <p:nvPr/>
          </p:nvGrpSpPr>
          <p:grpSpPr>
            <a:xfrm>
              <a:off x="4290009" y="4747243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48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Group 17"/>
          <p:cNvGrpSpPr/>
          <p:nvPr/>
        </p:nvGrpSpPr>
        <p:grpSpPr>
          <a:xfrm>
            <a:off x="4035406" y="2125594"/>
            <a:ext cx="755662" cy="755703"/>
            <a:chOff x="4035292" y="2125593"/>
            <a:chExt cx="755703" cy="755703"/>
          </a:xfrm>
        </p:grpSpPr>
        <p:sp>
          <p:nvSpPr>
            <p:cNvPr id="51" name="Oval 39"/>
            <p:cNvSpPr/>
            <p:nvPr/>
          </p:nvSpPr>
          <p:spPr>
            <a:xfrm>
              <a:off x="4035292" y="2125593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2" name="Group 69"/>
            <p:cNvGrpSpPr/>
            <p:nvPr/>
          </p:nvGrpSpPr>
          <p:grpSpPr>
            <a:xfrm>
              <a:off x="4221265" y="2311566"/>
              <a:ext cx="383755" cy="383755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5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1" tIns="20091" rIns="20091" bIns="20091" anchor="ctr"/>
              <a:lstStyle/>
              <a:p>
                <a:pPr algn="just" defTabSz="227965" hangingPunct="0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6" name="Group 76"/>
          <p:cNvGrpSpPr/>
          <p:nvPr/>
        </p:nvGrpSpPr>
        <p:grpSpPr>
          <a:xfrm>
            <a:off x="770655" y="1986561"/>
            <a:ext cx="3131097" cy="1365878"/>
            <a:chOff x="195396" y="2043090"/>
            <a:chExt cx="3704492" cy="1365876"/>
          </a:xfrm>
        </p:grpSpPr>
        <p:sp>
          <p:nvSpPr>
            <p:cNvPr id="57" name="TextBox 56"/>
            <p:cNvSpPr txBox="1"/>
            <p:nvPr/>
          </p:nvSpPr>
          <p:spPr>
            <a:xfrm>
              <a:off x="2656936" y="2043090"/>
              <a:ext cx="1213798" cy="33752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输入文字</a:t>
              </a:r>
              <a:endPara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ectangle 75"/>
            <p:cNvSpPr/>
            <p:nvPr/>
          </p:nvSpPr>
          <p:spPr>
            <a:xfrm>
              <a:off x="195396" y="2347187"/>
              <a:ext cx="3704492" cy="1061779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77"/>
          <p:cNvGrpSpPr/>
          <p:nvPr/>
        </p:nvGrpSpPr>
        <p:grpSpPr>
          <a:xfrm>
            <a:off x="776286" y="3211781"/>
            <a:ext cx="3155761" cy="1365878"/>
            <a:chOff x="195396" y="2043090"/>
            <a:chExt cx="3733672" cy="1365876"/>
          </a:xfrm>
        </p:grpSpPr>
        <p:sp>
          <p:nvSpPr>
            <p:cNvPr id="60" name="TextBox 59"/>
            <p:cNvSpPr txBox="1"/>
            <p:nvPr/>
          </p:nvSpPr>
          <p:spPr>
            <a:xfrm>
              <a:off x="2715270" y="2043090"/>
              <a:ext cx="1213798" cy="33752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2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输入文字</a:t>
              </a:r>
              <a:endParaRPr lang="en-GB" dirty="0">
                <a:sym typeface="Arial" panose="020B0604020202020204" pitchFamily="34" charset="0"/>
              </a:endParaRPr>
            </a:p>
          </p:txBody>
        </p:sp>
        <p:sp>
          <p:nvSpPr>
            <p:cNvPr id="61" name="Rectangle 79"/>
            <p:cNvSpPr/>
            <p:nvPr/>
          </p:nvSpPr>
          <p:spPr>
            <a:xfrm>
              <a:off x="195396" y="2347187"/>
              <a:ext cx="3704492" cy="1061779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80"/>
          <p:cNvGrpSpPr/>
          <p:nvPr/>
        </p:nvGrpSpPr>
        <p:grpSpPr>
          <a:xfrm>
            <a:off x="810634" y="4418073"/>
            <a:ext cx="3131097" cy="1365878"/>
            <a:chOff x="195396" y="2043090"/>
            <a:chExt cx="3704492" cy="1365876"/>
          </a:xfrm>
        </p:grpSpPr>
        <p:sp>
          <p:nvSpPr>
            <p:cNvPr id="63" name="TextBox 62"/>
            <p:cNvSpPr txBox="1"/>
            <p:nvPr/>
          </p:nvSpPr>
          <p:spPr>
            <a:xfrm>
              <a:off x="2674404" y="2043090"/>
              <a:ext cx="1213798" cy="33752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 algn="r">
                <a:lnSpc>
                  <a:spcPct val="120000"/>
                </a:lnSpc>
                <a:defRPr sz="20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输入文字</a:t>
              </a:r>
              <a:endParaRPr lang="en-GB" dirty="0">
                <a:sym typeface="Arial" panose="020B0604020202020204" pitchFamily="34" charset="0"/>
              </a:endParaRPr>
            </a:p>
          </p:txBody>
        </p:sp>
        <p:sp>
          <p:nvSpPr>
            <p:cNvPr id="64" name="Rectangle 82"/>
            <p:cNvSpPr/>
            <p:nvPr/>
          </p:nvSpPr>
          <p:spPr>
            <a:xfrm>
              <a:off x="195396" y="2347187"/>
              <a:ext cx="3704492" cy="1061779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</a:t>
              </a:r>
              <a:endParaRPr lang="en-GB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174">
        <p14:doors dir="vert"/>
      </p:transition>
    </mc:Choice>
    <mc:Fallback xmlns="">
      <p:transition spd="slow" advTm="91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426092" y="2007535"/>
            <a:ext cx="2389333" cy="27301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04759" y="2007533"/>
            <a:ext cx="2389333" cy="273010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AutoShape 1"/>
          <p:cNvSpPr/>
          <p:nvPr/>
        </p:nvSpPr>
        <p:spPr bwMode="auto">
          <a:xfrm>
            <a:off x="3815425" y="4737635"/>
            <a:ext cx="2389333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500">
              <a:latin typeface="Arial" panose="020B0604020202020204" pitchFamily="3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14" name="AutoShape 2"/>
          <p:cNvSpPr/>
          <p:nvPr/>
        </p:nvSpPr>
        <p:spPr bwMode="auto">
          <a:xfrm>
            <a:off x="8594092" y="2007534"/>
            <a:ext cx="2389333" cy="27301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500">
              <a:latin typeface="Arial" panose="020B0604020202020204" pitchFamily="3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15" name="AutoShape 4"/>
          <p:cNvSpPr/>
          <p:nvPr/>
        </p:nvSpPr>
        <p:spPr bwMode="auto">
          <a:xfrm>
            <a:off x="3815425" y="2007533"/>
            <a:ext cx="2389333" cy="27301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500">
              <a:latin typeface="Arial" panose="020B0604020202020204" pitchFamily="3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16" name="AutoShape 6"/>
          <p:cNvSpPr/>
          <p:nvPr/>
        </p:nvSpPr>
        <p:spPr bwMode="auto">
          <a:xfrm>
            <a:off x="1426092" y="4737635"/>
            <a:ext cx="2389333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500">
              <a:latin typeface="Arial" panose="020B0604020202020204" pitchFamily="3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17" name="AutoShape 7"/>
          <p:cNvSpPr/>
          <p:nvPr/>
        </p:nvSpPr>
        <p:spPr bwMode="auto">
          <a:xfrm>
            <a:off x="6204759" y="4737635"/>
            <a:ext cx="2389333" cy="1270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500">
              <a:latin typeface="Arial" panose="020B0604020202020204" pitchFamily="3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18" name="AutoShape 8"/>
          <p:cNvSpPr/>
          <p:nvPr/>
        </p:nvSpPr>
        <p:spPr bwMode="auto">
          <a:xfrm>
            <a:off x="8594092" y="4737636"/>
            <a:ext cx="2389333" cy="1143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25400" cap="flat" cmpd="sng">
            <a:noFill/>
            <a:prstDash val="solid"/>
            <a:miter lim="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500">
              <a:latin typeface="Arial" panose="020B0604020202020204" pitchFamily="34" charset="0"/>
              <a:ea typeface="微软雅黑" panose="020B0503020204020204" charset="-122"/>
              <a:cs typeface="Calibri" panose="020F0502020204030204" charset="0"/>
              <a:sym typeface="Arial" panose="020B0604020202020204" pitchFamily="34" charset="0"/>
            </a:endParaRPr>
          </a:p>
        </p:txBody>
      </p:sp>
      <p:sp>
        <p:nvSpPr>
          <p:cNvPr id="19" name="AutoShape 9"/>
          <p:cNvSpPr/>
          <p:nvPr/>
        </p:nvSpPr>
        <p:spPr bwMode="auto">
          <a:xfrm>
            <a:off x="1592285" y="5426141"/>
            <a:ext cx="3417806" cy="7386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0" name="AutoShape 11"/>
          <p:cNvSpPr/>
          <p:nvPr/>
        </p:nvSpPr>
        <p:spPr bwMode="auto">
          <a:xfrm>
            <a:off x="6424028" y="5426141"/>
            <a:ext cx="3421308" cy="7386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1" name="AutoShape 16"/>
          <p:cNvSpPr/>
          <p:nvPr/>
        </p:nvSpPr>
        <p:spPr bwMode="auto">
          <a:xfrm>
            <a:off x="1775398" y="4997704"/>
            <a:ext cx="1713964" cy="4568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wrap="none" lIns="86694" tIns="43347" rIns="86694" bIns="43347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点击输入文字</a:t>
            </a:r>
          </a:p>
        </p:txBody>
      </p:sp>
      <p:sp>
        <p:nvSpPr>
          <p:cNvPr id="22" name="AutoShape 17"/>
          <p:cNvSpPr/>
          <p:nvPr/>
        </p:nvSpPr>
        <p:spPr bwMode="auto">
          <a:xfrm>
            <a:off x="6608162" y="4997704"/>
            <a:ext cx="1713964" cy="4568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wrap="none" lIns="86694" tIns="43347" rIns="86694" bIns="43347" rtlCol="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点击输入文字</a:t>
            </a:r>
          </a:p>
        </p:txBody>
      </p:sp>
      <p:sp>
        <p:nvSpPr>
          <p:cNvPr id="23" name="AutoShape 9"/>
          <p:cNvSpPr/>
          <p:nvPr/>
        </p:nvSpPr>
        <p:spPr bwMode="auto">
          <a:xfrm>
            <a:off x="3986821" y="3202610"/>
            <a:ext cx="199475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4" name="AutoShape 11"/>
          <p:cNvSpPr/>
          <p:nvPr/>
        </p:nvSpPr>
        <p:spPr bwMode="auto">
          <a:xfrm>
            <a:off x="8818563" y="3202610"/>
            <a:ext cx="199679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输入文字，添加相关标题，修改文字内容，也可以直接复制你的内容到此。</a:t>
            </a:r>
          </a:p>
        </p:txBody>
      </p:sp>
      <p:sp>
        <p:nvSpPr>
          <p:cNvPr id="25" name="AutoShape 16"/>
          <p:cNvSpPr/>
          <p:nvPr/>
        </p:nvSpPr>
        <p:spPr bwMode="auto">
          <a:xfrm>
            <a:off x="4169932" y="2869173"/>
            <a:ext cx="1628531" cy="2042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点击输入文字</a:t>
            </a:r>
          </a:p>
        </p:txBody>
      </p:sp>
      <p:sp>
        <p:nvSpPr>
          <p:cNvPr id="26" name="AutoShape 17"/>
          <p:cNvSpPr/>
          <p:nvPr/>
        </p:nvSpPr>
        <p:spPr bwMode="auto">
          <a:xfrm>
            <a:off x="9002697" y="2869173"/>
            <a:ext cx="1628531" cy="2042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点击输入文字</a:t>
            </a:r>
          </a:p>
        </p:txBody>
      </p:sp>
      <p:sp>
        <p:nvSpPr>
          <p:cNvPr id="27" name="AutoShape 11"/>
          <p:cNvSpPr/>
          <p:nvPr/>
        </p:nvSpPr>
        <p:spPr bwMode="auto">
          <a:xfrm>
            <a:off x="1278975" y="1066916"/>
            <a:ext cx="9634048" cy="7386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</a:extLst>
        </p:spPr>
        <p:txBody>
          <a:bodyPr wrap="square" lIns="91391" tIns="45696" rIns="91391" bIns="4569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输入文字，添加相关标题，修改文字内容，也可以直接复制你的内容到此。输入文字，添加相关标题，修改文字内容，也可以直接复制你的内容到此。输入文字，添加相关标题，修改文字内容，也可以直接复制你的内容到此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2">
        <p14:vortex dir="r"/>
      </p:transition>
    </mc:Choice>
    <mc:Fallback xmlns="">
      <p:transition spd="slow" advTm="71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2" grpId="0" animBg="1"/>
      <p:bldP spid="19" grpId="0"/>
      <p:bldP spid="20" grpId="0"/>
      <p:bldP spid="21" grpId="0" autoUpdateAnimBg="0"/>
      <p:bldP spid="22" grpId="0" autoUpdateAnimBg="0"/>
      <p:bldP spid="23" grpId="0"/>
      <p:bldP spid="24" grpId="0"/>
      <p:bldP spid="25" grpId="0" autoUpdateAnimBg="0"/>
      <p:bldP spid="26" grpId="0" autoUpdateAnimBg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Shape 1869"/>
          <p:cNvSpPr/>
          <p:nvPr/>
        </p:nvSpPr>
        <p:spPr>
          <a:xfrm rot="10800000">
            <a:off x="3913126" y="1710079"/>
            <a:ext cx="4365750" cy="21778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2" y="2114"/>
                  <a:pt x="3163" y="6342"/>
                </a:cubicBezTo>
                <a:cubicBezTo>
                  <a:pt x="1060" y="10557"/>
                  <a:pt x="7" y="16076"/>
                  <a:pt x="0" y="21600"/>
                </a:cubicBezTo>
                <a:lnTo>
                  <a:pt x="21600" y="21600"/>
                </a:lnTo>
                <a:cubicBezTo>
                  <a:pt x="21593" y="16076"/>
                  <a:pt x="20540" y="10557"/>
                  <a:pt x="18437" y="6342"/>
                </a:cubicBezTo>
                <a:cubicBezTo>
                  <a:pt x="16328" y="2114"/>
                  <a:pt x="13564" y="0"/>
                  <a:pt x="10800" y="0"/>
                </a:cubicBezTo>
                <a:close/>
              </a:path>
            </a:pathLst>
          </a:custGeom>
          <a:solidFill>
            <a:srgbClr val="4C86AE"/>
          </a:solidFill>
          <a:ln w="12700">
            <a:miter lim="400000"/>
          </a:ln>
        </p:spPr>
        <p:txBody>
          <a:bodyPr lIns="19048" tIns="19048" rIns="19048" bIns="19048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10321056" y="2423452"/>
            <a:ext cx="1870945" cy="55399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30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pitchFamily="34" charset="0"/>
                <a:sym typeface="Arial" panose="020B0604020202020204" pitchFamily="34" charset="0"/>
              </a:rPr>
              <a:t>输入文字</a:t>
            </a:r>
            <a:endParaRPr lang="id-ID" sz="30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 Placeholder 4"/>
          <p:cNvSpPr txBox="1"/>
          <p:nvPr/>
        </p:nvSpPr>
        <p:spPr>
          <a:xfrm>
            <a:off x="1686250" y="3204714"/>
            <a:ext cx="1715911" cy="1384946"/>
          </a:xfrm>
          <a:prstGeom prst="rect">
            <a:avLst/>
          </a:prstGeom>
        </p:spPr>
        <p:txBody>
          <a:bodyPr vert="horz" wrap="square" lIns="91391" tIns="45696" rIns="91391" bIns="45696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4" name="Shape 1851"/>
          <p:cNvSpPr/>
          <p:nvPr/>
        </p:nvSpPr>
        <p:spPr>
          <a:xfrm>
            <a:off x="2071661" y="2870950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输入文字</a:t>
            </a:r>
            <a:endParaRPr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852"/>
          <p:cNvSpPr/>
          <p:nvPr/>
        </p:nvSpPr>
        <p:spPr>
          <a:xfrm>
            <a:off x="2174485" y="1700079"/>
            <a:ext cx="898552" cy="898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5398" tIns="25398" rIns="25398" bIns="25398" numCol="1" anchor="ctr">
            <a:noAutofit/>
          </a:bodyPr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Shape 1853"/>
          <p:cNvSpPr/>
          <p:nvPr/>
        </p:nvSpPr>
        <p:spPr>
          <a:xfrm>
            <a:off x="2437701" y="1997927"/>
            <a:ext cx="372115" cy="302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Shape 1855"/>
          <p:cNvSpPr/>
          <p:nvPr/>
        </p:nvSpPr>
        <p:spPr>
          <a:xfrm>
            <a:off x="3027007" y="5221759"/>
            <a:ext cx="213876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id-ID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8" name="Shape 1856"/>
          <p:cNvSpPr/>
          <p:nvPr/>
        </p:nvSpPr>
        <p:spPr>
          <a:xfrm>
            <a:off x="3683881" y="4887998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输入文字</a:t>
            </a:r>
            <a:endParaRPr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Shape 1857"/>
          <p:cNvSpPr/>
          <p:nvPr/>
        </p:nvSpPr>
        <p:spPr>
          <a:xfrm>
            <a:off x="3736178" y="3714099"/>
            <a:ext cx="904604" cy="904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5398" tIns="25398" rIns="25398" bIns="25398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Shape 1859"/>
          <p:cNvSpPr/>
          <p:nvPr/>
        </p:nvSpPr>
        <p:spPr>
          <a:xfrm>
            <a:off x="6782276" y="5246123"/>
            <a:ext cx="213876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1" name="Shape 1860"/>
          <p:cNvSpPr/>
          <p:nvPr/>
        </p:nvSpPr>
        <p:spPr>
          <a:xfrm>
            <a:off x="7439151" y="4912359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输入文字</a:t>
            </a:r>
            <a:endParaRPr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1861"/>
          <p:cNvSpPr/>
          <p:nvPr/>
        </p:nvSpPr>
        <p:spPr>
          <a:xfrm>
            <a:off x="7493527" y="3740539"/>
            <a:ext cx="900449" cy="900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5398" tIns="25398" rIns="25398" bIns="25398" numCol="1" anchor="ctr">
            <a:noAutofit/>
          </a:bodyPr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Shape 1862"/>
          <p:cNvSpPr/>
          <p:nvPr/>
        </p:nvSpPr>
        <p:spPr>
          <a:xfrm>
            <a:off x="7771538" y="4003508"/>
            <a:ext cx="344424" cy="308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4" name="Shape 1864"/>
          <p:cNvSpPr/>
          <p:nvPr/>
        </p:nvSpPr>
        <p:spPr>
          <a:xfrm>
            <a:off x="8935895" y="3204714"/>
            <a:ext cx="1681696" cy="1384946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5" name="Shape 1865"/>
          <p:cNvSpPr/>
          <p:nvPr/>
        </p:nvSpPr>
        <p:spPr>
          <a:xfrm>
            <a:off x="9094018" y="2870951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输入文字</a:t>
            </a:r>
            <a:endParaRPr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1866"/>
          <p:cNvSpPr/>
          <p:nvPr/>
        </p:nvSpPr>
        <p:spPr>
          <a:xfrm>
            <a:off x="9112767" y="1699130"/>
            <a:ext cx="900449" cy="900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5398" tIns="25398" rIns="25398" bIns="25398" numCol="1" anchor="ctr">
            <a:noAutofit/>
          </a:bodyPr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Shape 1857"/>
          <p:cNvSpPr/>
          <p:nvPr/>
        </p:nvSpPr>
        <p:spPr>
          <a:xfrm>
            <a:off x="3736178" y="3714721"/>
            <a:ext cx="904604" cy="904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5398" tIns="25398" rIns="25398" bIns="25398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Shape 1858"/>
          <p:cNvSpPr/>
          <p:nvPr/>
        </p:nvSpPr>
        <p:spPr>
          <a:xfrm>
            <a:off x="4078575" y="3966267"/>
            <a:ext cx="219810" cy="400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Shape 1867"/>
          <p:cNvSpPr/>
          <p:nvPr/>
        </p:nvSpPr>
        <p:spPr>
          <a:xfrm>
            <a:off x="9403966" y="1982946"/>
            <a:ext cx="318049" cy="332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27">
        <p14:vortex dir="r"/>
      </p:transition>
    </mc:Choice>
    <mc:Fallback xmlns="">
      <p:transition spd="slow" advTm="29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2" grpId="0" build="p"/>
      <p:bldP spid="13" grpId="0" build="p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 animBg="1"/>
      <p:bldP spid="23" grpId="0" animBg="1"/>
      <p:bldP spid="24" grpId="0"/>
      <p:bldP spid="25" grpId="0"/>
      <p:bldP spid="26" grpId="0" animBg="1"/>
      <p:bldP spid="27" grpId="0" animBg="1"/>
      <p:bldP spid="27" grpId="1" animBg="1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1421329" y="1362347"/>
            <a:ext cx="2771272" cy="30155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flipH="1">
            <a:off x="1293465" y="1259325"/>
            <a:ext cx="3000215" cy="438488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flipH="1">
            <a:off x="352" y="5932449"/>
            <a:ext cx="12191647" cy="9287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19"/>
          <p:cNvSpPr txBox="1"/>
          <p:nvPr/>
        </p:nvSpPr>
        <p:spPr>
          <a:xfrm>
            <a:off x="946799" y="6030197"/>
            <a:ext cx="10955184" cy="73866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。</a:t>
            </a:r>
          </a:p>
        </p:txBody>
      </p:sp>
      <p:grpSp>
        <p:nvGrpSpPr>
          <p:cNvPr id="42" name="组合 41"/>
          <p:cNvGrpSpPr/>
          <p:nvPr/>
        </p:nvGrpSpPr>
        <p:grpSpPr bwMode="auto">
          <a:xfrm>
            <a:off x="1421329" y="4536750"/>
            <a:ext cx="2771272" cy="965876"/>
            <a:chOff x="578159" y="1949614"/>
            <a:chExt cx="1971069" cy="687382"/>
          </a:xfrm>
        </p:grpSpPr>
        <p:sp>
          <p:nvSpPr>
            <p:cNvPr id="43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dirty="0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请替换文字内容，点击添加相关标题文字，修改文字内容。</a:t>
              </a:r>
            </a:p>
          </p:txBody>
        </p:sp>
        <p:sp>
          <p:nvSpPr>
            <p:cNvPr id="44" name="文本框 28"/>
            <p:cNvSpPr txBox="1"/>
            <p:nvPr/>
          </p:nvSpPr>
          <p:spPr>
            <a:xfrm>
              <a:off x="579173" y="1949614"/>
              <a:ext cx="1525803" cy="2847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替换文字内容</a:t>
              </a:r>
            </a:p>
          </p:txBody>
        </p:sp>
      </p:grpSp>
      <p:sp>
        <p:nvSpPr>
          <p:cNvPr id="45" name="矩形 44"/>
          <p:cNvSpPr/>
          <p:nvPr/>
        </p:nvSpPr>
        <p:spPr>
          <a:xfrm>
            <a:off x="5050354" y="1362347"/>
            <a:ext cx="2771272" cy="301551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H="1">
            <a:off x="4922490" y="1259325"/>
            <a:ext cx="3000215" cy="438488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 bwMode="auto">
          <a:xfrm>
            <a:off x="5050354" y="4536750"/>
            <a:ext cx="2771272" cy="965876"/>
            <a:chOff x="578159" y="1949614"/>
            <a:chExt cx="1971069" cy="687382"/>
          </a:xfrm>
        </p:grpSpPr>
        <p:sp>
          <p:nvSpPr>
            <p:cNvPr id="48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indent="0" defTabSz="914400" eaLnBrk="1" latinLnBrk="0" hangingPunct="1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 defTabSz="91440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defRPr>
              </a:lvl2pPr>
              <a:lvl3pPr marL="1143000" indent="-228600" defTabSz="91440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defRPr>
              </a:lvl3pPr>
              <a:lvl4pPr marL="1600200" indent="-228600" defTabSz="91440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defRPr>
              </a:lvl4pPr>
              <a:lvl5pPr marL="2057400" indent="-228600" defTabSz="91440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请替换文字内容，点击添加相关标题文字，修改文字内容。</a:t>
              </a:r>
            </a:p>
          </p:txBody>
        </p:sp>
        <p:sp>
          <p:nvSpPr>
            <p:cNvPr id="49" name="文本框 33"/>
            <p:cNvSpPr txBox="1"/>
            <p:nvPr/>
          </p:nvSpPr>
          <p:spPr>
            <a:xfrm>
              <a:off x="579173" y="1949614"/>
              <a:ext cx="1525803" cy="2847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替换文字内容</a:t>
              </a:r>
            </a:p>
          </p:txBody>
        </p:sp>
      </p:grpSp>
      <p:sp>
        <p:nvSpPr>
          <p:cNvPr id="50" name="矩形 49"/>
          <p:cNvSpPr/>
          <p:nvPr/>
        </p:nvSpPr>
        <p:spPr>
          <a:xfrm>
            <a:off x="8717479" y="1362347"/>
            <a:ext cx="2771272" cy="301551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 flipH="1">
            <a:off x="8589615" y="1259325"/>
            <a:ext cx="3000215" cy="438488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 bwMode="auto">
          <a:xfrm>
            <a:off x="8717479" y="4536750"/>
            <a:ext cx="2771272" cy="965876"/>
            <a:chOff x="578159" y="1949614"/>
            <a:chExt cx="1971069" cy="687382"/>
          </a:xfrm>
        </p:grpSpPr>
        <p:sp>
          <p:nvSpPr>
            <p:cNvPr id="53" name="Content Placeholder 2"/>
            <p:cNvSpPr txBox="1"/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indent="0" defTabSz="914400" eaLnBrk="1" latinLnBrk="0" hangingPunct="1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None/>
                <a:defRPr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 defTabSz="91440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defRPr>
              </a:lvl2pPr>
              <a:lvl3pPr marL="1143000" indent="-228600" defTabSz="91440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defRPr>
              </a:lvl3pPr>
              <a:lvl4pPr marL="1600200" indent="-228600" defTabSz="91440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defRPr>
              </a:lvl4pPr>
              <a:lvl5pPr marL="2057400" indent="-228600" defTabSz="91440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r>
                <a:rPr lang="zh-CN" altLang="en-US" dirty="0">
                  <a:sym typeface="Arial" panose="020B0604020202020204" pitchFamily="34" charset="0"/>
                </a:rPr>
                <a:t>请替换文字内容，点击添加相关标题文字，修改文字内容。</a:t>
              </a:r>
            </a:p>
          </p:txBody>
        </p:sp>
        <p:sp>
          <p:nvSpPr>
            <p:cNvPr id="54" name="文本框 39"/>
            <p:cNvSpPr txBox="1"/>
            <p:nvPr/>
          </p:nvSpPr>
          <p:spPr>
            <a:xfrm>
              <a:off x="579173" y="1949614"/>
              <a:ext cx="1525803" cy="2847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替换文字内容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90">
        <p14:vortex dir="r"/>
      </p:transition>
    </mc:Choice>
    <mc:Fallback xmlns="">
      <p:transition spd="slow" advTm="55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8" grpId="0" animBg="1"/>
      <p:bldP spid="29" grpId="0" animBg="1"/>
      <p:bldP spid="31" grpId="0" animBg="1"/>
      <p:bldP spid="41" grpId="0"/>
      <p:bldP spid="45" grpId="0" animBg="1"/>
      <p:bldP spid="46" grpId="0" animBg="1"/>
      <p:bldP spid="50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Shape 1724"/>
          <p:cNvSpPr/>
          <p:nvPr/>
        </p:nvSpPr>
        <p:spPr>
          <a:xfrm>
            <a:off x="7401444" y="3173323"/>
            <a:ext cx="1844813" cy="525267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Shape 1725"/>
          <p:cNvSpPr/>
          <p:nvPr/>
        </p:nvSpPr>
        <p:spPr>
          <a:xfrm>
            <a:off x="4741653" y="3173323"/>
            <a:ext cx="1844813" cy="525267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Shape 1726"/>
          <p:cNvSpPr/>
          <p:nvPr/>
        </p:nvSpPr>
        <p:spPr>
          <a:xfrm>
            <a:off x="2141480" y="3173323"/>
            <a:ext cx="1844813" cy="525267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Shape 1733"/>
          <p:cNvSpPr/>
          <p:nvPr/>
        </p:nvSpPr>
        <p:spPr>
          <a:xfrm>
            <a:off x="5544523" y="4321920"/>
            <a:ext cx="1844813" cy="525267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Shape 1735"/>
          <p:cNvSpPr/>
          <p:nvPr/>
        </p:nvSpPr>
        <p:spPr>
          <a:xfrm>
            <a:off x="8117075" y="4321920"/>
            <a:ext cx="1844813" cy="525267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Shape 1739"/>
          <p:cNvSpPr/>
          <p:nvPr/>
        </p:nvSpPr>
        <p:spPr>
          <a:xfrm>
            <a:off x="2929354" y="4321920"/>
            <a:ext cx="1844813" cy="525267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Shape 1730"/>
          <p:cNvSpPr/>
          <p:nvPr/>
        </p:nvSpPr>
        <p:spPr>
          <a:xfrm>
            <a:off x="6934119" y="2974966"/>
            <a:ext cx="921930" cy="921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2056" tIns="22056" rIns="22056" bIns="22056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Shape 1741"/>
          <p:cNvSpPr/>
          <p:nvPr/>
        </p:nvSpPr>
        <p:spPr>
          <a:xfrm>
            <a:off x="4296669" y="4123563"/>
            <a:ext cx="921930" cy="921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2056" tIns="22056" rIns="22056" bIns="22056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Shape 1748"/>
          <p:cNvSpPr/>
          <p:nvPr/>
        </p:nvSpPr>
        <p:spPr>
          <a:xfrm rot="2348650">
            <a:off x="9394086" y="3425339"/>
            <a:ext cx="1051352" cy="325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Shape 1749"/>
          <p:cNvSpPr/>
          <p:nvPr/>
        </p:nvSpPr>
        <p:spPr>
          <a:xfrm rot="12794463">
            <a:off x="1734964" y="4237475"/>
            <a:ext cx="1051352" cy="325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1" name="Group 5"/>
          <p:cNvGrpSpPr/>
          <p:nvPr/>
        </p:nvGrpSpPr>
        <p:grpSpPr>
          <a:xfrm>
            <a:off x="1697601" y="2974966"/>
            <a:ext cx="921930" cy="921980"/>
            <a:chOff x="1072256" y="2492673"/>
            <a:chExt cx="1061660" cy="1061659"/>
          </a:xfrm>
        </p:grpSpPr>
        <p:sp>
          <p:nvSpPr>
            <p:cNvPr id="22" name="Shape 1729"/>
            <p:cNvSpPr/>
            <p:nvPr/>
          </p:nvSpPr>
          <p:spPr>
            <a:xfrm>
              <a:off x="1072256" y="2492673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Shape 1750"/>
            <p:cNvSpPr/>
            <p:nvPr/>
          </p:nvSpPr>
          <p:spPr>
            <a:xfrm>
              <a:off x="1390151" y="2822318"/>
              <a:ext cx="415919" cy="39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6"/>
          <p:cNvGrpSpPr/>
          <p:nvPr/>
        </p:nvGrpSpPr>
        <p:grpSpPr>
          <a:xfrm>
            <a:off x="4293639" y="2974966"/>
            <a:ext cx="921929" cy="921980"/>
            <a:chOff x="4061755" y="2492673"/>
            <a:chExt cx="1061659" cy="1061659"/>
          </a:xfrm>
        </p:grpSpPr>
        <p:sp>
          <p:nvSpPr>
            <p:cNvPr id="25" name="Shape 1727"/>
            <p:cNvSpPr/>
            <p:nvPr/>
          </p:nvSpPr>
          <p:spPr>
            <a:xfrm>
              <a:off x="4061755" y="2492673"/>
              <a:ext cx="1061659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Shape 1751"/>
            <p:cNvSpPr/>
            <p:nvPr/>
          </p:nvSpPr>
          <p:spPr>
            <a:xfrm>
              <a:off x="4396967" y="2817846"/>
              <a:ext cx="398216" cy="398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7"/>
          <p:cNvGrpSpPr/>
          <p:nvPr/>
        </p:nvGrpSpPr>
        <p:grpSpPr>
          <a:xfrm>
            <a:off x="9500763" y="4123563"/>
            <a:ext cx="921930" cy="921980"/>
            <a:chOff x="10058085" y="3811668"/>
            <a:chExt cx="1061660" cy="1061659"/>
          </a:xfrm>
        </p:grpSpPr>
        <p:sp>
          <p:nvSpPr>
            <p:cNvPr id="28" name="Shape 1737"/>
            <p:cNvSpPr/>
            <p:nvPr/>
          </p:nvSpPr>
          <p:spPr>
            <a:xfrm>
              <a:off x="10058085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9" name="Shape 1753"/>
            <p:cNvSpPr/>
            <p:nvPr/>
          </p:nvSpPr>
          <p:spPr>
            <a:xfrm>
              <a:off x="10363316" y="4111638"/>
              <a:ext cx="451197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8"/>
          <p:cNvGrpSpPr/>
          <p:nvPr/>
        </p:nvGrpSpPr>
        <p:grpSpPr>
          <a:xfrm>
            <a:off x="6926419" y="4123563"/>
            <a:ext cx="921930" cy="921980"/>
            <a:chOff x="7093566" y="3811668"/>
            <a:chExt cx="1061660" cy="1061659"/>
          </a:xfrm>
        </p:grpSpPr>
        <p:sp>
          <p:nvSpPr>
            <p:cNvPr id="31" name="Shape 1738"/>
            <p:cNvSpPr/>
            <p:nvPr/>
          </p:nvSpPr>
          <p:spPr>
            <a:xfrm>
              <a:off x="7093566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3263" tIns="23263" rIns="23263" bIns="23263" anchor="ctr"/>
            <a:lstStyle/>
            <a:p>
              <a:pPr>
                <a:lnSpc>
                  <a:spcPct val="120000"/>
                </a:lnSpc>
              </a:pPr>
              <a:endParaRPr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1" name="Shape 1754"/>
            <p:cNvSpPr/>
            <p:nvPr/>
          </p:nvSpPr>
          <p:spPr>
            <a:xfrm>
              <a:off x="7386751" y="4108303"/>
              <a:ext cx="492480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dirty="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Text Placeholder 3"/>
          <p:cNvSpPr txBox="1"/>
          <p:nvPr/>
        </p:nvSpPr>
        <p:spPr>
          <a:xfrm>
            <a:off x="344377" y="3203608"/>
            <a:ext cx="1148456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id-ID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4"/>
          <p:cNvSpPr txBox="1"/>
          <p:nvPr/>
        </p:nvSpPr>
        <p:spPr>
          <a:xfrm>
            <a:off x="95001" y="1910684"/>
            <a:ext cx="2092752" cy="1061781"/>
          </a:xfrm>
          <a:prstGeom prst="rect">
            <a:avLst/>
          </a:prstGeom>
        </p:spPr>
        <p:txBody>
          <a:bodyPr vert="horz" wrap="square" lIns="91391" tIns="45696" rIns="91391" bIns="45696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id-ID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5313293" y="3251288"/>
            <a:ext cx="1149436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id-ID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3"/>
          <p:cNvSpPr txBox="1"/>
          <p:nvPr/>
        </p:nvSpPr>
        <p:spPr>
          <a:xfrm>
            <a:off x="7962773" y="3251288"/>
            <a:ext cx="1149436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id-ID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/>
          <p:nvPr/>
        </p:nvSpPr>
        <p:spPr>
          <a:xfrm>
            <a:off x="8358104" y="4399887"/>
            <a:ext cx="1149436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id-ID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3"/>
          <p:cNvSpPr txBox="1"/>
          <p:nvPr/>
        </p:nvSpPr>
        <p:spPr>
          <a:xfrm>
            <a:off x="5787820" y="4399887"/>
            <a:ext cx="1149436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id-ID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3"/>
          <p:cNvSpPr txBox="1"/>
          <p:nvPr/>
        </p:nvSpPr>
        <p:spPr>
          <a:xfrm>
            <a:off x="3169230" y="4399887"/>
            <a:ext cx="1149436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id-ID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4446652" y="1910021"/>
            <a:ext cx="209411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id-ID" dirty="0"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7116419" y="1910021"/>
            <a:ext cx="209411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id-ID" dirty="0">
              <a:sym typeface="Arial" panose="020B0604020202020204" pitchFamily="34" charset="0"/>
            </a:endParaRPr>
          </a:p>
        </p:txBody>
      </p:sp>
      <p:sp>
        <p:nvSpPr>
          <p:cNvPr id="51" name="Text Placeholder 4"/>
          <p:cNvSpPr txBox="1"/>
          <p:nvPr/>
        </p:nvSpPr>
        <p:spPr>
          <a:xfrm>
            <a:off x="3439797" y="5148290"/>
            <a:ext cx="209411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id-ID" dirty="0"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6051897" y="5146545"/>
            <a:ext cx="209411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id-ID" dirty="0">
              <a:sym typeface="Arial" panose="020B0604020202020204" pitchFamily="34" charset="0"/>
            </a:endParaRPr>
          </a:p>
        </p:txBody>
      </p:sp>
      <p:sp>
        <p:nvSpPr>
          <p:cNvPr id="53" name="Text Placeholder 4"/>
          <p:cNvSpPr txBox="1"/>
          <p:nvPr/>
        </p:nvSpPr>
        <p:spPr>
          <a:xfrm>
            <a:off x="8627049" y="5153625"/>
            <a:ext cx="209411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id-ID" dirty="0">
              <a:sym typeface="Arial" panose="020B0604020202020204" pitchFamily="34" charset="0"/>
            </a:endParaRPr>
          </a:p>
        </p:txBody>
      </p:sp>
      <p:sp>
        <p:nvSpPr>
          <p:cNvPr id="54" name="Shape 1752"/>
          <p:cNvSpPr/>
          <p:nvPr/>
        </p:nvSpPr>
        <p:spPr>
          <a:xfrm>
            <a:off x="7194375" y="3235470"/>
            <a:ext cx="400950" cy="400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4" extrusionOk="0">
                <a:moveTo>
                  <a:pt x="2578" y="8409"/>
                </a:moveTo>
                <a:cubicBezTo>
                  <a:pt x="2578" y="5193"/>
                  <a:pt x="5174" y="2587"/>
                  <a:pt x="8376" y="2587"/>
                </a:cubicBezTo>
                <a:cubicBezTo>
                  <a:pt x="11580" y="2587"/>
                  <a:pt x="14435" y="5451"/>
                  <a:pt x="14435" y="8666"/>
                </a:cubicBezTo>
                <a:cubicBezTo>
                  <a:pt x="14435" y="11882"/>
                  <a:pt x="11838" y="14488"/>
                  <a:pt x="8635" y="14488"/>
                </a:cubicBezTo>
                <a:cubicBezTo>
                  <a:pt x="5431" y="14488"/>
                  <a:pt x="2578" y="11624"/>
                  <a:pt x="2578" y="8409"/>
                </a:cubicBezTo>
                <a:close/>
                <a:moveTo>
                  <a:pt x="20914" y="18167"/>
                </a:moveTo>
                <a:lnTo>
                  <a:pt x="15797" y="13032"/>
                </a:lnTo>
                <a:cubicBezTo>
                  <a:pt x="16568" y="11759"/>
                  <a:pt x="17013" y="10265"/>
                  <a:pt x="17013" y="8666"/>
                </a:cubicBezTo>
                <a:cubicBezTo>
                  <a:pt x="17013" y="4023"/>
                  <a:pt x="13004" y="0"/>
                  <a:pt x="8376" y="0"/>
                </a:cubicBezTo>
                <a:cubicBezTo>
                  <a:pt x="3750" y="0"/>
                  <a:pt x="0" y="3765"/>
                  <a:pt x="0" y="8409"/>
                </a:cubicBezTo>
                <a:cubicBezTo>
                  <a:pt x="0" y="13052"/>
                  <a:pt x="4008" y="17075"/>
                  <a:pt x="8635" y="17075"/>
                </a:cubicBezTo>
                <a:cubicBezTo>
                  <a:pt x="10173" y="17075"/>
                  <a:pt x="11614" y="16657"/>
                  <a:pt x="12852" y="15931"/>
                </a:cubicBezTo>
                <a:lnTo>
                  <a:pt x="17996" y="21094"/>
                </a:lnTo>
                <a:cubicBezTo>
                  <a:pt x="18500" y="21600"/>
                  <a:pt x="19317" y="21600"/>
                  <a:pt x="19819" y="21094"/>
                </a:cubicBezTo>
                <a:lnTo>
                  <a:pt x="21096" y="19815"/>
                </a:lnTo>
                <a:cubicBezTo>
                  <a:pt x="21600" y="19309"/>
                  <a:pt x="21417" y="18672"/>
                  <a:pt x="20914" y="1816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5" name="Shape 1755"/>
          <p:cNvSpPr/>
          <p:nvPr/>
        </p:nvSpPr>
        <p:spPr>
          <a:xfrm>
            <a:off x="4584732" y="4428871"/>
            <a:ext cx="345805" cy="311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9030" y="0"/>
                  <a:pt x="7856" y="707"/>
                  <a:pt x="7120" y="1087"/>
                </a:cubicBezTo>
                <a:lnTo>
                  <a:pt x="7120" y="3594"/>
                </a:lnTo>
                <a:lnTo>
                  <a:pt x="4741" y="3594"/>
                </a:lnTo>
                <a:lnTo>
                  <a:pt x="4741" y="21600"/>
                </a:lnTo>
                <a:lnTo>
                  <a:pt x="16843" y="21600"/>
                </a:lnTo>
                <a:lnTo>
                  <a:pt x="16843" y="3594"/>
                </a:lnTo>
                <a:lnTo>
                  <a:pt x="14465" y="3594"/>
                </a:lnTo>
                <a:cubicBezTo>
                  <a:pt x="14465" y="3594"/>
                  <a:pt x="14465" y="1087"/>
                  <a:pt x="14465" y="1087"/>
                </a:cubicBezTo>
                <a:cubicBezTo>
                  <a:pt x="13730" y="707"/>
                  <a:pt x="12555" y="0"/>
                  <a:pt x="10792" y="0"/>
                </a:cubicBezTo>
                <a:close/>
                <a:moveTo>
                  <a:pt x="2152" y="3611"/>
                </a:moveTo>
                <a:cubicBezTo>
                  <a:pt x="965" y="3611"/>
                  <a:pt x="0" y="4682"/>
                  <a:pt x="0" y="6002"/>
                </a:cubicBezTo>
                <a:lnTo>
                  <a:pt x="0" y="19209"/>
                </a:lnTo>
                <a:cubicBezTo>
                  <a:pt x="0" y="20528"/>
                  <a:pt x="965" y="21600"/>
                  <a:pt x="2152" y="21600"/>
                </a:cubicBezTo>
                <a:lnTo>
                  <a:pt x="3236" y="21600"/>
                </a:lnTo>
                <a:lnTo>
                  <a:pt x="3236" y="3611"/>
                </a:lnTo>
                <a:lnTo>
                  <a:pt x="2152" y="3611"/>
                </a:lnTo>
                <a:close/>
                <a:moveTo>
                  <a:pt x="18364" y="3611"/>
                </a:moveTo>
                <a:lnTo>
                  <a:pt x="18364" y="21600"/>
                </a:lnTo>
                <a:lnTo>
                  <a:pt x="19448" y="21600"/>
                </a:lnTo>
                <a:cubicBezTo>
                  <a:pt x="20635" y="21600"/>
                  <a:pt x="21600" y="20528"/>
                  <a:pt x="21600" y="19209"/>
                </a:cubicBezTo>
                <a:lnTo>
                  <a:pt x="21600" y="6002"/>
                </a:lnTo>
                <a:cubicBezTo>
                  <a:pt x="21600" y="4682"/>
                  <a:pt x="20635" y="3611"/>
                  <a:pt x="19448" y="3611"/>
                </a:cubicBezTo>
                <a:lnTo>
                  <a:pt x="18364" y="3611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dirty="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29">
        <p14:vortex dir="r"/>
      </p:transition>
    </mc:Choice>
    <mc:Fallback xmlns="">
      <p:transition spd="slow" advTm="65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7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42" grpId="0" build="p"/>
      <p:bldP spid="43" grpId="0" build="p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3"/>
          <p:cNvGrpSpPr/>
          <p:nvPr/>
        </p:nvGrpSpPr>
        <p:grpSpPr bwMode="auto">
          <a:xfrm>
            <a:off x="933685" y="2743727"/>
            <a:ext cx="3107361" cy="3643113"/>
            <a:chOff x="1054100" y="2125444"/>
            <a:chExt cx="2209800" cy="2590800"/>
          </a:xfrm>
        </p:grpSpPr>
        <p:sp>
          <p:nvSpPr>
            <p:cNvPr id="67" name="矩形 66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69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62%</a:t>
              </a:r>
              <a:endParaRPr lang="zh-CN" altLang="en-US" sz="5060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0" name="十字形 69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组合 4"/>
          <p:cNvGrpSpPr/>
          <p:nvPr/>
        </p:nvGrpSpPr>
        <p:grpSpPr bwMode="auto">
          <a:xfrm>
            <a:off x="4737522" y="2509335"/>
            <a:ext cx="3107360" cy="3877505"/>
            <a:chOff x="3498850" y="1958756"/>
            <a:chExt cx="2209800" cy="2757488"/>
          </a:xfrm>
        </p:grpSpPr>
        <p:sp>
          <p:nvSpPr>
            <p:cNvPr id="72" name="矩形 7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74" name="文本框 13"/>
            <p:cNvSpPr txBox="1">
              <a:spLocks noChangeArrowheads="1"/>
            </p:cNvSpPr>
            <p:nvPr/>
          </p:nvSpPr>
          <p:spPr bwMode="auto">
            <a:xfrm>
              <a:off x="4309860" y="20640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83%</a:t>
              </a:r>
              <a:endParaRPr lang="zh-CN" altLang="en-US" sz="5060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5" name="十字形 74"/>
            <p:cNvSpPr/>
            <p:nvPr/>
          </p:nvSpPr>
          <p:spPr>
            <a:xfrm>
              <a:off x="4094163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组合 5"/>
          <p:cNvGrpSpPr/>
          <p:nvPr/>
        </p:nvGrpSpPr>
        <p:grpSpPr bwMode="auto">
          <a:xfrm>
            <a:off x="8541360" y="2743727"/>
            <a:ext cx="3107360" cy="3643113"/>
            <a:chOff x="5943600" y="2125444"/>
            <a:chExt cx="2209800" cy="2590800"/>
          </a:xfrm>
        </p:grpSpPr>
        <p:sp>
          <p:nvSpPr>
            <p:cNvPr id="77" name="矩形 76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79" name="文本框 13"/>
            <p:cNvSpPr txBox="1">
              <a:spLocks noChangeArrowheads="1"/>
            </p:cNvSpPr>
            <p:nvPr/>
          </p:nvSpPr>
          <p:spPr bwMode="auto">
            <a:xfrm>
              <a:off x="6722860" y="21529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0" dirty="0">
                  <a:solidFill>
                    <a:schemeClr val="bg1"/>
                  </a:solidFill>
                  <a:latin typeface="Helvetica" panose="020B0604020202020204" pitchFamily="34" charset="0"/>
                  <a:ea typeface="SimSun-ExtB" panose="02010609060101010101" pitchFamily="49" charset="-122"/>
                  <a:cs typeface="Arial" panose="020B0604020202020204" pitchFamily="34" charset="0"/>
                </a:rPr>
                <a:t>45%</a:t>
              </a:r>
              <a:endParaRPr lang="zh-CN" altLang="en-US" sz="5060" dirty="0">
                <a:solidFill>
                  <a:schemeClr val="bg1"/>
                </a:solidFill>
                <a:latin typeface="Helvetica" panose="020B0604020202020204" pitchFamily="34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0" name="十字形 79"/>
            <p:cNvSpPr/>
            <p:nvPr/>
          </p:nvSpPr>
          <p:spPr>
            <a:xfrm>
              <a:off x="65071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1" name="Rectangle 23"/>
          <p:cNvSpPr/>
          <p:nvPr/>
        </p:nvSpPr>
        <p:spPr>
          <a:xfrm>
            <a:off x="999477" y="1829605"/>
            <a:ext cx="289242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Rectangle 24"/>
          <p:cNvSpPr/>
          <p:nvPr/>
        </p:nvSpPr>
        <p:spPr>
          <a:xfrm>
            <a:off x="4874828" y="1681377"/>
            <a:ext cx="289242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Rectangle 25"/>
          <p:cNvSpPr/>
          <p:nvPr/>
        </p:nvSpPr>
        <p:spPr>
          <a:xfrm>
            <a:off x="8619244" y="1829605"/>
            <a:ext cx="2892426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228581" y="1217503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103933" y="1073487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977264" y="1217503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21">
        <p14:vortex dir="r"/>
      </p:transition>
    </mc:Choice>
    <mc:Fallback xmlns="">
      <p:transition spd="slow" advTm="41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6196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158588" y="3311912"/>
            <a:ext cx="5693114" cy="2689962"/>
          </a:xfrm>
          <a:prstGeom prst="rect">
            <a:avLst/>
          </a:prstGeom>
          <a:solidFill>
            <a:srgbClr val="6AA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024330" y="2579789"/>
            <a:ext cx="1633322" cy="1633913"/>
            <a:chOff x="1399488" y="1373932"/>
            <a:chExt cx="1225151" cy="1225151"/>
          </a:xfrm>
        </p:grpSpPr>
        <p:sp>
          <p:nvSpPr>
            <p:cNvPr id="9" name="椭圆 8"/>
            <p:cNvSpPr/>
            <p:nvPr/>
          </p:nvSpPr>
          <p:spPr>
            <a:xfrm>
              <a:off x="1399488" y="1373932"/>
              <a:ext cx="1225151" cy="1225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4C86A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429547" y="1707654"/>
              <a:ext cx="1149648" cy="623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4C86AE"/>
                  </a:solidFill>
                  <a:latin typeface="Impact" panose="020B0806030902050204" pitchFamily="34" charset="0"/>
                </a:rPr>
                <a:t>Part2</a:t>
              </a:r>
              <a:endParaRPr lang="zh-CN" altLang="en-US" sz="4800" dirty="0">
                <a:solidFill>
                  <a:srgbClr val="4C86A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611356" y="4496136"/>
            <a:ext cx="5240346" cy="757222"/>
            <a:chOff x="339620" y="2810858"/>
            <a:chExt cx="3930771" cy="567785"/>
          </a:xfrm>
        </p:grpSpPr>
        <p:sp>
          <p:nvSpPr>
            <p:cNvPr id="12" name="TextBox 11"/>
            <p:cNvSpPr txBox="1"/>
            <p:nvPr/>
          </p:nvSpPr>
          <p:spPr>
            <a:xfrm>
              <a:off x="878282" y="2940163"/>
              <a:ext cx="3392109" cy="43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单击此处输入章节标题</a:t>
              </a:r>
            </a:p>
          </p:txBody>
        </p:sp>
        <p:sp>
          <p:nvSpPr>
            <p:cNvPr id="13" name="Freeform 168"/>
            <p:cNvSpPr>
              <a:spLocks noEditPoints="1"/>
            </p:cNvSpPr>
            <p:nvPr/>
          </p:nvSpPr>
          <p:spPr bwMode="auto">
            <a:xfrm>
              <a:off x="339620" y="2810858"/>
              <a:ext cx="482016" cy="495989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17876" y="5044337"/>
            <a:ext cx="2749452" cy="707876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000" b="1" dirty="0">
                <a:solidFill>
                  <a:srgbClr val="4C86AE"/>
                </a:solidFill>
                <a:latin typeface="微软雅黑" panose="020B0503020204020204" charset="-122"/>
                <a:ea typeface="微软雅黑" panose="020B0503020204020204" charset="-122"/>
              </a:rPr>
              <a:t>章节大标题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4039" y="5830176"/>
            <a:ext cx="4627061" cy="523210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rgbClr val="4C86AE"/>
                </a:solidFill>
                <a:latin typeface="微软雅黑" panose="020B0503020204020204" charset="-122"/>
                <a:ea typeface="微软雅黑" panose="020B0503020204020204" charset="-122"/>
              </a:rPr>
              <a:t>模板所有页面均有动画，修改方便，这里可以输入章节标题，内页图片可自由替换。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71">
        <p14:vortex dir="r"/>
      </p:transition>
    </mc:Choice>
    <mc:Fallback xmlns="">
      <p:transition spd="slow" advTm="43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1644359" y="1913180"/>
            <a:ext cx="8911095" cy="1693620"/>
          </a:xfrm>
          <a:prstGeom prst="roundRect">
            <a:avLst>
              <a:gd name="adj" fmla="val 0"/>
            </a:avLst>
          </a:prstGeom>
          <a:noFill/>
          <a:ln w="317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lIns="100666" tIns="50333" rIns="100666" bIns="50333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3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11503" y="2232084"/>
            <a:ext cx="8010398" cy="931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200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字以内，据统计每页幻灯片的最好控制在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5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分钟之内。此处添加详细文本描述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 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，语言描述尽量简洁生动。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ato Light" charset="0"/>
              <a:sym typeface="Lato Light" charset="0"/>
            </a:endParaRPr>
          </a:p>
        </p:txBody>
      </p:sp>
      <p:sp>
        <p:nvSpPr>
          <p:cNvPr id="13" name="矩形 93"/>
          <p:cNvSpPr/>
          <p:nvPr/>
        </p:nvSpPr>
        <p:spPr>
          <a:xfrm>
            <a:off x="1602894" y="1864108"/>
            <a:ext cx="317061" cy="317176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5294B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0666" tIns="50333" rIns="100666" bIns="50333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30" b="0" i="0" u="none" strike="noStrike" kern="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93"/>
          <p:cNvSpPr/>
          <p:nvPr/>
        </p:nvSpPr>
        <p:spPr>
          <a:xfrm rot="10800000">
            <a:off x="10289193" y="3338696"/>
            <a:ext cx="317061" cy="317176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rgbClr val="5294B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00666" tIns="50333" rIns="100666" bIns="50333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30" b="0" i="0" u="none" strike="noStrike" kern="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4162517" y="3952968"/>
            <a:ext cx="1799186" cy="162275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100666" tIns="50333" rIns="100666" bIns="50333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3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78432" y="4325689"/>
            <a:ext cx="1187663" cy="8488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添加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关键字</a:t>
            </a:r>
          </a:p>
        </p:txBody>
      </p:sp>
      <p:sp>
        <p:nvSpPr>
          <p:cNvPr id="17" name="Freeform 5"/>
          <p:cNvSpPr/>
          <p:nvPr/>
        </p:nvSpPr>
        <p:spPr bwMode="auto">
          <a:xfrm>
            <a:off x="2086103" y="3952968"/>
            <a:ext cx="1799186" cy="162275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4C86AE"/>
          </a:solidFill>
          <a:ln w="9525" cap="flat">
            <a:noFill/>
            <a:prstDash val="solid"/>
            <a:miter lim="800000"/>
          </a:ln>
        </p:spPr>
        <p:txBody>
          <a:bodyPr vert="horz" wrap="square" lIns="100666" tIns="50333" rIns="100666" bIns="50333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3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6238931" y="3952968"/>
            <a:ext cx="1799186" cy="162275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4C86AE"/>
          </a:solidFill>
          <a:ln w="9525" cap="flat">
            <a:noFill/>
            <a:prstDash val="solid"/>
            <a:miter lim="800000"/>
          </a:ln>
        </p:spPr>
        <p:txBody>
          <a:bodyPr vert="horz" wrap="square" lIns="100666" tIns="50333" rIns="100666" bIns="50333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3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5"/>
          <p:cNvSpPr/>
          <p:nvPr/>
        </p:nvSpPr>
        <p:spPr bwMode="auto">
          <a:xfrm>
            <a:off x="8315345" y="3952968"/>
            <a:ext cx="1799186" cy="162275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 cap="flat">
            <a:noFill/>
            <a:prstDash val="solid"/>
            <a:miter lim="800000"/>
          </a:ln>
        </p:spPr>
        <p:txBody>
          <a:bodyPr vert="horz" wrap="square" lIns="100666" tIns="50333" rIns="100666" bIns="50333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3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20198" y="4325689"/>
            <a:ext cx="1187663" cy="8488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添加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关键字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2226" y="4325689"/>
            <a:ext cx="1187663" cy="8488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添加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关键字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98640" y="4325689"/>
            <a:ext cx="1187663" cy="8488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添加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关键字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8">
        <p14:vortex dir="r"/>
      </p:transition>
    </mc:Choice>
    <mc:Fallback xmlns="">
      <p:transition spd="slow" advTm="42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2" grpId="0"/>
      <p:bldP spid="13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U-Turn Arrow 4"/>
          <p:cNvSpPr/>
          <p:nvPr/>
        </p:nvSpPr>
        <p:spPr bwMode="auto">
          <a:xfrm rot="10800000">
            <a:off x="1607897" y="2270333"/>
            <a:ext cx="8124632" cy="3441078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05869" tIns="52934" rIns="105869" bIns="5293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68"/>
          <p:cNvGrpSpPr/>
          <p:nvPr/>
        </p:nvGrpSpPr>
        <p:grpSpPr>
          <a:xfrm>
            <a:off x="1992909" y="2003679"/>
            <a:ext cx="972465" cy="972518"/>
            <a:chOff x="1028276" y="1427062"/>
            <a:chExt cx="839890" cy="839890"/>
          </a:xfrm>
        </p:grpSpPr>
        <p:sp>
          <p:nvSpPr>
            <p:cNvPr id="13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65"/>
          <p:cNvGrpSpPr/>
          <p:nvPr/>
        </p:nvGrpSpPr>
        <p:grpSpPr>
          <a:xfrm>
            <a:off x="9182024" y="2003679"/>
            <a:ext cx="972465" cy="972518"/>
            <a:chOff x="7237312" y="1427062"/>
            <a:chExt cx="839890" cy="839890"/>
          </a:xfrm>
        </p:grpSpPr>
        <p:sp>
          <p:nvSpPr>
            <p:cNvPr id="16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69"/>
          <p:cNvGrpSpPr/>
          <p:nvPr/>
        </p:nvGrpSpPr>
        <p:grpSpPr>
          <a:xfrm>
            <a:off x="1992909" y="3098955"/>
            <a:ext cx="972465" cy="972518"/>
            <a:chOff x="1028276" y="2372969"/>
            <a:chExt cx="839890" cy="839890"/>
          </a:xfrm>
        </p:grpSpPr>
        <p:sp>
          <p:nvSpPr>
            <p:cNvPr id="19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66"/>
          <p:cNvGrpSpPr/>
          <p:nvPr/>
        </p:nvGrpSpPr>
        <p:grpSpPr>
          <a:xfrm>
            <a:off x="9182023" y="3098955"/>
            <a:ext cx="972465" cy="972518"/>
            <a:chOff x="7237311" y="2372969"/>
            <a:chExt cx="839890" cy="839890"/>
          </a:xfrm>
        </p:grpSpPr>
        <p:sp>
          <p:nvSpPr>
            <p:cNvPr id="2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67"/>
          <p:cNvGrpSpPr/>
          <p:nvPr/>
        </p:nvGrpSpPr>
        <p:grpSpPr>
          <a:xfrm>
            <a:off x="9182023" y="4247308"/>
            <a:ext cx="972465" cy="972518"/>
            <a:chOff x="7237311" y="3364715"/>
            <a:chExt cx="839890" cy="839890"/>
          </a:xfrm>
        </p:grpSpPr>
        <p:sp>
          <p:nvSpPr>
            <p:cNvPr id="2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70"/>
          <p:cNvGrpSpPr/>
          <p:nvPr/>
        </p:nvGrpSpPr>
        <p:grpSpPr>
          <a:xfrm>
            <a:off x="1992910" y="4247308"/>
            <a:ext cx="972465" cy="972518"/>
            <a:chOff x="1028277" y="3364715"/>
            <a:chExt cx="839890" cy="839890"/>
          </a:xfrm>
        </p:grpSpPr>
        <p:sp>
          <p:nvSpPr>
            <p:cNvPr id="28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 Placeholder 3"/>
          <p:cNvSpPr txBox="1"/>
          <p:nvPr/>
        </p:nvSpPr>
        <p:spPr>
          <a:xfrm>
            <a:off x="2978170" y="1834506"/>
            <a:ext cx="2105962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演示。。</a:t>
            </a:r>
            <a:endParaRPr lang="en-US" dirty="0">
              <a:sym typeface="Arial" panose="020B0604020202020204" pitchFamily="34" charset="0"/>
            </a:endParaRPr>
          </a:p>
        </p:txBody>
      </p:sp>
      <p:sp>
        <p:nvSpPr>
          <p:cNvPr id="31" name="Text Placeholder 3"/>
          <p:cNvSpPr txBox="1"/>
          <p:nvPr/>
        </p:nvSpPr>
        <p:spPr>
          <a:xfrm>
            <a:off x="3001920" y="3134447"/>
            <a:ext cx="1999085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2978170" y="4303761"/>
            <a:ext cx="2105962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079571" y="1882006"/>
            <a:ext cx="2102453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138946" y="3086947"/>
            <a:ext cx="2028807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043946" y="4410636"/>
            <a:ext cx="2123808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grpSp>
        <p:nvGrpSpPr>
          <p:cNvPr id="45" name="Group 10"/>
          <p:cNvGrpSpPr/>
          <p:nvPr/>
        </p:nvGrpSpPr>
        <p:grpSpPr>
          <a:xfrm rot="10800000">
            <a:off x="5143507" y="2159546"/>
            <a:ext cx="469993" cy="683802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5"/>
          <p:cNvGrpSpPr/>
          <p:nvPr/>
        </p:nvGrpSpPr>
        <p:grpSpPr>
          <a:xfrm rot="10800000">
            <a:off x="5143507" y="3254819"/>
            <a:ext cx="469993" cy="683806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12"/>
          <p:cNvGrpSpPr/>
          <p:nvPr/>
        </p:nvGrpSpPr>
        <p:grpSpPr>
          <a:xfrm rot="10800000" flipH="1">
            <a:off x="6578503" y="2159544"/>
            <a:ext cx="469993" cy="683806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11"/>
          <p:cNvGrpSpPr/>
          <p:nvPr/>
        </p:nvGrpSpPr>
        <p:grpSpPr>
          <a:xfrm rot="10800000">
            <a:off x="5143507" y="4403174"/>
            <a:ext cx="469993" cy="683802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12"/>
          <p:cNvGrpSpPr/>
          <p:nvPr/>
        </p:nvGrpSpPr>
        <p:grpSpPr>
          <a:xfrm rot="10800000" flipH="1">
            <a:off x="6578504" y="3254821"/>
            <a:ext cx="469991" cy="683802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2"/>
          <p:cNvGrpSpPr/>
          <p:nvPr/>
        </p:nvGrpSpPr>
        <p:grpSpPr>
          <a:xfrm rot="10800000" flipH="1">
            <a:off x="6578505" y="4403174"/>
            <a:ext cx="469991" cy="683802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5693972" y="2095665"/>
            <a:ext cx="811517" cy="811561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5693972" y="3190942"/>
            <a:ext cx="811517" cy="811561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5693972" y="4339294"/>
            <a:ext cx="811517" cy="811561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0">
        <p14:vortex dir="r"/>
      </p:transition>
    </mc:Choice>
    <mc:Fallback xmlns="">
      <p:transition spd="slow" advTm="13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30" grpId="0"/>
      <p:bldP spid="31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 9"/>
          <p:cNvSpPr/>
          <p:nvPr/>
        </p:nvSpPr>
        <p:spPr>
          <a:xfrm>
            <a:off x="1" y="4291623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" name="Rectangle 11"/>
          <p:cNvSpPr/>
          <p:nvPr/>
        </p:nvSpPr>
        <p:spPr>
          <a:xfrm>
            <a:off x="-12196" y="4291622"/>
            <a:ext cx="12226779" cy="684000"/>
          </a:xfrm>
          <a:prstGeom prst="rect">
            <a:avLst/>
          </a:prstGeom>
          <a:solidFill>
            <a:srgbClr val="52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13" name="组合 12"/>
          <p:cNvGrpSpPr/>
          <p:nvPr/>
        </p:nvGrpSpPr>
        <p:grpSpPr>
          <a:xfrm>
            <a:off x="4327743" y="2056422"/>
            <a:ext cx="3536515" cy="2133600"/>
            <a:chOff x="4388285" y="2049378"/>
            <a:chExt cx="3536515" cy="2133600"/>
          </a:xfrm>
        </p:grpSpPr>
        <p:pic>
          <p:nvPicPr>
            <p:cNvPr id="14" name="Picture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15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3958" y="2056422"/>
            <a:ext cx="3536515" cy="2133600"/>
            <a:chOff x="629088" y="2049378"/>
            <a:chExt cx="3536515" cy="2133600"/>
          </a:xfrm>
        </p:grpSpPr>
        <p:pic>
          <p:nvPicPr>
            <p:cNvPr id="17" name="Picture 3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18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781527" y="2056422"/>
            <a:ext cx="3536515" cy="2133600"/>
            <a:chOff x="8233332" y="2049378"/>
            <a:chExt cx="3536515" cy="2133600"/>
          </a:xfrm>
        </p:grpSpPr>
        <p:pic>
          <p:nvPicPr>
            <p:cNvPr id="20" name="Picture 5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315454" y="1368349"/>
            <a:ext cx="9593177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23" name="矩形 22"/>
          <p:cNvSpPr/>
          <p:nvPr/>
        </p:nvSpPr>
        <p:spPr>
          <a:xfrm>
            <a:off x="1703507" y="4402373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1477900" y="5040254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5157291" y="4402373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4931685" y="5040254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7" name="矩形 26"/>
          <p:cNvSpPr/>
          <p:nvPr/>
        </p:nvSpPr>
        <p:spPr>
          <a:xfrm>
            <a:off x="8611075" y="4402373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8385469" y="5040254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6">
        <p14:vortex dir="r"/>
      </p:transition>
    </mc:Choice>
    <mc:Fallback xmlns="">
      <p:transition spd="slow" advTm="44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2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AutoShape 4"/>
          <p:cNvSpPr/>
          <p:nvPr/>
        </p:nvSpPr>
        <p:spPr bwMode="auto">
          <a:xfrm>
            <a:off x="4769690" y="2303837"/>
            <a:ext cx="1613159" cy="1613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317" y="0"/>
                </a:moveTo>
                <a:cubicBezTo>
                  <a:pt x="13198" y="871"/>
                  <a:pt x="9277" y="2909"/>
                  <a:pt x="6078" y="6121"/>
                </a:cubicBezTo>
                <a:cubicBezTo>
                  <a:pt x="2898" y="9313"/>
                  <a:pt x="876" y="13222"/>
                  <a:pt x="0" y="17331"/>
                </a:cubicBezTo>
                <a:cubicBezTo>
                  <a:pt x="654" y="19787"/>
                  <a:pt x="2887" y="21599"/>
                  <a:pt x="5550" y="21599"/>
                </a:cubicBezTo>
                <a:lnTo>
                  <a:pt x="15850" y="21599"/>
                </a:lnTo>
                <a:cubicBezTo>
                  <a:pt x="19026" y="21600"/>
                  <a:pt x="21600" y="19026"/>
                  <a:pt x="21600" y="15851"/>
                </a:cubicBezTo>
                <a:lnTo>
                  <a:pt x="21600" y="5556"/>
                </a:lnTo>
                <a:cubicBezTo>
                  <a:pt x="21599" y="2889"/>
                  <a:pt x="19781" y="649"/>
                  <a:pt x="173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2" name="AutoShape 5"/>
          <p:cNvSpPr/>
          <p:nvPr/>
        </p:nvSpPr>
        <p:spPr bwMode="auto">
          <a:xfrm>
            <a:off x="6430102" y="2303109"/>
            <a:ext cx="1616794" cy="1613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320" y="0"/>
                </a:moveTo>
                <a:cubicBezTo>
                  <a:pt x="1838" y="631"/>
                  <a:pt x="0" y="2881"/>
                  <a:pt x="0" y="5565"/>
                </a:cubicBezTo>
                <a:lnTo>
                  <a:pt x="0" y="15854"/>
                </a:lnTo>
                <a:cubicBezTo>
                  <a:pt x="0" y="19028"/>
                  <a:pt x="2566" y="21599"/>
                  <a:pt x="5733" y="21599"/>
                </a:cubicBezTo>
                <a:lnTo>
                  <a:pt x="16004" y="21599"/>
                </a:lnTo>
                <a:cubicBezTo>
                  <a:pt x="18745" y="21600"/>
                  <a:pt x="21032" y="19672"/>
                  <a:pt x="21600" y="17097"/>
                </a:cubicBezTo>
                <a:cubicBezTo>
                  <a:pt x="20699" y="13077"/>
                  <a:pt x="18699" y="9258"/>
                  <a:pt x="15589" y="6129"/>
                </a:cubicBezTo>
                <a:cubicBezTo>
                  <a:pt x="12384" y="2905"/>
                  <a:pt x="8450" y="864"/>
                  <a:pt x="432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3" name="AutoShape 6"/>
          <p:cNvSpPr/>
          <p:nvPr/>
        </p:nvSpPr>
        <p:spPr bwMode="auto">
          <a:xfrm>
            <a:off x="4769690" y="3988968"/>
            <a:ext cx="1613159" cy="16124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600" y="18710"/>
                  <a:pt x="21600" y="16051"/>
                </a:cubicBezTo>
                <a:lnTo>
                  <a:pt x="21600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4" name="AutoShape 7"/>
          <p:cNvSpPr/>
          <p:nvPr/>
        </p:nvSpPr>
        <p:spPr bwMode="auto">
          <a:xfrm>
            <a:off x="6430102" y="3988967"/>
            <a:ext cx="1616794" cy="1613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600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600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280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5" name="AutoShape 8"/>
          <p:cNvSpPr/>
          <p:nvPr/>
        </p:nvSpPr>
        <p:spPr bwMode="auto">
          <a:xfrm>
            <a:off x="5323381" y="3254362"/>
            <a:ext cx="721360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16" name="AutoShape 9"/>
          <p:cNvSpPr/>
          <p:nvPr/>
        </p:nvSpPr>
        <p:spPr bwMode="auto">
          <a:xfrm>
            <a:off x="5194443" y="2957387"/>
            <a:ext cx="979236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25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%</a:t>
            </a:r>
            <a:endParaRPr lang="es-ES" altLang="zh-CN" sz="10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AutoShape 10"/>
          <p:cNvSpPr/>
          <p:nvPr/>
        </p:nvSpPr>
        <p:spPr bwMode="auto">
          <a:xfrm>
            <a:off x="6768546" y="3254362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18" name="AutoShape 11"/>
          <p:cNvSpPr/>
          <p:nvPr/>
        </p:nvSpPr>
        <p:spPr bwMode="auto">
          <a:xfrm>
            <a:off x="6638977" y="2957387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AutoShape 12"/>
          <p:cNvSpPr/>
          <p:nvPr/>
        </p:nvSpPr>
        <p:spPr bwMode="auto">
          <a:xfrm>
            <a:off x="6768546" y="4711948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20" name="AutoShape 13"/>
          <p:cNvSpPr/>
          <p:nvPr/>
        </p:nvSpPr>
        <p:spPr bwMode="auto">
          <a:xfrm>
            <a:off x="6638977" y="4414975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AutoShape 14"/>
          <p:cNvSpPr/>
          <p:nvPr/>
        </p:nvSpPr>
        <p:spPr bwMode="auto">
          <a:xfrm>
            <a:off x="5323649" y="4711948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>
              <a:defRPr/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22" name="AutoShape 15"/>
          <p:cNvSpPr/>
          <p:nvPr/>
        </p:nvSpPr>
        <p:spPr bwMode="auto">
          <a:xfrm>
            <a:off x="5194080" y="4414975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25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%</a:t>
            </a:r>
            <a:endParaRPr lang="es-ES" altLang="zh-CN" sz="1000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Rectangle 23"/>
          <p:cNvSpPr/>
          <p:nvPr/>
        </p:nvSpPr>
        <p:spPr>
          <a:xfrm>
            <a:off x="1820863" y="2499134"/>
            <a:ext cx="2652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24" name="Rectangle 24"/>
          <p:cNvSpPr/>
          <p:nvPr/>
        </p:nvSpPr>
        <p:spPr>
          <a:xfrm>
            <a:off x="1943377" y="4875398"/>
            <a:ext cx="2652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59311" y="1960141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81826" y="4336405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4"/>
          <p:cNvSpPr/>
          <p:nvPr/>
        </p:nvSpPr>
        <p:spPr>
          <a:xfrm>
            <a:off x="8313689" y="2630126"/>
            <a:ext cx="2652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45599" y="2091133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4"/>
          <p:cNvSpPr/>
          <p:nvPr/>
        </p:nvSpPr>
        <p:spPr>
          <a:xfrm>
            <a:off x="8373591" y="4875398"/>
            <a:ext cx="2652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5501" y="4336405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2">
        <p14:vortex dir="r"/>
      </p:transition>
    </mc:Choice>
    <mc:Fallback xmlns="">
      <p:transition spd="slow" advTm="18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7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800"/>
                            </p:stCondLst>
                            <p:childTnLst>
                              <p:par>
                                <p:cTn id="6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300"/>
                            </p:stCondLst>
                            <p:childTnLst>
                              <p:par>
                                <p:cTn id="7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80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3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20"/>
          <p:cNvGrpSpPr/>
          <p:nvPr/>
        </p:nvGrpSpPr>
        <p:grpSpPr>
          <a:xfrm flipH="1">
            <a:off x="4898297" y="4433632"/>
            <a:ext cx="1529366" cy="1164230"/>
            <a:chOff x="4250639" y="3537480"/>
            <a:chExt cx="1529450" cy="1164230"/>
          </a:xfrm>
        </p:grpSpPr>
        <p:sp>
          <p:nvSpPr>
            <p:cNvPr id="12" name="Freeform 21"/>
            <p:cNvSpPr/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43"/>
          <p:cNvGrpSpPr/>
          <p:nvPr/>
        </p:nvGrpSpPr>
        <p:grpSpPr>
          <a:xfrm>
            <a:off x="6254749" y="4099716"/>
            <a:ext cx="1399683" cy="1331188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8" name="Freeform 20"/>
              <p:cNvSpPr/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45"/>
          <p:cNvGrpSpPr/>
          <p:nvPr/>
        </p:nvGrpSpPr>
        <p:grpSpPr>
          <a:xfrm>
            <a:off x="4531606" y="3111387"/>
            <a:ext cx="1122429" cy="1563736"/>
            <a:chOff x="4531519" y="2547255"/>
            <a:chExt cx="1122491" cy="1563736"/>
          </a:xfrm>
        </p:grpSpPr>
        <p:grpSp>
          <p:nvGrpSpPr>
            <p:cNvPr id="21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AutoShape 24"/>
            <p:cNvSpPr/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47"/>
          <p:cNvGrpSpPr/>
          <p:nvPr/>
        </p:nvGrpSpPr>
        <p:grpSpPr>
          <a:xfrm>
            <a:off x="5068225" y="2388403"/>
            <a:ext cx="1524894" cy="1076279"/>
            <a:chOff x="5068168" y="1824270"/>
            <a:chExt cx="1524978" cy="1076279"/>
          </a:xfrm>
        </p:grpSpPr>
        <p:grpSp>
          <p:nvGrpSpPr>
            <p:cNvPr id="26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28" name="Freeform 23"/>
              <p:cNvSpPr/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49"/>
          <p:cNvGrpSpPr/>
          <p:nvPr/>
        </p:nvGrpSpPr>
        <p:grpSpPr>
          <a:xfrm>
            <a:off x="6482814" y="2853498"/>
            <a:ext cx="1177581" cy="1469822"/>
            <a:chOff x="6482835" y="2289366"/>
            <a:chExt cx="1177646" cy="1469822"/>
          </a:xfrm>
        </p:grpSpPr>
        <p:grpSp>
          <p:nvGrpSpPr>
            <p:cNvPr id="31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42" name="Freeform 19"/>
              <p:cNvSpPr/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1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8"/>
          <p:cNvSpPr txBox="1"/>
          <p:nvPr/>
        </p:nvSpPr>
        <p:spPr>
          <a:xfrm>
            <a:off x="1622003" y="2190864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n-AU" dirty="0">
              <a:sym typeface="Arial" panose="020B0604020202020204" pitchFamily="34" charset="0"/>
            </a:endParaRPr>
          </a:p>
        </p:txBody>
      </p:sp>
      <p:sp>
        <p:nvSpPr>
          <p:cNvPr id="45" name="Text Placeholder 9"/>
          <p:cNvSpPr txBox="1"/>
          <p:nvPr/>
        </p:nvSpPr>
        <p:spPr>
          <a:xfrm>
            <a:off x="1500404" y="2542928"/>
            <a:ext cx="3129112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l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AU" altLang="zh-CN" dirty="0">
              <a:sym typeface="Arial" panose="020B0604020202020204" pitchFamily="34" charset="0"/>
            </a:endParaRPr>
          </a:p>
        </p:txBody>
      </p:sp>
      <p:sp>
        <p:nvSpPr>
          <p:cNvPr id="46" name="Text Placeholder 8"/>
          <p:cNvSpPr txBox="1"/>
          <p:nvPr/>
        </p:nvSpPr>
        <p:spPr>
          <a:xfrm>
            <a:off x="1622003" y="3354437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n-AU" dirty="0">
              <a:sym typeface="Arial" panose="020B0604020202020204" pitchFamily="34" charset="0"/>
            </a:endParaRPr>
          </a:p>
        </p:txBody>
      </p:sp>
      <p:sp>
        <p:nvSpPr>
          <p:cNvPr id="47" name="Text Placeholder 9"/>
          <p:cNvSpPr txBox="1"/>
          <p:nvPr/>
        </p:nvSpPr>
        <p:spPr>
          <a:xfrm>
            <a:off x="1500404" y="3708005"/>
            <a:ext cx="3129112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l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AU" altLang="zh-CN" dirty="0">
              <a:sym typeface="Arial" panose="020B0604020202020204" pitchFamily="34" charset="0"/>
            </a:endParaRPr>
          </a:p>
        </p:txBody>
      </p:sp>
      <p:sp>
        <p:nvSpPr>
          <p:cNvPr id="48" name="Text Placeholder 8"/>
          <p:cNvSpPr txBox="1"/>
          <p:nvPr/>
        </p:nvSpPr>
        <p:spPr>
          <a:xfrm>
            <a:off x="1622003" y="4460808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n-AU" dirty="0">
              <a:sym typeface="Arial" panose="020B0604020202020204" pitchFamily="34" charset="0"/>
            </a:endParaRPr>
          </a:p>
        </p:txBody>
      </p:sp>
      <p:sp>
        <p:nvSpPr>
          <p:cNvPr id="49" name="Text Placeholder 9"/>
          <p:cNvSpPr txBox="1"/>
          <p:nvPr/>
        </p:nvSpPr>
        <p:spPr>
          <a:xfrm>
            <a:off x="1500404" y="4814378"/>
            <a:ext cx="3129112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l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AU" altLang="zh-CN" dirty="0">
              <a:sym typeface="Arial" panose="020B0604020202020204" pitchFamily="34" charset="0"/>
            </a:endParaRPr>
          </a:p>
        </p:txBody>
      </p:sp>
      <p:sp>
        <p:nvSpPr>
          <p:cNvPr id="50" name="Text Placeholder 8"/>
          <p:cNvSpPr txBox="1"/>
          <p:nvPr/>
        </p:nvSpPr>
        <p:spPr>
          <a:xfrm>
            <a:off x="8163506" y="2349421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n-AU" dirty="0">
              <a:sym typeface="Arial" panose="020B0604020202020204" pitchFamily="34" charset="0"/>
            </a:endParaRPr>
          </a:p>
        </p:txBody>
      </p:sp>
      <p:sp>
        <p:nvSpPr>
          <p:cNvPr id="51" name="Text Placeholder 9"/>
          <p:cNvSpPr txBox="1"/>
          <p:nvPr/>
        </p:nvSpPr>
        <p:spPr>
          <a:xfrm>
            <a:off x="8036005" y="2702989"/>
            <a:ext cx="3138676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l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AU" altLang="zh-CN" dirty="0">
              <a:sym typeface="Arial" panose="020B0604020202020204" pitchFamily="34" charset="0"/>
            </a:endParaRPr>
          </a:p>
        </p:txBody>
      </p:sp>
      <p:sp>
        <p:nvSpPr>
          <p:cNvPr id="52" name="Text Placeholder 8"/>
          <p:cNvSpPr txBox="1"/>
          <p:nvPr/>
        </p:nvSpPr>
        <p:spPr>
          <a:xfrm>
            <a:off x="8163506" y="3512993"/>
            <a:ext cx="102592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 algn="r">
              <a:lnSpc>
                <a:spcPct val="12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输入文字</a:t>
            </a:r>
            <a:endParaRPr lang="en-AU" dirty="0">
              <a:sym typeface="Arial" panose="020B0604020202020204" pitchFamily="34" charset="0"/>
            </a:endParaRPr>
          </a:p>
        </p:txBody>
      </p:sp>
      <p:sp>
        <p:nvSpPr>
          <p:cNvPr id="53" name="Text Placeholder 9"/>
          <p:cNvSpPr txBox="1"/>
          <p:nvPr/>
        </p:nvSpPr>
        <p:spPr>
          <a:xfrm>
            <a:off x="8036005" y="3866561"/>
            <a:ext cx="3138676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l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AU" altLang="zh-CN" dirty="0"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1">
        <p14:vortex dir="r"/>
      </p:transition>
    </mc:Choice>
    <mc:Fallback xmlns="">
      <p:transition spd="slow" advTm="14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4" grpId="0" build="p"/>
      <p:bldP spid="45" grpId="0" build="p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  <p:bldP spid="5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7" name="Group 4"/>
          <p:cNvGrpSpPr>
            <a:grpSpLocks noChangeAspect="1"/>
          </p:cNvGrpSpPr>
          <p:nvPr/>
        </p:nvGrpSpPr>
        <p:grpSpPr>
          <a:xfrm>
            <a:off x="4520145" y="2609664"/>
            <a:ext cx="945539" cy="945591"/>
            <a:chOff x="2485261" y="1052590"/>
            <a:chExt cx="604874" cy="604874"/>
          </a:xfrm>
        </p:grpSpPr>
        <p:grpSp>
          <p:nvGrpSpPr>
            <p:cNvPr id="48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50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1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52" name="Straight Connector 25"/>
          <p:cNvCxnSpPr/>
          <p:nvPr/>
        </p:nvCxnSpPr>
        <p:spPr>
          <a:xfrm>
            <a:off x="3183453" y="3082431"/>
            <a:ext cx="133386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9"/>
          <p:cNvGrpSpPr/>
          <p:nvPr/>
        </p:nvGrpSpPr>
        <p:grpSpPr>
          <a:xfrm>
            <a:off x="2973404" y="2517928"/>
            <a:ext cx="1129007" cy="1129069"/>
            <a:chOff x="1688904" y="1134544"/>
            <a:chExt cx="1097279" cy="1097279"/>
          </a:xfrm>
        </p:grpSpPr>
        <p:sp>
          <p:nvSpPr>
            <p:cNvPr id="54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55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Rounded Rectangle 31"/>
          <p:cNvSpPr/>
          <p:nvPr/>
        </p:nvSpPr>
        <p:spPr>
          <a:xfrm>
            <a:off x="1679929" y="2386515"/>
            <a:ext cx="1503502" cy="28887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3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ounded Rectangle 32"/>
          <p:cNvSpPr/>
          <p:nvPr/>
        </p:nvSpPr>
        <p:spPr>
          <a:xfrm>
            <a:off x="1679929" y="2954265"/>
            <a:ext cx="1503502" cy="28887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Rounded Rectangle 33"/>
          <p:cNvSpPr/>
          <p:nvPr/>
        </p:nvSpPr>
        <p:spPr>
          <a:xfrm>
            <a:off x="1679929" y="3512207"/>
            <a:ext cx="1503502" cy="28887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0" name="Group 56"/>
          <p:cNvGrpSpPr/>
          <p:nvPr/>
        </p:nvGrpSpPr>
        <p:grpSpPr>
          <a:xfrm>
            <a:off x="6646044" y="4416355"/>
            <a:ext cx="945539" cy="945591"/>
            <a:chOff x="4514393" y="2768994"/>
            <a:chExt cx="918966" cy="918966"/>
          </a:xfrm>
        </p:grpSpPr>
        <p:sp>
          <p:nvSpPr>
            <p:cNvPr id="61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8"/>
            <p:cNvSpPr/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58"/>
          <p:cNvGrpSpPr/>
          <p:nvPr/>
        </p:nvGrpSpPr>
        <p:grpSpPr>
          <a:xfrm>
            <a:off x="6646044" y="2616834"/>
            <a:ext cx="945539" cy="945591"/>
            <a:chOff x="4514393" y="1491454"/>
            <a:chExt cx="918966" cy="918966"/>
          </a:xfrm>
        </p:grpSpPr>
        <p:sp>
          <p:nvSpPr>
            <p:cNvPr id="64" name="Freeform 7"/>
            <p:cNvSpPr/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3183453" y="4858203"/>
            <a:ext cx="1333868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2973404" y="4293697"/>
            <a:ext cx="1129007" cy="1129069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679929" y="4162285"/>
            <a:ext cx="1503502" cy="2888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679929" y="4730036"/>
            <a:ext cx="1503502" cy="2888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679929" y="5287980"/>
            <a:ext cx="1503502" cy="2888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517321" y="4394786"/>
            <a:ext cx="945539" cy="945591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7580825" y="3082233"/>
            <a:ext cx="1333868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0800000">
            <a:off x="8037404" y="2517730"/>
            <a:ext cx="1129007" cy="1129069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8949316" y="2386321"/>
            <a:ext cx="1516236" cy="28906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1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8949316" y="2954071"/>
            <a:ext cx="1516236" cy="28906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1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8949316" y="3512014"/>
            <a:ext cx="1516236" cy="28906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1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7580825" y="4877504"/>
            <a:ext cx="1333868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 rot="10800000">
            <a:off x="8037404" y="4312999"/>
            <a:ext cx="1129007" cy="1129069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8949316" y="4181591"/>
            <a:ext cx="1516236" cy="28906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1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8949316" y="4749341"/>
            <a:ext cx="1516236" cy="28906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1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8949316" y="5307286"/>
            <a:ext cx="1516236" cy="28906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1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4895244" y="2677895"/>
            <a:ext cx="2401575" cy="2453498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4079" tIns="47040" rIns="94079" bIns="47040" numCol="1" anchor="t" anchorCtr="0" compatLnSpc="1"/>
          <a:lstStyle/>
          <a:p>
            <a:pPr>
              <a:lnSpc>
                <a:spcPct val="120000"/>
              </a:lnSpc>
            </a:pPr>
            <a:endParaRPr lang="en-US" sz="21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6">
        <p14:vortex dir="r"/>
      </p:transition>
    </mc:Choice>
    <mc:Fallback xmlns="">
      <p:transition spd="slow" advTm="12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7" grpId="0" animBg="1"/>
      <p:bldP spid="58" grpId="0" animBg="1"/>
      <p:bldP spid="59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2" b="11275"/>
          <a:stretch>
            <a:fillRect/>
          </a:stretch>
        </p:blipFill>
        <p:spPr>
          <a:xfrm>
            <a:off x="-2" y="0"/>
            <a:ext cx="12192001" cy="4826872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58587" y="3245005"/>
            <a:ext cx="5516739" cy="2756869"/>
          </a:xfrm>
          <a:prstGeom prst="rect">
            <a:avLst/>
          </a:prstGeom>
          <a:solidFill>
            <a:srgbClr val="6AA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8024330" y="2579789"/>
            <a:ext cx="1633322" cy="1633913"/>
            <a:chOff x="1399488" y="1373932"/>
            <a:chExt cx="1225151" cy="1225151"/>
          </a:xfrm>
        </p:grpSpPr>
        <p:sp>
          <p:nvSpPr>
            <p:cNvPr id="19" name="椭圆 18"/>
            <p:cNvSpPr/>
            <p:nvPr/>
          </p:nvSpPr>
          <p:spPr>
            <a:xfrm>
              <a:off x="1399488" y="1373932"/>
              <a:ext cx="1225151" cy="1225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4C86A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422934" y="1707654"/>
              <a:ext cx="1162874" cy="623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4C86AE"/>
                  </a:solidFill>
                  <a:latin typeface="Impact" panose="020B0806030902050204" pitchFamily="34" charset="0"/>
                </a:rPr>
                <a:t>Part3</a:t>
              </a:r>
              <a:endParaRPr lang="zh-CN" altLang="en-US" sz="4800" dirty="0">
                <a:solidFill>
                  <a:srgbClr val="4C86A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11356" y="4496136"/>
            <a:ext cx="5240346" cy="757222"/>
            <a:chOff x="339620" y="2810858"/>
            <a:chExt cx="3930771" cy="567785"/>
          </a:xfrm>
        </p:grpSpPr>
        <p:sp>
          <p:nvSpPr>
            <p:cNvPr id="22" name="TextBox 21"/>
            <p:cNvSpPr txBox="1"/>
            <p:nvPr/>
          </p:nvSpPr>
          <p:spPr>
            <a:xfrm>
              <a:off x="878282" y="2940163"/>
              <a:ext cx="3392109" cy="43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单击此处输入章节标题</a:t>
              </a:r>
            </a:p>
          </p:txBody>
        </p:sp>
        <p:sp>
          <p:nvSpPr>
            <p:cNvPr id="23" name="Freeform 168"/>
            <p:cNvSpPr>
              <a:spLocks noEditPoints="1"/>
            </p:cNvSpPr>
            <p:nvPr/>
          </p:nvSpPr>
          <p:spPr bwMode="auto">
            <a:xfrm>
              <a:off x="339620" y="2810858"/>
              <a:ext cx="482016" cy="495989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17876" y="5044337"/>
            <a:ext cx="2749452" cy="707876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000" b="1" dirty="0">
                <a:solidFill>
                  <a:srgbClr val="4C86AE"/>
                </a:solidFill>
                <a:latin typeface="微软雅黑" panose="020B0503020204020204" charset="-122"/>
                <a:ea typeface="微软雅黑" panose="020B0503020204020204" charset="-122"/>
              </a:rPr>
              <a:t>章节大标题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4039" y="5830176"/>
            <a:ext cx="4627061" cy="523210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rgbClr val="4C86AE"/>
                </a:solidFill>
                <a:latin typeface="微软雅黑" panose="020B0503020204020204" charset="-122"/>
                <a:ea typeface="微软雅黑" panose="020B0503020204020204" charset="-122"/>
              </a:rPr>
              <a:t>模板所有页面均有动画，修改方便，这里可以输入章节标题，内页图片可自由替换。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6">
        <p14:vortex dir="r"/>
      </p:transition>
    </mc:Choice>
    <mc:Fallback xmlns="">
      <p:transition spd="slow" advTm="14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Oval 15"/>
          <p:cNvSpPr>
            <a:spLocks noChangeArrowheads="1"/>
          </p:cNvSpPr>
          <p:nvPr/>
        </p:nvSpPr>
        <p:spPr bwMode="auto">
          <a:xfrm>
            <a:off x="5431337" y="3125900"/>
            <a:ext cx="1233855" cy="1232185"/>
          </a:xfrm>
          <a:prstGeom prst="ellipse">
            <a:avLst/>
          </a:prstGeom>
          <a:solidFill>
            <a:srgbClr val="5294BA"/>
          </a:solidFill>
          <a:ln>
            <a:noFill/>
          </a:ln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目标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241925" y="1679881"/>
            <a:ext cx="2302634" cy="2472839"/>
            <a:chOff x="3088977" y="1117152"/>
            <a:chExt cx="1727200" cy="1854200"/>
          </a:xfrm>
        </p:grpSpPr>
        <p:sp>
          <p:nvSpPr>
            <p:cNvPr id="13" name="任意多边形 12"/>
            <p:cNvSpPr/>
            <p:nvPr/>
          </p:nvSpPr>
          <p:spPr>
            <a:xfrm rot="19354201">
              <a:off x="3392189" y="1117152"/>
              <a:ext cx="1423988" cy="1854200"/>
            </a:xfrm>
            <a:custGeom>
              <a:avLst/>
              <a:gdLst>
                <a:gd name="connsiteX0" fmla="*/ 908149 w 1661196"/>
                <a:gd name="connsiteY0" fmla="*/ 116236 h 2161132"/>
                <a:gd name="connsiteX1" fmla="*/ 1045422 w 1661196"/>
                <a:gd name="connsiteY1" fmla="*/ 863815 h 2161132"/>
                <a:gd name="connsiteX2" fmla="*/ 1563639 w 1661196"/>
                <a:gd name="connsiteY2" fmla="*/ 1852839 h 2161132"/>
                <a:gd name="connsiteX3" fmla="*/ 1550532 w 1661196"/>
                <a:gd name="connsiteY3" fmla="*/ 1899767 h 2161132"/>
                <a:gd name="connsiteX4" fmla="*/ 1661196 w 1661196"/>
                <a:gd name="connsiteY4" fmla="*/ 1877382 h 2161132"/>
                <a:gd name="connsiteX5" fmla="*/ 1478236 w 1661196"/>
                <a:gd name="connsiteY5" fmla="*/ 2161132 h 2161132"/>
                <a:gd name="connsiteX6" fmla="*/ 1436046 w 1661196"/>
                <a:gd name="connsiteY6" fmla="*/ 1825812 h 2161132"/>
                <a:gd name="connsiteX7" fmla="*/ 1529211 w 1661196"/>
                <a:gd name="connsiteY7" fmla="*/ 1894840 h 2161132"/>
                <a:gd name="connsiteX8" fmla="*/ 999492 w 1661196"/>
                <a:gd name="connsiteY8" fmla="*/ 935746 h 2161132"/>
                <a:gd name="connsiteX9" fmla="*/ 788637 w 1661196"/>
                <a:gd name="connsiteY9" fmla="*/ 865497 h 2161132"/>
                <a:gd name="connsiteX10" fmla="*/ 139707 w 1661196"/>
                <a:gd name="connsiteY10" fmla="*/ 938417 h 2161132"/>
                <a:gd name="connsiteX11" fmla="*/ 140807 w 1661196"/>
                <a:gd name="connsiteY11" fmla="*/ 936981 h 2161132"/>
                <a:gd name="connsiteX12" fmla="*/ 138269 w 1661196"/>
                <a:gd name="connsiteY12" fmla="*/ 937316 h 2161132"/>
                <a:gd name="connsiteX13" fmla="*/ 110342 w 1661196"/>
                <a:gd name="connsiteY13" fmla="*/ 902271 h 2161132"/>
                <a:gd name="connsiteX14" fmla="*/ 111442 w 1661196"/>
                <a:gd name="connsiteY14" fmla="*/ 900835 h 2161132"/>
                <a:gd name="connsiteX15" fmla="*/ 116237 w 1661196"/>
                <a:gd name="connsiteY15" fmla="*/ 220981 h 2161132"/>
                <a:gd name="connsiteX16" fmla="*/ 908149 w 1661196"/>
                <a:gd name="connsiteY16" fmla="*/ 116236 h 216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61196" h="2161132">
                  <a:moveTo>
                    <a:pt x="908149" y="116236"/>
                  </a:moveTo>
                  <a:cubicBezTo>
                    <a:pt x="1141188" y="294601"/>
                    <a:pt x="1196152" y="619193"/>
                    <a:pt x="1045422" y="863815"/>
                  </a:cubicBezTo>
                  <a:cubicBezTo>
                    <a:pt x="1427287" y="1044447"/>
                    <a:pt x="1652072" y="1451172"/>
                    <a:pt x="1563639" y="1852839"/>
                  </a:cubicBezTo>
                  <a:cubicBezTo>
                    <a:pt x="1558735" y="1874148"/>
                    <a:pt x="1556875" y="1879559"/>
                    <a:pt x="1550532" y="1899767"/>
                  </a:cubicBezTo>
                  <a:cubicBezTo>
                    <a:pt x="1550532" y="1899767"/>
                    <a:pt x="1550532" y="1899767"/>
                    <a:pt x="1661196" y="1877382"/>
                  </a:cubicBezTo>
                  <a:cubicBezTo>
                    <a:pt x="1661196" y="1877382"/>
                    <a:pt x="1661196" y="1877382"/>
                    <a:pt x="1478236" y="2161132"/>
                  </a:cubicBezTo>
                  <a:cubicBezTo>
                    <a:pt x="1478236" y="2161132"/>
                    <a:pt x="1478236" y="2161132"/>
                    <a:pt x="1436046" y="1825812"/>
                  </a:cubicBezTo>
                  <a:cubicBezTo>
                    <a:pt x="1436046" y="1825812"/>
                    <a:pt x="1436046" y="1825812"/>
                    <a:pt x="1529211" y="1894840"/>
                  </a:cubicBezTo>
                  <a:cubicBezTo>
                    <a:pt x="1608930" y="1495617"/>
                    <a:pt x="1380679" y="1111303"/>
                    <a:pt x="999492" y="935746"/>
                  </a:cubicBezTo>
                  <a:cubicBezTo>
                    <a:pt x="998053" y="934645"/>
                    <a:pt x="923084" y="895492"/>
                    <a:pt x="788637" y="865497"/>
                  </a:cubicBezTo>
                  <a:cubicBezTo>
                    <a:pt x="559511" y="813161"/>
                    <a:pt x="329975" y="844813"/>
                    <a:pt x="139707" y="938417"/>
                  </a:cubicBezTo>
                  <a:cubicBezTo>
                    <a:pt x="139707" y="938417"/>
                    <a:pt x="139707" y="938417"/>
                    <a:pt x="140807" y="936981"/>
                  </a:cubicBezTo>
                  <a:cubicBezTo>
                    <a:pt x="140807" y="936981"/>
                    <a:pt x="140807" y="936981"/>
                    <a:pt x="138269" y="937316"/>
                  </a:cubicBezTo>
                  <a:cubicBezTo>
                    <a:pt x="128960" y="925635"/>
                    <a:pt x="119651" y="913953"/>
                    <a:pt x="110342" y="902271"/>
                  </a:cubicBezTo>
                  <a:cubicBezTo>
                    <a:pt x="110342" y="902271"/>
                    <a:pt x="110342" y="902271"/>
                    <a:pt x="111442" y="900835"/>
                  </a:cubicBezTo>
                  <a:cubicBezTo>
                    <a:pt x="-34877" y="704542"/>
                    <a:pt x="-41015" y="426435"/>
                    <a:pt x="116237" y="220981"/>
                  </a:cubicBezTo>
                  <a:cubicBezTo>
                    <a:pt x="305379" y="-26139"/>
                    <a:pt x="660724" y="-73140"/>
                    <a:pt x="908149" y="11623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5"/>
            <p:cNvSpPr txBox="1">
              <a:spLocks noChangeArrowheads="1"/>
            </p:cNvSpPr>
            <p:nvPr/>
          </p:nvSpPr>
          <p:spPr bwMode="auto">
            <a:xfrm rot="-2144691">
              <a:off x="3088977" y="1366390"/>
              <a:ext cx="976312" cy="7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</a:rPr>
                <a:t>不想做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92183" y="3341850"/>
            <a:ext cx="2340729" cy="2428378"/>
            <a:chOff x="4101802" y="2363340"/>
            <a:chExt cx="1755775" cy="1820862"/>
          </a:xfrm>
        </p:grpSpPr>
        <p:sp>
          <p:nvSpPr>
            <p:cNvPr id="16" name="任意多边形 15"/>
            <p:cNvSpPr/>
            <p:nvPr/>
          </p:nvSpPr>
          <p:spPr>
            <a:xfrm rot="19354201">
              <a:off x="4101802" y="2363340"/>
              <a:ext cx="1471612" cy="1820862"/>
            </a:xfrm>
            <a:custGeom>
              <a:avLst/>
              <a:gdLst>
                <a:gd name="connsiteX0" fmla="*/ 170626 w 1714377"/>
                <a:gd name="connsiteY0" fmla="*/ 0 h 2122351"/>
                <a:gd name="connsiteX1" fmla="*/ 226424 w 1714377"/>
                <a:gd name="connsiteY1" fmla="*/ 332456 h 2122351"/>
                <a:gd name="connsiteX2" fmla="*/ 129951 w 1714377"/>
                <a:gd name="connsiteY2" fmla="*/ 267743 h 2122351"/>
                <a:gd name="connsiteX3" fmla="*/ 699044 w 1714377"/>
                <a:gd name="connsiteY3" fmla="*/ 1205247 h 2122351"/>
                <a:gd name="connsiteX4" fmla="*/ 912591 w 1714377"/>
                <a:gd name="connsiteY4" fmla="*/ 1266026 h 2122351"/>
                <a:gd name="connsiteX5" fmla="*/ 1557090 w 1714377"/>
                <a:gd name="connsiteY5" fmla="*/ 1166130 h 2122351"/>
                <a:gd name="connsiteX6" fmla="*/ 1558528 w 1714377"/>
                <a:gd name="connsiteY6" fmla="*/ 1167231 h 2122351"/>
                <a:gd name="connsiteX7" fmla="*/ 1588987 w 1714377"/>
                <a:gd name="connsiteY7" fmla="*/ 1201951 h 2122351"/>
                <a:gd name="connsiteX8" fmla="*/ 1612029 w 1714377"/>
                <a:gd name="connsiteY8" fmla="*/ 1881220 h 2122351"/>
                <a:gd name="connsiteX9" fmla="*/ 824028 w 1714377"/>
                <a:gd name="connsiteY9" fmla="*/ 2019577 h 2122351"/>
                <a:gd name="connsiteX10" fmla="*/ 655921 w 1714377"/>
                <a:gd name="connsiteY10" fmla="*/ 1279471 h 2122351"/>
                <a:gd name="connsiteX11" fmla="*/ 99456 w 1714377"/>
                <a:gd name="connsiteY11" fmla="*/ 310566 h 2122351"/>
                <a:gd name="connsiteX12" fmla="*/ 110060 w 1714377"/>
                <a:gd name="connsiteY12" fmla="*/ 263926 h 2122351"/>
                <a:gd name="connsiteX13" fmla="*/ 0 w 1714377"/>
                <a:gd name="connsiteY13" fmla="*/ 291480 h 2122351"/>
                <a:gd name="connsiteX14" fmla="*/ 170626 w 1714377"/>
                <a:gd name="connsiteY14" fmla="*/ 0 h 21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377" h="2122351">
                  <a:moveTo>
                    <a:pt x="170626" y="0"/>
                  </a:moveTo>
                  <a:cubicBezTo>
                    <a:pt x="170626" y="0"/>
                    <a:pt x="170626" y="0"/>
                    <a:pt x="226424" y="332456"/>
                  </a:cubicBezTo>
                  <a:cubicBezTo>
                    <a:pt x="226424" y="332456"/>
                    <a:pt x="226424" y="332456"/>
                    <a:pt x="129951" y="267743"/>
                  </a:cubicBezTo>
                  <a:cubicBezTo>
                    <a:pt x="68389" y="670077"/>
                    <a:pt x="310738" y="1044932"/>
                    <a:pt x="699044" y="1205247"/>
                  </a:cubicBezTo>
                  <a:cubicBezTo>
                    <a:pt x="700482" y="1206348"/>
                    <a:pt x="777667" y="1242610"/>
                    <a:pt x="912591" y="1266026"/>
                  </a:cubicBezTo>
                  <a:cubicBezTo>
                    <a:pt x="1144431" y="1308866"/>
                    <a:pt x="1371655" y="1268319"/>
                    <a:pt x="1557090" y="1166130"/>
                  </a:cubicBezTo>
                  <a:cubicBezTo>
                    <a:pt x="1557090" y="1166130"/>
                    <a:pt x="1557090" y="1166130"/>
                    <a:pt x="1558528" y="1167231"/>
                  </a:cubicBezTo>
                  <a:cubicBezTo>
                    <a:pt x="1570374" y="1178579"/>
                    <a:pt x="1579681" y="1190265"/>
                    <a:pt x="1588987" y="1201951"/>
                  </a:cubicBezTo>
                  <a:cubicBezTo>
                    <a:pt x="1743639" y="1393328"/>
                    <a:pt x="1759762" y="1670320"/>
                    <a:pt x="1612029" y="1881220"/>
                  </a:cubicBezTo>
                  <a:cubicBezTo>
                    <a:pt x="1431600" y="2137819"/>
                    <a:pt x="1079167" y="2198887"/>
                    <a:pt x="824028" y="2019577"/>
                  </a:cubicBezTo>
                  <a:cubicBezTo>
                    <a:pt x="583274" y="1851278"/>
                    <a:pt x="514688" y="1529567"/>
                    <a:pt x="655921" y="1279471"/>
                  </a:cubicBezTo>
                  <a:cubicBezTo>
                    <a:pt x="266941" y="1114077"/>
                    <a:pt x="25533" y="717128"/>
                    <a:pt x="99456" y="310566"/>
                  </a:cubicBezTo>
                  <a:cubicBezTo>
                    <a:pt x="101837" y="289573"/>
                    <a:pt x="103701" y="284156"/>
                    <a:pt x="110060" y="263926"/>
                  </a:cubicBezTo>
                  <a:cubicBezTo>
                    <a:pt x="110060" y="263926"/>
                    <a:pt x="110060" y="263926"/>
                    <a:pt x="0" y="291480"/>
                  </a:cubicBezTo>
                  <a:cubicBezTo>
                    <a:pt x="0" y="291480"/>
                    <a:pt x="0" y="291480"/>
                    <a:pt x="170626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文本框 25"/>
            <p:cNvSpPr txBox="1">
              <a:spLocks noChangeArrowheads="1"/>
            </p:cNvSpPr>
            <p:nvPr/>
          </p:nvSpPr>
          <p:spPr bwMode="auto">
            <a:xfrm rot="-2144691">
              <a:off x="4881264" y="3185665"/>
              <a:ext cx="976313" cy="72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</a:rPr>
                <a:t>不好做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634511" y="2094844"/>
            <a:ext cx="2501574" cy="2093869"/>
            <a:chOff x="4133552" y="1428302"/>
            <a:chExt cx="1876425" cy="1570038"/>
          </a:xfrm>
        </p:grpSpPr>
        <p:sp>
          <p:nvSpPr>
            <p:cNvPr id="19" name="任意多边形 18"/>
            <p:cNvSpPr/>
            <p:nvPr/>
          </p:nvSpPr>
          <p:spPr>
            <a:xfrm rot="3052925">
              <a:off x="4374058" y="1362421"/>
              <a:ext cx="1395413" cy="1876425"/>
            </a:xfrm>
            <a:custGeom>
              <a:avLst/>
              <a:gdLst>
                <a:gd name="connsiteX0" fmla="*/ 126139 w 1624995"/>
                <a:gd name="connsiteY0" fmla="*/ 208394 h 2186941"/>
                <a:gd name="connsiteX1" fmla="*/ 921298 w 1624995"/>
                <a:gd name="connsiteY1" fmla="*/ 126400 h 2186941"/>
                <a:gd name="connsiteX2" fmla="*/ 1037178 w 1624995"/>
                <a:gd name="connsiteY2" fmla="*/ 876855 h 2186941"/>
                <a:gd name="connsiteX3" fmla="*/ 1525619 w 1624995"/>
                <a:gd name="connsiteY3" fmla="*/ 1881233 h 2186941"/>
                <a:gd name="connsiteX4" fmla="*/ 1511096 w 1624995"/>
                <a:gd name="connsiteY4" fmla="*/ 1927805 h 2186941"/>
                <a:gd name="connsiteX5" fmla="*/ 1624995 w 1624995"/>
                <a:gd name="connsiteY5" fmla="*/ 1908333 h 2186941"/>
                <a:gd name="connsiteX6" fmla="*/ 1433455 w 1624995"/>
                <a:gd name="connsiteY6" fmla="*/ 2186941 h 2186941"/>
                <a:gd name="connsiteX7" fmla="*/ 1401376 w 1624995"/>
                <a:gd name="connsiteY7" fmla="*/ 1850258 h 2186941"/>
                <a:gd name="connsiteX8" fmla="*/ 1492468 w 1624995"/>
                <a:gd name="connsiteY8" fmla="*/ 1921999 h 2186941"/>
                <a:gd name="connsiteX9" fmla="*/ 989073 w 1624995"/>
                <a:gd name="connsiteY9" fmla="*/ 947495 h 2186941"/>
                <a:gd name="connsiteX10" fmla="*/ 781720 w 1624995"/>
                <a:gd name="connsiteY10" fmla="*/ 872288 h 2186941"/>
                <a:gd name="connsiteX11" fmla="*/ 130518 w 1624995"/>
                <a:gd name="connsiteY11" fmla="*/ 926560 h 2186941"/>
                <a:gd name="connsiteX12" fmla="*/ 129113 w 1624995"/>
                <a:gd name="connsiteY12" fmla="*/ 925417 h 2186941"/>
                <a:gd name="connsiteX13" fmla="*/ 102241 w 1624995"/>
                <a:gd name="connsiteY13" fmla="*/ 889552 h 2186941"/>
                <a:gd name="connsiteX14" fmla="*/ 126139 w 1624995"/>
                <a:gd name="connsiteY14" fmla="*/ 208394 h 218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24995" h="2186941">
                  <a:moveTo>
                    <a:pt x="126139" y="208394"/>
                  </a:moveTo>
                  <a:cubicBezTo>
                    <a:pt x="322756" y="-33390"/>
                    <a:pt x="679559" y="-70182"/>
                    <a:pt x="921298" y="126400"/>
                  </a:cubicBezTo>
                  <a:cubicBezTo>
                    <a:pt x="1150126" y="310147"/>
                    <a:pt x="1196710" y="637608"/>
                    <a:pt x="1037178" y="876855"/>
                  </a:cubicBezTo>
                  <a:cubicBezTo>
                    <a:pt x="1413637" y="1068560"/>
                    <a:pt x="1628727" y="1481672"/>
                    <a:pt x="1525619" y="1881233"/>
                  </a:cubicBezTo>
                  <a:cubicBezTo>
                    <a:pt x="1520072" y="1902410"/>
                    <a:pt x="1518048" y="1907770"/>
                    <a:pt x="1511096" y="1927805"/>
                  </a:cubicBezTo>
                  <a:cubicBezTo>
                    <a:pt x="1511096" y="1927805"/>
                    <a:pt x="1511096" y="1927805"/>
                    <a:pt x="1624995" y="1908333"/>
                  </a:cubicBezTo>
                  <a:cubicBezTo>
                    <a:pt x="1624995" y="1908333"/>
                    <a:pt x="1624995" y="1908333"/>
                    <a:pt x="1433455" y="2186941"/>
                  </a:cubicBezTo>
                  <a:cubicBezTo>
                    <a:pt x="1433455" y="2186941"/>
                    <a:pt x="1433455" y="2186941"/>
                    <a:pt x="1401376" y="1850258"/>
                  </a:cubicBezTo>
                  <a:cubicBezTo>
                    <a:pt x="1401376" y="1850258"/>
                    <a:pt x="1401376" y="1850258"/>
                    <a:pt x="1492468" y="1921999"/>
                  </a:cubicBezTo>
                  <a:cubicBezTo>
                    <a:pt x="1583096" y="1526301"/>
                    <a:pt x="1366413" y="1135246"/>
                    <a:pt x="989073" y="947495"/>
                  </a:cubicBezTo>
                  <a:cubicBezTo>
                    <a:pt x="987668" y="946352"/>
                    <a:pt x="913872" y="905024"/>
                    <a:pt x="781720" y="872288"/>
                  </a:cubicBezTo>
                  <a:cubicBezTo>
                    <a:pt x="553004" y="814739"/>
                    <a:pt x="323631" y="838391"/>
                    <a:pt x="130518" y="926560"/>
                  </a:cubicBezTo>
                  <a:cubicBezTo>
                    <a:pt x="130518" y="926560"/>
                    <a:pt x="130518" y="926560"/>
                    <a:pt x="129113" y="925417"/>
                  </a:cubicBezTo>
                  <a:cubicBezTo>
                    <a:pt x="120155" y="913462"/>
                    <a:pt x="111198" y="901507"/>
                    <a:pt x="102241" y="889552"/>
                  </a:cubicBezTo>
                  <a:cubicBezTo>
                    <a:pt x="-39579" y="687818"/>
                    <a:pt x="-35923" y="410555"/>
                    <a:pt x="126139" y="208394"/>
                  </a:cubicBezTo>
                  <a:close/>
                </a:path>
              </a:pathLst>
            </a:custGeom>
            <a:solidFill>
              <a:srgbClr val="5294BA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26"/>
            <p:cNvSpPr txBox="1">
              <a:spLocks noChangeArrowheads="1"/>
            </p:cNvSpPr>
            <p:nvPr/>
          </p:nvSpPr>
          <p:spPr bwMode="auto">
            <a:xfrm rot="2655997">
              <a:off x="4898727" y="1428302"/>
              <a:ext cx="976312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</a:rPr>
                <a:t>不会做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028169" y="3297389"/>
            <a:ext cx="2457131" cy="2199727"/>
            <a:chOff x="2928639" y="2330002"/>
            <a:chExt cx="1843088" cy="1649413"/>
          </a:xfrm>
        </p:grpSpPr>
        <p:sp>
          <p:nvSpPr>
            <p:cNvPr id="22" name="任意多边形 21"/>
            <p:cNvSpPr/>
            <p:nvPr/>
          </p:nvSpPr>
          <p:spPr>
            <a:xfrm rot="3052925">
              <a:off x="3131045" y="2127596"/>
              <a:ext cx="1438275" cy="1843088"/>
            </a:xfrm>
            <a:custGeom>
              <a:avLst/>
              <a:gdLst>
                <a:gd name="connsiteX0" fmla="*/ 179163 w 1676437"/>
                <a:gd name="connsiteY0" fmla="*/ 0 h 2149102"/>
                <a:gd name="connsiteX1" fmla="*/ 224993 w 1676437"/>
                <a:gd name="connsiteY1" fmla="*/ 333833 h 2149102"/>
                <a:gd name="connsiteX2" fmla="*/ 130540 w 1676437"/>
                <a:gd name="connsiteY2" fmla="*/ 266364 h 2149102"/>
                <a:gd name="connsiteX3" fmla="*/ 672290 w 1676437"/>
                <a:gd name="connsiteY3" fmla="*/ 1218311 h 2149102"/>
                <a:gd name="connsiteX4" fmla="*/ 882685 w 1676437"/>
                <a:gd name="connsiteY4" fmla="*/ 1286657 h 2149102"/>
                <a:gd name="connsiteX5" fmla="*/ 1530715 w 1676437"/>
                <a:gd name="connsiteY5" fmla="*/ 1204160 h 2149102"/>
                <a:gd name="connsiteX6" fmla="*/ 1532119 w 1676437"/>
                <a:gd name="connsiteY6" fmla="*/ 1205302 h 2149102"/>
                <a:gd name="connsiteX7" fmla="*/ 1561514 w 1676437"/>
                <a:gd name="connsiteY7" fmla="*/ 1240881 h 2149102"/>
                <a:gd name="connsiteX8" fmla="*/ 1564275 w 1676437"/>
                <a:gd name="connsiteY8" fmla="*/ 1920319 h 2149102"/>
                <a:gd name="connsiteX9" fmla="*/ 774275 w 1676437"/>
                <a:gd name="connsiteY9" fmla="*/ 2036816 h 2149102"/>
                <a:gd name="connsiteX10" fmla="*/ 628398 w 1676437"/>
                <a:gd name="connsiteY10" fmla="*/ 1292369 h 2149102"/>
                <a:gd name="connsiteX11" fmla="*/ 97653 w 1676437"/>
                <a:gd name="connsiteY11" fmla="*/ 309675 h 2149102"/>
                <a:gd name="connsiteX12" fmla="*/ 110781 w 1676437"/>
                <a:gd name="connsiteY12" fmla="*/ 261972 h 2149102"/>
                <a:gd name="connsiteX13" fmla="*/ 0 w 1676437"/>
                <a:gd name="connsiteY13" fmla="*/ 286307 h 2149102"/>
                <a:gd name="connsiteX14" fmla="*/ 179163 w 1676437"/>
                <a:gd name="connsiteY14" fmla="*/ 0 h 214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76437" h="2149102">
                  <a:moveTo>
                    <a:pt x="179163" y="0"/>
                  </a:moveTo>
                  <a:cubicBezTo>
                    <a:pt x="179163" y="0"/>
                    <a:pt x="179163" y="0"/>
                    <a:pt x="224993" y="333833"/>
                  </a:cubicBezTo>
                  <a:cubicBezTo>
                    <a:pt x="224993" y="333833"/>
                    <a:pt x="224993" y="333833"/>
                    <a:pt x="130540" y="266364"/>
                  </a:cubicBezTo>
                  <a:cubicBezTo>
                    <a:pt x="57034" y="666613"/>
                    <a:pt x="287980" y="1048235"/>
                    <a:pt x="672290" y="1218311"/>
                  </a:cubicBezTo>
                  <a:cubicBezTo>
                    <a:pt x="673694" y="1219453"/>
                    <a:pt x="748584" y="1259336"/>
                    <a:pt x="882685" y="1286657"/>
                  </a:cubicBezTo>
                  <a:cubicBezTo>
                    <a:pt x="1114177" y="1334797"/>
                    <a:pt x="1342402" y="1300885"/>
                    <a:pt x="1530715" y="1204160"/>
                  </a:cubicBezTo>
                  <a:cubicBezTo>
                    <a:pt x="1530715" y="1204160"/>
                    <a:pt x="1530715" y="1204160"/>
                    <a:pt x="1532119" y="1205302"/>
                  </a:cubicBezTo>
                  <a:cubicBezTo>
                    <a:pt x="1543615" y="1216986"/>
                    <a:pt x="1552564" y="1228933"/>
                    <a:pt x="1561514" y="1240881"/>
                  </a:cubicBezTo>
                  <a:cubicBezTo>
                    <a:pt x="1710316" y="1436612"/>
                    <a:pt x="1718162" y="1713868"/>
                    <a:pt x="1564275" y="1920319"/>
                  </a:cubicBezTo>
                  <a:cubicBezTo>
                    <a:pt x="1377763" y="2172628"/>
                    <a:pt x="1023832" y="2223409"/>
                    <a:pt x="774275" y="2036816"/>
                  </a:cubicBezTo>
                  <a:cubicBezTo>
                    <a:pt x="538762" y="1861643"/>
                    <a:pt x="478693" y="1539583"/>
                    <a:pt x="628398" y="1292369"/>
                  </a:cubicBezTo>
                  <a:cubicBezTo>
                    <a:pt x="243304" y="1114650"/>
                    <a:pt x="12814" y="712383"/>
                    <a:pt x="97653" y="309675"/>
                  </a:cubicBezTo>
                  <a:cubicBezTo>
                    <a:pt x="103204" y="288503"/>
                    <a:pt x="105229" y="283144"/>
                    <a:pt x="110781" y="261972"/>
                  </a:cubicBezTo>
                  <a:cubicBezTo>
                    <a:pt x="110781" y="261972"/>
                    <a:pt x="110781" y="261972"/>
                    <a:pt x="0" y="286307"/>
                  </a:cubicBezTo>
                  <a:cubicBezTo>
                    <a:pt x="0" y="286307"/>
                    <a:pt x="0" y="286307"/>
                    <a:pt x="179163" y="0"/>
                  </a:cubicBezTo>
                  <a:close/>
                </a:path>
              </a:pathLst>
            </a:custGeom>
            <a:solidFill>
              <a:srgbClr val="5294BA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文本框 27"/>
            <p:cNvSpPr txBox="1">
              <a:spLocks noChangeArrowheads="1"/>
            </p:cNvSpPr>
            <p:nvPr/>
          </p:nvSpPr>
          <p:spPr bwMode="auto">
            <a:xfrm rot="2655997">
              <a:off x="3079452" y="3211065"/>
              <a:ext cx="976312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</a:rPr>
                <a:t>做不好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7890582" y="1691137"/>
            <a:ext cx="2796467" cy="1539951"/>
          </a:xfrm>
          <a:prstGeom prst="rect">
            <a:avLst/>
          </a:prstGeom>
        </p:spPr>
        <p:txBody>
          <a:bodyPr lIns="121917" tIns="60958" rIns="121917" bIns="60958" anchor="ctr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ato Light" charset="0"/>
              <a:sym typeface="Lato Light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90582" y="4093803"/>
            <a:ext cx="2796467" cy="1542682"/>
          </a:xfrm>
          <a:prstGeom prst="rect">
            <a:avLst/>
          </a:prstGeom>
        </p:spPr>
        <p:txBody>
          <a:bodyPr lIns="121917" tIns="60958" rIns="121917" bIns="60958" anchor="ctr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ato Light" charset="0"/>
              <a:sym typeface="Lato Light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41381" y="1664004"/>
            <a:ext cx="2796469" cy="1594217"/>
          </a:xfrm>
          <a:prstGeom prst="rect">
            <a:avLst/>
          </a:prstGeom>
        </p:spPr>
        <p:txBody>
          <a:bodyPr lIns="121917" tIns="60958" rIns="121917" bIns="60958" anchor="ctr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ato Light" charset="0"/>
              <a:sym typeface="Lato Light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541381" y="4093803"/>
            <a:ext cx="2796469" cy="1542682"/>
          </a:xfrm>
          <a:prstGeom prst="rect">
            <a:avLst/>
          </a:prstGeom>
        </p:spPr>
        <p:txBody>
          <a:bodyPr lIns="121917" tIns="60958" rIns="121917" bIns="60958" anchor="ctr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50000"/>
                    <a:lumOff val="50000"/>
                  </a:sys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50000"/>
                  <a:lumOff val="50000"/>
                </a:sys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8">
        <p14:vortex dir="r"/>
      </p:transition>
    </mc:Choice>
    <mc:Fallback xmlns="">
      <p:transition spd="slow" advTm="13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24" grpId="0"/>
      <p:bldP spid="25" grpId="0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75"/>
          <p:cNvGrpSpPr/>
          <p:nvPr/>
        </p:nvGrpSpPr>
        <p:grpSpPr>
          <a:xfrm flipH="1">
            <a:off x="1538039" y="3267513"/>
            <a:ext cx="3205346" cy="2260849"/>
            <a:chOff x="6035675" y="862013"/>
            <a:chExt cx="479425" cy="338138"/>
          </a:xfrm>
          <a:solidFill>
            <a:srgbClr val="5294BA"/>
          </a:solidFill>
        </p:grpSpPr>
        <p:sp>
          <p:nvSpPr>
            <p:cNvPr id="12" name="Freeform 95"/>
            <p:cNvSpPr>
              <a:spLocks noEditPoints="1"/>
            </p:cNvSpPr>
            <p:nvPr/>
          </p:nvSpPr>
          <p:spPr bwMode="auto">
            <a:xfrm>
              <a:off x="6332538" y="977900"/>
              <a:ext cx="76200" cy="746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17" y="0"/>
                </a:cxn>
                <a:cxn ang="0">
                  <a:pos x="17" y="16"/>
                </a:cxn>
                <a:cxn ang="0">
                  <a:pos x="0" y="16"/>
                </a:cxn>
                <a:cxn ang="0">
                  <a:pos x="0" y="29"/>
                </a:cxn>
                <a:cxn ang="0">
                  <a:pos x="17" y="29"/>
                </a:cxn>
                <a:cxn ang="0">
                  <a:pos x="17" y="47"/>
                </a:cxn>
                <a:cxn ang="0">
                  <a:pos x="31" y="47"/>
                </a:cxn>
                <a:cxn ang="0">
                  <a:pos x="31" y="29"/>
                </a:cxn>
                <a:cxn ang="0">
                  <a:pos x="48" y="29"/>
                </a:cxn>
                <a:cxn ang="0">
                  <a:pos x="48" y="16"/>
                </a:cxn>
                <a:cxn ang="0">
                  <a:pos x="31" y="16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48" h="47">
                  <a:moveTo>
                    <a:pt x="31" y="0"/>
                  </a:moveTo>
                  <a:lnTo>
                    <a:pt x="17" y="0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7" y="29"/>
                  </a:lnTo>
                  <a:lnTo>
                    <a:pt x="17" y="47"/>
                  </a:lnTo>
                  <a:lnTo>
                    <a:pt x="31" y="47"/>
                  </a:lnTo>
                  <a:lnTo>
                    <a:pt x="31" y="29"/>
                  </a:lnTo>
                  <a:lnTo>
                    <a:pt x="48" y="29"/>
                  </a:lnTo>
                  <a:lnTo>
                    <a:pt x="48" y="16"/>
                  </a:lnTo>
                  <a:lnTo>
                    <a:pt x="31" y="16"/>
                  </a:lnTo>
                  <a:lnTo>
                    <a:pt x="31" y="0"/>
                  </a:lnTo>
                  <a:close/>
                  <a:moveTo>
                    <a:pt x="31" y="0"/>
                  </a:move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96"/>
            <p:cNvSpPr>
              <a:spLocks noEditPoints="1"/>
            </p:cNvSpPr>
            <p:nvPr/>
          </p:nvSpPr>
          <p:spPr bwMode="auto">
            <a:xfrm>
              <a:off x="6332538" y="977900"/>
              <a:ext cx="76200" cy="7461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17" y="0"/>
                </a:cxn>
                <a:cxn ang="0">
                  <a:pos x="17" y="16"/>
                </a:cxn>
                <a:cxn ang="0">
                  <a:pos x="0" y="16"/>
                </a:cxn>
                <a:cxn ang="0">
                  <a:pos x="0" y="29"/>
                </a:cxn>
                <a:cxn ang="0">
                  <a:pos x="17" y="29"/>
                </a:cxn>
                <a:cxn ang="0">
                  <a:pos x="17" y="47"/>
                </a:cxn>
                <a:cxn ang="0">
                  <a:pos x="31" y="47"/>
                </a:cxn>
                <a:cxn ang="0">
                  <a:pos x="31" y="29"/>
                </a:cxn>
                <a:cxn ang="0">
                  <a:pos x="48" y="29"/>
                </a:cxn>
                <a:cxn ang="0">
                  <a:pos x="48" y="16"/>
                </a:cxn>
                <a:cxn ang="0">
                  <a:pos x="31" y="16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48" h="47">
                  <a:moveTo>
                    <a:pt x="31" y="0"/>
                  </a:moveTo>
                  <a:lnTo>
                    <a:pt x="17" y="0"/>
                  </a:lnTo>
                  <a:lnTo>
                    <a:pt x="17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7" y="29"/>
                  </a:lnTo>
                  <a:lnTo>
                    <a:pt x="17" y="47"/>
                  </a:lnTo>
                  <a:lnTo>
                    <a:pt x="31" y="47"/>
                  </a:lnTo>
                  <a:lnTo>
                    <a:pt x="31" y="29"/>
                  </a:lnTo>
                  <a:lnTo>
                    <a:pt x="48" y="29"/>
                  </a:lnTo>
                  <a:lnTo>
                    <a:pt x="48" y="16"/>
                  </a:lnTo>
                  <a:lnTo>
                    <a:pt x="31" y="16"/>
                  </a:lnTo>
                  <a:lnTo>
                    <a:pt x="31" y="0"/>
                  </a:lnTo>
                  <a:moveTo>
                    <a:pt x="31" y="0"/>
                  </a:moveTo>
                  <a:lnTo>
                    <a:pt x="31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7"/>
            <p:cNvSpPr>
              <a:spLocks noEditPoints="1"/>
            </p:cNvSpPr>
            <p:nvPr/>
          </p:nvSpPr>
          <p:spPr bwMode="auto">
            <a:xfrm>
              <a:off x="6075363" y="1116013"/>
              <a:ext cx="84138" cy="84138"/>
            </a:xfrm>
            <a:custGeom>
              <a:avLst/>
              <a:gdLst/>
              <a:ahLst/>
              <a:cxnLst>
                <a:cxn ang="0">
                  <a:pos x="29" y="14"/>
                </a:cxn>
                <a:cxn ang="0">
                  <a:pos x="14" y="29"/>
                </a:cxn>
                <a:cxn ang="0">
                  <a:pos x="0" y="14"/>
                </a:cxn>
                <a:cxn ang="0">
                  <a:pos x="14" y="0"/>
                </a:cxn>
                <a:cxn ang="0">
                  <a:pos x="29" y="14"/>
                </a:cxn>
                <a:cxn ang="0">
                  <a:pos x="29" y="14"/>
                </a:cxn>
                <a:cxn ang="0">
                  <a:pos x="29" y="14"/>
                </a:cxn>
              </a:cxnLst>
              <a:rect l="0" t="0" r="r" b="b"/>
              <a:pathLst>
                <a:path w="29" h="29">
                  <a:moveTo>
                    <a:pt x="29" y="14"/>
                  </a:moveTo>
                  <a:cubicBezTo>
                    <a:pt x="29" y="22"/>
                    <a:pt x="22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9" y="6"/>
                    <a:pt x="29" y="14"/>
                  </a:cubicBezTo>
                  <a:close/>
                  <a:moveTo>
                    <a:pt x="29" y="14"/>
                  </a:moveTo>
                  <a:cubicBezTo>
                    <a:pt x="29" y="14"/>
                    <a:pt x="29" y="14"/>
                    <a:pt x="29" y="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98"/>
            <p:cNvSpPr>
              <a:spLocks noEditPoints="1"/>
            </p:cNvSpPr>
            <p:nvPr/>
          </p:nvSpPr>
          <p:spPr bwMode="auto">
            <a:xfrm>
              <a:off x="6370638" y="1116013"/>
              <a:ext cx="84138" cy="84138"/>
            </a:xfrm>
            <a:custGeom>
              <a:avLst/>
              <a:gdLst/>
              <a:ahLst/>
              <a:cxnLst>
                <a:cxn ang="0">
                  <a:pos x="29" y="14"/>
                </a:cxn>
                <a:cxn ang="0">
                  <a:pos x="15" y="29"/>
                </a:cxn>
                <a:cxn ang="0">
                  <a:pos x="0" y="14"/>
                </a:cxn>
                <a:cxn ang="0">
                  <a:pos x="15" y="0"/>
                </a:cxn>
                <a:cxn ang="0">
                  <a:pos x="29" y="14"/>
                </a:cxn>
                <a:cxn ang="0">
                  <a:pos x="29" y="14"/>
                </a:cxn>
                <a:cxn ang="0">
                  <a:pos x="29" y="14"/>
                </a:cxn>
              </a:cxnLst>
              <a:rect l="0" t="0" r="r" b="b"/>
              <a:pathLst>
                <a:path w="29" h="29">
                  <a:moveTo>
                    <a:pt x="29" y="14"/>
                  </a:moveTo>
                  <a:cubicBezTo>
                    <a:pt x="29" y="22"/>
                    <a:pt x="23" y="29"/>
                    <a:pt x="15" y="29"/>
                  </a:cubicBezTo>
                  <a:cubicBezTo>
                    <a:pt x="7" y="29"/>
                    <a:pt x="0" y="22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3" y="0"/>
                    <a:pt x="29" y="6"/>
                    <a:pt x="29" y="14"/>
                  </a:cubicBezTo>
                  <a:close/>
                  <a:moveTo>
                    <a:pt x="29" y="14"/>
                  </a:moveTo>
                  <a:cubicBezTo>
                    <a:pt x="29" y="14"/>
                    <a:pt x="29" y="14"/>
                    <a:pt x="29" y="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03"/>
            <p:cNvSpPr>
              <a:spLocks noEditPoints="1"/>
            </p:cNvSpPr>
            <p:nvPr/>
          </p:nvSpPr>
          <p:spPr bwMode="auto">
            <a:xfrm>
              <a:off x="6035675" y="862013"/>
              <a:ext cx="479425" cy="280988"/>
            </a:xfrm>
            <a:custGeom>
              <a:avLst/>
              <a:gdLst/>
              <a:ahLst/>
              <a:cxnLst>
                <a:cxn ang="0">
                  <a:pos x="153" y="8"/>
                </a:cxn>
                <a:cxn ang="0">
                  <a:pos x="78" y="8"/>
                </a:cxn>
                <a:cxn ang="0">
                  <a:pos x="67" y="0"/>
                </a:cxn>
                <a:cxn ang="0">
                  <a:pos x="57" y="8"/>
                </a:cxn>
                <a:cxn ang="0">
                  <a:pos x="52" y="8"/>
                </a:cxn>
                <a:cxn ang="0">
                  <a:pos x="46" y="17"/>
                </a:cxn>
                <a:cxn ang="0">
                  <a:pos x="46" y="26"/>
                </a:cxn>
                <a:cxn ang="0">
                  <a:pos x="40" y="26"/>
                </a:cxn>
                <a:cxn ang="0">
                  <a:pos x="25" y="36"/>
                </a:cxn>
                <a:cxn ang="0">
                  <a:pos x="8" y="56"/>
                </a:cxn>
                <a:cxn ang="0">
                  <a:pos x="0" y="78"/>
                </a:cxn>
                <a:cxn ang="0">
                  <a:pos x="0" y="84"/>
                </a:cxn>
                <a:cxn ang="0">
                  <a:pos x="6" y="97"/>
                </a:cxn>
                <a:cxn ang="0">
                  <a:pos x="12" y="97"/>
                </a:cxn>
                <a:cxn ang="0">
                  <a:pos x="29" y="85"/>
                </a:cxn>
                <a:cxn ang="0">
                  <a:pos x="45" y="97"/>
                </a:cxn>
                <a:cxn ang="0">
                  <a:pos x="114" y="97"/>
                </a:cxn>
                <a:cxn ang="0">
                  <a:pos x="131" y="85"/>
                </a:cxn>
                <a:cxn ang="0">
                  <a:pos x="148" y="97"/>
                </a:cxn>
                <a:cxn ang="0">
                  <a:pos x="157" y="97"/>
                </a:cxn>
                <a:cxn ang="0">
                  <a:pos x="166" y="84"/>
                </a:cxn>
                <a:cxn ang="0">
                  <a:pos x="166" y="21"/>
                </a:cxn>
                <a:cxn ang="0">
                  <a:pos x="153" y="8"/>
                </a:cxn>
                <a:cxn ang="0">
                  <a:pos x="47" y="53"/>
                </a:cxn>
                <a:cxn ang="0">
                  <a:pos x="40" y="60"/>
                </a:cxn>
                <a:cxn ang="0">
                  <a:pos x="26" y="60"/>
                </a:cxn>
                <a:cxn ang="0">
                  <a:pos x="24" y="55"/>
                </a:cxn>
                <a:cxn ang="0">
                  <a:pos x="34" y="44"/>
                </a:cxn>
                <a:cxn ang="0">
                  <a:pos x="43" y="40"/>
                </a:cxn>
                <a:cxn ang="0">
                  <a:pos x="47" y="46"/>
                </a:cxn>
                <a:cxn ang="0">
                  <a:pos x="47" y="53"/>
                </a:cxn>
                <a:cxn ang="0">
                  <a:pos x="139" y="56"/>
                </a:cxn>
                <a:cxn ang="0">
                  <a:pos x="117" y="78"/>
                </a:cxn>
                <a:cxn ang="0">
                  <a:pos x="94" y="56"/>
                </a:cxn>
                <a:cxn ang="0">
                  <a:pos x="88" y="44"/>
                </a:cxn>
                <a:cxn ang="0">
                  <a:pos x="104" y="28"/>
                </a:cxn>
                <a:cxn ang="0">
                  <a:pos x="116" y="33"/>
                </a:cxn>
                <a:cxn ang="0">
                  <a:pos x="128" y="28"/>
                </a:cxn>
                <a:cxn ang="0">
                  <a:pos x="144" y="44"/>
                </a:cxn>
                <a:cxn ang="0">
                  <a:pos x="139" y="56"/>
                </a:cxn>
                <a:cxn ang="0">
                  <a:pos x="139" y="56"/>
                </a:cxn>
                <a:cxn ang="0">
                  <a:pos x="139" y="56"/>
                </a:cxn>
              </a:cxnLst>
              <a:rect l="0" t="0" r="r" b="b"/>
              <a:pathLst>
                <a:path w="166" h="97">
                  <a:moveTo>
                    <a:pt x="153" y="8"/>
                  </a:moveTo>
                  <a:cubicBezTo>
                    <a:pt x="78" y="8"/>
                    <a:pt x="78" y="8"/>
                    <a:pt x="78" y="8"/>
                  </a:cubicBezTo>
                  <a:cubicBezTo>
                    <a:pt x="76" y="3"/>
                    <a:pt x="72" y="0"/>
                    <a:pt x="67" y="0"/>
                  </a:cubicBezTo>
                  <a:cubicBezTo>
                    <a:pt x="63" y="0"/>
                    <a:pt x="58" y="3"/>
                    <a:pt x="57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49" y="8"/>
                    <a:pt x="46" y="12"/>
                    <a:pt x="46" y="17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7" y="26"/>
                    <a:pt x="30" y="31"/>
                    <a:pt x="25" y="3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4" y="61"/>
                    <a:pt x="0" y="71"/>
                    <a:pt x="0" y="7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1"/>
                    <a:pt x="3" y="97"/>
                    <a:pt x="6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4" y="90"/>
                    <a:pt x="21" y="85"/>
                    <a:pt x="29" y="85"/>
                  </a:cubicBezTo>
                  <a:cubicBezTo>
                    <a:pt x="36" y="85"/>
                    <a:pt x="43" y="90"/>
                    <a:pt x="45" y="97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6" y="90"/>
                    <a:pt x="123" y="85"/>
                    <a:pt x="131" y="85"/>
                  </a:cubicBezTo>
                  <a:cubicBezTo>
                    <a:pt x="139" y="85"/>
                    <a:pt x="145" y="90"/>
                    <a:pt x="14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62" y="97"/>
                    <a:pt x="166" y="91"/>
                    <a:pt x="166" y="84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14"/>
                    <a:pt x="160" y="8"/>
                    <a:pt x="153" y="8"/>
                  </a:cubicBezTo>
                  <a:close/>
                  <a:moveTo>
                    <a:pt x="47" y="53"/>
                  </a:moveTo>
                  <a:cubicBezTo>
                    <a:pt x="47" y="57"/>
                    <a:pt x="44" y="60"/>
                    <a:pt x="40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2" y="60"/>
                    <a:pt x="22" y="57"/>
                    <a:pt x="24" y="5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6" y="42"/>
                    <a:pt x="40" y="40"/>
                    <a:pt x="43" y="40"/>
                  </a:cubicBezTo>
                  <a:cubicBezTo>
                    <a:pt x="45" y="40"/>
                    <a:pt x="47" y="43"/>
                    <a:pt x="47" y="46"/>
                  </a:cubicBezTo>
                  <a:lnTo>
                    <a:pt x="47" y="53"/>
                  </a:lnTo>
                  <a:close/>
                  <a:moveTo>
                    <a:pt x="139" y="56"/>
                  </a:moveTo>
                  <a:cubicBezTo>
                    <a:pt x="117" y="78"/>
                    <a:pt x="117" y="78"/>
                    <a:pt x="117" y="78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0" y="53"/>
                    <a:pt x="88" y="49"/>
                    <a:pt x="88" y="44"/>
                  </a:cubicBezTo>
                  <a:cubicBezTo>
                    <a:pt x="88" y="35"/>
                    <a:pt x="95" y="28"/>
                    <a:pt x="104" y="28"/>
                  </a:cubicBezTo>
                  <a:cubicBezTo>
                    <a:pt x="109" y="28"/>
                    <a:pt x="113" y="30"/>
                    <a:pt x="116" y="33"/>
                  </a:cubicBezTo>
                  <a:cubicBezTo>
                    <a:pt x="119" y="30"/>
                    <a:pt x="123" y="28"/>
                    <a:pt x="128" y="28"/>
                  </a:cubicBezTo>
                  <a:cubicBezTo>
                    <a:pt x="137" y="28"/>
                    <a:pt x="144" y="35"/>
                    <a:pt x="144" y="44"/>
                  </a:cubicBezTo>
                  <a:cubicBezTo>
                    <a:pt x="144" y="49"/>
                    <a:pt x="142" y="53"/>
                    <a:pt x="139" y="56"/>
                  </a:cubicBezTo>
                  <a:close/>
                  <a:moveTo>
                    <a:pt x="139" y="56"/>
                  </a:moveTo>
                  <a:cubicBezTo>
                    <a:pt x="139" y="56"/>
                    <a:pt x="139" y="56"/>
                    <a:pt x="139" y="5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06"/>
          <p:cNvGrpSpPr/>
          <p:nvPr/>
        </p:nvGrpSpPr>
        <p:grpSpPr>
          <a:xfrm>
            <a:off x="3327693" y="2311381"/>
            <a:ext cx="523525" cy="682525"/>
            <a:chOff x="5135563" y="1020763"/>
            <a:chExt cx="873125" cy="1138237"/>
          </a:xfrm>
          <a:solidFill>
            <a:schemeClr val="accent3"/>
          </a:solidFill>
        </p:grpSpPr>
        <p:sp>
          <p:nvSpPr>
            <p:cNvPr id="18" name="Freeform 64"/>
            <p:cNvSpPr>
              <a:spLocks noEditPoints="1"/>
            </p:cNvSpPr>
            <p:nvPr/>
          </p:nvSpPr>
          <p:spPr bwMode="auto">
            <a:xfrm>
              <a:off x="5135563" y="1439863"/>
              <a:ext cx="534988" cy="557213"/>
            </a:xfrm>
            <a:custGeom>
              <a:avLst/>
              <a:gdLst/>
              <a:ahLst/>
              <a:cxnLst>
                <a:cxn ang="0">
                  <a:pos x="167" y="164"/>
                </a:cxn>
                <a:cxn ang="0">
                  <a:pos x="145" y="138"/>
                </a:cxn>
                <a:cxn ang="0">
                  <a:pos x="145" y="138"/>
                </a:cxn>
                <a:cxn ang="0">
                  <a:pos x="140" y="125"/>
                </a:cxn>
                <a:cxn ang="0">
                  <a:pos x="145" y="118"/>
                </a:cxn>
                <a:cxn ang="0">
                  <a:pos x="185" y="3"/>
                </a:cxn>
                <a:cxn ang="0">
                  <a:pos x="176" y="0"/>
                </a:cxn>
                <a:cxn ang="0">
                  <a:pos x="157" y="19"/>
                </a:cxn>
                <a:cxn ang="0">
                  <a:pos x="138" y="0"/>
                </a:cxn>
                <a:cxn ang="0">
                  <a:pos x="138" y="0"/>
                </a:cxn>
                <a:cxn ang="0">
                  <a:pos x="88" y="26"/>
                </a:cxn>
                <a:cxn ang="0">
                  <a:pos x="59" y="50"/>
                </a:cxn>
                <a:cxn ang="0">
                  <a:pos x="4" y="142"/>
                </a:cxn>
                <a:cxn ang="0">
                  <a:pos x="7" y="176"/>
                </a:cxn>
                <a:cxn ang="0">
                  <a:pos x="75" y="192"/>
                </a:cxn>
                <a:cxn ang="0">
                  <a:pos x="140" y="192"/>
                </a:cxn>
                <a:cxn ang="0">
                  <a:pos x="167" y="164"/>
                </a:cxn>
                <a:cxn ang="0">
                  <a:pos x="107" y="183"/>
                </a:cxn>
                <a:cxn ang="0">
                  <a:pos x="85" y="184"/>
                </a:cxn>
                <a:cxn ang="0">
                  <a:pos x="77" y="184"/>
                </a:cxn>
                <a:cxn ang="0">
                  <a:pos x="75" y="184"/>
                </a:cxn>
                <a:cxn ang="0">
                  <a:pos x="75" y="184"/>
                </a:cxn>
                <a:cxn ang="0">
                  <a:pos x="13" y="171"/>
                </a:cxn>
                <a:cxn ang="0">
                  <a:pos x="12" y="144"/>
                </a:cxn>
                <a:cxn ang="0">
                  <a:pos x="65" y="55"/>
                </a:cxn>
                <a:cxn ang="0">
                  <a:pos x="93" y="32"/>
                </a:cxn>
                <a:cxn ang="0">
                  <a:pos x="94" y="31"/>
                </a:cxn>
                <a:cxn ang="0">
                  <a:pos x="137" y="140"/>
                </a:cxn>
                <a:cxn ang="0">
                  <a:pos x="143" y="146"/>
                </a:cxn>
                <a:cxn ang="0">
                  <a:pos x="159" y="164"/>
                </a:cxn>
                <a:cxn ang="0">
                  <a:pos x="140" y="183"/>
                </a:cxn>
                <a:cxn ang="0">
                  <a:pos x="107" y="183"/>
                </a:cxn>
                <a:cxn ang="0">
                  <a:pos x="107" y="183"/>
                </a:cxn>
                <a:cxn ang="0">
                  <a:pos x="107" y="183"/>
                </a:cxn>
              </a:cxnLst>
              <a:rect l="0" t="0" r="r" b="b"/>
              <a:pathLst>
                <a:path w="185" h="192">
                  <a:moveTo>
                    <a:pt x="167" y="164"/>
                  </a:moveTo>
                  <a:cubicBezTo>
                    <a:pt x="167" y="151"/>
                    <a:pt x="158" y="140"/>
                    <a:pt x="145" y="138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5" y="118"/>
                    <a:pt x="145" y="118"/>
                    <a:pt x="145" y="118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2" y="2"/>
                    <a:pt x="179" y="1"/>
                    <a:pt x="176" y="0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16" y="6"/>
                    <a:pt x="88" y="26"/>
                    <a:pt x="88" y="26"/>
                  </a:cubicBezTo>
                  <a:cubicBezTo>
                    <a:pt x="78" y="33"/>
                    <a:pt x="68" y="41"/>
                    <a:pt x="59" y="50"/>
                  </a:cubicBezTo>
                  <a:cubicBezTo>
                    <a:pt x="34" y="75"/>
                    <a:pt x="16" y="104"/>
                    <a:pt x="4" y="142"/>
                  </a:cubicBezTo>
                  <a:cubicBezTo>
                    <a:pt x="1" y="152"/>
                    <a:pt x="0" y="167"/>
                    <a:pt x="7" y="176"/>
                  </a:cubicBezTo>
                  <a:cubicBezTo>
                    <a:pt x="15" y="186"/>
                    <a:pt x="20" y="192"/>
                    <a:pt x="75" y="192"/>
                  </a:cubicBezTo>
                  <a:cubicBezTo>
                    <a:pt x="75" y="192"/>
                    <a:pt x="140" y="192"/>
                    <a:pt x="140" y="192"/>
                  </a:cubicBezTo>
                  <a:cubicBezTo>
                    <a:pt x="155" y="191"/>
                    <a:pt x="167" y="179"/>
                    <a:pt x="167" y="164"/>
                  </a:cubicBezTo>
                  <a:close/>
                  <a:moveTo>
                    <a:pt x="107" y="183"/>
                  </a:moveTo>
                  <a:cubicBezTo>
                    <a:pt x="99" y="183"/>
                    <a:pt x="91" y="184"/>
                    <a:pt x="85" y="184"/>
                  </a:cubicBezTo>
                  <a:cubicBezTo>
                    <a:pt x="82" y="184"/>
                    <a:pt x="79" y="184"/>
                    <a:pt x="77" y="184"/>
                  </a:cubicBezTo>
                  <a:cubicBezTo>
                    <a:pt x="77" y="184"/>
                    <a:pt x="76" y="184"/>
                    <a:pt x="75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24" y="184"/>
                    <a:pt x="20" y="179"/>
                    <a:pt x="13" y="171"/>
                  </a:cubicBezTo>
                  <a:cubicBezTo>
                    <a:pt x="9" y="165"/>
                    <a:pt x="9" y="153"/>
                    <a:pt x="12" y="144"/>
                  </a:cubicBezTo>
                  <a:cubicBezTo>
                    <a:pt x="23" y="109"/>
                    <a:pt x="40" y="81"/>
                    <a:pt x="65" y="55"/>
                  </a:cubicBezTo>
                  <a:cubicBezTo>
                    <a:pt x="73" y="48"/>
                    <a:pt x="82" y="40"/>
                    <a:pt x="93" y="32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3"/>
                    <a:pt x="140" y="145"/>
                    <a:pt x="143" y="146"/>
                  </a:cubicBezTo>
                  <a:cubicBezTo>
                    <a:pt x="153" y="147"/>
                    <a:pt x="159" y="155"/>
                    <a:pt x="159" y="164"/>
                  </a:cubicBezTo>
                  <a:cubicBezTo>
                    <a:pt x="159" y="175"/>
                    <a:pt x="151" y="183"/>
                    <a:pt x="140" y="183"/>
                  </a:cubicBezTo>
                  <a:cubicBezTo>
                    <a:pt x="140" y="183"/>
                    <a:pt x="124" y="183"/>
                    <a:pt x="107" y="183"/>
                  </a:cubicBezTo>
                  <a:close/>
                  <a:moveTo>
                    <a:pt x="107" y="183"/>
                  </a:moveTo>
                  <a:cubicBezTo>
                    <a:pt x="107" y="183"/>
                    <a:pt x="107" y="183"/>
                    <a:pt x="107" y="18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65"/>
            <p:cNvSpPr>
              <a:spLocks noEditPoints="1"/>
            </p:cNvSpPr>
            <p:nvPr/>
          </p:nvSpPr>
          <p:spPr bwMode="auto">
            <a:xfrm>
              <a:off x="5360988" y="1457325"/>
              <a:ext cx="647700" cy="701675"/>
            </a:xfrm>
            <a:custGeom>
              <a:avLst/>
              <a:gdLst/>
              <a:ahLst/>
              <a:cxnLst>
                <a:cxn ang="0">
                  <a:pos x="177" y="54"/>
                </a:cxn>
                <a:cxn ang="0">
                  <a:pos x="115" y="0"/>
                </a:cxn>
                <a:cxn ang="0">
                  <a:pos x="93" y="141"/>
                </a:cxn>
                <a:cxn ang="0">
                  <a:pos x="96" y="158"/>
                </a:cxn>
                <a:cxn ang="0">
                  <a:pos x="62" y="193"/>
                </a:cxn>
                <a:cxn ang="0">
                  <a:pos x="0" y="193"/>
                </a:cxn>
                <a:cxn ang="0">
                  <a:pos x="0" y="230"/>
                </a:cxn>
                <a:cxn ang="0">
                  <a:pos x="1" y="242"/>
                </a:cxn>
                <a:cxn ang="0">
                  <a:pos x="156" y="242"/>
                </a:cxn>
                <a:cxn ang="0">
                  <a:pos x="157" y="230"/>
                </a:cxn>
                <a:cxn ang="0">
                  <a:pos x="157" y="134"/>
                </a:cxn>
                <a:cxn ang="0">
                  <a:pos x="170" y="236"/>
                </a:cxn>
                <a:cxn ang="0">
                  <a:pos x="170" y="242"/>
                </a:cxn>
                <a:cxn ang="0">
                  <a:pos x="224" y="242"/>
                </a:cxn>
                <a:cxn ang="0">
                  <a:pos x="224" y="236"/>
                </a:cxn>
                <a:cxn ang="0">
                  <a:pos x="177" y="54"/>
                </a:cxn>
                <a:cxn ang="0">
                  <a:pos x="177" y="54"/>
                </a:cxn>
                <a:cxn ang="0">
                  <a:pos x="177" y="54"/>
                </a:cxn>
              </a:cxnLst>
              <a:rect l="0" t="0" r="r" b="b"/>
              <a:pathLst>
                <a:path w="224" h="242">
                  <a:moveTo>
                    <a:pt x="177" y="54"/>
                  </a:moveTo>
                  <a:cubicBezTo>
                    <a:pt x="164" y="37"/>
                    <a:pt x="144" y="15"/>
                    <a:pt x="115" y="0"/>
                  </a:cubicBezTo>
                  <a:cubicBezTo>
                    <a:pt x="93" y="141"/>
                    <a:pt x="93" y="141"/>
                    <a:pt x="93" y="141"/>
                  </a:cubicBezTo>
                  <a:cubicBezTo>
                    <a:pt x="93" y="141"/>
                    <a:pt x="96" y="152"/>
                    <a:pt x="96" y="158"/>
                  </a:cubicBezTo>
                  <a:cubicBezTo>
                    <a:pt x="96" y="177"/>
                    <a:pt x="81" y="193"/>
                    <a:pt x="62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4"/>
                    <a:pt x="0" y="238"/>
                    <a:pt x="1" y="242"/>
                  </a:cubicBezTo>
                  <a:cubicBezTo>
                    <a:pt x="156" y="242"/>
                    <a:pt x="156" y="242"/>
                    <a:pt x="156" y="242"/>
                  </a:cubicBezTo>
                  <a:cubicBezTo>
                    <a:pt x="157" y="238"/>
                    <a:pt x="157" y="234"/>
                    <a:pt x="157" y="230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64" y="157"/>
                    <a:pt x="170" y="190"/>
                    <a:pt x="170" y="236"/>
                  </a:cubicBezTo>
                  <a:cubicBezTo>
                    <a:pt x="170" y="238"/>
                    <a:pt x="170" y="240"/>
                    <a:pt x="170" y="242"/>
                  </a:cubicBezTo>
                  <a:cubicBezTo>
                    <a:pt x="224" y="242"/>
                    <a:pt x="224" y="242"/>
                    <a:pt x="224" y="242"/>
                  </a:cubicBezTo>
                  <a:cubicBezTo>
                    <a:pt x="224" y="240"/>
                    <a:pt x="224" y="238"/>
                    <a:pt x="224" y="236"/>
                  </a:cubicBezTo>
                  <a:cubicBezTo>
                    <a:pt x="224" y="131"/>
                    <a:pt x="197" y="79"/>
                    <a:pt x="177" y="54"/>
                  </a:cubicBezTo>
                  <a:close/>
                  <a:moveTo>
                    <a:pt x="177" y="54"/>
                  </a:moveTo>
                  <a:cubicBezTo>
                    <a:pt x="177" y="54"/>
                    <a:pt x="177" y="54"/>
                    <a:pt x="177" y="5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66"/>
            <p:cNvSpPr>
              <a:spLocks noEditPoints="1"/>
            </p:cNvSpPr>
            <p:nvPr/>
          </p:nvSpPr>
          <p:spPr bwMode="auto">
            <a:xfrm>
              <a:off x="5381625" y="1020763"/>
              <a:ext cx="414338" cy="414338"/>
            </a:xfrm>
            <a:custGeom>
              <a:avLst/>
              <a:gdLst/>
              <a:ahLst/>
              <a:cxnLst>
                <a:cxn ang="0">
                  <a:pos x="143" y="71"/>
                </a:cxn>
                <a:cxn ang="0">
                  <a:pos x="72" y="143"/>
                </a:cxn>
                <a:cxn ang="0">
                  <a:pos x="0" y="71"/>
                </a:cxn>
                <a:cxn ang="0">
                  <a:pos x="72" y="0"/>
                </a:cxn>
                <a:cxn ang="0">
                  <a:pos x="143" y="71"/>
                </a:cxn>
                <a:cxn ang="0">
                  <a:pos x="143" y="71"/>
                </a:cxn>
                <a:cxn ang="0">
                  <a:pos x="143" y="71"/>
                </a:cxn>
              </a:cxnLst>
              <a:rect l="0" t="0" r="r" b="b"/>
              <a:pathLst>
                <a:path w="143" h="143">
                  <a:moveTo>
                    <a:pt x="143" y="71"/>
                  </a:moveTo>
                  <a:cubicBezTo>
                    <a:pt x="143" y="111"/>
                    <a:pt x="111" y="143"/>
                    <a:pt x="72" y="143"/>
                  </a:cubicBezTo>
                  <a:cubicBezTo>
                    <a:pt x="32" y="143"/>
                    <a:pt x="0" y="111"/>
                    <a:pt x="0" y="71"/>
                  </a:cubicBezTo>
                  <a:cubicBezTo>
                    <a:pt x="0" y="32"/>
                    <a:pt x="32" y="0"/>
                    <a:pt x="72" y="0"/>
                  </a:cubicBezTo>
                  <a:cubicBezTo>
                    <a:pt x="111" y="0"/>
                    <a:pt x="143" y="32"/>
                    <a:pt x="143" y="71"/>
                  </a:cubicBezTo>
                  <a:close/>
                  <a:moveTo>
                    <a:pt x="143" y="71"/>
                  </a:moveTo>
                  <a:cubicBezTo>
                    <a:pt x="143" y="71"/>
                    <a:pt x="143" y="71"/>
                    <a:pt x="143" y="7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6"/>
          <p:cNvGrpSpPr/>
          <p:nvPr/>
        </p:nvGrpSpPr>
        <p:grpSpPr>
          <a:xfrm>
            <a:off x="4095965" y="2315136"/>
            <a:ext cx="545410" cy="675025"/>
            <a:chOff x="1685925" y="982663"/>
            <a:chExt cx="735013" cy="909638"/>
          </a:xfrm>
          <a:solidFill>
            <a:schemeClr val="accent4"/>
          </a:solidFill>
        </p:grpSpPr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1685925" y="1417638"/>
              <a:ext cx="277813" cy="234950"/>
            </a:xfrm>
            <a:custGeom>
              <a:avLst/>
              <a:gdLst/>
              <a:ahLst/>
              <a:cxnLst>
                <a:cxn ang="0">
                  <a:pos x="10" y="33"/>
                </a:cxn>
                <a:cxn ang="0">
                  <a:pos x="11" y="33"/>
                </a:cxn>
                <a:cxn ang="0">
                  <a:pos x="11" y="57"/>
                </a:cxn>
                <a:cxn ang="0">
                  <a:pos x="32" y="57"/>
                </a:cxn>
                <a:cxn ang="0">
                  <a:pos x="94" y="81"/>
                </a:cxn>
                <a:cxn ang="0">
                  <a:pos x="94" y="74"/>
                </a:cxn>
                <a:cxn ang="0">
                  <a:pos x="49" y="57"/>
                </a:cxn>
                <a:cxn ang="0">
                  <a:pos x="94" y="57"/>
                </a:cxn>
                <a:cxn ang="0">
                  <a:pos x="94" y="50"/>
                </a:cxn>
                <a:cxn ang="0">
                  <a:pos x="18" y="50"/>
                </a:cxn>
                <a:cxn ang="0">
                  <a:pos x="18" y="33"/>
                </a:cxn>
                <a:cxn ang="0">
                  <a:pos x="96" y="33"/>
                </a:cxn>
                <a:cxn ang="0">
                  <a:pos x="96" y="18"/>
                </a:cxn>
                <a:cxn ang="0">
                  <a:pos x="89" y="19"/>
                </a:cxn>
                <a:cxn ang="0">
                  <a:pos x="87" y="19"/>
                </a:cxn>
                <a:cxn ang="0">
                  <a:pos x="67" y="2"/>
                </a:cxn>
                <a:cxn ang="0">
                  <a:pos x="67" y="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0" y="23"/>
                </a:cxn>
                <a:cxn ang="0">
                  <a:pos x="10" y="33"/>
                </a:cxn>
                <a:cxn ang="0">
                  <a:pos x="10" y="33"/>
                </a:cxn>
                <a:cxn ang="0">
                  <a:pos x="10" y="33"/>
                </a:cxn>
              </a:cxnLst>
              <a:rect l="0" t="0" r="r" b="b"/>
              <a:pathLst>
                <a:path w="96" h="81">
                  <a:moveTo>
                    <a:pt x="10" y="33"/>
                  </a:moveTo>
                  <a:cubicBezTo>
                    <a:pt x="11" y="33"/>
                    <a:pt x="11" y="33"/>
                    <a:pt x="11" y="33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94" y="81"/>
                    <a:pt x="94" y="81"/>
                    <a:pt x="94" y="81"/>
                  </a:cubicBezTo>
                  <a:cubicBezTo>
                    <a:pt x="94" y="74"/>
                    <a:pt x="94" y="74"/>
                    <a:pt x="94" y="74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4" y="19"/>
                    <a:pt x="90" y="19"/>
                    <a:pt x="89" y="19"/>
                  </a:cubicBezTo>
                  <a:cubicBezTo>
                    <a:pt x="88" y="19"/>
                    <a:pt x="87" y="19"/>
                    <a:pt x="87" y="19"/>
                  </a:cubicBezTo>
                  <a:cubicBezTo>
                    <a:pt x="70" y="19"/>
                    <a:pt x="68" y="12"/>
                    <a:pt x="67" y="2"/>
                  </a:cubicBezTo>
                  <a:cubicBezTo>
                    <a:pt x="67" y="1"/>
                    <a:pt x="67" y="0"/>
                    <a:pt x="6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8"/>
                    <a:pt x="5" y="33"/>
                    <a:pt x="10" y="33"/>
                  </a:cubicBezTo>
                  <a:close/>
                  <a:moveTo>
                    <a:pt x="10" y="33"/>
                  </a:moveTo>
                  <a:cubicBezTo>
                    <a:pt x="10" y="33"/>
                    <a:pt x="10" y="33"/>
                    <a:pt x="10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2160588" y="1417638"/>
              <a:ext cx="260350" cy="228600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27" y="0"/>
                </a:cxn>
                <a:cxn ang="0">
                  <a:pos x="27" y="1"/>
                </a:cxn>
                <a:cxn ang="0">
                  <a:pos x="7" y="18"/>
                </a:cxn>
                <a:cxn ang="0">
                  <a:pos x="0" y="17"/>
                </a:cxn>
                <a:cxn ang="0">
                  <a:pos x="0" y="33"/>
                </a:cxn>
                <a:cxn ang="0">
                  <a:pos x="72" y="33"/>
                </a:cxn>
                <a:cxn ang="0">
                  <a:pos x="72" y="50"/>
                </a:cxn>
                <a:cxn ang="0">
                  <a:pos x="1" y="50"/>
                </a:cxn>
                <a:cxn ang="0">
                  <a:pos x="1" y="57"/>
                </a:cxn>
                <a:cxn ang="0">
                  <a:pos x="41" y="57"/>
                </a:cxn>
                <a:cxn ang="0">
                  <a:pos x="1" y="72"/>
                </a:cxn>
                <a:cxn ang="0">
                  <a:pos x="1" y="79"/>
                </a:cxn>
                <a:cxn ang="0">
                  <a:pos x="58" y="57"/>
                </a:cxn>
                <a:cxn ang="0">
                  <a:pos x="79" y="57"/>
                </a:cxn>
                <a:cxn ang="0">
                  <a:pos x="79" y="33"/>
                </a:cxn>
                <a:cxn ang="0">
                  <a:pos x="80" y="33"/>
                </a:cxn>
                <a:cxn ang="0">
                  <a:pos x="90" y="23"/>
                </a:cxn>
                <a:cxn ang="0">
                  <a:pos x="90" y="10"/>
                </a:cxn>
                <a:cxn ang="0">
                  <a:pos x="80" y="0"/>
                </a:cxn>
                <a:cxn ang="0">
                  <a:pos x="80" y="0"/>
                </a:cxn>
                <a:cxn ang="0">
                  <a:pos x="80" y="0"/>
                </a:cxn>
              </a:cxnLst>
              <a:rect l="0" t="0" r="r" b="b"/>
              <a:pathLst>
                <a:path w="90" h="79">
                  <a:moveTo>
                    <a:pt x="8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6" y="11"/>
                    <a:pt x="22" y="20"/>
                    <a:pt x="7" y="18"/>
                  </a:cubicBezTo>
                  <a:cubicBezTo>
                    <a:pt x="5" y="18"/>
                    <a:pt x="1" y="18"/>
                    <a:pt x="0" y="17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5" y="33"/>
                    <a:pt x="90" y="28"/>
                    <a:pt x="90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0" y="4"/>
                    <a:pt x="85" y="0"/>
                    <a:pt x="80" y="0"/>
                  </a:cubicBezTo>
                  <a:close/>
                  <a:moveTo>
                    <a:pt x="80" y="0"/>
                  </a:move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1685925" y="1706563"/>
              <a:ext cx="722313" cy="185738"/>
            </a:xfrm>
            <a:custGeom>
              <a:avLst/>
              <a:gdLst/>
              <a:ahLst/>
              <a:cxnLst>
                <a:cxn ang="0">
                  <a:pos x="245" y="44"/>
                </a:cxn>
                <a:cxn ang="0">
                  <a:pos x="245" y="40"/>
                </a:cxn>
                <a:cxn ang="0">
                  <a:pos x="250" y="40"/>
                </a:cxn>
                <a:cxn ang="0">
                  <a:pos x="250" y="33"/>
                </a:cxn>
                <a:cxn ang="0">
                  <a:pos x="244" y="33"/>
                </a:cxn>
                <a:cxn ang="0">
                  <a:pos x="163" y="1"/>
                </a:cxn>
                <a:cxn ang="0">
                  <a:pos x="159" y="7"/>
                </a:cxn>
                <a:cxn ang="0">
                  <a:pos x="227" y="33"/>
                </a:cxn>
                <a:cxn ang="0">
                  <a:pos x="27" y="33"/>
                </a:cxn>
                <a:cxn ang="0">
                  <a:pos x="99" y="5"/>
                </a:cxn>
                <a:cxn ang="0">
                  <a:pos x="96" y="0"/>
                </a:cxn>
                <a:cxn ang="0">
                  <a:pos x="10" y="33"/>
                </a:cxn>
                <a:cxn ang="0">
                  <a:pos x="4" y="33"/>
                </a:cxn>
                <a:cxn ang="0">
                  <a:pos x="4" y="40"/>
                </a:cxn>
                <a:cxn ang="0">
                  <a:pos x="6" y="40"/>
                </a:cxn>
                <a:cxn ang="0">
                  <a:pos x="6" y="44"/>
                </a:cxn>
                <a:cxn ang="0">
                  <a:pos x="0" y="53"/>
                </a:cxn>
                <a:cxn ang="0">
                  <a:pos x="11" y="64"/>
                </a:cxn>
                <a:cxn ang="0">
                  <a:pos x="22" y="53"/>
                </a:cxn>
                <a:cxn ang="0">
                  <a:pos x="16" y="44"/>
                </a:cxn>
                <a:cxn ang="0">
                  <a:pos x="16" y="40"/>
                </a:cxn>
                <a:cxn ang="0">
                  <a:pos x="234" y="40"/>
                </a:cxn>
                <a:cxn ang="0">
                  <a:pos x="234" y="44"/>
                </a:cxn>
                <a:cxn ang="0">
                  <a:pos x="229" y="53"/>
                </a:cxn>
                <a:cxn ang="0">
                  <a:pos x="240" y="64"/>
                </a:cxn>
                <a:cxn ang="0">
                  <a:pos x="250" y="53"/>
                </a:cxn>
                <a:cxn ang="0">
                  <a:pos x="245" y="44"/>
                </a:cxn>
                <a:cxn ang="0">
                  <a:pos x="245" y="44"/>
                </a:cxn>
                <a:cxn ang="0">
                  <a:pos x="245" y="44"/>
                </a:cxn>
              </a:cxnLst>
              <a:rect l="0" t="0" r="r" b="b"/>
              <a:pathLst>
                <a:path w="250" h="64">
                  <a:moveTo>
                    <a:pt x="245" y="44"/>
                  </a:moveTo>
                  <a:cubicBezTo>
                    <a:pt x="245" y="40"/>
                    <a:pt x="245" y="40"/>
                    <a:pt x="245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3"/>
                    <a:pt x="250" y="33"/>
                    <a:pt x="250" y="33"/>
                  </a:cubicBezTo>
                  <a:cubicBezTo>
                    <a:pt x="244" y="33"/>
                    <a:pt x="244" y="33"/>
                    <a:pt x="244" y="33"/>
                  </a:cubicBezTo>
                  <a:cubicBezTo>
                    <a:pt x="163" y="1"/>
                    <a:pt x="163" y="1"/>
                    <a:pt x="163" y="1"/>
                  </a:cubicBezTo>
                  <a:cubicBezTo>
                    <a:pt x="162" y="3"/>
                    <a:pt x="160" y="5"/>
                    <a:pt x="159" y="7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3"/>
                    <a:pt x="96" y="2"/>
                    <a:pt x="96" y="0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2" y="46"/>
                    <a:pt x="0" y="49"/>
                    <a:pt x="0" y="53"/>
                  </a:cubicBezTo>
                  <a:cubicBezTo>
                    <a:pt x="0" y="59"/>
                    <a:pt x="5" y="64"/>
                    <a:pt x="11" y="64"/>
                  </a:cubicBezTo>
                  <a:cubicBezTo>
                    <a:pt x="17" y="64"/>
                    <a:pt x="22" y="59"/>
                    <a:pt x="22" y="53"/>
                  </a:cubicBezTo>
                  <a:cubicBezTo>
                    <a:pt x="22" y="49"/>
                    <a:pt x="19" y="46"/>
                    <a:pt x="16" y="44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4" y="44"/>
                    <a:pt x="234" y="44"/>
                    <a:pt x="234" y="44"/>
                  </a:cubicBezTo>
                  <a:cubicBezTo>
                    <a:pt x="231" y="46"/>
                    <a:pt x="229" y="49"/>
                    <a:pt x="229" y="53"/>
                  </a:cubicBezTo>
                  <a:cubicBezTo>
                    <a:pt x="229" y="59"/>
                    <a:pt x="233" y="64"/>
                    <a:pt x="240" y="64"/>
                  </a:cubicBezTo>
                  <a:cubicBezTo>
                    <a:pt x="246" y="64"/>
                    <a:pt x="250" y="59"/>
                    <a:pt x="250" y="53"/>
                  </a:cubicBezTo>
                  <a:cubicBezTo>
                    <a:pt x="250" y="49"/>
                    <a:pt x="248" y="46"/>
                    <a:pt x="245" y="44"/>
                  </a:cubicBezTo>
                  <a:close/>
                  <a:moveTo>
                    <a:pt x="245" y="44"/>
                  </a:moveTo>
                  <a:cubicBezTo>
                    <a:pt x="245" y="44"/>
                    <a:pt x="245" y="44"/>
                    <a:pt x="245" y="4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2062163" y="1420813"/>
              <a:ext cx="80963" cy="30638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4"/>
                </a:cxn>
                <a:cxn ang="0">
                  <a:pos x="0" y="92"/>
                </a:cxn>
                <a:cxn ang="0">
                  <a:pos x="14" y="106"/>
                </a:cxn>
                <a:cxn ang="0">
                  <a:pos x="28" y="92"/>
                </a:cxn>
                <a:cxn ang="0">
                  <a:pos x="28" y="14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8" h="106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0"/>
                    <a:pt x="6" y="106"/>
                    <a:pt x="14" y="106"/>
                  </a:cubicBezTo>
                  <a:cubicBezTo>
                    <a:pt x="21" y="106"/>
                    <a:pt x="28" y="100"/>
                    <a:pt x="28" y="92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1978025" y="1420813"/>
              <a:ext cx="77788" cy="30638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14"/>
                </a:cxn>
                <a:cxn ang="0">
                  <a:pos x="0" y="92"/>
                </a:cxn>
                <a:cxn ang="0">
                  <a:pos x="13" y="106"/>
                </a:cxn>
                <a:cxn ang="0">
                  <a:pos x="27" y="92"/>
                </a:cxn>
                <a:cxn ang="0">
                  <a:pos x="27" y="14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7" h="106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00"/>
                    <a:pt x="6" y="106"/>
                    <a:pt x="13" y="106"/>
                  </a:cubicBezTo>
                  <a:cubicBezTo>
                    <a:pt x="21" y="106"/>
                    <a:pt x="27" y="100"/>
                    <a:pt x="27" y="92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6"/>
                    <a:pt x="21" y="0"/>
                    <a:pt x="13" y="0"/>
                  </a:cubicBezTo>
                  <a:close/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5"/>
            <p:cNvSpPr>
              <a:spLocks noEditPoints="1"/>
            </p:cNvSpPr>
            <p:nvPr/>
          </p:nvSpPr>
          <p:spPr bwMode="auto">
            <a:xfrm>
              <a:off x="1971675" y="982663"/>
              <a:ext cx="174625" cy="174625"/>
            </a:xfrm>
            <a:custGeom>
              <a:avLst/>
              <a:gdLst/>
              <a:ahLst/>
              <a:cxnLst>
                <a:cxn ang="0">
                  <a:pos x="60" y="30"/>
                </a:cxn>
                <a:cxn ang="0">
                  <a:pos x="30" y="60"/>
                </a:cxn>
                <a:cxn ang="0">
                  <a:pos x="0" y="30"/>
                </a:cxn>
                <a:cxn ang="0">
                  <a:pos x="30" y="0"/>
                </a:cxn>
                <a:cxn ang="0">
                  <a:pos x="60" y="30"/>
                </a:cxn>
                <a:cxn ang="0">
                  <a:pos x="60" y="30"/>
                </a:cxn>
                <a:cxn ang="0">
                  <a:pos x="60" y="30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46"/>
                    <a:pt x="47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47" y="0"/>
                    <a:pt x="60" y="13"/>
                    <a:pt x="60" y="30"/>
                  </a:cubicBezTo>
                  <a:close/>
                  <a:moveTo>
                    <a:pt x="60" y="30"/>
                  </a:moveTo>
                  <a:cubicBezTo>
                    <a:pt x="60" y="30"/>
                    <a:pt x="60" y="30"/>
                    <a:pt x="60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1873250" y="1162050"/>
              <a:ext cx="365125" cy="298450"/>
            </a:xfrm>
            <a:custGeom>
              <a:avLst/>
              <a:gdLst/>
              <a:ahLst/>
              <a:cxnLst>
                <a:cxn ang="0">
                  <a:pos x="19" y="103"/>
                </a:cxn>
                <a:cxn ang="0">
                  <a:pos x="20" y="102"/>
                </a:cxn>
                <a:cxn ang="0">
                  <a:pos x="31" y="90"/>
                </a:cxn>
                <a:cxn ang="0">
                  <a:pos x="33" y="51"/>
                </a:cxn>
                <a:cxn ang="0">
                  <a:pos x="33" y="92"/>
                </a:cxn>
                <a:cxn ang="0">
                  <a:pos x="34" y="94"/>
                </a:cxn>
                <a:cxn ang="0">
                  <a:pos x="50" y="84"/>
                </a:cxn>
                <a:cxn ang="0">
                  <a:pos x="62" y="89"/>
                </a:cxn>
                <a:cxn ang="0">
                  <a:pos x="64" y="92"/>
                </a:cxn>
                <a:cxn ang="0">
                  <a:pos x="79" y="84"/>
                </a:cxn>
                <a:cxn ang="0">
                  <a:pos x="95" y="93"/>
                </a:cxn>
                <a:cxn ang="0">
                  <a:pos x="95" y="92"/>
                </a:cxn>
                <a:cxn ang="0">
                  <a:pos x="95" y="50"/>
                </a:cxn>
                <a:cxn ang="0">
                  <a:pos x="98" y="89"/>
                </a:cxn>
                <a:cxn ang="0">
                  <a:pos x="108" y="101"/>
                </a:cxn>
                <a:cxn ang="0">
                  <a:pos x="109" y="101"/>
                </a:cxn>
                <a:cxn ang="0">
                  <a:pos x="121" y="91"/>
                </a:cxn>
                <a:cxn ang="0">
                  <a:pos x="71" y="0"/>
                </a:cxn>
                <a:cxn ang="0">
                  <a:pos x="64" y="8"/>
                </a:cxn>
                <a:cxn ang="0">
                  <a:pos x="57" y="0"/>
                </a:cxn>
                <a:cxn ang="0">
                  <a:pos x="57" y="0"/>
                </a:cxn>
                <a:cxn ang="0">
                  <a:pos x="8" y="92"/>
                </a:cxn>
                <a:cxn ang="0">
                  <a:pos x="19" y="103"/>
                </a:cxn>
                <a:cxn ang="0">
                  <a:pos x="19" y="103"/>
                </a:cxn>
                <a:cxn ang="0">
                  <a:pos x="19" y="103"/>
                </a:cxn>
              </a:cxnLst>
              <a:rect l="0" t="0" r="r" b="b"/>
              <a:pathLst>
                <a:path w="126" h="103">
                  <a:moveTo>
                    <a:pt x="19" y="103"/>
                  </a:moveTo>
                  <a:cubicBezTo>
                    <a:pt x="20" y="103"/>
                    <a:pt x="20" y="102"/>
                    <a:pt x="20" y="102"/>
                  </a:cubicBezTo>
                  <a:cubicBezTo>
                    <a:pt x="27" y="102"/>
                    <a:pt x="31" y="96"/>
                    <a:pt x="31" y="90"/>
                  </a:cubicBezTo>
                  <a:cubicBezTo>
                    <a:pt x="29" y="72"/>
                    <a:pt x="30" y="60"/>
                    <a:pt x="33" y="51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33" y="93"/>
                    <a:pt x="34" y="94"/>
                    <a:pt x="34" y="94"/>
                  </a:cubicBezTo>
                  <a:cubicBezTo>
                    <a:pt x="36" y="88"/>
                    <a:pt x="43" y="84"/>
                    <a:pt x="50" y="84"/>
                  </a:cubicBezTo>
                  <a:cubicBezTo>
                    <a:pt x="55" y="84"/>
                    <a:pt x="59" y="86"/>
                    <a:pt x="62" y="89"/>
                  </a:cubicBezTo>
                  <a:cubicBezTo>
                    <a:pt x="63" y="90"/>
                    <a:pt x="64" y="91"/>
                    <a:pt x="64" y="92"/>
                  </a:cubicBezTo>
                  <a:cubicBezTo>
                    <a:pt x="68" y="87"/>
                    <a:pt x="73" y="84"/>
                    <a:pt x="79" y="84"/>
                  </a:cubicBezTo>
                  <a:cubicBezTo>
                    <a:pt x="86" y="84"/>
                    <a:pt x="91" y="88"/>
                    <a:pt x="95" y="93"/>
                  </a:cubicBezTo>
                  <a:cubicBezTo>
                    <a:pt x="95" y="93"/>
                    <a:pt x="95" y="92"/>
                    <a:pt x="95" y="92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8" y="59"/>
                    <a:pt x="99" y="71"/>
                    <a:pt x="98" y="89"/>
                  </a:cubicBezTo>
                  <a:cubicBezTo>
                    <a:pt x="97" y="95"/>
                    <a:pt x="102" y="101"/>
                    <a:pt x="108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15" y="101"/>
                    <a:pt x="120" y="97"/>
                    <a:pt x="121" y="91"/>
                  </a:cubicBezTo>
                  <a:cubicBezTo>
                    <a:pt x="126" y="39"/>
                    <a:pt x="101" y="7"/>
                    <a:pt x="71" y="0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7" y="3"/>
                    <a:pt x="0" y="20"/>
                    <a:pt x="8" y="92"/>
                  </a:cubicBezTo>
                  <a:cubicBezTo>
                    <a:pt x="8" y="98"/>
                    <a:pt x="13" y="103"/>
                    <a:pt x="19" y="103"/>
                  </a:cubicBezTo>
                  <a:close/>
                  <a:moveTo>
                    <a:pt x="19" y="103"/>
                  </a:moveTo>
                  <a:cubicBezTo>
                    <a:pt x="19" y="103"/>
                    <a:pt x="19" y="103"/>
                    <a:pt x="19" y="10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24"/>
          <p:cNvGrpSpPr/>
          <p:nvPr/>
        </p:nvGrpSpPr>
        <p:grpSpPr>
          <a:xfrm>
            <a:off x="1521625" y="2276791"/>
            <a:ext cx="735785" cy="751707"/>
            <a:chOff x="-9525" y="3198813"/>
            <a:chExt cx="882650" cy="901700"/>
          </a:xfrm>
          <a:solidFill>
            <a:schemeClr val="accent1"/>
          </a:solidFill>
        </p:grpSpPr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249238" y="3581400"/>
              <a:ext cx="254000" cy="109538"/>
            </a:xfrm>
            <a:custGeom>
              <a:avLst/>
              <a:gdLst/>
              <a:ahLst/>
              <a:cxnLst>
                <a:cxn ang="0">
                  <a:pos x="73" y="13"/>
                </a:cxn>
                <a:cxn ang="0">
                  <a:pos x="20" y="4"/>
                </a:cxn>
                <a:cxn ang="0">
                  <a:pos x="4" y="4"/>
                </a:cxn>
                <a:cxn ang="0">
                  <a:pos x="4" y="20"/>
                </a:cxn>
                <a:cxn ang="0">
                  <a:pos x="55" y="38"/>
                </a:cxn>
                <a:cxn ang="0">
                  <a:pos x="78" y="36"/>
                </a:cxn>
                <a:cxn ang="0">
                  <a:pos x="86" y="22"/>
                </a:cxn>
                <a:cxn ang="0">
                  <a:pos x="73" y="13"/>
                </a:cxn>
                <a:cxn ang="0">
                  <a:pos x="73" y="13"/>
                </a:cxn>
                <a:cxn ang="0">
                  <a:pos x="73" y="13"/>
                </a:cxn>
              </a:cxnLst>
              <a:rect l="0" t="0" r="r" b="b"/>
              <a:pathLst>
                <a:path w="88" h="38">
                  <a:moveTo>
                    <a:pt x="73" y="13"/>
                  </a:moveTo>
                  <a:cubicBezTo>
                    <a:pt x="38" y="21"/>
                    <a:pt x="21" y="5"/>
                    <a:pt x="20" y="4"/>
                  </a:cubicBezTo>
                  <a:cubicBezTo>
                    <a:pt x="16" y="0"/>
                    <a:pt x="9" y="0"/>
                    <a:pt x="4" y="4"/>
                  </a:cubicBezTo>
                  <a:cubicBezTo>
                    <a:pt x="0" y="8"/>
                    <a:pt x="0" y="15"/>
                    <a:pt x="4" y="20"/>
                  </a:cubicBezTo>
                  <a:cubicBezTo>
                    <a:pt x="5" y="21"/>
                    <a:pt x="22" y="38"/>
                    <a:pt x="55" y="38"/>
                  </a:cubicBezTo>
                  <a:cubicBezTo>
                    <a:pt x="62" y="38"/>
                    <a:pt x="70" y="37"/>
                    <a:pt x="78" y="36"/>
                  </a:cubicBezTo>
                  <a:cubicBezTo>
                    <a:pt x="84" y="34"/>
                    <a:pt x="88" y="28"/>
                    <a:pt x="86" y="22"/>
                  </a:cubicBezTo>
                  <a:cubicBezTo>
                    <a:pt x="85" y="16"/>
                    <a:pt x="79" y="12"/>
                    <a:pt x="73" y="13"/>
                  </a:cubicBezTo>
                  <a:close/>
                  <a:moveTo>
                    <a:pt x="73" y="13"/>
                  </a:moveTo>
                  <a:cubicBezTo>
                    <a:pt x="73" y="13"/>
                    <a:pt x="73" y="13"/>
                    <a:pt x="73" y="1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6"/>
            <p:cNvSpPr>
              <a:spLocks noEditPoints="1"/>
            </p:cNvSpPr>
            <p:nvPr/>
          </p:nvSpPr>
          <p:spPr bwMode="auto">
            <a:xfrm>
              <a:off x="88900" y="3462338"/>
              <a:ext cx="147638" cy="144463"/>
            </a:xfrm>
            <a:custGeom>
              <a:avLst/>
              <a:gdLst/>
              <a:ahLst/>
              <a:cxnLst>
                <a:cxn ang="0">
                  <a:pos x="51" y="25"/>
                </a:cxn>
                <a:cxn ang="0">
                  <a:pos x="25" y="50"/>
                </a:cxn>
                <a:cxn ang="0">
                  <a:pos x="0" y="25"/>
                </a:cxn>
                <a:cxn ang="0">
                  <a:pos x="25" y="0"/>
                </a:cxn>
                <a:cxn ang="0">
                  <a:pos x="51" y="25"/>
                </a:cxn>
                <a:cxn ang="0">
                  <a:pos x="51" y="25"/>
                </a:cxn>
                <a:cxn ang="0">
                  <a:pos x="51" y="25"/>
                </a:cxn>
              </a:cxnLst>
              <a:rect l="0" t="0" r="r" b="b"/>
              <a:pathLst>
                <a:path w="51" h="50">
                  <a:moveTo>
                    <a:pt x="51" y="25"/>
                  </a:moveTo>
                  <a:cubicBezTo>
                    <a:pt x="51" y="39"/>
                    <a:pt x="40" y="50"/>
                    <a:pt x="25" y="50"/>
                  </a:cubicBez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40" y="0"/>
                    <a:pt x="51" y="11"/>
                    <a:pt x="51" y="25"/>
                  </a:cubicBezTo>
                  <a:close/>
                  <a:moveTo>
                    <a:pt x="51" y="25"/>
                  </a:moveTo>
                  <a:cubicBezTo>
                    <a:pt x="51" y="25"/>
                    <a:pt x="51" y="25"/>
                    <a:pt x="51" y="2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7"/>
            <p:cNvSpPr>
              <a:spLocks noEditPoints="1"/>
            </p:cNvSpPr>
            <p:nvPr/>
          </p:nvSpPr>
          <p:spPr bwMode="auto">
            <a:xfrm>
              <a:off x="-9525" y="3549650"/>
              <a:ext cx="882650" cy="550863"/>
            </a:xfrm>
            <a:custGeom>
              <a:avLst/>
              <a:gdLst/>
              <a:ahLst/>
              <a:cxnLst>
                <a:cxn ang="0">
                  <a:pos x="295" y="99"/>
                </a:cxn>
                <a:cxn ang="0">
                  <a:pos x="247" y="80"/>
                </a:cxn>
                <a:cxn ang="0">
                  <a:pos x="242" y="79"/>
                </a:cxn>
                <a:cxn ang="0">
                  <a:pos x="230" y="79"/>
                </a:cxn>
                <a:cxn ang="0">
                  <a:pos x="230" y="76"/>
                </a:cxn>
                <a:cxn ang="0">
                  <a:pos x="229" y="73"/>
                </a:cxn>
                <a:cxn ang="0">
                  <a:pos x="274" y="85"/>
                </a:cxn>
                <a:cxn ang="0">
                  <a:pos x="277" y="85"/>
                </a:cxn>
                <a:cxn ang="0">
                  <a:pos x="290" y="75"/>
                </a:cxn>
                <a:cxn ang="0">
                  <a:pos x="281" y="59"/>
                </a:cxn>
                <a:cxn ang="0">
                  <a:pos x="222" y="43"/>
                </a:cxn>
                <a:cxn ang="0">
                  <a:pos x="218" y="42"/>
                </a:cxn>
                <a:cxn ang="0">
                  <a:pos x="178" y="42"/>
                </a:cxn>
                <a:cxn ang="0">
                  <a:pos x="167" y="51"/>
                </a:cxn>
                <a:cxn ang="0">
                  <a:pos x="147" y="54"/>
                </a:cxn>
                <a:cxn ang="0">
                  <a:pos x="91" y="35"/>
                </a:cxn>
                <a:cxn ang="0">
                  <a:pos x="85" y="25"/>
                </a:cxn>
                <a:cxn ang="0">
                  <a:pos x="88" y="14"/>
                </a:cxn>
                <a:cxn ang="0">
                  <a:pos x="100" y="8"/>
                </a:cxn>
                <a:cxn ang="0">
                  <a:pos x="110" y="11"/>
                </a:cxn>
                <a:cxn ang="0">
                  <a:pos x="133" y="21"/>
                </a:cxn>
                <a:cxn ang="0">
                  <a:pos x="108" y="5"/>
                </a:cxn>
                <a:cxn ang="0">
                  <a:pos x="82" y="10"/>
                </a:cxn>
                <a:cxn ang="0">
                  <a:pos x="79" y="14"/>
                </a:cxn>
                <a:cxn ang="0">
                  <a:pos x="76" y="19"/>
                </a:cxn>
                <a:cxn ang="0">
                  <a:pos x="76" y="19"/>
                </a:cxn>
                <a:cxn ang="0">
                  <a:pos x="83" y="45"/>
                </a:cxn>
                <a:cxn ang="0">
                  <a:pos x="130" y="75"/>
                </a:cxn>
                <a:cxn ang="0">
                  <a:pos x="132" y="76"/>
                </a:cxn>
                <a:cxn ang="0">
                  <a:pos x="132" y="76"/>
                </a:cxn>
                <a:cxn ang="0">
                  <a:pos x="132" y="79"/>
                </a:cxn>
                <a:cxn ang="0">
                  <a:pos x="118" y="79"/>
                </a:cxn>
                <a:cxn ang="0">
                  <a:pos x="55" y="35"/>
                </a:cxn>
                <a:cxn ang="0">
                  <a:pos x="56" y="34"/>
                </a:cxn>
                <a:cxn ang="0">
                  <a:pos x="54" y="23"/>
                </a:cxn>
                <a:cxn ang="0">
                  <a:pos x="32" y="10"/>
                </a:cxn>
                <a:cxn ang="0">
                  <a:pos x="22" y="12"/>
                </a:cxn>
                <a:cxn ang="0">
                  <a:pos x="4" y="17"/>
                </a:cxn>
                <a:cxn ang="0">
                  <a:pos x="8" y="36"/>
                </a:cxn>
                <a:cxn ang="0">
                  <a:pos x="106" y="104"/>
                </a:cxn>
                <a:cxn ang="0">
                  <a:pos x="114" y="107"/>
                </a:cxn>
                <a:cxn ang="0">
                  <a:pos x="132" y="107"/>
                </a:cxn>
                <a:cxn ang="0">
                  <a:pos x="140" y="112"/>
                </a:cxn>
                <a:cxn ang="0">
                  <a:pos x="157" y="112"/>
                </a:cxn>
                <a:cxn ang="0">
                  <a:pos x="157" y="177"/>
                </a:cxn>
                <a:cxn ang="0">
                  <a:pos x="149" y="177"/>
                </a:cxn>
                <a:cxn ang="0">
                  <a:pos x="142" y="184"/>
                </a:cxn>
                <a:cxn ang="0">
                  <a:pos x="149" y="190"/>
                </a:cxn>
                <a:cxn ang="0">
                  <a:pos x="214" y="190"/>
                </a:cxn>
                <a:cxn ang="0">
                  <a:pos x="220" y="184"/>
                </a:cxn>
                <a:cxn ang="0">
                  <a:pos x="214" y="177"/>
                </a:cxn>
                <a:cxn ang="0">
                  <a:pos x="204" y="177"/>
                </a:cxn>
                <a:cxn ang="0">
                  <a:pos x="204" y="112"/>
                </a:cxn>
                <a:cxn ang="0">
                  <a:pos x="221" y="112"/>
                </a:cxn>
                <a:cxn ang="0">
                  <a:pos x="229" y="107"/>
                </a:cxn>
                <a:cxn ang="0">
                  <a:pos x="239" y="107"/>
                </a:cxn>
                <a:cxn ang="0">
                  <a:pos x="284" y="125"/>
                </a:cxn>
                <a:cxn ang="0">
                  <a:pos x="289" y="126"/>
                </a:cxn>
                <a:cxn ang="0">
                  <a:pos x="302" y="117"/>
                </a:cxn>
                <a:cxn ang="0">
                  <a:pos x="295" y="99"/>
                </a:cxn>
                <a:cxn ang="0">
                  <a:pos x="295" y="99"/>
                </a:cxn>
                <a:cxn ang="0">
                  <a:pos x="295" y="99"/>
                </a:cxn>
              </a:cxnLst>
              <a:rect l="0" t="0" r="r" b="b"/>
              <a:pathLst>
                <a:path w="305" h="190">
                  <a:moveTo>
                    <a:pt x="295" y="99"/>
                  </a:moveTo>
                  <a:cubicBezTo>
                    <a:pt x="247" y="80"/>
                    <a:pt x="247" y="80"/>
                    <a:pt x="247" y="80"/>
                  </a:cubicBezTo>
                  <a:cubicBezTo>
                    <a:pt x="245" y="79"/>
                    <a:pt x="244" y="79"/>
                    <a:pt x="242" y="79"/>
                  </a:cubicBezTo>
                  <a:cubicBezTo>
                    <a:pt x="230" y="79"/>
                    <a:pt x="230" y="79"/>
                    <a:pt x="230" y="79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30" y="75"/>
                    <a:pt x="229" y="74"/>
                    <a:pt x="229" y="73"/>
                  </a:cubicBezTo>
                  <a:cubicBezTo>
                    <a:pt x="274" y="85"/>
                    <a:pt x="274" y="85"/>
                    <a:pt x="274" y="85"/>
                  </a:cubicBezTo>
                  <a:cubicBezTo>
                    <a:pt x="275" y="85"/>
                    <a:pt x="276" y="85"/>
                    <a:pt x="277" y="85"/>
                  </a:cubicBezTo>
                  <a:cubicBezTo>
                    <a:pt x="283" y="85"/>
                    <a:pt x="289" y="81"/>
                    <a:pt x="290" y="75"/>
                  </a:cubicBezTo>
                  <a:cubicBezTo>
                    <a:pt x="292" y="68"/>
                    <a:pt x="288" y="61"/>
                    <a:pt x="281" y="59"/>
                  </a:cubicBezTo>
                  <a:cubicBezTo>
                    <a:pt x="222" y="43"/>
                    <a:pt x="222" y="43"/>
                    <a:pt x="222" y="43"/>
                  </a:cubicBezTo>
                  <a:cubicBezTo>
                    <a:pt x="220" y="42"/>
                    <a:pt x="219" y="42"/>
                    <a:pt x="218" y="42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6" y="47"/>
                    <a:pt x="172" y="50"/>
                    <a:pt x="167" y="51"/>
                  </a:cubicBezTo>
                  <a:cubicBezTo>
                    <a:pt x="160" y="53"/>
                    <a:pt x="153" y="54"/>
                    <a:pt x="147" y="54"/>
                  </a:cubicBezTo>
                  <a:cubicBezTo>
                    <a:pt x="114" y="54"/>
                    <a:pt x="92" y="36"/>
                    <a:pt x="91" y="35"/>
                  </a:cubicBezTo>
                  <a:cubicBezTo>
                    <a:pt x="87" y="33"/>
                    <a:pt x="85" y="29"/>
                    <a:pt x="85" y="25"/>
                  </a:cubicBezTo>
                  <a:cubicBezTo>
                    <a:pt x="85" y="21"/>
                    <a:pt x="86" y="17"/>
                    <a:pt x="88" y="14"/>
                  </a:cubicBezTo>
                  <a:cubicBezTo>
                    <a:pt x="91" y="10"/>
                    <a:pt x="96" y="8"/>
                    <a:pt x="100" y="8"/>
                  </a:cubicBezTo>
                  <a:cubicBezTo>
                    <a:pt x="104" y="8"/>
                    <a:pt x="107" y="9"/>
                    <a:pt x="110" y="11"/>
                  </a:cubicBezTo>
                  <a:cubicBezTo>
                    <a:pt x="110" y="12"/>
                    <a:pt x="119" y="18"/>
                    <a:pt x="133" y="21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99" y="0"/>
                    <a:pt x="89" y="4"/>
                    <a:pt x="82" y="10"/>
                  </a:cubicBezTo>
                  <a:cubicBezTo>
                    <a:pt x="82" y="10"/>
                    <a:pt x="80" y="11"/>
                    <a:pt x="79" y="14"/>
                  </a:cubicBezTo>
                  <a:cubicBezTo>
                    <a:pt x="77" y="16"/>
                    <a:pt x="76" y="19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3" y="27"/>
                    <a:pt x="74" y="39"/>
                    <a:pt x="83" y="45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131" y="75"/>
                    <a:pt x="131" y="76"/>
                    <a:pt x="132" y="76"/>
                  </a:cubicBezTo>
                  <a:cubicBezTo>
                    <a:pt x="132" y="76"/>
                    <a:pt x="132" y="76"/>
                    <a:pt x="132" y="76"/>
                  </a:cubicBezTo>
                  <a:cubicBezTo>
                    <a:pt x="132" y="79"/>
                    <a:pt x="132" y="79"/>
                    <a:pt x="132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35"/>
                    <a:pt x="56" y="35"/>
                    <a:pt x="56" y="34"/>
                  </a:cubicBezTo>
                  <a:cubicBezTo>
                    <a:pt x="59" y="31"/>
                    <a:pt x="58" y="26"/>
                    <a:pt x="54" y="23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9" y="8"/>
                    <a:pt x="24" y="9"/>
                    <a:pt x="22" y="12"/>
                  </a:cubicBezTo>
                  <a:cubicBezTo>
                    <a:pt x="16" y="9"/>
                    <a:pt x="8" y="11"/>
                    <a:pt x="4" y="17"/>
                  </a:cubicBezTo>
                  <a:cubicBezTo>
                    <a:pt x="0" y="23"/>
                    <a:pt x="2" y="32"/>
                    <a:pt x="8" y="36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8" y="106"/>
                    <a:pt x="111" y="107"/>
                    <a:pt x="114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10"/>
                    <a:pt x="136" y="112"/>
                    <a:pt x="140" y="112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7" y="177"/>
                    <a:pt x="157" y="177"/>
                    <a:pt x="157" y="177"/>
                  </a:cubicBezTo>
                  <a:cubicBezTo>
                    <a:pt x="149" y="177"/>
                    <a:pt x="149" y="177"/>
                    <a:pt x="149" y="177"/>
                  </a:cubicBezTo>
                  <a:cubicBezTo>
                    <a:pt x="145" y="177"/>
                    <a:pt x="142" y="180"/>
                    <a:pt x="142" y="184"/>
                  </a:cubicBezTo>
                  <a:cubicBezTo>
                    <a:pt x="142" y="187"/>
                    <a:pt x="145" y="190"/>
                    <a:pt x="149" y="190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17" y="190"/>
                    <a:pt x="220" y="187"/>
                    <a:pt x="220" y="184"/>
                  </a:cubicBezTo>
                  <a:cubicBezTo>
                    <a:pt x="220" y="180"/>
                    <a:pt x="217" y="177"/>
                    <a:pt x="214" y="177"/>
                  </a:cubicBezTo>
                  <a:cubicBezTo>
                    <a:pt x="204" y="177"/>
                    <a:pt x="204" y="177"/>
                    <a:pt x="204" y="177"/>
                  </a:cubicBezTo>
                  <a:cubicBezTo>
                    <a:pt x="204" y="112"/>
                    <a:pt x="204" y="112"/>
                    <a:pt x="204" y="112"/>
                  </a:cubicBezTo>
                  <a:cubicBezTo>
                    <a:pt x="221" y="112"/>
                    <a:pt x="221" y="112"/>
                    <a:pt x="221" y="112"/>
                  </a:cubicBezTo>
                  <a:cubicBezTo>
                    <a:pt x="225" y="112"/>
                    <a:pt x="228" y="110"/>
                    <a:pt x="229" y="107"/>
                  </a:cubicBezTo>
                  <a:cubicBezTo>
                    <a:pt x="239" y="107"/>
                    <a:pt x="239" y="107"/>
                    <a:pt x="239" y="107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6" y="126"/>
                    <a:pt x="288" y="126"/>
                    <a:pt x="289" y="126"/>
                  </a:cubicBezTo>
                  <a:cubicBezTo>
                    <a:pt x="295" y="126"/>
                    <a:pt x="300" y="123"/>
                    <a:pt x="302" y="117"/>
                  </a:cubicBezTo>
                  <a:cubicBezTo>
                    <a:pt x="305" y="110"/>
                    <a:pt x="302" y="102"/>
                    <a:pt x="295" y="99"/>
                  </a:cubicBezTo>
                  <a:close/>
                  <a:moveTo>
                    <a:pt x="295" y="99"/>
                  </a:moveTo>
                  <a:cubicBezTo>
                    <a:pt x="295" y="99"/>
                    <a:pt x="295" y="99"/>
                    <a:pt x="295" y="9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8"/>
            <p:cNvSpPr>
              <a:spLocks noEditPoints="1"/>
            </p:cNvSpPr>
            <p:nvPr/>
          </p:nvSpPr>
          <p:spPr bwMode="auto">
            <a:xfrm>
              <a:off x="295275" y="3370263"/>
              <a:ext cx="415925" cy="295275"/>
            </a:xfrm>
            <a:custGeom>
              <a:avLst/>
              <a:gdLst/>
              <a:ahLst/>
              <a:cxnLst>
                <a:cxn ang="0">
                  <a:pos x="11" y="62"/>
                </a:cxn>
                <a:cxn ang="0">
                  <a:pos x="59" y="47"/>
                </a:cxn>
                <a:cxn ang="0">
                  <a:pos x="59" y="65"/>
                </a:cxn>
                <a:cxn ang="0">
                  <a:pos x="55" y="83"/>
                </a:cxn>
                <a:cxn ang="0">
                  <a:pos x="57" y="82"/>
                </a:cxn>
                <a:cxn ang="0">
                  <a:pos x="60" y="82"/>
                </a:cxn>
                <a:cxn ang="0">
                  <a:pos x="75" y="94"/>
                </a:cxn>
                <a:cxn ang="0">
                  <a:pos x="75" y="100"/>
                </a:cxn>
                <a:cxn ang="0">
                  <a:pos x="114" y="100"/>
                </a:cxn>
                <a:cxn ang="0">
                  <a:pos x="118" y="101"/>
                </a:cxn>
                <a:cxn ang="0">
                  <a:pos x="124" y="102"/>
                </a:cxn>
                <a:cxn ang="0">
                  <a:pos x="116" y="65"/>
                </a:cxn>
                <a:cxn ang="0">
                  <a:pos x="116" y="44"/>
                </a:cxn>
                <a:cxn ang="0">
                  <a:pos x="122" y="84"/>
                </a:cxn>
                <a:cxn ang="0">
                  <a:pos x="133" y="95"/>
                </a:cxn>
                <a:cxn ang="0">
                  <a:pos x="133" y="95"/>
                </a:cxn>
                <a:cxn ang="0">
                  <a:pos x="144" y="84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7" y="7"/>
                </a:cxn>
                <a:cxn ang="0">
                  <a:pos x="80" y="0"/>
                </a:cxn>
                <a:cxn ang="0">
                  <a:pos x="69" y="5"/>
                </a:cxn>
                <a:cxn ang="0">
                  <a:pos x="53" y="21"/>
                </a:cxn>
                <a:cxn ang="0">
                  <a:pos x="11" y="41"/>
                </a:cxn>
                <a:cxn ang="0">
                  <a:pos x="0" y="51"/>
                </a:cxn>
                <a:cxn ang="0">
                  <a:pos x="11" y="62"/>
                </a:cxn>
                <a:cxn ang="0">
                  <a:pos x="11" y="62"/>
                </a:cxn>
                <a:cxn ang="0">
                  <a:pos x="11" y="62"/>
                </a:cxn>
              </a:cxnLst>
              <a:rect l="0" t="0" r="r" b="b"/>
              <a:pathLst>
                <a:path w="144" h="102">
                  <a:moveTo>
                    <a:pt x="11" y="62"/>
                  </a:moveTo>
                  <a:cubicBezTo>
                    <a:pt x="36" y="62"/>
                    <a:pt x="50" y="55"/>
                    <a:pt x="59" y="47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8" y="68"/>
                    <a:pt x="57" y="75"/>
                    <a:pt x="55" y="83"/>
                  </a:cubicBezTo>
                  <a:cubicBezTo>
                    <a:pt x="55" y="83"/>
                    <a:pt x="56" y="82"/>
                    <a:pt x="57" y="82"/>
                  </a:cubicBezTo>
                  <a:cubicBezTo>
                    <a:pt x="58" y="82"/>
                    <a:pt x="59" y="82"/>
                    <a:pt x="60" y="82"/>
                  </a:cubicBezTo>
                  <a:cubicBezTo>
                    <a:pt x="67" y="82"/>
                    <a:pt x="74" y="87"/>
                    <a:pt x="75" y="94"/>
                  </a:cubicBezTo>
                  <a:cubicBezTo>
                    <a:pt x="76" y="96"/>
                    <a:pt x="76" y="98"/>
                    <a:pt x="75" y="100"/>
                  </a:cubicBezTo>
                  <a:cubicBezTo>
                    <a:pt x="114" y="100"/>
                    <a:pt x="114" y="100"/>
                    <a:pt x="114" y="100"/>
                  </a:cubicBezTo>
                  <a:cubicBezTo>
                    <a:pt x="115" y="100"/>
                    <a:pt x="117" y="100"/>
                    <a:pt x="118" y="101"/>
                  </a:cubicBezTo>
                  <a:cubicBezTo>
                    <a:pt x="124" y="102"/>
                    <a:pt x="124" y="102"/>
                    <a:pt x="124" y="102"/>
                  </a:cubicBezTo>
                  <a:cubicBezTo>
                    <a:pt x="121" y="86"/>
                    <a:pt x="117" y="71"/>
                    <a:pt x="116" y="6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20" y="53"/>
                    <a:pt x="122" y="65"/>
                    <a:pt x="122" y="84"/>
                  </a:cubicBezTo>
                  <a:cubicBezTo>
                    <a:pt x="122" y="90"/>
                    <a:pt x="127" y="95"/>
                    <a:pt x="133" y="95"/>
                  </a:cubicBezTo>
                  <a:cubicBezTo>
                    <a:pt x="133" y="95"/>
                    <a:pt x="133" y="95"/>
                    <a:pt x="133" y="95"/>
                  </a:cubicBezTo>
                  <a:cubicBezTo>
                    <a:pt x="139" y="95"/>
                    <a:pt x="144" y="90"/>
                    <a:pt x="144" y="84"/>
                  </a:cubicBezTo>
                  <a:cubicBezTo>
                    <a:pt x="144" y="33"/>
                    <a:pt x="119" y="9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6" y="1"/>
                    <a:pt x="73" y="3"/>
                    <a:pt x="69" y="5"/>
                  </a:cubicBezTo>
                  <a:cubicBezTo>
                    <a:pt x="69" y="5"/>
                    <a:pt x="60" y="12"/>
                    <a:pt x="53" y="21"/>
                  </a:cubicBezTo>
                  <a:cubicBezTo>
                    <a:pt x="46" y="32"/>
                    <a:pt x="39" y="41"/>
                    <a:pt x="11" y="41"/>
                  </a:cubicBezTo>
                  <a:cubicBezTo>
                    <a:pt x="5" y="41"/>
                    <a:pt x="0" y="45"/>
                    <a:pt x="0" y="51"/>
                  </a:cubicBezTo>
                  <a:cubicBezTo>
                    <a:pt x="0" y="57"/>
                    <a:pt x="5" y="62"/>
                    <a:pt x="11" y="62"/>
                  </a:cubicBezTo>
                  <a:close/>
                  <a:moveTo>
                    <a:pt x="11" y="62"/>
                  </a:moveTo>
                  <a:cubicBezTo>
                    <a:pt x="11" y="62"/>
                    <a:pt x="11" y="62"/>
                    <a:pt x="11" y="6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9"/>
            <p:cNvSpPr>
              <a:spLocks noEditPoints="1"/>
            </p:cNvSpPr>
            <p:nvPr/>
          </p:nvSpPr>
          <p:spPr bwMode="auto">
            <a:xfrm>
              <a:off x="474663" y="3198813"/>
              <a:ext cx="149225" cy="165100"/>
            </a:xfrm>
            <a:custGeom>
              <a:avLst/>
              <a:gdLst/>
              <a:ahLst/>
              <a:cxnLst>
                <a:cxn ang="0">
                  <a:pos x="26" y="57"/>
                </a:cxn>
                <a:cxn ang="0">
                  <a:pos x="52" y="31"/>
                </a:cxn>
                <a:cxn ang="0">
                  <a:pos x="46" y="15"/>
                </a:cxn>
                <a:cxn ang="0">
                  <a:pos x="38" y="15"/>
                </a:cxn>
                <a:cxn ang="0">
                  <a:pos x="38" y="11"/>
                </a:cxn>
                <a:cxn ang="0">
                  <a:pos x="42" y="11"/>
                </a:cxn>
                <a:cxn ang="0">
                  <a:pos x="37" y="7"/>
                </a:cxn>
                <a:cxn ang="0">
                  <a:pos x="26" y="0"/>
                </a:cxn>
                <a:cxn ang="0">
                  <a:pos x="14" y="7"/>
                </a:cxn>
                <a:cxn ang="0">
                  <a:pos x="9" y="11"/>
                </a:cxn>
                <a:cxn ang="0">
                  <a:pos x="14" y="11"/>
                </a:cxn>
                <a:cxn ang="0">
                  <a:pos x="14" y="15"/>
                </a:cxn>
                <a:cxn ang="0">
                  <a:pos x="5" y="15"/>
                </a:cxn>
                <a:cxn ang="0">
                  <a:pos x="0" y="31"/>
                </a:cxn>
                <a:cxn ang="0">
                  <a:pos x="26" y="57"/>
                </a:cxn>
                <a:cxn ang="0">
                  <a:pos x="26" y="5"/>
                </a:cxn>
                <a:cxn ang="0">
                  <a:pos x="33" y="12"/>
                </a:cxn>
                <a:cxn ang="0">
                  <a:pos x="26" y="20"/>
                </a:cxn>
                <a:cxn ang="0">
                  <a:pos x="19" y="12"/>
                </a:cxn>
                <a:cxn ang="0">
                  <a:pos x="26" y="5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52" h="57">
                  <a:moveTo>
                    <a:pt x="26" y="57"/>
                  </a:moveTo>
                  <a:cubicBezTo>
                    <a:pt x="40" y="57"/>
                    <a:pt x="52" y="45"/>
                    <a:pt x="52" y="31"/>
                  </a:cubicBezTo>
                  <a:cubicBezTo>
                    <a:pt x="52" y="25"/>
                    <a:pt x="50" y="19"/>
                    <a:pt x="46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1" y="9"/>
                    <a:pt x="39" y="8"/>
                    <a:pt x="37" y="7"/>
                  </a:cubicBezTo>
                  <a:cubicBezTo>
                    <a:pt x="35" y="3"/>
                    <a:pt x="31" y="0"/>
                    <a:pt x="26" y="0"/>
                  </a:cubicBezTo>
                  <a:cubicBezTo>
                    <a:pt x="21" y="0"/>
                    <a:pt x="16" y="3"/>
                    <a:pt x="14" y="7"/>
                  </a:cubicBezTo>
                  <a:cubicBezTo>
                    <a:pt x="12" y="8"/>
                    <a:pt x="11" y="9"/>
                    <a:pt x="9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19"/>
                    <a:pt x="0" y="25"/>
                    <a:pt x="0" y="31"/>
                  </a:cubicBezTo>
                  <a:cubicBezTo>
                    <a:pt x="0" y="45"/>
                    <a:pt x="11" y="57"/>
                    <a:pt x="26" y="57"/>
                  </a:cubicBezTo>
                  <a:close/>
                  <a:moveTo>
                    <a:pt x="26" y="5"/>
                  </a:moveTo>
                  <a:cubicBezTo>
                    <a:pt x="30" y="5"/>
                    <a:pt x="33" y="9"/>
                    <a:pt x="33" y="12"/>
                  </a:cubicBezTo>
                  <a:cubicBezTo>
                    <a:pt x="33" y="16"/>
                    <a:pt x="30" y="20"/>
                    <a:pt x="26" y="20"/>
                  </a:cubicBezTo>
                  <a:cubicBezTo>
                    <a:pt x="22" y="20"/>
                    <a:pt x="19" y="16"/>
                    <a:pt x="19" y="12"/>
                  </a:cubicBezTo>
                  <a:cubicBezTo>
                    <a:pt x="19" y="9"/>
                    <a:pt x="22" y="5"/>
                    <a:pt x="26" y="5"/>
                  </a:cubicBezTo>
                  <a:close/>
                  <a:moveTo>
                    <a:pt x="26" y="5"/>
                  </a:moveTo>
                  <a:cubicBezTo>
                    <a:pt x="26" y="5"/>
                    <a:pt x="26" y="5"/>
                    <a:pt x="26" y="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231"/>
          <p:cNvGrpSpPr/>
          <p:nvPr/>
        </p:nvGrpSpPr>
        <p:grpSpPr>
          <a:xfrm>
            <a:off x="2502185" y="2295128"/>
            <a:ext cx="580748" cy="715079"/>
            <a:chOff x="6259513" y="2459038"/>
            <a:chExt cx="782637" cy="963612"/>
          </a:xfrm>
          <a:solidFill>
            <a:schemeClr val="accent2"/>
          </a:solidFill>
        </p:grpSpPr>
        <p:sp>
          <p:nvSpPr>
            <p:cNvPr id="45" name="Freeform 22"/>
            <p:cNvSpPr>
              <a:spLocks noEditPoints="1"/>
            </p:cNvSpPr>
            <p:nvPr/>
          </p:nvSpPr>
          <p:spPr bwMode="auto">
            <a:xfrm>
              <a:off x="6473825" y="2678113"/>
              <a:ext cx="568325" cy="744537"/>
            </a:xfrm>
            <a:custGeom>
              <a:avLst/>
              <a:gdLst/>
              <a:ahLst/>
              <a:cxnLst>
                <a:cxn ang="0">
                  <a:pos x="99" y="114"/>
                </a:cxn>
                <a:cxn ang="0">
                  <a:pos x="76" y="60"/>
                </a:cxn>
                <a:cxn ang="0">
                  <a:pos x="64" y="55"/>
                </a:cxn>
                <a:cxn ang="0">
                  <a:pos x="60" y="55"/>
                </a:cxn>
                <a:cxn ang="0">
                  <a:pos x="64" y="40"/>
                </a:cxn>
                <a:cxn ang="0">
                  <a:pos x="34" y="7"/>
                </a:cxn>
                <a:cxn ang="0">
                  <a:pos x="32" y="5"/>
                </a:cxn>
                <a:cxn ang="0">
                  <a:pos x="26" y="2"/>
                </a:cxn>
                <a:cxn ang="0">
                  <a:pos x="7" y="13"/>
                </a:cxn>
                <a:cxn ang="0">
                  <a:pos x="1" y="59"/>
                </a:cxn>
                <a:cxn ang="0">
                  <a:pos x="1" y="61"/>
                </a:cxn>
                <a:cxn ang="0">
                  <a:pos x="10" y="75"/>
                </a:cxn>
                <a:cxn ang="0">
                  <a:pos x="61" y="75"/>
                </a:cxn>
                <a:cxn ang="0">
                  <a:pos x="81" y="123"/>
                </a:cxn>
                <a:cxn ang="0">
                  <a:pos x="99" y="114"/>
                </a:cxn>
                <a:cxn ang="0">
                  <a:pos x="33" y="55"/>
                </a:cxn>
                <a:cxn ang="0">
                  <a:pos x="35" y="36"/>
                </a:cxn>
                <a:cxn ang="0">
                  <a:pos x="51" y="53"/>
                </a:cxn>
                <a:cxn ang="0">
                  <a:pos x="54" y="55"/>
                </a:cxn>
                <a:cxn ang="0">
                  <a:pos x="33" y="55"/>
                </a:cxn>
                <a:cxn ang="0">
                  <a:pos x="33" y="55"/>
                </a:cxn>
                <a:cxn ang="0">
                  <a:pos x="33" y="55"/>
                </a:cxn>
              </a:cxnLst>
              <a:rect l="0" t="0" r="r" b="b"/>
              <a:pathLst>
                <a:path w="103" h="136">
                  <a:moveTo>
                    <a:pt x="99" y="114"/>
                  </a:moveTo>
                  <a:cubicBezTo>
                    <a:pt x="92" y="96"/>
                    <a:pt x="85" y="77"/>
                    <a:pt x="76" y="60"/>
                  </a:cubicBezTo>
                  <a:cubicBezTo>
                    <a:pt x="73" y="55"/>
                    <a:pt x="68" y="54"/>
                    <a:pt x="64" y="55"/>
                  </a:cubicBezTo>
                  <a:cubicBezTo>
                    <a:pt x="63" y="55"/>
                    <a:pt x="62" y="55"/>
                    <a:pt x="60" y="55"/>
                  </a:cubicBezTo>
                  <a:cubicBezTo>
                    <a:pt x="66" y="53"/>
                    <a:pt x="70" y="45"/>
                    <a:pt x="64" y="40"/>
                  </a:cubicBezTo>
                  <a:cubicBezTo>
                    <a:pt x="53" y="30"/>
                    <a:pt x="43" y="19"/>
                    <a:pt x="34" y="7"/>
                  </a:cubicBezTo>
                  <a:cubicBezTo>
                    <a:pt x="33" y="6"/>
                    <a:pt x="33" y="6"/>
                    <a:pt x="32" y="5"/>
                  </a:cubicBezTo>
                  <a:cubicBezTo>
                    <a:pt x="31" y="4"/>
                    <a:pt x="29" y="3"/>
                    <a:pt x="26" y="2"/>
                  </a:cubicBezTo>
                  <a:cubicBezTo>
                    <a:pt x="19" y="0"/>
                    <a:pt x="8" y="5"/>
                    <a:pt x="7" y="13"/>
                  </a:cubicBezTo>
                  <a:cubicBezTo>
                    <a:pt x="4" y="28"/>
                    <a:pt x="2" y="44"/>
                    <a:pt x="1" y="59"/>
                  </a:cubicBezTo>
                  <a:cubicBezTo>
                    <a:pt x="1" y="60"/>
                    <a:pt x="1" y="61"/>
                    <a:pt x="1" y="61"/>
                  </a:cubicBezTo>
                  <a:cubicBezTo>
                    <a:pt x="0" y="67"/>
                    <a:pt x="3" y="75"/>
                    <a:pt x="10" y="75"/>
                  </a:cubicBezTo>
                  <a:cubicBezTo>
                    <a:pt x="27" y="77"/>
                    <a:pt x="44" y="76"/>
                    <a:pt x="61" y="75"/>
                  </a:cubicBezTo>
                  <a:cubicBezTo>
                    <a:pt x="68" y="91"/>
                    <a:pt x="75" y="107"/>
                    <a:pt x="81" y="123"/>
                  </a:cubicBezTo>
                  <a:cubicBezTo>
                    <a:pt x="85" y="136"/>
                    <a:pt x="103" y="126"/>
                    <a:pt x="99" y="114"/>
                  </a:cubicBezTo>
                  <a:close/>
                  <a:moveTo>
                    <a:pt x="33" y="55"/>
                  </a:moveTo>
                  <a:cubicBezTo>
                    <a:pt x="33" y="49"/>
                    <a:pt x="34" y="42"/>
                    <a:pt x="35" y="36"/>
                  </a:cubicBezTo>
                  <a:cubicBezTo>
                    <a:pt x="40" y="42"/>
                    <a:pt x="46" y="48"/>
                    <a:pt x="51" y="53"/>
                  </a:cubicBezTo>
                  <a:cubicBezTo>
                    <a:pt x="52" y="54"/>
                    <a:pt x="53" y="55"/>
                    <a:pt x="54" y="55"/>
                  </a:cubicBezTo>
                  <a:cubicBezTo>
                    <a:pt x="47" y="55"/>
                    <a:pt x="40" y="55"/>
                    <a:pt x="33" y="55"/>
                  </a:cubicBezTo>
                  <a:close/>
                  <a:moveTo>
                    <a:pt x="33" y="55"/>
                  </a:moveTo>
                  <a:cubicBezTo>
                    <a:pt x="33" y="55"/>
                    <a:pt x="33" y="55"/>
                    <a:pt x="33" y="5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3"/>
            <p:cNvSpPr>
              <a:spLocks noEditPoints="1"/>
            </p:cNvSpPr>
            <p:nvPr/>
          </p:nvSpPr>
          <p:spPr bwMode="auto">
            <a:xfrm>
              <a:off x="6524625" y="2459038"/>
              <a:ext cx="196850" cy="196850"/>
            </a:xfrm>
            <a:custGeom>
              <a:avLst/>
              <a:gdLst/>
              <a:ahLst/>
              <a:cxnLst>
                <a:cxn ang="0">
                  <a:pos x="36" y="18"/>
                </a:cxn>
                <a:cxn ang="0">
                  <a:pos x="18" y="36"/>
                </a:cxn>
                <a:cxn ang="0">
                  <a:pos x="0" y="18"/>
                </a:cxn>
                <a:cxn ang="0">
                  <a:pos x="18" y="0"/>
                </a:cxn>
                <a:cxn ang="0">
                  <a:pos x="36" y="18"/>
                </a:cxn>
                <a:cxn ang="0">
                  <a:pos x="36" y="18"/>
                </a:cxn>
                <a:cxn ang="0">
                  <a:pos x="36" y="18"/>
                </a:cxn>
              </a:cxnLst>
              <a:rect l="0" t="0" r="r" b="b"/>
              <a:pathLst>
                <a:path w="36" h="36">
                  <a:moveTo>
                    <a:pt x="36" y="18"/>
                  </a:moveTo>
                  <a:cubicBezTo>
                    <a:pt x="36" y="28"/>
                    <a:pt x="2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lose/>
                  <a:moveTo>
                    <a:pt x="36" y="18"/>
                  </a:moveTo>
                  <a:cubicBezTo>
                    <a:pt x="36" y="18"/>
                    <a:pt x="36" y="18"/>
                    <a:pt x="36" y="1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4"/>
            <p:cNvSpPr>
              <a:spLocks noEditPoints="1"/>
            </p:cNvSpPr>
            <p:nvPr/>
          </p:nvSpPr>
          <p:spPr bwMode="auto">
            <a:xfrm>
              <a:off x="6259513" y="2738438"/>
              <a:ext cx="622300" cy="684212"/>
            </a:xfrm>
            <a:custGeom>
              <a:avLst/>
              <a:gdLst/>
              <a:ahLst/>
              <a:cxnLst>
                <a:cxn ang="0">
                  <a:pos x="111" y="96"/>
                </a:cxn>
                <a:cxn ang="0">
                  <a:pos x="106" y="97"/>
                </a:cxn>
                <a:cxn ang="0">
                  <a:pos x="68" y="118"/>
                </a:cxn>
                <a:cxn ang="0">
                  <a:pos x="24" y="74"/>
                </a:cxn>
                <a:cxn ang="0">
                  <a:pos x="37" y="43"/>
                </a:cxn>
                <a:cxn ang="0">
                  <a:pos x="37" y="38"/>
                </a:cxn>
                <a:cxn ang="0">
                  <a:pos x="33" y="37"/>
                </a:cxn>
                <a:cxn ang="0">
                  <a:pos x="32" y="14"/>
                </a:cxn>
                <a:cxn ang="0">
                  <a:pos x="30" y="11"/>
                </a:cxn>
                <a:cxn ang="0">
                  <a:pos x="5" y="1"/>
                </a:cxn>
                <a:cxn ang="0">
                  <a:pos x="0" y="3"/>
                </a:cxn>
                <a:cxn ang="0">
                  <a:pos x="2" y="8"/>
                </a:cxn>
                <a:cxn ang="0">
                  <a:pos x="25" y="17"/>
                </a:cxn>
                <a:cxn ang="0">
                  <a:pos x="26" y="44"/>
                </a:cxn>
                <a:cxn ang="0">
                  <a:pos x="17" y="74"/>
                </a:cxn>
                <a:cxn ang="0">
                  <a:pos x="68" y="125"/>
                </a:cxn>
                <a:cxn ang="0">
                  <a:pos x="112" y="101"/>
                </a:cxn>
                <a:cxn ang="0">
                  <a:pos x="111" y="96"/>
                </a:cxn>
                <a:cxn ang="0">
                  <a:pos x="111" y="96"/>
                </a:cxn>
                <a:cxn ang="0">
                  <a:pos x="111" y="96"/>
                </a:cxn>
              </a:cxnLst>
              <a:rect l="0" t="0" r="r" b="b"/>
              <a:pathLst>
                <a:path w="113" h="125">
                  <a:moveTo>
                    <a:pt x="111" y="96"/>
                  </a:moveTo>
                  <a:cubicBezTo>
                    <a:pt x="109" y="95"/>
                    <a:pt x="107" y="96"/>
                    <a:pt x="106" y="97"/>
                  </a:cubicBezTo>
                  <a:cubicBezTo>
                    <a:pt x="97" y="110"/>
                    <a:pt x="83" y="118"/>
                    <a:pt x="68" y="118"/>
                  </a:cubicBezTo>
                  <a:cubicBezTo>
                    <a:pt x="44" y="118"/>
                    <a:pt x="24" y="98"/>
                    <a:pt x="24" y="74"/>
                  </a:cubicBezTo>
                  <a:cubicBezTo>
                    <a:pt x="24" y="62"/>
                    <a:pt x="29" y="51"/>
                    <a:pt x="37" y="43"/>
                  </a:cubicBezTo>
                  <a:cubicBezTo>
                    <a:pt x="39" y="41"/>
                    <a:pt x="39" y="39"/>
                    <a:pt x="37" y="38"/>
                  </a:cubicBezTo>
                  <a:cubicBezTo>
                    <a:pt x="36" y="37"/>
                    <a:pt x="35" y="36"/>
                    <a:pt x="33" y="37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3"/>
                    <a:pt x="31" y="12"/>
                    <a:pt x="30" y="1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0"/>
                    <a:pt x="1" y="1"/>
                    <a:pt x="0" y="3"/>
                  </a:cubicBezTo>
                  <a:cubicBezTo>
                    <a:pt x="0" y="5"/>
                    <a:pt x="0" y="7"/>
                    <a:pt x="2" y="8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0" y="53"/>
                    <a:pt x="17" y="63"/>
                    <a:pt x="17" y="74"/>
                  </a:cubicBezTo>
                  <a:cubicBezTo>
                    <a:pt x="17" y="102"/>
                    <a:pt x="40" y="125"/>
                    <a:pt x="68" y="125"/>
                  </a:cubicBezTo>
                  <a:cubicBezTo>
                    <a:pt x="86" y="125"/>
                    <a:pt x="102" y="116"/>
                    <a:pt x="112" y="101"/>
                  </a:cubicBezTo>
                  <a:cubicBezTo>
                    <a:pt x="113" y="99"/>
                    <a:pt x="112" y="97"/>
                    <a:pt x="111" y="96"/>
                  </a:cubicBezTo>
                  <a:close/>
                  <a:moveTo>
                    <a:pt x="111" y="96"/>
                  </a:moveTo>
                  <a:cubicBezTo>
                    <a:pt x="111" y="96"/>
                    <a:pt x="111" y="96"/>
                    <a:pt x="111" y="9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1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8" name="Text Placeholder 3"/>
          <p:cNvSpPr txBox="1"/>
          <p:nvPr/>
        </p:nvSpPr>
        <p:spPr>
          <a:xfrm>
            <a:off x="5418074" y="1640411"/>
            <a:ext cx="872034" cy="6278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49" name="Text Placeholder 3"/>
          <p:cNvSpPr txBox="1"/>
          <p:nvPr/>
        </p:nvSpPr>
        <p:spPr>
          <a:xfrm>
            <a:off x="5418074" y="3032166"/>
            <a:ext cx="872034" cy="6278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50" name="Text Placeholder 3"/>
          <p:cNvSpPr txBox="1"/>
          <p:nvPr/>
        </p:nvSpPr>
        <p:spPr>
          <a:xfrm>
            <a:off x="5418074" y="4192892"/>
            <a:ext cx="872034" cy="6278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51" name="Text Placeholder 3"/>
          <p:cNvSpPr txBox="1"/>
          <p:nvPr/>
        </p:nvSpPr>
        <p:spPr>
          <a:xfrm>
            <a:off x="5418074" y="5353618"/>
            <a:ext cx="872034" cy="6278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52" name="TextBox 29"/>
          <p:cNvSpPr txBox="1"/>
          <p:nvPr/>
        </p:nvSpPr>
        <p:spPr>
          <a:xfrm>
            <a:off x="6616947" y="1895616"/>
            <a:ext cx="3665272" cy="612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TextBox 30"/>
          <p:cNvSpPr txBox="1"/>
          <p:nvPr/>
        </p:nvSpPr>
        <p:spPr>
          <a:xfrm>
            <a:off x="6616947" y="1521306"/>
            <a:ext cx="176601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/>
              <a:t>标题关键字</a:t>
            </a:r>
          </a:p>
        </p:txBody>
      </p:sp>
      <p:sp>
        <p:nvSpPr>
          <p:cNvPr id="54" name="TextBox 29"/>
          <p:cNvSpPr txBox="1"/>
          <p:nvPr/>
        </p:nvSpPr>
        <p:spPr>
          <a:xfrm>
            <a:off x="6595410" y="3194549"/>
            <a:ext cx="3665272" cy="612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TextBox 30"/>
          <p:cNvSpPr txBox="1"/>
          <p:nvPr/>
        </p:nvSpPr>
        <p:spPr>
          <a:xfrm>
            <a:off x="6595410" y="2820238"/>
            <a:ext cx="176601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/>
              <a:t>标题关键字</a:t>
            </a:r>
          </a:p>
        </p:txBody>
      </p:sp>
      <p:sp>
        <p:nvSpPr>
          <p:cNvPr id="56" name="TextBox 29"/>
          <p:cNvSpPr txBox="1"/>
          <p:nvPr/>
        </p:nvSpPr>
        <p:spPr>
          <a:xfrm>
            <a:off x="6595410" y="4355275"/>
            <a:ext cx="3665272" cy="612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TextBox 30"/>
          <p:cNvSpPr txBox="1"/>
          <p:nvPr/>
        </p:nvSpPr>
        <p:spPr>
          <a:xfrm>
            <a:off x="6595410" y="3980964"/>
            <a:ext cx="176601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/>
              <a:t>标题关键字</a:t>
            </a:r>
          </a:p>
        </p:txBody>
      </p:sp>
      <p:sp>
        <p:nvSpPr>
          <p:cNvPr id="58" name="TextBox 29"/>
          <p:cNvSpPr txBox="1"/>
          <p:nvPr/>
        </p:nvSpPr>
        <p:spPr>
          <a:xfrm>
            <a:off x="6595410" y="5615547"/>
            <a:ext cx="3665272" cy="6128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TextBox 30"/>
          <p:cNvSpPr txBox="1"/>
          <p:nvPr/>
        </p:nvSpPr>
        <p:spPr>
          <a:xfrm>
            <a:off x="6595410" y="5241237"/>
            <a:ext cx="176601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/>
              <a:t>标题关键字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4">
        <p14:vortex dir="r"/>
      </p:transition>
    </mc:Choice>
    <mc:Fallback xmlns="">
      <p:transition spd="slow" advTm="11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ounded Rectangle 122"/>
          <p:cNvSpPr/>
          <p:nvPr/>
        </p:nvSpPr>
        <p:spPr>
          <a:xfrm>
            <a:off x="1477909" y="2009375"/>
            <a:ext cx="4001650" cy="1499245"/>
          </a:xfrm>
          <a:prstGeom prst="roundRect">
            <a:avLst>
              <a:gd name="adj" fmla="val 5737"/>
            </a:avLst>
          </a:prstGeom>
          <a:solidFill>
            <a:srgbClr val="52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endParaRPr lang="en-US" sz="23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21"/>
          <p:cNvGrpSpPr/>
          <p:nvPr/>
        </p:nvGrpSpPr>
        <p:grpSpPr>
          <a:xfrm>
            <a:off x="1759490" y="2226957"/>
            <a:ext cx="1209118" cy="1064082"/>
            <a:chOff x="3592681" y="1822859"/>
            <a:chExt cx="1440175" cy="1267354"/>
          </a:xfrm>
          <a:solidFill>
            <a:schemeClr val="bg1"/>
          </a:solidFill>
        </p:grpSpPr>
        <p:sp>
          <p:nvSpPr>
            <p:cNvPr id="13" name="Heart 97"/>
            <p:cNvSpPr/>
            <p:nvPr/>
          </p:nvSpPr>
          <p:spPr>
            <a:xfrm>
              <a:off x="3592681" y="1822859"/>
              <a:ext cx="1440175" cy="1267354"/>
            </a:xfrm>
            <a:prstGeom prst="heart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3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4" name="Group 119"/>
            <p:cNvGrpSpPr/>
            <p:nvPr/>
          </p:nvGrpSpPr>
          <p:grpSpPr>
            <a:xfrm>
              <a:off x="3719009" y="2089802"/>
              <a:ext cx="1110985" cy="806498"/>
              <a:chOff x="1403615" y="1822859"/>
              <a:chExt cx="1110985" cy="806498"/>
            </a:xfrm>
            <a:grpFill/>
          </p:grpSpPr>
          <p:cxnSp>
            <p:nvCxnSpPr>
              <p:cNvPr id="15" name="Straight Connector 100"/>
              <p:cNvCxnSpPr/>
              <p:nvPr/>
            </p:nvCxnSpPr>
            <p:spPr>
              <a:xfrm>
                <a:off x="1403615" y="2283715"/>
                <a:ext cx="172821" cy="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02"/>
              <p:cNvCxnSpPr/>
              <p:nvPr/>
            </p:nvCxnSpPr>
            <p:spPr>
              <a:xfrm flipV="1">
                <a:off x="1576436" y="1822859"/>
                <a:ext cx="0" cy="460856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04"/>
              <p:cNvCxnSpPr/>
              <p:nvPr/>
            </p:nvCxnSpPr>
            <p:spPr>
              <a:xfrm>
                <a:off x="1576436" y="1822859"/>
                <a:ext cx="345642" cy="806498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08"/>
              <p:cNvCxnSpPr/>
              <p:nvPr/>
            </p:nvCxnSpPr>
            <p:spPr>
              <a:xfrm flipV="1">
                <a:off x="1922078" y="2053287"/>
                <a:ext cx="115214" cy="57607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10"/>
              <p:cNvCxnSpPr/>
              <p:nvPr/>
            </p:nvCxnSpPr>
            <p:spPr>
              <a:xfrm>
                <a:off x="2037292" y="2053287"/>
                <a:ext cx="115214" cy="345642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12"/>
              <p:cNvCxnSpPr/>
              <p:nvPr/>
            </p:nvCxnSpPr>
            <p:spPr>
              <a:xfrm flipV="1">
                <a:off x="2152506" y="2168501"/>
                <a:ext cx="115214" cy="230428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14"/>
              <p:cNvCxnSpPr/>
              <p:nvPr/>
            </p:nvCxnSpPr>
            <p:spPr>
              <a:xfrm>
                <a:off x="2267720" y="2168501"/>
                <a:ext cx="57607" cy="57607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116"/>
              <p:cNvCxnSpPr/>
              <p:nvPr/>
            </p:nvCxnSpPr>
            <p:spPr>
              <a:xfrm>
                <a:off x="2325327" y="2226108"/>
                <a:ext cx="189273" cy="0"/>
              </a:xfrm>
              <a:prstGeom prst="line">
                <a:avLst/>
              </a:prstGeom>
              <a:grpFill/>
              <a:ln w="38100" cap="rnd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TextBox 22"/>
          <p:cNvSpPr txBox="1"/>
          <p:nvPr/>
        </p:nvSpPr>
        <p:spPr>
          <a:xfrm>
            <a:off x="3123561" y="2376870"/>
            <a:ext cx="2079500" cy="7879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64142" y="2492829"/>
            <a:ext cx="3860652" cy="91927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字以内。</a:t>
            </a:r>
          </a:p>
        </p:txBody>
      </p:sp>
      <p:sp>
        <p:nvSpPr>
          <p:cNvPr id="25" name="Rectangle 128"/>
          <p:cNvSpPr/>
          <p:nvPr/>
        </p:nvSpPr>
        <p:spPr>
          <a:xfrm>
            <a:off x="5354496" y="1799261"/>
            <a:ext cx="2584284" cy="627280"/>
          </a:xfrm>
          <a:prstGeom prst="rect">
            <a:avLst/>
          </a:prstGeom>
        </p:spPr>
        <p:txBody>
          <a:bodyPr wrap="square" lIns="86534" tIns="43267" rIns="86534" bIns="43267">
            <a:spAutoFit/>
          </a:bodyPr>
          <a:lstStyle/>
          <a:p>
            <a:pPr algn="ctr"/>
            <a:r>
              <a:rPr lang="zh-CN" altLang="en-US" sz="3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en-US" sz="35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6" name="Group 145"/>
          <p:cNvGrpSpPr/>
          <p:nvPr/>
        </p:nvGrpSpPr>
        <p:grpSpPr>
          <a:xfrm>
            <a:off x="3552071" y="3863126"/>
            <a:ext cx="625013" cy="604072"/>
            <a:chOff x="8048625" y="3005138"/>
            <a:chExt cx="473076" cy="457200"/>
          </a:xfrm>
          <a:solidFill>
            <a:schemeClr val="accent2"/>
          </a:solidFill>
        </p:grpSpPr>
        <p:sp>
          <p:nvSpPr>
            <p:cNvPr id="27" name="Freeform 81"/>
            <p:cNvSpPr>
              <a:spLocks noEditPoints="1"/>
            </p:cNvSpPr>
            <p:nvPr/>
          </p:nvSpPr>
          <p:spPr bwMode="auto">
            <a:xfrm>
              <a:off x="8148638" y="3338513"/>
              <a:ext cx="373063" cy="123825"/>
            </a:xfrm>
            <a:custGeom>
              <a:avLst/>
              <a:gdLst/>
              <a:ahLst/>
              <a:cxnLst>
                <a:cxn ang="0">
                  <a:pos x="128" y="2"/>
                </a:cxn>
                <a:cxn ang="0">
                  <a:pos x="65" y="24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16"/>
                </a:cxn>
                <a:cxn ang="0">
                  <a:pos x="65" y="43"/>
                </a:cxn>
                <a:cxn ang="0">
                  <a:pos x="129" y="16"/>
                </a:cxn>
                <a:cxn ang="0">
                  <a:pos x="129" y="2"/>
                </a:cxn>
                <a:cxn ang="0">
                  <a:pos x="128" y="2"/>
                </a:cxn>
                <a:cxn ang="0">
                  <a:pos x="128" y="2"/>
                </a:cxn>
                <a:cxn ang="0">
                  <a:pos x="128" y="2"/>
                </a:cxn>
              </a:cxnLst>
              <a:rect l="0" t="0" r="r" b="b"/>
              <a:pathLst>
                <a:path w="129" h="43">
                  <a:moveTo>
                    <a:pt x="128" y="2"/>
                  </a:moveTo>
                  <a:cubicBezTo>
                    <a:pt x="124" y="15"/>
                    <a:pt x="96" y="24"/>
                    <a:pt x="65" y="24"/>
                  </a:cubicBezTo>
                  <a:cubicBezTo>
                    <a:pt x="34" y="24"/>
                    <a:pt x="6" y="15"/>
                    <a:pt x="1" y="2"/>
                  </a:cubicBezTo>
                  <a:cubicBezTo>
                    <a:pt x="0" y="0"/>
                    <a:pt x="0" y="0"/>
                    <a:pt x="0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1"/>
                    <a:pt x="31" y="43"/>
                    <a:pt x="65" y="43"/>
                  </a:cubicBezTo>
                  <a:cubicBezTo>
                    <a:pt x="99" y="43"/>
                    <a:pt x="129" y="31"/>
                    <a:pt x="129" y="16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0"/>
                    <a:pt x="129" y="0"/>
                    <a:pt x="128" y="2"/>
                  </a:cubicBezTo>
                  <a:close/>
                  <a:moveTo>
                    <a:pt x="128" y="2"/>
                  </a:moveTo>
                  <a:cubicBezTo>
                    <a:pt x="128" y="2"/>
                    <a:pt x="128" y="2"/>
                    <a:pt x="128" y="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2"/>
            <p:cNvSpPr>
              <a:spLocks noEditPoints="1"/>
            </p:cNvSpPr>
            <p:nvPr/>
          </p:nvSpPr>
          <p:spPr bwMode="auto">
            <a:xfrm>
              <a:off x="8229600" y="3268663"/>
              <a:ext cx="290513" cy="127000"/>
            </a:xfrm>
            <a:custGeom>
              <a:avLst/>
              <a:gdLst/>
              <a:ahLst/>
              <a:cxnLst>
                <a:cxn ang="0">
                  <a:pos x="2" y="40"/>
                </a:cxn>
                <a:cxn ang="0">
                  <a:pos x="37" y="44"/>
                </a:cxn>
                <a:cxn ang="0">
                  <a:pos x="100" y="18"/>
                </a:cxn>
                <a:cxn ang="0">
                  <a:pos x="86" y="1"/>
                </a:cxn>
                <a:cxn ang="0">
                  <a:pos x="79" y="1"/>
                </a:cxn>
                <a:cxn ang="0">
                  <a:pos x="2" y="37"/>
                </a:cxn>
                <a:cxn ang="0">
                  <a:pos x="2" y="40"/>
                </a:cxn>
                <a:cxn ang="0">
                  <a:pos x="2" y="40"/>
                </a:cxn>
                <a:cxn ang="0">
                  <a:pos x="2" y="40"/>
                </a:cxn>
              </a:cxnLst>
              <a:rect l="0" t="0" r="r" b="b"/>
              <a:pathLst>
                <a:path w="100" h="44">
                  <a:moveTo>
                    <a:pt x="2" y="40"/>
                  </a:moveTo>
                  <a:cubicBezTo>
                    <a:pt x="12" y="43"/>
                    <a:pt x="24" y="44"/>
                    <a:pt x="37" y="44"/>
                  </a:cubicBezTo>
                  <a:cubicBezTo>
                    <a:pt x="72" y="44"/>
                    <a:pt x="100" y="32"/>
                    <a:pt x="100" y="18"/>
                  </a:cubicBezTo>
                  <a:cubicBezTo>
                    <a:pt x="100" y="11"/>
                    <a:pt x="95" y="6"/>
                    <a:pt x="86" y="1"/>
                  </a:cubicBezTo>
                  <a:cubicBezTo>
                    <a:pt x="84" y="0"/>
                    <a:pt x="81" y="0"/>
                    <a:pt x="79" y="1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0" y="38"/>
                    <a:pt x="0" y="39"/>
                    <a:pt x="2" y="40"/>
                  </a:cubicBezTo>
                  <a:close/>
                  <a:moveTo>
                    <a:pt x="2" y="40"/>
                  </a:moveTo>
                  <a:cubicBezTo>
                    <a:pt x="2" y="40"/>
                    <a:pt x="2" y="40"/>
                    <a:pt x="2" y="4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83"/>
            <p:cNvSpPr>
              <a:spLocks noEditPoints="1"/>
            </p:cNvSpPr>
            <p:nvPr/>
          </p:nvSpPr>
          <p:spPr bwMode="auto">
            <a:xfrm>
              <a:off x="8151813" y="3241675"/>
              <a:ext cx="284163" cy="12541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2" y="42"/>
                </a:cxn>
                <a:cxn ang="0">
                  <a:pos x="19" y="42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64" y="0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27"/>
                </a:cxn>
              </a:cxnLst>
              <a:rect l="0" t="0" r="r" b="b"/>
              <a:pathLst>
                <a:path w="98" h="43">
                  <a:moveTo>
                    <a:pt x="0" y="27"/>
                  </a:moveTo>
                  <a:cubicBezTo>
                    <a:pt x="0" y="32"/>
                    <a:pt x="5" y="38"/>
                    <a:pt x="12" y="42"/>
                  </a:cubicBezTo>
                  <a:cubicBezTo>
                    <a:pt x="14" y="43"/>
                    <a:pt x="17" y="43"/>
                    <a:pt x="19" y="42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8" y="6"/>
                    <a:pt x="98" y="4"/>
                    <a:pt x="96" y="4"/>
                  </a:cubicBezTo>
                  <a:cubicBezTo>
                    <a:pt x="86" y="2"/>
                    <a:pt x="75" y="0"/>
                    <a:pt x="64" y="0"/>
                  </a:cubicBezTo>
                  <a:cubicBezTo>
                    <a:pt x="29" y="0"/>
                    <a:pt x="0" y="12"/>
                    <a:pt x="0" y="27"/>
                  </a:cubicBezTo>
                  <a:close/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84"/>
            <p:cNvSpPr>
              <a:spLocks noEditPoints="1"/>
            </p:cNvSpPr>
            <p:nvPr/>
          </p:nvSpPr>
          <p:spPr bwMode="auto">
            <a:xfrm>
              <a:off x="8228013" y="3005138"/>
              <a:ext cx="155575" cy="236538"/>
            </a:xfrm>
            <a:custGeom>
              <a:avLst/>
              <a:gdLst/>
              <a:ahLst/>
              <a:cxnLst>
                <a:cxn ang="0">
                  <a:pos x="3" y="81"/>
                </a:cxn>
                <a:cxn ang="0">
                  <a:pos x="41" y="77"/>
                </a:cxn>
                <a:cxn ang="0">
                  <a:pos x="48" y="77"/>
                </a:cxn>
                <a:cxn ang="0">
                  <a:pos x="52" y="74"/>
                </a:cxn>
                <a:cxn ang="0">
                  <a:pos x="54" y="58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9"/>
                </a:cxn>
                <a:cxn ang="0">
                  <a:pos x="3" y="81"/>
                </a:cxn>
                <a:cxn ang="0">
                  <a:pos x="3" y="81"/>
                </a:cxn>
                <a:cxn ang="0">
                  <a:pos x="3" y="81"/>
                </a:cxn>
              </a:cxnLst>
              <a:rect l="0" t="0" r="r" b="b"/>
              <a:pathLst>
                <a:path w="54" h="82">
                  <a:moveTo>
                    <a:pt x="3" y="81"/>
                  </a:moveTo>
                  <a:cubicBezTo>
                    <a:pt x="14" y="79"/>
                    <a:pt x="27" y="77"/>
                    <a:pt x="41" y="77"/>
                  </a:cubicBezTo>
                  <a:cubicBezTo>
                    <a:pt x="43" y="77"/>
                    <a:pt x="46" y="77"/>
                    <a:pt x="48" y="77"/>
                  </a:cubicBezTo>
                  <a:cubicBezTo>
                    <a:pt x="50" y="77"/>
                    <a:pt x="51" y="76"/>
                    <a:pt x="52" y="74"/>
                  </a:cubicBezTo>
                  <a:cubicBezTo>
                    <a:pt x="54" y="69"/>
                    <a:pt x="54" y="64"/>
                    <a:pt x="54" y="58"/>
                  </a:cubicBezTo>
                  <a:cubicBezTo>
                    <a:pt x="54" y="28"/>
                    <a:pt x="32" y="4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1"/>
                    <a:pt x="1" y="82"/>
                    <a:pt x="3" y="81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5"/>
            <p:cNvSpPr>
              <a:spLocks noEditPoints="1"/>
            </p:cNvSpPr>
            <p:nvPr/>
          </p:nvSpPr>
          <p:spPr bwMode="auto">
            <a:xfrm>
              <a:off x="8048625" y="3005138"/>
              <a:ext cx="155575" cy="312738"/>
            </a:xfrm>
            <a:custGeom>
              <a:avLst/>
              <a:gdLst/>
              <a:ahLst/>
              <a:cxnLst>
                <a:cxn ang="0">
                  <a:pos x="51" y="86"/>
                </a:cxn>
                <a:cxn ang="0">
                  <a:pos x="54" y="81"/>
                </a:cxn>
                <a:cxn ang="0">
                  <a:pos x="54" y="4"/>
                </a:cxn>
                <a:cxn ang="0">
                  <a:pos x="51" y="0"/>
                </a:cxn>
                <a:cxn ang="0">
                  <a:pos x="0" y="58"/>
                </a:cxn>
                <a:cxn ang="0">
                  <a:pos x="27" y="107"/>
                </a:cxn>
                <a:cxn ang="0">
                  <a:pos x="29" y="108"/>
                </a:cxn>
                <a:cxn ang="0">
                  <a:pos x="29" y="108"/>
                </a:cxn>
                <a:cxn ang="0">
                  <a:pos x="51" y="86"/>
                </a:cxn>
                <a:cxn ang="0">
                  <a:pos x="51" y="86"/>
                </a:cxn>
                <a:cxn ang="0">
                  <a:pos x="51" y="86"/>
                </a:cxn>
              </a:cxnLst>
              <a:rect l="0" t="0" r="r" b="b"/>
              <a:pathLst>
                <a:path w="54" h="108">
                  <a:moveTo>
                    <a:pt x="51" y="86"/>
                  </a:moveTo>
                  <a:cubicBezTo>
                    <a:pt x="53" y="85"/>
                    <a:pt x="54" y="83"/>
                    <a:pt x="54" y="81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22" y="4"/>
                    <a:pt x="0" y="28"/>
                    <a:pt x="0" y="58"/>
                  </a:cubicBezTo>
                  <a:cubicBezTo>
                    <a:pt x="0" y="78"/>
                    <a:pt x="11" y="96"/>
                    <a:pt x="27" y="107"/>
                  </a:cubicBezTo>
                  <a:cubicBezTo>
                    <a:pt x="28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99"/>
                    <a:pt x="38" y="91"/>
                    <a:pt x="51" y="86"/>
                  </a:cubicBezTo>
                  <a:close/>
                  <a:moveTo>
                    <a:pt x="51" y="86"/>
                  </a:moveTo>
                  <a:cubicBezTo>
                    <a:pt x="51" y="86"/>
                    <a:pt x="51" y="86"/>
                    <a:pt x="51" y="8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51"/>
          <p:cNvGrpSpPr/>
          <p:nvPr/>
        </p:nvGrpSpPr>
        <p:grpSpPr>
          <a:xfrm>
            <a:off x="5155813" y="3813980"/>
            <a:ext cx="726297" cy="702311"/>
            <a:chOff x="5659438" y="2249488"/>
            <a:chExt cx="623887" cy="603250"/>
          </a:xfrm>
          <a:solidFill>
            <a:schemeClr val="accent3"/>
          </a:solidFill>
        </p:grpSpPr>
        <p:sp>
          <p:nvSpPr>
            <p:cNvPr id="42" name="Freeform 67"/>
            <p:cNvSpPr>
              <a:spLocks noEditPoints="1"/>
            </p:cNvSpPr>
            <p:nvPr/>
          </p:nvSpPr>
          <p:spPr bwMode="auto">
            <a:xfrm>
              <a:off x="5988050" y="2249488"/>
              <a:ext cx="295275" cy="58578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50"/>
                </a:cxn>
                <a:cxn ang="0">
                  <a:pos x="51" y="0"/>
                </a:cxn>
                <a:cxn ang="0">
                  <a:pos x="101" y="50"/>
                </a:cxn>
                <a:cxn ang="0">
                  <a:pos x="101" y="148"/>
                </a:cxn>
                <a:cxn ang="0">
                  <a:pos x="51" y="199"/>
                </a:cxn>
                <a:cxn ang="0">
                  <a:pos x="0" y="148"/>
                </a:cxn>
                <a:cxn ang="0">
                  <a:pos x="9" y="50"/>
                </a:cxn>
                <a:cxn ang="0">
                  <a:pos x="9" y="148"/>
                </a:cxn>
                <a:cxn ang="0">
                  <a:pos x="51" y="190"/>
                </a:cxn>
                <a:cxn ang="0">
                  <a:pos x="92" y="148"/>
                </a:cxn>
                <a:cxn ang="0">
                  <a:pos x="92" y="50"/>
                </a:cxn>
                <a:cxn ang="0">
                  <a:pos x="51" y="9"/>
                </a:cxn>
                <a:cxn ang="0">
                  <a:pos x="9" y="50"/>
                </a:cxn>
              </a:cxnLst>
              <a:rect l="0" t="0" r="r" b="b"/>
              <a:pathLst>
                <a:path w="101" h="199">
                  <a:moveTo>
                    <a:pt x="0" y="148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8" y="0"/>
                    <a:pt x="101" y="23"/>
                    <a:pt x="101" y="50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101" y="176"/>
                    <a:pt x="78" y="199"/>
                    <a:pt x="51" y="199"/>
                  </a:cubicBezTo>
                  <a:cubicBezTo>
                    <a:pt x="23" y="199"/>
                    <a:pt x="0" y="176"/>
                    <a:pt x="0" y="148"/>
                  </a:cubicBezTo>
                  <a:moveTo>
                    <a:pt x="9" y="50"/>
                  </a:moveTo>
                  <a:cubicBezTo>
                    <a:pt x="9" y="148"/>
                    <a:pt x="9" y="148"/>
                    <a:pt x="9" y="148"/>
                  </a:cubicBezTo>
                  <a:cubicBezTo>
                    <a:pt x="9" y="171"/>
                    <a:pt x="28" y="190"/>
                    <a:pt x="51" y="190"/>
                  </a:cubicBezTo>
                  <a:cubicBezTo>
                    <a:pt x="74" y="190"/>
                    <a:pt x="92" y="171"/>
                    <a:pt x="92" y="148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27"/>
                    <a:pt x="74" y="9"/>
                    <a:pt x="51" y="9"/>
                  </a:cubicBezTo>
                  <a:cubicBezTo>
                    <a:pt x="28" y="9"/>
                    <a:pt x="9" y="27"/>
                    <a:pt x="9" y="5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68"/>
            <p:cNvSpPr/>
            <p:nvPr/>
          </p:nvSpPr>
          <p:spPr bwMode="auto">
            <a:xfrm>
              <a:off x="6027738" y="2559050"/>
              <a:ext cx="214313" cy="222250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39"/>
                </a:cxn>
                <a:cxn ang="0">
                  <a:pos x="37" y="76"/>
                </a:cxn>
                <a:cxn ang="0">
                  <a:pos x="0" y="39"/>
                </a:cxn>
                <a:cxn ang="0">
                  <a:pos x="0" y="0"/>
                </a:cxn>
                <a:cxn ang="0">
                  <a:pos x="73" y="0"/>
                </a:cxn>
              </a:cxnLst>
              <a:rect l="0" t="0" r="r" b="b"/>
              <a:pathLst>
                <a:path w="73" h="76">
                  <a:moveTo>
                    <a:pt x="73" y="0"/>
                  </a:moveTo>
                  <a:cubicBezTo>
                    <a:pt x="73" y="39"/>
                    <a:pt x="73" y="39"/>
                    <a:pt x="73" y="39"/>
                  </a:cubicBezTo>
                  <a:cubicBezTo>
                    <a:pt x="73" y="59"/>
                    <a:pt x="57" y="76"/>
                    <a:pt x="37" y="76"/>
                  </a:cubicBezTo>
                  <a:cubicBezTo>
                    <a:pt x="16" y="76"/>
                    <a:pt x="0" y="5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69"/>
            <p:cNvSpPr/>
            <p:nvPr/>
          </p:nvSpPr>
          <p:spPr bwMode="auto">
            <a:xfrm>
              <a:off x="5708650" y="2543175"/>
              <a:ext cx="252413" cy="258763"/>
            </a:xfrm>
            <a:custGeom>
              <a:avLst/>
              <a:gdLst/>
              <a:ahLst/>
              <a:cxnLst>
                <a:cxn ang="0">
                  <a:pos x="86" y="34"/>
                </a:cxn>
                <a:cxn ang="0">
                  <a:pos x="68" y="66"/>
                </a:cxn>
                <a:cxn ang="0">
                  <a:pos x="22" y="78"/>
                </a:cxn>
                <a:cxn ang="0">
                  <a:pos x="9" y="32"/>
                </a:cxn>
                <a:cxn ang="0">
                  <a:pos x="27" y="0"/>
                </a:cxn>
                <a:cxn ang="0">
                  <a:pos x="86" y="34"/>
                </a:cxn>
              </a:cxnLst>
              <a:rect l="0" t="0" r="r" b="b"/>
              <a:pathLst>
                <a:path w="86" h="88">
                  <a:moveTo>
                    <a:pt x="86" y="34"/>
                  </a:moveTo>
                  <a:cubicBezTo>
                    <a:pt x="68" y="66"/>
                    <a:pt x="68" y="66"/>
                    <a:pt x="68" y="66"/>
                  </a:cubicBezTo>
                  <a:cubicBezTo>
                    <a:pt x="59" y="82"/>
                    <a:pt x="38" y="88"/>
                    <a:pt x="22" y="78"/>
                  </a:cubicBezTo>
                  <a:cubicBezTo>
                    <a:pt x="5" y="69"/>
                    <a:pt x="0" y="48"/>
                    <a:pt x="9" y="32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86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70"/>
            <p:cNvSpPr/>
            <p:nvPr/>
          </p:nvSpPr>
          <p:spPr bwMode="auto">
            <a:xfrm>
              <a:off x="5659438" y="2320925"/>
              <a:ext cx="312738" cy="531813"/>
            </a:xfrm>
            <a:custGeom>
              <a:avLst/>
              <a:gdLst/>
              <a:ahLst/>
              <a:cxnLst>
                <a:cxn ang="0">
                  <a:pos x="13" y="104"/>
                </a:cxn>
                <a:cxn ang="0">
                  <a:pos x="59" y="26"/>
                </a:cxn>
                <a:cxn ang="0">
                  <a:pos x="107" y="3"/>
                </a:cxn>
                <a:cxn ang="0">
                  <a:pos x="107" y="12"/>
                </a:cxn>
                <a:cxn ang="0">
                  <a:pos x="66" y="30"/>
                </a:cxn>
                <a:cxn ang="0">
                  <a:pos x="20" y="109"/>
                </a:cxn>
                <a:cxn ang="0">
                  <a:pos x="35" y="161"/>
                </a:cxn>
                <a:cxn ang="0">
                  <a:pos x="87" y="147"/>
                </a:cxn>
                <a:cxn ang="0">
                  <a:pos x="107" y="114"/>
                </a:cxn>
                <a:cxn ang="0">
                  <a:pos x="107" y="130"/>
                </a:cxn>
                <a:cxn ang="0">
                  <a:pos x="95" y="151"/>
                </a:cxn>
                <a:cxn ang="0">
                  <a:pos x="30" y="169"/>
                </a:cxn>
                <a:cxn ang="0">
                  <a:pos x="13" y="104"/>
                </a:cxn>
              </a:cxnLst>
              <a:rect l="0" t="0" r="r" b="b"/>
              <a:pathLst>
                <a:path w="107" h="181">
                  <a:moveTo>
                    <a:pt x="13" y="104"/>
                  </a:moveTo>
                  <a:cubicBezTo>
                    <a:pt x="59" y="26"/>
                    <a:pt x="59" y="26"/>
                    <a:pt x="59" y="26"/>
                  </a:cubicBezTo>
                  <a:cubicBezTo>
                    <a:pt x="69" y="9"/>
                    <a:pt x="88" y="0"/>
                    <a:pt x="107" y="3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91" y="8"/>
                    <a:pt x="74" y="15"/>
                    <a:pt x="66" y="30"/>
                  </a:cubicBezTo>
                  <a:cubicBezTo>
                    <a:pt x="20" y="109"/>
                    <a:pt x="20" y="109"/>
                    <a:pt x="20" y="109"/>
                  </a:cubicBezTo>
                  <a:cubicBezTo>
                    <a:pt x="10" y="127"/>
                    <a:pt x="16" y="151"/>
                    <a:pt x="35" y="161"/>
                  </a:cubicBezTo>
                  <a:cubicBezTo>
                    <a:pt x="53" y="172"/>
                    <a:pt x="77" y="166"/>
                    <a:pt x="87" y="147"/>
                  </a:cubicBezTo>
                  <a:cubicBezTo>
                    <a:pt x="107" y="114"/>
                    <a:pt x="107" y="114"/>
                    <a:pt x="107" y="114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95" y="151"/>
                    <a:pt x="95" y="151"/>
                    <a:pt x="95" y="151"/>
                  </a:cubicBezTo>
                  <a:cubicBezTo>
                    <a:pt x="82" y="174"/>
                    <a:pt x="53" y="181"/>
                    <a:pt x="30" y="169"/>
                  </a:cubicBezTo>
                  <a:cubicBezTo>
                    <a:pt x="8" y="156"/>
                    <a:pt x="0" y="127"/>
                    <a:pt x="13" y="10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14"/>
          <p:cNvSpPr>
            <a:spLocks noEditPoints="1"/>
          </p:cNvSpPr>
          <p:nvPr/>
        </p:nvSpPr>
        <p:spPr bwMode="auto">
          <a:xfrm>
            <a:off x="1968355" y="3829178"/>
            <a:ext cx="483740" cy="671956"/>
          </a:xfrm>
          <a:custGeom>
            <a:avLst/>
            <a:gdLst/>
            <a:ahLst/>
            <a:cxnLst>
              <a:cxn ang="0">
                <a:pos x="570" y="331"/>
              </a:cxn>
              <a:cxn ang="0">
                <a:pos x="542" y="277"/>
              </a:cxn>
              <a:cxn ang="0">
                <a:pos x="485" y="225"/>
              </a:cxn>
              <a:cxn ang="0">
                <a:pos x="477" y="216"/>
              </a:cxn>
              <a:cxn ang="0">
                <a:pos x="476" y="215"/>
              </a:cxn>
              <a:cxn ang="0">
                <a:pos x="475" y="214"/>
              </a:cxn>
              <a:cxn ang="0">
                <a:pos x="475" y="213"/>
              </a:cxn>
              <a:cxn ang="0">
                <a:pos x="465" y="183"/>
              </a:cxn>
              <a:cxn ang="0">
                <a:pos x="465" y="151"/>
              </a:cxn>
              <a:cxn ang="0">
                <a:pos x="480" y="151"/>
              </a:cxn>
              <a:cxn ang="0">
                <a:pos x="519" y="116"/>
              </a:cxn>
              <a:cxn ang="0">
                <a:pos x="519" y="35"/>
              </a:cxn>
              <a:cxn ang="0">
                <a:pos x="480" y="0"/>
              </a:cxn>
              <a:cxn ang="0">
                <a:pos x="90" y="0"/>
              </a:cxn>
              <a:cxn ang="0">
                <a:pos x="51" y="35"/>
              </a:cxn>
              <a:cxn ang="0">
                <a:pos x="51" y="116"/>
              </a:cxn>
              <a:cxn ang="0">
                <a:pos x="90" y="151"/>
              </a:cxn>
              <a:cxn ang="0">
                <a:pos x="105" y="151"/>
              </a:cxn>
              <a:cxn ang="0">
                <a:pos x="105" y="183"/>
              </a:cxn>
              <a:cxn ang="0">
                <a:pos x="95" y="213"/>
              </a:cxn>
              <a:cxn ang="0">
                <a:pos x="95" y="214"/>
              </a:cxn>
              <a:cxn ang="0">
                <a:pos x="94" y="215"/>
              </a:cxn>
              <a:cxn ang="0">
                <a:pos x="93" y="216"/>
              </a:cxn>
              <a:cxn ang="0">
                <a:pos x="85" y="225"/>
              </a:cxn>
              <a:cxn ang="0">
                <a:pos x="28" y="277"/>
              </a:cxn>
              <a:cxn ang="0">
                <a:pos x="28" y="277"/>
              </a:cxn>
              <a:cxn ang="0">
                <a:pos x="0" y="331"/>
              </a:cxn>
              <a:cxn ang="0">
                <a:pos x="0" y="331"/>
              </a:cxn>
              <a:cxn ang="0">
                <a:pos x="0" y="718"/>
              </a:cxn>
              <a:cxn ang="0">
                <a:pos x="75" y="793"/>
              </a:cxn>
              <a:cxn ang="0">
                <a:pos x="283" y="793"/>
              </a:cxn>
              <a:cxn ang="0">
                <a:pos x="285" y="793"/>
              </a:cxn>
              <a:cxn ang="0">
                <a:pos x="285" y="793"/>
              </a:cxn>
              <a:cxn ang="0">
                <a:pos x="286" y="793"/>
              </a:cxn>
              <a:cxn ang="0">
                <a:pos x="495" y="793"/>
              </a:cxn>
              <a:cxn ang="0">
                <a:pos x="570" y="718"/>
              </a:cxn>
              <a:cxn ang="0">
                <a:pos x="570" y="331"/>
              </a:cxn>
              <a:cxn ang="0">
                <a:pos x="570" y="331"/>
              </a:cxn>
              <a:cxn ang="0">
                <a:pos x="491" y="630"/>
              </a:cxn>
              <a:cxn ang="0">
                <a:pos x="452" y="670"/>
              </a:cxn>
              <a:cxn ang="0">
                <a:pos x="118" y="670"/>
              </a:cxn>
              <a:cxn ang="0">
                <a:pos x="79" y="630"/>
              </a:cxn>
              <a:cxn ang="0">
                <a:pos x="79" y="453"/>
              </a:cxn>
              <a:cxn ang="0">
                <a:pos x="118" y="414"/>
              </a:cxn>
              <a:cxn ang="0">
                <a:pos x="452" y="414"/>
              </a:cxn>
              <a:cxn ang="0">
                <a:pos x="491" y="453"/>
              </a:cxn>
              <a:cxn ang="0">
                <a:pos x="491" y="630"/>
              </a:cxn>
              <a:cxn ang="0">
                <a:pos x="491" y="630"/>
              </a:cxn>
              <a:cxn ang="0">
                <a:pos x="491" y="630"/>
              </a:cxn>
            </a:cxnLst>
            <a:rect l="0" t="0" r="r" b="b"/>
            <a:pathLst>
              <a:path w="570" h="793">
                <a:moveTo>
                  <a:pt x="570" y="331"/>
                </a:moveTo>
                <a:cubicBezTo>
                  <a:pt x="569" y="309"/>
                  <a:pt x="558" y="289"/>
                  <a:pt x="542" y="277"/>
                </a:cubicBezTo>
                <a:cubicBezTo>
                  <a:pt x="523" y="260"/>
                  <a:pt x="504" y="245"/>
                  <a:pt x="485" y="225"/>
                </a:cubicBezTo>
                <a:cubicBezTo>
                  <a:pt x="482" y="221"/>
                  <a:pt x="479" y="218"/>
                  <a:pt x="477" y="216"/>
                </a:cubicBezTo>
                <a:cubicBezTo>
                  <a:pt x="477" y="215"/>
                  <a:pt x="476" y="215"/>
                  <a:pt x="476" y="215"/>
                </a:cubicBezTo>
                <a:cubicBezTo>
                  <a:pt x="476" y="214"/>
                  <a:pt x="476" y="214"/>
                  <a:pt x="475" y="214"/>
                </a:cubicBezTo>
                <a:cubicBezTo>
                  <a:pt x="475" y="213"/>
                  <a:pt x="475" y="213"/>
                  <a:pt x="475" y="213"/>
                </a:cubicBezTo>
                <a:cubicBezTo>
                  <a:pt x="466" y="201"/>
                  <a:pt x="465" y="194"/>
                  <a:pt x="465" y="183"/>
                </a:cubicBezTo>
                <a:cubicBezTo>
                  <a:pt x="465" y="151"/>
                  <a:pt x="465" y="151"/>
                  <a:pt x="465" y="151"/>
                </a:cubicBezTo>
                <a:cubicBezTo>
                  <a:pt x="480" y="151"/>
                  <a:pt x="480" y="151"/>
                  <a:pt x="480" y="151"/>
                </a:cubicBezTo>
                <a:cubicBezTo>
                  <a:pt x="502" y="151"/>
                  <a:pt x="519" y="136"/>
                  <a:pt x="519" y="116"/>
                </a:cubicBezTo>
                <a:cubicBezTo>
                  <a:pt x="519" y="35"/>
                  <a:pt x="519" y="35"/>
                  <a:pt x="519" y="35"/>
                </a:cubicBezTo>
                <a:cubicBezTo>
                  <a:pt x="519" y="16"/>
                  <a:pt x="502" y="0"/>
                  <a:pt x="48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68" y="0"/>
                  <a:pt x="51" y="16"/>
                  <a:pt x="51" y="35"/>
                </a:cubicBezTo>
                <a:cubicBezTo>
                  <a:pt x="51" y="116"/>
                  <a:pt x="51" y="116"/>
                  <a:pt x="51" y="116"/>
                </a:cubicBezTo>
                <a:cubicBezTo>
                  <a:pt x="51" y="136"/>
                  <a:pt x="68" y="151"/>
                  <a:pt x="90" y="151"/>
                </a:cubicBezTo>
                <a:cubicBezTo>
                  <a:pt x="105" y="151"/>
                  <a:pt x="105" y="151"/>
                  <a:pt x="105" y="151"/>
                </a:cubicBezTo>
                <a:cubicBezTo>
                  <a:pt x="105" y="183"/>
                  <a:pt x="105" y="183"/>
                  <a:pt x="105" y="183"/>
                </a:cubicBezTo>
                <a:cubicBezTo>
                  <a:pt x="105" y="194"/>
                  <a:pt x="104" y="201"/>
                  <a:pt x="95" y="213"/>
                </a:cubicBezTo>
                <a:cubicBezTo>
                  <a:pt x="95" y="213"/>
                  <a:pt x="95" y="213"/>
                  <a:pt x="95" y="214"/>
                </a:cubicBezTo>
                <a:cubicBezTo>
                  <a:pt x="94" y="214"/>
                  <a:pt x="94" y="214"/>
                  <a:pt x="94" y="215"/>
                </a:cubicBezTo>
                <a:cubicBezTo>
                  <a:pt x="93" y="215"/>
                  <a:pt x="93" y="215"/>
                  <a:pt x="93" y="216"/>
                </a:cubicBezTo>
                <a:cubicBezTo>
                  <a:pt x="91" y="218"/>
                  <a:pt x="88" y="221"/>
                  <a:pt x="85" y="225"/>
                </a:cubicBezTo>
                <a:cubicBezTo>
                  <a:pt x="66" y="245"/>
                  <a:pt x="46" y="260"/>
                  <a:pt x="28" y="277"/>
                </a:cubicBezTo>
                <a:cubicBezTo>
                  <a:pt x="28" y="277"/>
                  <a:pt x="28" y="277"/>
                  <a:pt x="28" y="277"/>
                </a:cubicBezTo>
                <a:cubicBezTo>
                  <a:pt x="12" y="289"/>
                  <a:pt x="1" y="309"/>
                  <a:pt x="0" y="331"/>
                </a:cubicBezTo>
                <a:cubicBezTo>
                  <a:pt x="0" y="331"/>
                  <a:pt x="0" y="331"/>
                  <a:pt x="0" y="331"/>
                </a:cubicBezTo>
                <a:cubicBezTo>
                  <a:pt x="0" y="718"/>
                  <a:pt x="0" y="718"/>
                  <a:pt x="0" y="718"/>
                </a:cubicBezTo>
                <a:cubicBezTo>
                  <a:pt x="0" y="756"/>
                  <a:pt x="28" y="793"/>
                  <a:pt x="75" y="793"/>
                </a:cubicBezTo>
                <a:cubicBezTo>
                  <a:pt x="283" y="793"/>
                  <a:pt x="283" y="793"/>
                  <a:pt x="283" y="793"/>
                </a:cubicBezTo>
                <a:cubicBezTo>
                  <a:pt x="283" y="793"/>
                  <a:pt x="284" y="793"/>
                  <a:pt x="285" y="793"/>
                </a:cubicBezTo>
                <a:cubicBezTo>
                  <a:pt x="285" y="793"/>
                  <a:pt x="285" y="793"/>
                  <a:pt x="285" y="793"/>
                </a:cubicBezTo>
                <a:cubicBezTo>
                  <a:pt x="286" y="793"/>
                  <a:pt x="286" y="793"/>
                  <a:pt x="286" y="793"/>
                </a:cubicBezTo>
                <a:cubicBezTo>
                  <a:pt x="495" y="793"/>
                  <a:pt x="495" y="793"/>
                  <a:pt x="495" y="793"/>
                </a:cubicBezTo>
                <a:cubicBezTo>
                  <a:pt x="542" y="793"/>
                  <a:pt x="570" y="756"/>
                  <a:pt x="570" y="718"/>
                </a:cubicBezTo>
                <a:cubicBezTo>
                  <a:pt x="570" y="331"/>
                  <a:pt x="570" y="331"/>
                  <a:pt x="570" y="331"/>
                </a:cubicBezTo>
                <a:cubicBezTo>
                  <a:pt x="570" y="331"/>
                  <a:pt x="570" y="331"/>
                  <a:pt x="570" y="331"/>
                </a:cubicBezTo>
                <a:close/>
                <a:moveTo>
                  <a:pt x="491" y="630"/>
                </a:moveTo>
                <a:cubicBezTo>
                  <a:pt x="491" y="652"/>
                  <a:pt x="473" y="670"/>
                  <a:pt x="452" y="670"/>
                </a:cubicBezTo>
                <a:cubicBezTo>
                  <a:pt x="118" y="670"/>
                  <a:pt x="118" y="670"/>
                  <a:pt x="118" y="670"/>
                </a:cubicBezTo>
                <a:cubicBezTo>
                  <a:pt x="96" y="670"/>
                  <a:pt x="79" y="652"/>
                  <a:pt x="79" y="630"/>
                </a:cubicBezTo>
                <a:cubicBezTo>
                  <a:pt x="79" y="453"/>
                  <a:pt x="79" y="453"/>
                  <a:pt x="79" y="453"/>
                </a:cubicBezTo>
                <a:cubicBezTo>
                  <a:pt x="79" y="431"/>
                  <a:pt x="96" y="414"/>
                  <a:pt x="118" y="414"/>
                </a:cubicBezTo>
                <a:cubicBezTo>
                  <a:pt x="452" y="414"/>
                  <a:pt x="452" y="414"/>
                  <a:pt x="452" y="414"/>
                </a:cubicBezTo>
                <a:cubicBezTo>
                  <a:pt x="473" y="414"/>
                  <a:pt x="491" y="431"/>
                  <a:pt x="491" y="453"/>
                </a:cubicBezTo>
                <a:lnTo>
                  <a:pt x="491" y="630"/>
                </a:lnTo>
                <a:close/>
                <a:moveTo>
                  <a:pt x="491" y="630"/>
                </a:moveTo>
                <a:cubicBezTo>
                  <a:pt x="491" y="630"/>
                  <a:pt x="491" y="630"/>
                  <a:pt x="491" y="63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4079" tIns="47040" rIns="94079" bIns="47040" numCol="1" anchor="t" anchorCtr="0" compatLnSpc="1"/>
          <a:lstStyle/>
          <a:p>
            <a:pPr>
              <a:lnSpc>
                <a:spcPct val="120000"/>
              </a:lnSpc>
            </a:pPr>
            <a:endParaRPr lang="en-US" sz="23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18"/>
          <p:cNvSpPr>
            <a:spLocks noEditPoints="1"/>
          </p:cNvSpPr>
          <p:nvPr/>
        </p:nvSpPr>
        <p:spPr bwMode="auto">
          <a:xfrm>
            <a:off x="6801412" y="3880926"/>
            <a:ext cx="743859" cy="694659"/>
          </a:xfrm>
          <a:custGeom>
            <a:avLst/>
            <a:gdLst/>
            <a:ahLst/>
            <a:cxnLst>
              <a:cxn ang="0">
                <a:pos x="136" y="124"/>
              </a:cxn>
              <a:cxn ang="0">
                <a:pos x="139" y="116"/>
              </a:cxn>
              <a:cxn ang="0">
                <a:pos x="55" y="24"/>
              </a:cxn>
              <a:cxn ang="0">
                <a:pos x="44" y="28"/>
              </a:cxn>
              <a:cxn ang="0">
                <a:pos x="37" y="19"/>
              </a:cxn>
              <a:cxn ang="0">
                <a:pos x="25" y="8"/>
              </a:cxn>
              <a:cxn ang="0">
                <a:pos x="3" y="44"/>
              </a:cxn>
              <a:cxn ang="0">
                <a:pos x="20" y="39"/>
              </a:cxn>
              <a:cxn ang="0">
                <a:pos x="24" y="49"/>
              </a:cxn>
              <a:cxn ang="0">
                <a:pos x="108" y="133"/>
              </a:cxn>
              <a:cxn ang="0">
                <a:pos x="133" y="128"/>
              </a:cxn>
              <a:cxn ang="0">
                <a:pos x="176" y="163"/>
              </a:cxn>
              <a:cxn ang="0">
                <a:pos x="133" y="116"/>
              </a:cxn>
              <a:cxn ang="0">
                <a:pos x="112" y="127"/>
              </a:cxn>
              <a:cxn ang="0">
                <a:pos x="34" y="50"/>
              </a:cxn>
              <a:cxn ang="0">
                <a:pos x="19" y="29"/>
              </a:cxn>
              <a:cxn ang="0">
                <a:pos x="8" y="39"/>
              </a:cxn>
              <a:cxn ang="0">
                <a:pos x="30" y="12"/>
              </a:cxn>
              <a:cxn ang="0">
                <a:pos x="32" y="14"/>
              </a:cxn>
              <a:cxn ang="0">
                <a:pos x="40" y="34"/>
              </a:cxn>
              <a:cxn ang="0">
                <a:pos x="51" y="30"/>
              </a:cxn>
              <a:cxn ang="0">
                <a:pos x="63" y="41"/>
              </a:cxn>
              <a:cxn ang="0">
                <a:pos x="50" y="59"/>
              </a:cxn>
              <a:cxn ang="0">
                <a:pos x="66" y="44"/>
              </a:cxn>
              <a:cxn ang="0">
                <a:pos x="70" y="47"/>
              </a:cxn>
              <a:cxn ang="0">
                <a:pos x="60" y="58"/>
              </a:cxn>
              <a:cxn ang="0">
                <a:pos x="63" y="61"/>
              </a:cxn>
              <a:cxn ang="0">
                <a:pos x="73" y="50"/>
              </a:cxn>
              <a:cxn ang="0">
                <a:pos x="76" y="53"/>
              </a:cxn>
              <a:cxn ang="0">
                <a:pos x="64" y="71"/>
              </a:cxn>
              <a:cxn ang="0">
                <a:pos x="80" y="56"/>
              </a:cxn>
              <a:cxn ang="0">
                <a:pos x="83" y="59"/>
              </a:cxn>
              <a:cxn ang="0">
                <a:pos x="79" y="64"/>
              </a:cxn>
              <a:cxn ang="0">
                <a:pos x="68" y="76"/>
              </a:cxn>
              <a:cxn ang="0">
                <a:pos x="106" y="115"/>
              </a:cxn>
              <a:cxn ang="0">
                <a:pos x="107" y="117"/>
              </a:cxn>
              <a:cxn ang="0">
                <a:pos x="115" y="123"/>
              </a:cxn>
              <a:cxn ang="0">
                <a:pos x="130" y="107"/>
              </a:cxn>
              <a:cxn ang="0">
                <a:pos x="122" y="100"/>
              </a:cxn>
              <a:cxn ang="0">
                <a:pos x="84" y="65"/>
              </a:cxn>
              <a:cxn ang="0">
                <a:pos x="87" y="62"/>
              </a:cxn>
              <a:cxn ang="0">
                <a:pos x="133" y="116"/>
              </a:cxn>
              <a:cxn ang="0">
                <a:pos x="116" y="118"/>
              </a:cxn>
              <a:cxn ang="0">
                <a:pos x="114" y="118"/>
              </a:cxn>
              <a:cxn ang="0">
                <a:pos x="77" y="82"/>
              </a:cxn>
              <a:cxn ang="0">
                <a:pos x="116" y="116"/>
              </a:cxn>
              <a:cxn ang="0">
                <a:pos x="116" y="116"/>
              </a:cxn>
            </a:cxnLst>
            <a:rect l="0" t="0" r="r" b="b"/>
            <a:pathLst>
              <a:path w="176" h="164">
                <a:moveTo>
                  <a:pt x="175" y="160"/>
                </a:moveTo>
                <a:cubicBezTo>
                  <a:pt x="136" y="124"/>
                  <a:pt x="136" y="124"/>
                  <a:pt x="136" y="124"/>
                </a:cubicBezTo>
                <a:cubicBezTo>
                  <a:pt x="138" y="122"/>
                  <a:pt x="139" y="119"/>
                  <a:pt x="139" y="117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41" y="101"/>
                  <a:pt x="140" y="100"/>
                  <a:pt x="138" y="99"/>
                </a:cubicBezTo>
                <a:cubicBezTo>
                  <a:pt x="55" y="24"/>
                  <a:pt x="55" y="24"/>
                  <a:pt x="55" y="24"/>
                </a:cubicBezTo>
                <a:cubicBezTo>
                  <a:pt x="53" y="22"/>
                  <a:pt x="49" y="22"/>
                  <a:pt x="47" y="24"/>
                </a:cubicBezTo>
                <a:cubicBezTo>
                  <a:pt x="44" y="28"/>
                  <a:pt x="44" y="28"/>
                  <a:pt x="44" y="28"/>
                </a:cubicBezTo>
                <a:cubicBezTo>
                  <a:pt x="36" y="21"/>
                  <a:pt x="36" y="21"/>
                  <a:pt x="36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43" y="13"/>
                  <a:pt x="44" y="7"/>
                  <a:pt x="40" y="4"/>
                </a:cubicBezTo>
                <a:cubicBezTo>
                  <a:pt x="36" y="0"/>
                  <a:pt x="30" y="2"/>
                  <a:pt x="25" y="8"/>
                </a:cubicBezTo>
                <a:cubicBezTo>
                  <a:pt x="6" y="29"/>
                  <a:pt x="6" y="29"/>
                  <a:pt x="6" y="29"/>
                </a:cubicBezTo>
                <a:cubicBezTo>
                  <a:pt x="1" y="35"/>
                  <a:pt x="0" y="41"/>
                  <a:pt x="3" y="44"/>
                </a:cubicBezTo>
                <a:cubicBezTo>
                  <a:pt x="7" y="48"/>
                  <a:pt x="13" y="46"/>
                  <a:pt x="18" y="40"/>
                </a:cubicBezTo>
                <a:cubicBezTo>
                  <a:pt x="20" y="39"/>
                  <a:pt x="20" y="39"/>
                  <a:pt x="20" y="39"/>
                </a:cubicBezTo>
                <a:cubicBezTo>
                  <a:pt x="27" y="46"/>
                  <a:pt x="27" y="46"/>
                  <a:pt x="27" y="46"/>
                </a:cubicBezTo>
                <a:cubicBezTo>
                  <a:pt x="24" y="49"/>
                  <a:pt x="24" y="49"/>
                  <a:pt x="24" y="49"/>
                </a:cubicBezTo>
                <a:cubicBezTo>
                  <a:pt x="22" y="51"/>
                  <a:pt x="22" y="55"/>
                  <a:pt x="25" y="57"/>
                </a:cubicBezTo>
                <a:cubicBezTo>
                  <a:pt x="108" y="133"/>
                  <a:pt x="108" y="133"/>
                  <a:pt x="108" y="133"/>
                </a:cubicBezTo>
                <a:cubicBezTo>
                  <a:pt x="112" y="136"/>
                  <a:pt x="126" y="132"/>
                  <a:pt x="126" y="132"/>
                </a:cubicBezTo>
                <a:cubicBezTo>
                  <a:pt x="128" y="131"/>
                  <a:pt x="131" y="130"/>
                  <a:pt x="133" y="128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64"/>
                  <a:pt x="175" y="164"/>
                  <a:pt x="176" y="163"/>
                </a:cubicBezTo>
                <a:cubicBezTo>
                  <a:pt x="176" y="162"/>
                  <a:pt x="176" y="161"/>
                  <a:pt x="175" y="160"/>
                </a:cubicBezTo>
                <a:close/>
                <a:moveTo>
                  <a:pt x="133" y="116"/>
                </a:moveTo>
                <a:cubicBezTo>
                  <a:pt x="132" y="119"/>
                  <a:pt x="127" y="124"/>
                  <a:pt x="124" y="125"/>
                </a:cubicBezTo>
                <a:cubicBezTo>
                  <a:pt x="120" y="126"/>
                  <a:pt x="114" y="127"/>
                  <a:pt x="112" y="127"/>
                </a:cubicBezTo>
                <a:cubicBezTo>
                  <a:pt x="30" y="53"/>
                  <a:pt x="30" y="53"/>
                  <a:pt x="30" y="53"/>
                </a:cubicBezTo>
                <a:cubicBezTo>
                  <a:pt x="34" y="50"/>
                  <a:pt x="34" y="50"/>
                  <a:pt x="34" y="50"/>
                </a:cubicBezTo>
                <a:cubicBezTo>
                  <a:pt x="36" y="47"/>
                  <a:pt x="36" y="43"/>
                  <a:pt x="33" y="41"/>
                </a:cubicBezTo>
                <a:cubicBezTo>
                  <a:pt x="19" y="29"/>
                  <a:pt x="19" y="29"/>
                  <a:pt x="19" y="29"/>
                </a:cubicBezTo>
                <a:cubicBezTo>
                  <a:pt x="13" y="36"/>
                  <a:pt x="13" y="36"/>
                  <a:pt x="13" y="36"/>
                </a:cubicBezTo>
                <a:cubicBezTo>
                  <a:pt x="11" y="38"/>
                  <a:pt x="9" y="39"/>
                  <a:pt x="8" y="39"/>
                </a:cubicBezTo>
                <a:cubicBezTo>
                  <a:pt x="8" y="38"/>
                  <a:pt x="9" y="36"/>
                  <a:pt x="11" y="34"/>
                </a:cubicBezTo>
                <a:cubicBezTo>
                  <a:pt x="30" y="12"/>
                  <a:pt x="30" y="12"/>
                  <a:pt x="30" y="12"/>
                </a:cubicBezTo>
                <a:cubicBezTo>
                  <a:pt x="32" y="10"/>
                  <a:pt x="34" y="9"/>
                  <a:pt x="35" y="9"/>
                </a:cubicBezTo>
                <a:cubicBezTo>
                  <a:pt x="35" y="10"/>
                  <a:pt x="34" y="12"/>
                  <a:pt x="32" y="14"/>
                </a:cubicBezTo>
                <a:cubicBezTo>
                  <a:pt x="26" y="21"/>
                  <a:pt x="26" y="21"/>
                  <a:pt x="26" y="21"/>
                </a:cubicBezTo>
                <a:cubicBezTo>
                  <a:pt x="40" y="34"/>
                  <a:pt x="40" y="34"/>
                  <a:pt x="40" y="34"/>
                </a:cubicBezTo>
                <a:cubicBezTo>
                  <a:pt x="42" y="36"/>
                  <a:pt x="46" y="36"/>
                  <a:pt x="48" y="33"/>
                </a:cubicBezTo>
                <a:cubicBezTo>
                  <a:pt x="51" y="30"/>
                  <a:pt x="51" y="30"/>
                  <a:pt x="51" y="30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41"/>
                  <a:pt x="63" y="41"/>
                  <a:pt x="63" y="41"/>
                </a:cubicBezTo>
                <a:cubicBezTo>
                  <a:pt x="50" y="55"/>
                  <a:pt x="50" y="55"/>
                  <a:pt x="50" y="55"/>
                </a:cubicBezTo>
                <a:cubicBezTo>
                  <a:pt x="49" y="56"/>
                  <a:pt x="49" y="58"/>
                  <a:pt x="50" y="59"/>
                </a:cubicBezTo>
                <a:cubicBezTo>
                  <a:pt x="51" y="59"/>
                  <a:pt x="52" y="59"/>
                  <a:pt x="53" y="58"/>
                </a:cubicBezTo>
                <a:cubicBezTo>
                  <a:pt x="66" y="44"/>
                  <a:pt x="66" y="44"/>
                  <a:pt x="66" y="44"/>
                </a:cubicBezTo>
                <a:cubicBezTo>
                  <a:pt x="66" y="44"/>
                  <a:pt x="66" y="44"/>
                  <a:pt x="67" y="44"/>
                </a:cubicBezTo>
                <a:cubicBezTo>
                  <a:pt x="70" y="47"/>
                  <a:pt x="70" y="47"/>
                  <a:pt x="70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9"/>
                  <a:pt x="59" y="60"/>
                  <a:pt x="60" y="61"/>
                </a:cubicBezTo>
                <a:cubicBezTo>
                  <a:pt x="61" y="62"/>
                  <a:pt x="62" y="62"/>
                  <a:pt x="63" y="61"/>
                </a:cubicBezTo>
                <a:cubicBezTo>
                  <a:pt x="73" y="50"/>
                  <a:pt x="73" y="50"/>
                  <a:pt x="73" y="50"/>
                </a:cubicBezTo>
                <a:cubicBezTo>
                  <a:pt x="73" y="50"/>
                  <a:pt x="73" y="50"/>
                  <a:pt x="73" y="50"/>
                </a:cubicBezTo>
                <a:cubicBezTo>
                  <a:pt x="77" y="53"/>
                  <a:pt x="77" y="53"/>
                  <a:pt x="77" y="53"/>
                </a:cubicBezTo>
                <a:cubicBezTo>
                  <a:pt x="77" y="53"/>
                  <a:pt x="76" y="53"/>
                  <a:pt x="76" y="53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8"/>
                  <a:pt x="63" y="70"/>
                  <a:pt x="64" y="71"/>
                </a:cubicBezTo>
                <a:cubicBezTo>
                  <a:pt x="65" y="72"/>
                  <a:pt x="66" y="72"/>
                  <a:pt x="67" y="71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3" y="59"/>
                  <a:pt x="83" y="59"/>
                  <a:pt x="83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79" y="64"/>
                  <a:pt x="79" y="64"/>
                  <a:pt x="78" y="64"/>
                </a:cubicBezTo>
                <a:cubicBezTo>
                  <a:pt x="68" y="76"/>
                  <a:pt x="68" y="76"/>
                  <a:pt x="68" y="76"/>
                </a:cubicBezTo>
                <a:cubicBezTo>
                  <a:pt x="67" y="77"/>
                  <a:pt x="66" y="79"/>
                  <a:pt x="68" y="80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5" y="123"/>
                  <a:pt x="121" y="123"/>
                  <a:pt x="125" y="119"/>
                </a:cubicBezTo>
                <a:cubicBezTo>
                  <a:pt x="130" y="114"/>
                  <a:pt x="130" y="107"/>
                  <a:pt x="130" y="107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1" y="99"/>
                  <a:pt x="121" y="99"/>
                  <a:pt x="121" y="99"/>
                </a:cubicBezTo>
                <a:cubicBezTo>
                  <a:pt x="84" y="65"/>
                  <a:pt x="84" y="65"/>
                  <a:pt x="84" y="65"/>
                </a:cubicBezTo>
                <a:cubicBezTo>
                  <a:pt x="87" y="62"/>
                  <a:pt x="87" y="62"/>
                  <a:pt x="87" y="62"/>
                </a:cubicBezTo>
                <a:cubicBezTo>
                  <a:pt x="87" y="62"/>
                  <a:pt x="87" y="62"/>
                  <a:pt x="87" y="62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34" y="108"/>
                  <a:pt x="134" y="110"/>
                  <a:pt x="133" y="116"/>
                </a:cubicBezTo>
                <a:close/>
                <a:moveTo>
                  <a:pt x="116" y="116"/>
                </a:moveTo>
                <a:cubicBezTo>
                  <a:pt x="117" y="117"/>
                  <a:pt x="117" y="118"/>
                  <a:pt x="116" y="118"/>
                </a:cubicBezTo>
                <a:cubicBezTo>
                  <a:pt x="116" y="119"/>
                  <a:pt x="116" y="119"/>
                  <a:pt x="115" y="119"/>
                </a:cubicBezTo>
                <a:cubicBezTo>
                  <a:pt x="115" y="119"/>
                  <a:pt x="114" y="119"/>
                  <a:pt x="114" y="118"/>
                </a:cubicBezTo>
                <a:cubicBezTo>
                  <a:pt x="77" y="84"/>
                  <a:pt x="77" y="84"/>
                  <a:pt x="77" y="84"/>
                </a:cubicBezTo>
                <a:cubicBezTo>
                  <a:pt x="77" y="84"/>
                  <a:pt x="77" y="82"/>
                  <a:pt x="77" y="82"/>
                </a:cubicBezTo>
                <a:cubicBezTo>
                  <a:pt x="78" y="81"/>
                  <a:pt x="79" y="81"/>
                  <a:pt x="79" y="82"/>
                </a:cubicBezTo>
                <a:lnTo>
                  <a:pt x="116" y="116"/>
                </a:lnTo>
                <a:close/>
                <a:moveTo>
                  <a:pt x="116" y="116"/>
                </a:moveTo>
                <a:cubicBezTo>
                  <a:pt x="116" y="116"/>
                  <a:pt x="116" y="116"/>
                  <a:pt x="116" y="116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4079" tIns="47040" rIns="94079" bIns="47040" numCol="1" anchor="t" anchorCtr="0" compatLnSpc="1"/>
          <a:lstStyle/>
          <a:p>
            <a:pPr>
              <a:lnSpc>
                <a:spcPct val="120000"/>
              </a:lnSpc>
            </a:pPr>
            <a:endParaRPr lang="en-US" sz="23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56772" y="4625892"/>
            <a:ext cx="1306869" cy="1113462"/>
          </a:xfrm>
          <a:prstGeom prst="rect">
            <a:avLst/>
          </a:prstGeom>
        </p:spPr>
        <p:txBody>
          <a:bodyPr wrap="square" lIns="86694" tIns="43347" rIns="86694" bIns="43347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rPr>
              <a:t>添加文字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sym typeface="Arial" panose="020B0604020202020204" pitchFamily="34" charset="0"/>
            </a:endParaRPr>
          </a:p>
          <a:p>
            <a:r>
              <a:rPr lang="zh-CN" altLang="en-US" dirty="0"/>
              <a:t>此处添加详细文本描述，建议与标题相关。</a:t>
            </a:r>
            <a:endParaRPr lang="en-US" altLang="zh-CN" dirty="0"/>
          </a:p>
        </p:txBody>
      </p:sp>
      <p:sp>
        <p:nvSpPr>
          <p:cNvPr id="49" name="TextBox 48"/>
          <p:cNvSpPr txBox="1"/>
          <p:nvPr/>
        </p:nvSpPr>
        <p:spPr>
          <a:xfrm>
            <a:off x="3211150" y="4625886"/>
            <a:ext cx="1428449" cy="1113462"/>
          </a:xfrm>
          <a:prstGeom prst="rect">
            <a:avLst/>
          </a:prstGeom>
        </p:spPr>
        <p:txBody>
          <a:bodyPr wrap="square" lIns="86694" tIns="43347" rIns="86694" bIns="43347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rPr>
              <a:t>添加文字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sym typeface="Arial" panose="020B0604020202020204" pitchFamily="34" charset="0"/>
            </a:endParaRPr>
          </a:p>
          <a:p>
            <a:r>
              <a:rPr lang="zh-CN" altLang="en-US" dirty="0"/>
              <a:t>此处添加详细文本描述，建议与标题相关。</a:t>
            </a:r>
            <a:endParaRPr lang="en-US" altLang="zh-CN" dirty="0"/>
          </a:p>
        </p:txBody>
      </p:sp>
      <p:sp>
        <p:nvSpPr>
          <p:cNvPr id="50" name="TextBox 49"/>
          <p:cNvSpPr txBox="1"/>
          <p:nvPr/>
        </p:nvSpPr>
        <p:spPr>
          <a:xfrm>
            <a:off x="4846927" y="4625887"/>
            <a:ext cx="1353407" cy="1113462"/>
          </a:xfrm>
          <a:prstGeom prst="rect">
            <a:avLst/>
          </a:prstGeom>
        </p:spPr>
        <p:txBody>
          <a:bodyPr wrap="square" lIns="86694" tIns="43347" rIns="86694" bIns="43347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rPr>
              <a:t>添加文字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sym typeface="Arial" panose="020B0604020202020204" pitchFamily="34" charset="0"/>
            </a:endParaRPr>
          </a:p>
          <a:p>
            <a:r>
              <a:rPr lang="zh-CN" altLang="en-US" dirty="0"/>
              <a:t>此处添加详细文本描述，建议与标题相关。</a:t>
            </a:r>
            <a:endParaRPr lang="en-US" altLang="zh-CN" dirty="0"/>
          </a:p>
        </p:txBody>
      </p:sp>
      <p:sp>
        <p:nvSpPr>
          <p:cNvPr id="51" name="TextBox 50"/>
          <p:cNvSpPr txBox="1"/>
          <p:nvPr/>
        </p:nvSpPr>
        <p:spPr>
          <a:xfrm>
            <a:off x="6501305" y="4625889"/>
            <a:ext cx="1353407" cy="1113462"/>
          </a:xfrm>
          <a:prstGeom prst="rect">
            <a:avLst/>
          </a:prstGeom>
        </p:spPr>
        <p:txBody>
          <a:bodyPr wrap="square" lIns="86694" tIns="43347" rIns="86694" bIns="43347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rPr>
              <a:t>添加文字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sym typeface="Arial" panose="020B0604020202020204" pitchFamily="34" charset="0"/>
            </a:endParaRPr>
          </a:p>
          <a:p>
            <a:r>
              <a:rPr lang="zh-CN" altLang="en-US" dirty="0"/>
              <a:t>此处添加详细文本描述，建议与标题相关。</a:t>
            </a:r>
            <a:endParaRPr lang="en-US" altLang="zh-CN" dirty="0"/>
          </a:p>
        </p:txBody>
      </p:sp>
      <p:sp>
        <p:nvSpPr>
          <p:cNvPr id="52" name="TextBox 51"/>
          <p:cNvSpPr txBox="1"/>
          <p:nvPr/>
        </p:nvSpPr>
        <p:spPr>
          <a:xfrm>
            <a:off x="8155682" y="4642128"/>
            <a:ext cx="1353407" cy="1113462"/>
          </a:xfrm>
          <a:prstGeom prst="rect">
            <a:avLst/>
          </a:prstGeom>
        </p:spPr>
        <p:txBody>
          <a:bodyPr wrap="square" lIns="86694" tIns="43347" rIns="86694" bIns="43347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sym typeface="Arial" panose="020B0604020202020204" pitchFamily="34" charset="0"/>
              </a:rPr>
              <a:t>添加文字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sym typeface="Arial" panose="020B0604020202020204" pitchFamily="34" charset="0"/>
            </a:endParaRPr>
          </a:p>
          <a:p>
            <a:r>
              <a:rPr lang="zh-CN" altLang="en-US" dirty="0"/>
              <a:t>此处添加详细文本描述，建议与标题相关。</a:t>
            </a:r>
            <a:endParaRPr lang="en-US" altLang="zh-CN" dirty="0"/>
          </a:p>
        </p:txBody>
      </p:sp>
      <p:grpSp>
        <p:nvGrpSpPr>
          <p:cNvPr id="53" name="Group 49"/>
          <p:cNvGrpSpPr/>
          <p:nvPr/>
        </p:nvGrpSpPr>
        <p:grpSpPr>
          <a:xfrm>
            <a:off x="8518409" y="3982806"/>
            <a:ext cx="618638" cy="611984"/>
            <a:chOff x="1504950" y="3868738"/>
            <a:chExt cx="293688" cy="290513"/>
          </a:xfrm>
          <a:solidFill>
            <a:schemeClr val="accent6"/>
          </a:solidFill>
        </p:grpSpPr>
        <p:sp>
          <p:nvSpPr>
            <p:cNvPr id="54" name="Freeform 33"/>
            <p:cNvSpPr/>
            <p:nvPr/>
          </p:nvSpPr>
          <p:spPr bwMode="auto">
            <a:xfrm>
              <a:off x="1504950" y="3868738"/>
              <a:ext cx="138113" cy="134938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9" y="37"/>
                </a:cxn>
                <a:cxn ang="0">
                  <a:pos x="17" y="46"/>
                </a:cxn>
                <a:cxn ang="0">
                  <a:pos x="47" y="17"/>
                </a:cxn>
                <a:cxn ang="0">
                  <a:pos x="38" y="8"/>
                </a:cxn>
                <a:cxn ang="0">
                  <a:pos x="9" y="8"/>
                </a:cxn>
              </a:cxnLst>
              <a:rect l="0" t="0" r="r" b="b"/>
              <a:pathLst>
                <a:path w="47" h="46">
                  <a:moveTo>
                    <a:pt x="9" y="8"/>
                  </a:moveTo>
                  <a:cubicBezTo>
                    <a:pt x="1" y="16"/>
                    <a:pt x="0" y="29"/>
                    <a:pt x="9" y="37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0" y="0"/>
                    <a:pt x="17" y="0"/>
                    <a:pt x="9" y="8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4"/>
            <p:cNvSpPr/>
            <p:nvPr/>
          </p:nvSpPr>
          <p:spPr bwMode="auto">
            <a:xfrm>
              <a:off x="1654175" y="4021138"/>
              <a:ext cx="131763" cy="13811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29"/>
                </a:cxn>
                <a:cxn ang="0">
                  <a:pos x="10" y="38"/>
                </a:cxn>
                <a:cxn ang="0">
                  <a:pos x="39" y="39"/>
                </a:cxn>
                <a:cxn ang="0">
                  <a:pos x="45" y="24"/>
                </a:cxn>
                <a:cxn ang="0">
                  <a:pos x="39" y="9"/>
                </a:cxn>
                <a:cxn ang="0">
                  <a:pos x="30" y="0"/>
                </a:cxn>
              </a:cxnLst>
              <a:rect l="0" t="0" r="r" b="b"/>
              <a:pathLst>
                <a:path w="45" h="47">
                  <a:moveTo>
                    <a:pt x="3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8" y="47"/>
                    <a:pt x="31" y="47"/>
                    <a:pt x="39" y="39"/>
                  </a:cubicBezTo>
                  <a:cubicBezTo>
                    <a:pt x="43" y="35"/>
                    <a:pt x="45" y="29"/>
                    <a:pt x="45" y="24"/>
                  </a:cubicBezTo>
                  <a:cubicBezTo>
                    <a:pt x="45" y="19"/>
                    <a:pt x="43" y="13"/>
                    <a:pt x="39" y="9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5"/>
            <p:cNvSpPr>
              <a:spLocks noEditPoints="1"/>
            </p:cNvSpPr>
            <p:nvPr/>
          </p:nvSpPr>
          <p:spPr bwMode="auto">
            <a:xfrm>
              <a:off x="1504950" y="3868738"/>
              <a:ext cx="293688" cy="279400"/>
            </a:xfrm>
            <a:custGeom>
              <a:avLst/>
              <a:gdLst/>
              <a:ahLst/>
              <a:cxnLst>
                <a:cxn ang="0">
                  <a:pos x="9" y="60"/>
                </a:cxn>
                <a:cxn ang="0">
                  <a:pos x="23" y="95"/>
                </a:cxn>
                <a:cxn ang="0">
                  <a:pos x="91" y="37"/>
                </a:cxn>
                <a:cxn ang="0">
                  <a:pos x="62" y="8"/>
                </a:cxn>
                <a:cxn ang="0">
                  <a:pos x="68" y="20"/>
                </a:cxn>
                <a:cxn ang="0">
                  <a:pos x="62" y="20"/>
                </a:cxn>
                <a:cxn ang="0">
                  <a:pos x="14" y="85"/>
                </a:cxn>
                <a:cxn ang="0">
                  <a:pos x="14" y="80"/>
                </a:cxn>
                <a:cxn ang="0">
                  <a:pos x="14" y="85"/>
                </a:cxn>
                <a:cxn ang="0">
                  <a:pos x="15" y="74"/>
                </a:cxn>
                <a:cxn ang="0">
                  <a:pos x="20" y="75"/>
                </a:cxn>
                <a:cxn ang="0">
                  <a:pos x="19" y="68"/>
                </a:cxn>
                <a:cxn ang="0">
                  <a:pos x="19" y="63"/>
                </a:cxn>
                <a:cxn ang="0">
                  <a:pos x="19" y="68"/>
                </a:cxn>
                <a:cxn ang="0">
                  <a:pos x="21" y="82"/>
                </a:cxn>
                <a:cxn ang="0">
                  <a:pos x="27" y="82"/>
                </a:cxn>
                <a:cxn ang="0">
                  <a:pos x="26" y="75"/>
                </a:cxn>
                <a:cxn ang="0">
                  <a:pos x="26" y="70"/>
                </a:cxn>
                <a:cxn ang="0">
                  <a:pos x="26" y="75"/>
                </a:cxn>
                <a:cxn ang="0">
                  <a:pos x="30" y="80"/>
                </a:cxn>
                <a:cxn ang="0">
                  <a:pos x="35" y="80"/>
                </a:cxn>
                <a:cxn ang="0">
                  <a:pos x="65" y="53"/>
                </a:cxn>
                <a:cxn ang="0">
                  <a:pos x="36" y="62"/>
                </a:cxn>
                <a:cxn ang="0">
                  <a:pos x="36" y="43"/>
                </a:cxn>
                <a:cxn ang="0">
                  <a:pos x="64" y="34"/>
                </a:cxn>
                <a:cxn ang="0">
                  <a:pos x="65" y="53"/>
                </a:cxn>
                <a:cxn ang="0">
                  <a:pos x="69" y="27"/>
                </a:cxn>
                <a:cxn ang="0">
                  <a:pos x="74" y="27"/>
                </a:cxn>
                <a:cxn ang="0">
                  <a:pos x="72" y="19"/>
                </a:cxn>
                <a:cxn ang="0">
                  <a:pos x="77" y="19"/>
                </a:cxn>
                <a:cxn ang="0">
                  <a:pos x="72" y="19"/>
                </a:cxn>
                <a:cxn ang="0">
                  <a:pos x="76" y="34"/>
                </a:cxn>
                <a:cxn ang="0">
                  <a:pos x="81" y="34"/>
                </a:cxn>
                <a:cxn ang="0">
                  <a:pos x="81" y="28"/>
                </a:cxn>
                <a:cxn ang="0">
                  <a:pos x="81" y="23"/>
                </a:cxn>
                <a:cxn ang="0">
                  <a:pos x="81" y="28"/>
                </a:cxn>
                <a:cxn ang="0">
                  <a:pos x="80" y="16"/>
                </a:cxn>
                <a:cxn ang="0">
                  <a:pos x="86" y="16"/>
                </a:cxn>
              </a:cxnLst>
              <a:rect l="0" t="0" r="r" b="b"/>
              <a:pathLst>
                <a:path w="100" h="95">
                  <a:moveTo>
                    <a:pt x="62" y="8"/>
                  </a:moveTo>
                  <a:cubicBezTo>
                    <a:pt x="9" y="60"/>
                    <a:pt x="9" y="60"/>
                    <a:pt x="9" y="60"/>
                  </a:cubicBezTo>
                  <a:cubicBezTo>
                    <a:pt x="1" y="68"/>
                    <a:pt x="0" y="81"/>
                    <a:pt x="9" y="89"/>
                  </a:cubicBezTo>
                  <a:cubicBezTo>
                    <a:pt x="13" y="93"/>
                    <a:pt x="18" y="95"/>
                    <a:pt x="23" y="95"/>
                  </a:cubicBezTo>
                  <a:cubicBezTo>
                    <a:pt x="29" y="95"/>
                    <a:pt x="34" y="93"/>
                    <a:pt x="38" y="90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100" y="29"/>
                    <a:pt x="100" y="16"/>
                    <a:pt x="92" y="8"/>
                  </a:cubicBezTo>
                  <a:cubicBezTo>
                    <a:pt x="84" y="0"/>
                    <a:pt x="70" y="0"/>
                    <a:pt x="62" y="8"/>
                  </a:cubicBezTo>
                  <a:moveTo>
                    <a:pt x="65" y="17"/>
                  </a:moveTo>
                  <a:cubicBezTo>
                    <a:pt x="66" y="17"/>
                    <a:pt x="68" y="18"/>
                    <a:pt x="68" y="20"/>
                  </a:cubicBezTo>
                  <a:cubicBezTo>
                    <a:pt x="68" y="21"/>
                    <a:pt x="66" y="22"/>
                    <a:pt x="65" y="22"/>
                  </a:cubicBezTo>
                  <a:cubicBezTo>
                    <a:pt x="64" y="22"/>
                    <a:pt x="62" y="21"/>
                    <a:pt x="62" y="20"/>
                  </a:cubicBezTo>
                  <a:cubicBezTo>
                    <a:pt x="62" y="18"/>
                    <a:pt x="64" y="17"/>
                    <a:pt x="65" y="17"/>
                  </a:cubicBezTo>
                  <a:moveTo>
                    <a:pt x="14" y="85"/>
                  </a:moveTo>
                  <a:cubicBezTo>
                    <a:pt x="12" y="85"/>
                    <a:pt x="11" y="84"/>
                    <a:pt x="11" y="82"/>
                  </a:cubicBezTo>
                  <a:cubicBezTo>
                    <a:pt x="12" y="81"/>
                    <a:pt x="13" y="80"/>
                    <a:pt x="14" y="80"/>
                  </a:cubicBezTo>
                  <a:cubicBezTo>
                    <a:pt x="16" y="80"/>
                    <a:pt x="17" y="81"/>
                    <a:pt x="17" y="83"/>
                  </a:cubicBezTo>
                  <a:cubicBezTo>
                    <a:pt x="17" y="84"/>
                    <a:pt x="15" y="85"/>
                    <a:pt x="14" y="85"/>
                  </a:cubicBezTo>
                  <a:moveTo>
                    <a:pt x="17" y="77"/>
                  </a:moveTo>
                  <a:cubicBezTo>
                    <a:pt x="16" y="77"/>
                    <a:pt x="15" y="76"/>
                    <a:pt x="15" y="74"/>
                  </a:cubicBezTo>
                  <a:cubicBezTo>
                    <a:pt x="15" y="73"/>
                    <a:pt x="16" y="72"/>
                    <a:pt x="18" y="72"/>
                  </a:cubicBezTo>
                  <a:cubicBezTo>
                    <a:pt x="19" y="72"/>
                    <a:pt x="20" y="73"/>
                    <a:pt x="20" y="75"/>
                  </a:cubicBezTo>
                  <a:cubicBezTo>
                    <a:pt x="20" y="76"/>
                    <a:pt x="19" y="77"/>
                    <a:pt x="17" y="77"/>
                  </a:cubicBezTo>
                  <a:moveTo>
                    <a:pt x="19" y="68"/>
                  </a:moveTo>
                  <a:cubicBezTo>
                    <a:pt x="18" y="68"/>
                    <a:pt x="16" y="66"/>
                    <a:pt x="17" y="65"/>
                  </a:cubicBezTo>
                  <a:cubicBezTo>
                    <a:pt x="17" y="63"/>
                    <a:pt x="18" y="62"/>
                    <a:pt x="19" y="63"/>
                  </a:cubicBezTo>
                  <a:cubicBezTo>
                    <a:pt x="21" y="63"/>
                    <a:pt x="22" y="64"/>
                    <a:pt x="22" y="65"/>
                  </a:cubicBezTo>
                  <a:cubicBezTo>
                    <a:pt x="22" y="67"/>
                    <a:pt x="20" y="68"/>
                    <a:pt x="19" y="68"/>
                  </a:cubicBezTo>
                  <a:moveTo>
                    <a:pt x="24" y="85"/>
                  </a:moveTo>
                  <a:cubicBezTo>
                    <a:pt x="22" y="84"/>
                    <a:pt x="21" y="83"/>
                    <a:pt x="21" y="82"/>
                  </a:cubicBezTo>
                  <a:cubicBezTo>
                    <a:pt x="22" y="80"/>
                    <a:pt x="23" y="79"/>
                    <a:pt x="24" y="79"/>
                  </a:cubicBezTo>
                  <a:cubicBezTo>
                    <a:pt x="26" y="79"/>
                    <a:pt x="27" y="81"/>
                    <a:pt x="27" y="82"/>
                  </a:cubicBezTo>
                  <a:cubicBezTo>
                    <a:pt x="27" y="84"/>
                    <a:pt x="25" y="85"/>
                    <a:pt x="24" y="85"/>
                  </a:cubicBezTo>
                  <a:moveTo>
                    <a:pt x="26" y="75"/>
                  </a:moveTo>
                  <a:cubicBezTo>
                    <a:pt x="24" y="75"/>
                    <a:pt x="23" y="74"/>
                    <a:pt x="23" y="72"/>
                  </a:cubicBezTo>
                  <a:cubicBezTo>
                    <a:pt x="23" y="71"/>
                    <a:pt x="25" y="70"/>
                    <a:pt x="26" y="70"/>
                  </a:cubicBezTo>
                  <a:cubicBezTo>
                    <a:pt x="28" y="70"/>
                    <a:pt x="29" y="71"/>
                    <a:pt x="28" y="73"/>
                  </a:cubicBezTo>
                  <a:cubicBezTo>
                    <a:pt x="28" y="74"/>
                    <a:pt x="27" y="75"/>
                    <a:pt x="26" y="75"/>
                  </a:cubicBezTo>
                  <a:moveTo>
                    <a:pt x="32" y="83"/>
                  </a:moveTo>
                  <a:cubicBezTo>
                    <a:pt x="31" y="83"/>
                    <a:pt x="30" y="81"/>
                    <a:pt x="30" y="80"/>
                  </a:cubicBezTo>
                  <a:cubicBezTo>
                    <a:pt x="30" y="78"/>
                    <a:pt x="31" y="77"/>
                    <a:pt x="32" y="78"/>
                  </a:cubicBezTo>
                  <a:cubicBezTo>
                    <a:pt x="34" y="78"/>
                    <a:pt x="35" y="79"/>
                    <a:pt x="35" y="80"/>
                  </a:cubicBezTo>
                  <a:cubicBezTo>
                    <a:pt x="35" y="82"/>
                    <a:pt x="33" y="83"/>
                    <a:pt x="32" y="83"/>
                  </a:cubicBezTo>
                  <a:moveTo>
                    <a:pt x="65" y="53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49" y="68"/>
                    <a:pt x="41" y="67"/>
                    <a:pt x="36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1" y="56"/>
                    <a:pt x="31" y="48"/>
                    <a:pt x="36" y="4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2" y="28"/>
                    <a:pt x="60" y="28"/>
                    <a:pt x="64" y="34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0" y="40"/>
                    <a:pt x="70" y="48"/>
                    <a:pt x="65" y="53"/>
                  </a:cubicBezTo>
                  <a:moveTo>
                    <a:pt x="72" y="29"/>
                  </a:moveTo>
                  <a:cubicBezTo>
                    <a:pt x="70" y="29"/>
                    <a:pt x="69" y="28"/>
                    <a:pt x="69" y="27"/>
                  </a:cubicBezTo>
                  <a:cubicBezTo>
                    <a:pt x="69" y="25"/>
                    <a:pt x="70" y="24"/>
                    <a:pt x="72" y="24"/>
                  </a:cubicBezTo>
                  <a:cubicBezTo>
                    <a:pt x="73" y="24"/>
                    <a:pt x="74" y="25"/>
                    <a:pt x="74" y="27"/>
                  </a:cubicBezTo>
                  <a:cubicBezTo>
                    <a:pt x="74" y="28"/>
                    <a:pt x="73" y="29"/>
                    <a:pt x="72" y="29"/>
                  </a:cubicBezTo>
                  <a:moveTo>
                    <a:pt x="72" y="19"/>
                  </a:moveTo>
                  <a:cubicBezTo>
                    <a:pt x="72" y="17"/>
                    <a:pt x="73" y="16"/>
                    <a:pt x="74" y="16"/>
                  </a:cubicBezTo>
                  <a:cubicBezTo>
                    <a:pt x="76" y="16"/>
                    <a:pt x="77" y="17"/>
                    <a:pt x="77" y="19"/>
                  </a:cubicBezTo>
                  <a:cubicBezTo>
                    <a:pt x="77" y="20"/>
                    <a:pt x="76" y="21"/>
                    <a:pt x="74" y="21"/>
                  </a:cubicBezTo>
                  <a:cubicBezTo>
                    <a:pt x="73" y="21"/>
                    <a:pt x="72" y="20"/>
                    <a:pt x="72" y="19"/>
                  </a:cubicBezTo>
                  <a:moveTo>
                    <a:pt x="79" y="36"/>
                  </a:moveTo>
                  <a:cubicBezTo>
                    <a:pt x="77" y="36"/>
                    <a:pt x="76" y="35"/>
                    <a:pt x="76" y="34"/>
                  </a:cubicBezTo>
                  <a:cubicBezTo>
                    <a:pt x="76" y="32"/>
                    <a:pt x="77" y="31"/>
                    <a:pt x="79" y="31"/>
                  </a:cubicBezTo>
                  <a:cubicBezTo>
                    <a:pt x="80" y="31"/>
                    <a:pt x="81" y="32"/>
                    <a:pt x="81" y="34"/>
                  </a:cubicBezTo>
                  <a:cubicBezTo>
                    <a:pt x="81" y="35"/>
                    <a:pt x="80" y="36"/>
                    <a:pt x="79" y="36"/>
                  </a:cubicBezTo>
                  <a:moveTo>
                    <a:pt x="81" y="28"/>
                  </a:moveTo>
                  <a:cubicBezTo>
                    <a:pt x="80" y="28"/>
                    <a:pt x="79" y="27"/>
                    <a:pt x="79" y="26"/>
                  </a:cubicBezTo>
                  <a:cubicBezTo>
                    <a:pt x="79" y="24"/>
                    <a:pt x="80" y="23"/>
                    <a:pt x="81" y="23"/>
                  </a:cubicBezTo>
                  <a:cubicBezTo>
                    <a:pt x="83" y="23"/>
                    <a:pt x="84" y="24"/>
                    <a:pt x="84" y="26"/>
                  </a:cubicBezTo>
                  <a:cubicBezTo>
                    <a:pt x="84" y="27"/>
                    <a:pt x="83" y="28"/>
                    <a:pt x="81" y="28"/>
                  </a:cubicBezTo>
                  <a:moveTo>
                    <a:pt x="83" y="19"/>
                  </a:moveTo>
                  <a:cubicBezTo>
                    <a:pt x="81" y="19"/>
                    <a:pt x="80" y="17"/>
                    <a:pt x="80" y="16"/>
                  </a:cubicBezTo>
                  <a:cubicBezTo>
                    <a:pt x="80" y="14"/>
                    <a:pt x="81" y="13"/>
                    <a:pt x="83" y="13"/>
                  </a:cubicBezTo>
                  <a:cubicBezTo>
                    <a:pt x="84" y="13"/>
                    <a:pt x="86" y="14"/>
                    <a:pt x="86" y="16"/>
                  </a:cubicBezTo>
                  <a:cubicBezTo>
                    <a:pt x="86" y="17"/>
                    <a:pt x="84" y="19"/>
                    <a:pt x="83" y="1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3">
        <p14:vortex dir="r"/>
      </p:transition>
    </mc:Choice>
    <mc:Fallback xmlns="">
      <p:transition spd="slow" advTm="12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24" grpId="0"/>
      <p:bldP spid="25" grpId="0"/>
      <p:bldP spid="46" grpId="0" animBg="1"/>
      <p:bldP spid="47" grpId="0" animBg="1"/>
      <p:bldP spid="48" grpId="0"/>
      <p:bldP spid="49" grpId="0"/>
      <p:bldP spid="50" grpId="0"/>
      <p:bldP spid="51" grpId="0"/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 19"/>
          <p:cNvSpPr/>
          <p:nvPr/>
        </p:nvSpPr>
        <p:spPr>
          <a:xfrm>
            <a:off x="697877" y="4441942"/>
            <a:ext cx="4977752" cy="1422729"/>
          </a:xfrm>
          <a:prstGeom prst="rect">
            <a:avLst/>
          </a:prstGeom>
          <a:solidFill>
            <a:srgbClr val="4C86AE">
              <a:alpha val="2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ectangle 3"/>
          <p:cNvSpPr/>
          <p:nvPr/>
        </p:nvSpPr>
        <p:spPr>
          <a:xfrm>
            <a:off x="697877" y="2815965"/>
            <a:ext cx="4977752" cy="1321107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22"/>
          <p:cNvSpPr>
            <a:spLocks noChangeAspect="1"/>
          </p:cNvSpPr>
          <p:nvPr/>
        </p:nvSpPr>
        <p:spPr>
          <a:xfrm>
            <a:off x="890898" y="2815967"/>
            <a:ext cx="552679" cy="609740"/>
          </a:xfrm>
          <a:prstGeom prst="roundRect">
            <a:avLst>
              <a:gd name="adj" fmla="val 0"/>
            </a:avLst>
          </a:prstGeom>
          <a:solidFill>
            <a:srgbClr val="4C86AE"/>
          </a:soli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Calibri" panose="020F0502020204030204"/>
              </a:rPr>
              <a:t>05</a:t>
            </a:r>
          </a:p>
        </p:txBody>
      </p:sp>
      <p:sp>
        <p:nvSpPr>
          <p:cNvPr id="14" name="Text Placeholder 5"/>
          <p:cNvSpPr txBox="1"/>
          <p:nvPr/>
        </p:nvSpPr>
        <p:spPr>
          <a:xfrm>
            <a:off x="1612158" y="3256430"/>
            <a:ext cx="3749912" cy="651461"/>
          </a:xfrm>
          <a:prstGeom prst="rect">
            <a:avLst/>
          </a:prstGeom>
        </p:spPr>
        <p:txBody>
          <a:bodyPr vert="horz" lIns="121917" tIns="60958" rIns="121917" bIns="60958" rtlCol="0">
            <a:noAutofit/>
          </a:bodyPr>
          <a:lstStyle>
            <a:lvl1pPr marL="0" indent="0" algn="l" defTabSz="1218565" rtl="0" eaLnBrk="1" latinLnBrk="0" hangingPunct="1">
              <a:spcBef>
                <a:spcPct val="20000"/>
              </a:spcBef>
              <a:buFontTx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600" indent="0" algn="l" defTabSz="1218565" rtl="0" eaLnBrk="1" latinLnBrk="0" hangingPunct="1">
              <a:spcBef>
                <a:spcPct val="20000"/>
              </a:spcBef>
              <a:buFontTx/>
              <a:buNone/>
              <a:defRPr sz="21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200" indent="0" algn="l" defTabSz="1218565" rtl="0" eaLnBrk="1" latinLnBrk="0" hangingPunct="1">
              <a:spcBef>
                <a:spcPct val="20000"/>
              </a:spcBef>
              <a:buFontTx/>
              <a:buNone/>
              <a:defRPr sz="1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indent="0" algn="l" defTabSz="1218565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400" indent="0" algn="l" defTabSz="1218565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500"/>
              </a:spcAft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您可以点击文字框输入您的描述说明，或者通过复制粘贴，在此录入上述图表的综合描述说明。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5" name="Text Placeholder 6"/>
          <p:cNvSpPr txBox="1"/>
          <p:nvPr/>
        </p:nvSpPr>
        <p:spPr>
          <a:xfrm>
            <a:off x="1108604" y="1701504"/>
            <a:ext cx="9656050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defTabSz="1218565">
              <a:lnSpc>
                <a:spcPct val="130000"/>
              </a:lnSpc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ym typeface="微软雅黑" panose="020B0503020204020204" charset="-122"/>
              </a:rPr>
              <a:t>您可以点击文字框输入您的描述说明，或者通过复制粘贴，在此录入上述图表的综合描述说明。您可以点击文字框输入您的描述说明，或者通过复制粘贴，在此录入上述图表的综合描述说明。</a:t>
            </a:r>
            <a:endParaRPr lang="en-US" altLang="zh-CN" dirty="0">
              <a:sym typeface="微软雅黑" panose="020B0503020204020204" charset="-122"/>
            </a:endParaRPr>
          </a:p>
          <a:p>
            <a:endParaRPr lang="en-US" altLang="zh-CN" dirty="0">
              <a:sym typeface="微软雅黑" panose="020B0503020204020204" charset="-122"/>
            </a:endParaRPr>
          </a:p>
        </p:txBody>
      </p:sp>
      <p:sp>
        <p:nvSpPr>
          <p:cNvPr id="16" name="Text Placeholder 7"/>
          <p:cNvSpPr txBox="1"/>
          <p:nvPr/>
        </p:nvSpPr>
        <p:spPr>
          <a:xfrm>
            <a:off x="1630630" y="2917589"/>
            <a:ext cx="2216438" cy="476361"/>
          </a:xfrm>
          <a:prstGeom prst="rect">
            <a:avLst/>
          </a:prstGeom>
        </p:spPr>
        <p:txBody>
          <a:bodyPr vert="horz" lIns="121917" tIns="60958" rIns="121917" bIns="60958" rtlCol="0">
            <a:noAutofit/>
          </a:bodyPr>
          <a:lstStyle>
            <a:lvl1pPr marL="0" indent="0" algn="l" defTabSz="1218565" rtl="0" eaLnBrk="1" latinLnBrk="0" hangingPunct="1">
              <a:spcBef>
                <a:spcPct val="20000"/>
              </a:spcBef>
              <a:buFontTx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" panose="020B0606030504020204" pitchFamily="34" charset="0"/>
                <a:cs typeface="Franklin Gothic Demi Cond" panose="020B0706030402020204" pitchFamily="34" charset="0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Calibri" panose="020F0502020204030204"/>
              </a:rPr>
              <a:t>单击此处添加标题</a:t>
            </a:r>
            <a:endParaRPr lang="en-US" altLang="zh-CN" sz="1400" b="1" dirty="0">
              <a:latin typeface="微软雅黑" panose="020B0503020204020204" charset="-122"/>
              <a:ea typeface="微软雅黑" panose="020B0503020204020204" charset="-122"/>
              <a:cs typeface="Calibri" panose="020F0502020204030204"/>
            </a:endParaRPr>
          </a:p>
        </p:txBody>
      </p:sp>
      <p:sp>
        <p:nvSpPr>
          <p:cNvPr id="17" name="Text Placeholder 8"/>
          <p:cNvSpPr txBox="1"/>
          <p:nvPr/>
        </p:nvSpPr>
        <p:spPr>
          <a:xfrm>
            <a:off x="1612158" y="4914164"/>
            <a:ext cx="3749912" cy="797243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>
            <a:lvl1pPr marL="0" indent="0" algn="l" defTabSz="1218565" rtl="0" eaLnBrk="1" latinLnBrk="0" hangingPunct="1">
              <a:spcBef>
                <a:spcPct val="20000"/>
              </a:spcBef>
              <a:buFontTx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600" indent="0" algn="l" defTabSz="1218565" rtl="0" eaLnBrk="1" latinLnBrk="0" hangingPunct="1">
              <a:spcBef>
                <a:spcPct val="20000"/>
              </a:spcBef>
              <a:buFontTx/>
              <a:buNone/>
              <a:defRPr sz="21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200" indent="0" algn="l" defTabSz="1218565" rtl="0" eaLnBrk="1" latinLnBrk="0" hangingPunct="1">
              <a:spcBef>
                <a:spcPct val="20000"/>
              </a:spcBef>
              <a:buFontTx/>
              <a:buNone/>
              <a:defRPr sz="1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800" indent="0" algn="l" defTabSz="1218565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400" indent="0" algn="l" defTabSz="1218565" rtl="0" eaLnBrk="1" latinLnBrk="0" hangingPunct="1">
              <a:spcBef>
                <a:spcPct val="20000"/>
              </a:spcBef>
              <a:buFontTx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500"/>
              </a:spcAft>
            </a:pPr>
            <a:r>
              <a:rPr lang="zh-CN" altLang="en-US" sz="12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您可以点击文字框输入您的描述说明，或者通过复制粘贴，在此录入上述图表的综合描述说明。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Text Placeholder 9"/>
          <p:cNvSpPr txBox="1"/>
          <p:nvPr/>
        </p:nvSpPr>
        <p:spPr>
          <a:xfrm>
            <a:off x="1612158" y="4575322"/>
            <a:ext cx="2438083" cy="476361"/>
          </a:xfrm>
          <a:prstGeom prst="rect">
            <a:avLst/>
          </a:prstGeom>
        </p:spPr>
        <p:txBody>
          <a:bodyPr vert="horz" lIns="121917" tIns="60958" rIns="121917" bIns="60958" rtlCol="0">
            <a:noAutofit/>
          </a:bodyPr>
          <a:lstStyle>
            <a:lvl1pPr marL="0" indent="0" algn="l" defTabSz="1218565" rtl="0" eaLnBrk="1" latinLnBrk="0" hangingPunct="1">
              <a:spcBef>
                <a:spcPct val="20000"/>
              </a:spcBef>
              <a:buFontTx/>
              <a:buNone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Open Sans" panose="020B0606030504020204" pitchFamily="34" charset="0"/>
                <a:cs typeface="Franklin Gothic Demi Cond" panose="020B0706030402020204" pitchFamily="34" charset="0"/>
              </a:defRPr>
            </a:lvl1pPr>
            <a:lvl2pPr marL="990600" indent="-3810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1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1218565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00" b="1">
                <a:latin typeface="微软雅黑" panose="020B0503020204020204" charset="-122"/>
                <a:ea typeface="微软雅黑" panose="020B0503020204020204" charset="-122"/>
                <a:cs typeface="Calibri" panose="020F0502020204030204"/>
              </a:rPr>
              <a:t>单击此处添加标题</a:t>
            </a:r>
            <a:endParaRPr lang="en-US" altLang="zh-CN" sz="1300" b="1" dirty="0">
              <a:latin typeface="微软雅黑" panose="020B0503020204020204" charset="-122"/>
              <a:ea typeface="微软雅黑" panose="020B0503020204020204" charset="-122"/>
              <a:cs typeface="Calibri" panose="020F0502020204030204"/>
            </a:endParaRPr>
          </a:p>
        </p:txBody>
      </p:sp>
      <p:sp>
        <p:nvSpPr>
          <p:cNvPr id="19" name="Text Placeholder 7"/>
          <p:cNvSpPr txBox="1"/>
          <p:nvPr/>
        </p:nvSpPr>
        <p:spPr>
          <a:xfrm>
            <a:off x="901052" y="3457463"/>
            <a:ext cx="542525" cy="273114"/>
          </a:xfrm>
          <a:prstGeom prst="rect">
            <a:avLst/>
          </a:prstGeom>
          <a:solidFill>
            <a:srgbClr val="4C86AE"/>
          </a:solidFill>
        </p:spPr>
        <p:txBody>
          <a:bodyPr vert="horz" lIns="121917" tIns="60958" rIns="121917" bIns="60958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300" kern="1200">
                <a:solidFill>
                  <a:srgbClr val="17375E"/>
                </a:solidFill>
                <a:latin typeface="Signika"/>
                <a:ea typeface="Open Sans" panose="020B0606030504020204" pitchFamily="34" charset="0"/>
                <a:cs typeface="Signika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2326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26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2326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rgbClr val="2326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</a:rPr>
              <a:t>标题</a:t>
            </a:r>
          </a:p>
        </p:txBody>
      </p:sp>
      <p:sp>
        <p:nvSpPr>
          <p:cNvPr id="20" name="Rounded Rectangle 20"/>
          <p:cNvSpPr>
            <a:spLocks noChangeAspect="1"/>
          </p:cNvSpPr>
          <p:nvPr/>
        </p:nvSpPr>
        <p:spPr>
          <a:xfrm>
            <a:off x="890898" y="4441944"/>
            <a:ext cx="552679" cy="609740"/>
          </a:xfrm>
          <a:prstGeom prst="roundRect">
            <a:avLst>
              <a:gd name="adj" fmla="val 0"/>
            </a:avLst>
          </a:prstGeom>
          <a:solidFill>
            <a:srgbClr val="4C86AE"/>
          </a:solid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12185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Calibri" panose="020F0502020204030204"/>
              </a:rPr>
              <a:t>05</a:t>
            </a:r>
          </a:p>
        </p:txBody>
      </p:sp>
      <p:sp>
        <p:nvSpPr>
          <p:cNvPr id="21" name="Text Placeholder 7"/>
          <p:cNvSpPr txBox="1"/>
          <p:nvPr/>
        </p:nvSpPr>
        <p:spPr>
          <a:xfrm>
            <a:off x="901052" y="5083440"/>
            <a:ext cx="542525" cy="273114"/>
          </a:xfrm>
          <a:prstGeom prst="rect">
            <a:avLst/>
          </a:prstGeom>
          <a:solidFill>
            <a:srgbClr val="4C86AE"/>
          </a:solidFill>
        </p:spPr>
        <p:txBody>
          <a:bodyPr vert="horz" lIns="121917" tIns="60958" rIns="121917" bIns="60958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300" kern="1200">
                <a:solidFill>
                  <a:srgbClr val="17375E"/>
                </a:solidFill>
                <a:latin typeface="Signika"/>
                <a:ea typeface="Open Sans" panose="020B0606030504020204" pitchFamily="34" charset="0"/>
                <a:cs typeface="Signika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23264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23264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rgbClr val="23264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rgbClr val="23264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9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/>
              </a:rPr>
              <a:t>标题</a:t>
            </a:r>
          </a:p>
        </p:txBody>
      </p:sp>
      <p:pic>
        <p:nvPicPr>
          <p:cNvPr id="22" name="图片占位符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048" y="2601750"/>
            <a:ext cx="4555596" cy="3416697"/>
          </a:xfrm>
          <a:prstGeom prst="roundRect">
            <a:avLst>
              <a:gd name="adj" fmla="val 0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5">
        <p14:vortex dir="r"/>
      </p:transition>
    </mc:Choice>
    <mc:Fallback xmlns="">
      <p:transition spd="slow" advTm="10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2" grpId="0" animBg="1"/>
      <p:bldP spid="13" grpId="0" animBg="1"/>
      <p:bldP spid="14" grpId="0" build="p"/>
      <p:bldP spid="15" grpId="0" build="p"/>
      <p:bldP spid="16" grpId="0" build="p"/>
      <p:bldP spid="17" grpId="0" build="p"/>
      <p:bldP spid="18" grpId="0" build="p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4"/>
          <p:cNvGrpSpPr/>
          <p:nvPr/>
        </p:nvGrpSpPr>
        <p:grpSpPr>
          <a:xfrm>
            <a:off x="1891181" y="1731088"/>
            <a:ext cx="2114289" cy="2926916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2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521600">
            <a:off x="3594469" y="2680187"/>
            <a:ext cx="281629" cy="281645"/>
            <a:chOff x="3765502" y="2110894"/>
            <a:chExt cx="403249" cy="403249"/>
          </a:xfrm>
        </p:grpSpPr>
        <p:sp>
          <p:nvSpPr>
            <p:cNvPr id="15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9"/>
          <p:cNvGrpSpPr/>
          <p:nvPr/>
        </p:nvGrpSpPr>
        <p:grpSpPr>
          <a:xfrm rot="10800000">
            <a:off x="6207805" y="3711318"/>
            <a:ext cx="147443" cy="577873"/>
            <a:chOff x="4514393" y="1036303"/>
            <a:chExt cx="115214" cy="1487365"/>
          </a:xfrm>
        </p:grpSpPr>
        <p:cxnSp>
          <p:nvCxnSpPr>
            <p:cNvPr id="18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3"/>
          <p:cNvGrpSpPr/>
          <p:nvPr/>
        </p:nvGrpSpPr>
        <p:grpSpPr>
          <a:xfrm rot="10800000">
            <a:off x="6207805" y="2889828"/>
            <a:ext cx="147443" cy="577873"/>
            <a:chOff x="4514393" y="1036303"/>
            <a:chExt cx="115214" cy="1487365"/>
          </a:xfrm>
        </p:grpSpPr>
        <p:cxnSp>
          <p:nvCxnSpPr>
            <p:cNvPr id="22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7"/>
          <p:cNvGrpSpPr/>
          <p:nvPr/>
        </p:nvGrpSpPr>
        <p:grpSpPr>
          <a:xfrm rot="10800000">
            <a:off x="6207805" y="1984698"/>
            <a:ext cx="147443" cy="577873"/>
            <a:chOff x="4514393" y="1036303"/>
            <a:chExt cx="115214" cy="1487365"/>
          </a:xfrm>
        </p:grpSpPr>
        <p:cxnSp>
          <p:nvCxnSpPr>
            <p:cNvPr id="26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32"/>
          <p:cNvCxnSpPr/>
          <p:nvPr/>
        </p:nvCxnSpPr>
        <p:spPr>
          <a:xfrm>
            <a:off x="4177716" y="2262138"/>
            <a:ext cx="2030105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33"/>
          <p:cNvCxnSpPr/>
          <p:nvPr/>
        </p:nvCxnSpPr>
        <p:spPr>
          <a:xfrm>
            <a:off x="4177448" y="2527656"/>
            <a:ext cx="2030379" cy="652036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4"/>
          <p:cNvCxnSpPr/>
          <p:nvPr/>
        </p:nvCxnSpPr>
        <p:spPr>
          <a:xfrm>
            <a:off x="4177716" y="2815663"/>
            <a:ext cx="2030105" cy="1193890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179"/>
          <p:cNvGrpSpPr/>
          <p:nvPr/>
        </p:nvGrpSpPr>
        <p:grpSpPr>
          <a:xfrm>
            <a:off x="6505946" y="1991216"/>
            <a:ext cx="205887" cy="526958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2" name="Freeform 96"/>
            <p:cNvSpPr/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259"/>
          <p:cNvGrpSpPr/>
          <p:nvPr/>
        </p:nvGrpSpPr>
        <p:grpSpPr>
          <a:xfrm>
            <a:off x="6475836" y="2863267"/>
            <a:ext cx="266149" cy="571412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45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99"/>
            <p:cNvSpPr/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79"/>
          <p:cNvGrpSpPr/>
          <p:nvPr/>
        </p:nvGrpSpPr>
        <p:grpSpPr>
          <a:xfrm>
            <a:off x="6537772" y="3839454"/>
            <a:ext cx="142220" cy="364007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48" name="Freeform 96"/>
            <p:cNvSpPr/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 dirty="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7975498" y="3776808"/>
            <a:ext cx="2967975" cy="7354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975498" y="1974102"/>
            <a:ext cx="2967975" cy="7354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975498" y="2875456"/>
            <a:ext cx="2967977" cy="7354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 Placeholder 3"/>
          <p:cNvSpPr txBox="1"/>
          <p:nvPr/>
        </p:nvSpPr>
        <p:spPr>
          <a:xfrm>
            <a:off x="6805496" y="1930535"/>
            <a:ext cx="872034" cy="62786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54" name="Text Placeholder 3"/>
          <p:cNvSpPr txBox="1"/>
          <p:nvPr/>
        </p:nvSpPr>
        <p:spPr>
          <a:xfrm>
            <a:off x="6830180" y="2812769"/>
            <a:ext cx="872034" cy="62786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5" name="Text Placeholder 3"/>
          <p:cNvSpPr txBox="1"/>
          <p:nvPr/>
        </p:nvSpPr>
        <p:spPr>
          <a:xfrm>
            <a:off x="6771380" y="3696043"/>
            <a:ext cx="872034" cy="627864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40435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56" name="Text Placeholder 3"/>
          <p:cNvSpPr txBox="1"/>
          <p:nvPr/>
        </p:nvSpPr>
        <p:spPr>
          <a:xfrm>
            <a:off x="2246088" y="5175185"/>
            <a:ext cx="431647" cy="46693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40435">
              <a:spcBef>
                <a:spcPct val="20000"/>
              </a:spcBef>
              <a:defRPr/>
            </a:pPr>
            <a:r>
              <a:rPr lang="en-US" sz="30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7" name="Text Placeholder 3"/>
          <p:cNvSpPr txBox="1"/>
          <p:nvPr/>
        </p:nvSpPr>
        <p:spPr>
          <a:xfrm>
            <a:off x="4924612" y="5175185"/>
            <a:ext cx="431647" cy="46693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40435">
              <a:spcBef>
                <a:spcPct val="20000"/>
              </a:spcBef>
              <a:defRPr/>
            </a:pPr>
            <a:r>
              <a:rPr lang="en-US" sz="30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8" name="Text Placeholder 3"/>
          <p:cNvSpPr txBox="1"/>
          <p:nvPr/>
        </p:nvSpPr>
        <p:spPr>
          <a:xfrm>
            <a:off x="7675620" y="5175185"/>
            <a:ext cx="431647" cy="46693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40435">
              <a:spcBef>
                <a:spcPct val="20000"/>
              </a:spcBef>
              <a:defRPr/>
            </a:pPr>
            <a:r>
              <a:rPr lang="en-US" sz="30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9" name="TextBox 29"/>
          <p:cNvSpPr txBox="1"/>
          <p:nvPr/>
        </p:nvSpPr>
        <p:spPr>
          <a:xfrm>
            <a:off x="2852277" y="5311546"/>
            <a:ext cx="1766013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60" name="TextBox 30"/>
          <p:cNvSpPr txBox="1"/>
          <p:nvPr/>
        </p:nvSpPr>
        <p:spPr>
          <a:xfrm>
            <a:off x="2852276" y="4854168"/>
            <a:ext cx="176601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/>
              <a:t>标题关键字</a:t>
            </a:r>
          </a:p>
        </p:txBody>
      </p:sp>
      <p:sp>
        <p:nvSpPr>
          <p:cNvPr id="61" name="TextBox 29"/>
          <p:cNvSpPr txBox="1"/>
          <p:nvPr/>
        </p:nvSpPr>
        <p:spPr>
          <a:xfrm>
            <a:off x="5549807" y="5299156"/>
            <a:ext cx="1766013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62" name="TextBox 30"/>
          <p:cNvSpPr txBox="1"/>
          <p:nvPr/>
        </p:nvSpPr>
        <p:spPr>
          <a:xfrm>
            <a:off x="5549806" y="4841777"/>
            <a:ext cx="176601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/>
              <a:t>标题关键字</a:t>
            </a:r>
          </a:p>
        </p:txBody>
      </p:sp>
      <p:sp>
        <p:nvSpPr>
          <p:cNvPr id="63" name="TextBox 29"/>
          <p:cNvSpPr txBox="1"/>
          <p:nvPr/>
        </p:nvSpPr>
        <p:spPr>
          <a:xfrm>
            <a:off x="8280777" y="5299156"/>
            <a:ext cx="1766013" cy="9002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</a:t>
            </a:r>
            <a:r>
              <a:rPr lang="en-US" altLang="zh-CN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64" name="TextBox 30"/>
          <p:cNvSpPr txBox="1"/>
          <p:nvPr/>
        </p:nvSpPr>
        <p:spPr>
          <a:xfrm>
            <a:off x="8280776" y="4841777"/>
            <a:ext cx="1766013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defRPr>
            </a:lvl1pPr>
          </a:lstStyle>
          <a:p>
            <a:r>
              <a:rPr lang="zh-CN" altLang="en-US" dirty="0"/>
              <a:t>标题关键字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8">
        <p14:vortex dir="r"/>
      </p:transition>
    </mc:Choice>
    <mc:Fallback xmlns="">
      <p:transition spd="slow" advTm="10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TextBox 6"/>
          <p:cNvSpPr txBox="1"/>
          <p:nvPr/>
        </p:nvSpPr>
        <p:spPr>
          <a:xfrm>
            <a:off x="799122" y="2078019"/>
            <a:ext cx="5854870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defTabSz="1218565">
              <a:lnSpc>
                <a:spcPct val="130000"/>
              </a:lnSpc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医学医疗医院工作总结汇报</a:t>
            </a:r>
            <a:r>
              <a:rPr lang="en-US" altLang="zh-CN" dirty="0"/>
              <a:t>PPT</a:t>
            </a:r>
            <a:r>
              <a:rPr lang="zh-CN" altLang="en-US" dirty="0"/>
              <a:t>模板，图片的修改方法是：在图片上右击，选择更改图片，这样不会丢失动画效果。</a:t>
            </a:r>
          </a:p>
        </p:txBody>
      </p:sp>
      <p:sp>
        <p:nvSpPr>
          <p:cNvPr id="12" name="TextBox 6"/>
          <p:cNvSpPr txBox="1"/>
          <p:nvPr/>
        </p:nvSpPr>
        <p:spPr>
          <a:xfrm>
            <a:off x="799122" y="3532357"/>
            <a:ext cx="5470946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defTabSz="1218565">
              <a:lnSpc>
                <a:spcPct val="130000"/>
              </a:lnSpc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医学医疗医院工作总结汇报</a:t>
            </a:r>
            <a:r>
              <a:rPr lang="en-US" altLang="zh-CN" dirty="0"/>
              <a:t>PPT</a:t>
            </a:r>
            <a:r>
              <a:rPr lang="zh-CN" altLang="en-US" dirty="0"/>
              <a:t>模板，图片的修改方法是：在图片上右击，选择更改图片，这样不会丢失动画效果。</a:t>
            </a:r>
          </a:p>
        </p:txBody>
      </p:sp>
      <p:sp>
        <p:nvSpPr>
          <p:cNvPr id="13" name="对角圆角矩形 12"/>
          <p:cNvSpPr/>
          <p:nvPr/>
        </p:nvSpPr>
        <p:spPr>
          <a:xfrm>
            <a:off x="895104" y="1597701"/>
            <a:ext cx="1900281" cy="508791"/>
          </a:xfrm>
          <a:prstGeom prst="round2DiagRect">
            <a:avLst>
              <a:gd name="adj1" fmla="val 30205"/>
              <a:gd name="adj2" fmla="val 0"/>
            </a:avLst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标题一</a:t>
            </a:r>
          </a:p>
        </p:txBody>
      </p:sp>
      <p:sp>
        <p:nvSpPr>
          <p:cNvPr id="14" name="对角圆角矩形 13"/>
          <p:cNvSpPr/>
          <p:nvPr/>
        </p:nvSpPr>
        <p:spPr>
          <a:xfrm>
            <a:off x="895104" y="3083948"/>
            <a:ext cx="1900281" cy="508791"/>
          </a:xfrm>
          <a:prstGeom prst="round2DiagRect">
            <a:avLst>
              <a:gd name="adj1" fmla="val 30205"/>
              <a:gd name="adj2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标题二</a:t>
            </a:r>
          </a:p>
        </p:txBody>
      </p:sp>
      <p:sp>
        <p:nvSpPr>
          <p:cNvPr id="15" name="对角圆角矩形 14"/>
          <p:cNvSpPr/>
          <p:nvPr/>
        </p:nvSpPr>
        <p:spPr>
          <a:xfrm>
            <a:off x="895104" y="4474350"/>
            <a:ext cx="1900281" cy="508791"/>
          </a:xfrm>
          <a:prstGeom prst="round2DiagRect">
            <a:avLst>
              <a:gd name="adj1" fmla="val 30205"/>
              <a:gd name="adj2" fmla="val 0"/>
            </a:avLst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9122" y="4967919"/>
            <a:ext cx="5854870" cy="6001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defTabSz="1218565">
              <a:lnSpc>
                <a:spcPct val="130000"/>
              </a:lnSpc>
              <a:defRPr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医学医疗医院工作总结汇报</a:t>
            </a:r>
            <a:r>
              <a:rPr lang="en-US" altLang="zh-CN" dirty="0"/>
              <a:t>PPT</a:t>
            </a:r>
            <a:r>
              <a:rPr lang="zh-CN" altLang="en-US" dirty="0"/>
              <a:t>模板，图片的修改方法是：在图片上右击，选择更改图片，这样不会丢失动画效果。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3944" y="2329446"/>
            <a:ext cx="3238448" cy="20715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2593">
            <a:off x="8297496" y="2959137"/>
            <a:ext cx="3179249" cy="21839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854817">
            <a:off x="7494770" y="4042405"/>
            <a:ext cx="2829043" cy="19227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6">
        <p14:vortex dir="r"/>
      </p:transition>
    </mc:Choice>
    <mc:Fallback xmlns="">
      <p:transition spd="slow" advTm="11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88889E-6 -2.22222E-6 L -0.07848 -0.26611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24" y="-13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2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250"/>
                            </p:stCondLst>
                            <p:childTnLst>
                              <p:par>
                                <p:cTn id="5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56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05556E-6 0 L -0.00625 -0.16028 " pathEditMode="relative" rAng="0" ptsTypes="AA">
                                      <p:cBhvr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8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7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750"/>
                            </p:stCondLst>
                            <p:childTnLst>
                              <p:par>
                                <p:cTn id="7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/>
      <p:bldP spid="12" grpId="0"/>
      <p:bldP spid="13" grpId="0" animBg="1"/>
      <p:bldP spid="14" grpId="0" animBg="1"/>
      <p:bldP spid="15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4"/>
          <p:cNvGrpSpPr/>
          <p:nvPr/>
        </p:nvGrpSpPr>
        <p:grpSpPr>
          <a:xfrm>
            <a:off x="972106" y="3348183"/>
            <a:ext cx="2201035" cy="1042406"/>
            <a:chOff x="965101" y="1975450"/>
            <a:chExt cx="1651278" cy="781382"/>
          </a:xfrm>
        </p:grpSpPr>
        <p:sp>
          <p:nvSpPr>
            <p:cNvPr id="12" name="TextBox 11"/>
            <p:cNvSpPr txBox="1"/>
            <p:nvPr/>
          </p:nvSpPr>
          <p:spPr>
            <a:xfrm>
              <a:off x="965101" y="1975450"/>
              <a:ext cx="1651278" cy="21917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218565"/>
              <a:r>
                <a:rPr lang="zh-CN" altLang="en-US" b="1" dirty="0">
                  <a:solidFill>
                    <a:srgbClr val="080808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点击输入标题文本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65102" y="2295167"/>
              <a:ext cx="1651277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defRPr/>
              </a:pPr>
              <a:r>
                <a:rPr lang="zh-CN" altLang="en-US" sz="13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图片的修改方法是：在图片上右击，选择更改图片，这样不会丢失动画效果。</a:t>
              </a:r>
            </a:p>
          </p:txBody>
        </p:sp>
      </p:grpSp>
      <p:sp>
        <p:nvSpPr>
          <p:cNvPr id="14" name="Oval 9"/>
          <p:cNvSpPr/>
          <p:nvPr/>
        </p:nvSpPr>
        <p:spPr>
          <a:xfrm>
            <a:off x="1360058" y="1792508"/>
            <a:ext cx="1425132" cy="1385497"/>
          </a:xfrm>
          <a:prstGeom prst="ellipse">
            <a:avLst/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3700" dirty="0"/>
          </a:p>
        </p:txBody>
      </p:sp>
      <p:sp>
        <p:nvSpPr>
          <p:cNvPr id="15" name="Rounded Rectangle 23"/>
          <p:cNvSpPr/>
          <p:nvPr/>
        </p:nvSpPr>
        <p:spPr>
          <a:xfrm>
            <a:off x="871477" y="5044720"/>
            <a:ext cx="2402295" cy="614807"/>
          </a:xfrm>
          <a:prstGeom prst="roundRect">
            <a:avLst/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rtl="1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Keyword</a:t>
            </a:r>
          </a:p>
        </p:txBody>
      </p:sp>
      <p:grpSp>
        <p:nvGrpSpPr>
          <p:cNvPr id="16" name="Group 28"/>
          <p:cNvGrpSpPr/>
          <p:nvPr/>
        </p:nvGrpSpPr>
        <p:grpSpPr>
          <a:xfrm>
            <a:off x="1734797" y="2044467"/>
            <a:ext cx="675655" cy="826756"/>
            <a:chOff x="4106863" y="2003425"/>
            <a:chExt cx="927100" cy="1133476"/>
          </a:xfrm>
          <a:solidFill>
            <a:schemeClr val="bg1"/>
          </a:solidFill>
        </p:grpSpPr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4106863" y="2484438"/>
              <a:ext cx="927100" cy="652463"/>
            </a:xfrm>
            <a:custGeom>
              <a:avLst/>
              <a:gdLst/>
              <a:ahLst/>
              <a:cxnLst>
                <a:cxn ang="0">
                  <a:pos x="20" y="172"/>
                </a:cxn>
                <a:cxn ang="0">
                  <a:pos x="224" y="172"/>
                </a:cxn>
                <a:cxn ang="0">
                  <a:pos x="244" y="153"/>
                </a:cxn>
                <a:cxn ang="0">
                  <a:pos x="244" y="20"/>
                </a:cxn>
                <a:cxn ang="0">
                  <a:pos x="224" y="0"/>
                </a:cxn>
                <a:cxn ang="0">
                  <a:pos x="195" y="0"/>
                </a:cxn>
                <a:cxn ang="0">
                  <a:pos x="195" y="40"/>
                </a:cxn>
                <a:cxn ang="0">
                  <a:pos x="215" y="66"/>
                </a:cxn>
                <a:cxn ang="0">
                  <a:pos x="215" y="88"/>
                </a:cxn>
                <a:cxn ang="0">
                  <a:pos x="199" y="88"/>
                </a:cxn>
                <a:cxn ang="0">
                  <a:pos x="199" y="66"/>
                </a:cxn>
                <a:cxn ang="0">
                  <a:pos x="187" y="54"/>
                </a:cxn>
                <a:cxn ang="0">
                  <a:pos x="175" y="66"/>
                </a:cxn>
                <a:cxn ang="0">
                  <a:pos x="175" y="88"/>
                </a:cxn>
                <a:cxn ang="0">
                  <a:pos x="159" y="88"/>
                </a:cxn>
                <a:cxn ang="0">
                  <a:pos x="159" y="66"/>
                </a:cxn>
                <a:cxn ang="0">
                  <a:pos x="179" y="40"/>
                </a:cxn>
                <a:cxn ang="0">
                  <a:pos x="179" y="1"/>
                </a:cxn>
                <a:cxn ang="0">
                  <a:pos x="122" y="25"/>
                </a:cxn>
                <a:cxn ang="0">
                  <a:pos x="67" y="3"/>
                </a:cxn>
                <a:cxn ang="0">
                  <a:pos x="67" y="46"/>
                </a:cxn>
                <a:cxn ang="0">
                  <a:pos x="85" y="70"/>
                </a:cxn>
                <a:cxn ang="0">
                  <a:pos x="59" y="96"/>
                </a:cxn>
                <a:cxn ang="0">
                  <a:pos x="33" y="70"/>
                </a:cxn>
                <a:cxn ang="0">
                  <a:pos x="51" y="46"/>
                </a:cxn>
                <a:cxn ang="0">
                  <a:pos x="51" y="0"/>
                </a:cxn>
                <a:cxn ang="0">
                  <a:pos x="20" y="0"/>
                </a:cxn>
                <a:cxn ang="0">
                  <a:pos x="0" y="20"/>
                </a:cxn>
                <a:cxn ang="0">
                  <a:pos x="0" y="153"/>
                </a:cxn>
                <a:cxn ang="0">
                  <a:pos x="20" y="172"/>
                </a:cxn>
                <a:cxn ang="0">
                  <a:pos x="20" y="172"/>
                </a:cxn>
                <a:cxn ang="0">
                  <a:pos x="20" y="172"/>
                </a:cxn>
              </a:cxnLst>
              <a:rect l="0" t="0" r="r" b="b"/>
              <a:pathLst>
                <a:path w="244" h="172">
                  <a:moveTo>
                    <a:pt x="20" y="172"/>
                  </a:moveTo>
                  <a:cubicBezTo>
                    <a:pt x="224" y="172"/>
                    <a:pt x="224" y="172"/>
                    <a:pt x="224" y="172"/>
                  </a:cubicBezTo>
                  <a:cubicBezTo>
                    <a:pt x="235" y="172"/>
                    <a:pt x="244" y="163"/>
                    <a:pt x="244" y="153"/>
                  </a:cubicBezTo>
                  <a:cubicBezTo>
                    <a:pt x="244" y="20"/>
                    <a:pt x="244" y="20"/>
                    <a:pt x="244" y="20"/>
                  </a:cubicBezTo>
                  <a:cubicBezTo>
                    <a:pt x="244" y="9"/>
                    <a:pt x="235" y="0"/>
                    <a:pt x="224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5" y="40"/>
                    <a:pt x="195" y="40"/>
                    <a:pt x="195" y="40"/>
                  </a:cubicBezTo>
                  <a:cubicBezTo>
                    <a:pt x="206" y="43"/>
                    <a:pt x="215" y="54"/>
                    <a:pt x="215" y="66"/>
                  </a:cubicBezTo>
                  <a:cubicBezTo>
                    <a:pt x="215" y="88"/>
                    <a:pt x="215" y="88"/>
                    <a:pt x="215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0"/>
                    <a:pt x="193" y="54"/>
                    <a:pt x="187" y="54"/>
                  </a:cubicBezTo>
                  <a:cubicBezTo>
                    <a:pt x="180" y="54"/>
                    <a:pt x="175" y="60"/>
                    <a:pt x="175" y="66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9" y="54"/>
                    <a:pt x="167" y="43"/>
                    <a:pt x="179" y="40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64" y="16"/>
                    <a:pt x="144" y="25"/>
                    <a:pt x="122" y="25"/>
                  </a:cubicBezTo>
                  <a:cubicBezTo>
                    <a:pt x="100" y="25"/>
                    <a:pt x="81" y="17"/>
                    <a:pt x="67" y="3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77" y="49"/>
                    <a:pt x="85" y="59"/>
                    <a:pt x="85" y="70"/>
                  </a:cubicBezTo>
                  <a:cubicBezTo>
                    <a:pt x="85" y="85"/>
                    <a:pt x="73" y="96"/>
                    <a:pt x="59" y="96"/>
                  </a:cubicBezTo>
                  <a:cubicBezTo>
                    <a:pt x="44" y="96"/>
                    <a:pt x="33" y="85"/>
                    <a:pt x="33" y="70"/>
                  </a:cubicBezTo>
                  <a:cubicBezTo>
                    <a:pt x="33" y="59"/>
                    <a:pt x="40" y="49"/>
                    <a:pt x="51" y="46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63"/>
                    <a:pt x="9" y="172"/>
                    <a:pt x="20" y="172"/>
                  </a:cubicBezTo>
                  <a:close/>
                  <a:moveTo>
                    <a:pt x="20" y="172"/>
                  </a:moveTo>
                  <a:cubicBezTo>
                    <a:pt x="20" y="172"/>
                    <a:pt x="20" y="172"/>
                    <a:pt x="20" y="17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6"/>
            <p:cNvSpPr>
              <a:spLocks noEditPoints="1"/>
            </p:cNvSpPr>
            <p:nvPr/>
          </p:nvSpPr>
          <p:spPr bwMode="auto">
            <a:xfrm>
              <a:off x="4300538" y="2003425"/>
              <a:ext cx="539750" cy="538163"/>
            </a:xfrm>
            <a:custGeom>
              <a:avLst/>
              <a:gdLst/>
              <a:ahLst/>
              <a:cxnLst>
                <a:cxn ang="0">
                  <a:pos x="22" y="123"/>
                </a:cxn>
                <a:cxn ang="0">
                  <a:pos x="27" y="127"/>
                </a:cxn>
                <a:cxn ang="0">
                  <a:pos x="71" y="142"/>
                </a:cxn>
                <a:cxn ang="0">
                  <a:pos x="114" y="127"/>
                </a:cxn>
                <a:cxn ang="0">
                  <a:pos x="120" y="123"/>
                </a:cxn>
                <a:cxn ang="0">
                  <a:pos x="124" y="118"/>
                </a:cxn>
                <a:cxn ang="0">
                  <a:pos x="142" y="71"/>
                </a:cxn>
                <a:cxn ang="0">
                  <a:pos x="71" y="0"/>
                </a:cxn>
                <a:cxn ang="0">
                  <a:pos x="0" y="71"/>
                </a:cxn>
                <a:cxn ang="0">
                  <a:pos x="17" y="118"/>
                </a:cxn>
                <a:cxn ang="0">
                  <a:pos x="22" y="123"/>
                </a:cxn>
                <a:cxn ang="0">
                  <a:pos x="22" y="123"/>
                </a:cxn>
                <a:cxn ang="0">
                  <a:pos x="22" y="123"/>
                </a:cxn>
              </a:cxnLst>
              <a:rect l="0" t="0" r="r" b="b"/>
              <a:pathLst>
                <a:path w="142" h="142">
                  <a:moveTo>
                    <a:pt x="22" y="123"/>
                  </a:moveTo>
                  <a:cubicBezTo>
                    <a:pt x="24" y="124"/>
                    <a:pt x="25" y="126"/>
                    <a:pt x="27" y="127"/>
                  </a:cubicBezTo>
                  <a:cubicBezTo>
                    <a:pt x="39" y="137"/>
                    <a:pt x="54" y="142"/>
                    <a:pt x="71" y="142"/>
                  </a:cubicBezTo>
                  <a:cubicBezTo>
                    <a:pt x="87" y="142"/>
                    <a:pt x="102" y="137"/>
                    <a:pt x="114" y="127"/>
                  </a:cubicBezTo>
                  <a:cubicBezTo>
                    <a:pt x="116" y="126"/>
                    <a:pt x="118" y="124"/>
                    <a:pt x="120" y="123"/>
                  </a:cubicBezTo>
                  <a:cubicBezTo>
                    <a:pt x="121" y="121"/>
                    <a:pt x="123" y="120"/>
                    <a:pt x="124" y="118"/>
                  </a:cubicBezTo>
                  <a:cubicBezTo>
                    <a:pt x="135" y="105"/>
                    <a:pt x="142" y="89"/>
                    <a:pt x="142" y="71"/>
                  </a:cubicBezTo>
                  <a:cubicBezTo>
                    <a:pt x="142" y="32"/>
                    <a:pt x="110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89"/>
                    <a:pt x="6" y="105"/>
                    <a:pt x="17" y="118"/>
                  </a:cubicBezTo>
                  <a:cubicBezTo>
                    <a:pt x="19" y="120"/>
                    <a:pt x="20" y="121"/>
                    <a:pt x="22" y="123"/>
                  </a:cubicBezTo>
                  <a:close/>
                  <a:moveTo>
                    <a:pt x="22" y="123"/>
                  </a:moveTo>
                  <a:cubicBezTo>
                    <a:pt x="22" y="123"/>
                    <a:pt x="22" y="123"/>
                    <a:pt x="22" y="1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4292601" y="2711450"/>
              <a:ext cx="76200" cy="7620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0" y="20"/>
                </a:cxn>
                <a:cxn ang="0">
                  <a:pos x="20" y="10"/>
                </a:cxn>
                <a:cxn ang="0">
                  <a:pos x="16" y="3"/>
                </a:cxn>
                <a:cxn ang="0">
                  <a:pos x="10" y="0"/>
                </a:cxn>
                <a:cxn ang="0">
                  <a:pos x="3" y="3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0"/>
                </a:cxn>
              </a:cxnLst>
              <a:rect l="0" t="0" r="r" b="b"/>
              <a:pathLst>
                <a:path w="20" h="20">
                  <a:moveTo>
                    <a:pt x="0" y="10"/>
                  </a:moveTo>
                  <a:cubicBezTo>
                    <a:pt x="0" y="16"/>
                    <a:pt x="4" y="20"/>
                    <a:pt x="10" y="20"/>
                  </a:cubicBezTo>
                  <a:cubicBezTo>
                    <a:pt x="15" y="20"/>
                    <a:pt x="20" y="16"/>
                    <a:pt x="20" y="10"/>
                  </a:cubicBezTo>
                  <a:cubicBezTo>
                    <a:pt x="20" y="7"/>
                    <a:pt x="18" y="5"/>
                    <a:pt x="16" y="3"/>
                  </a:cubicBezTo>
                  <a:cubicBezTo>
                    <a:pt x="14" y="1"/>
                    <a:pt x="12" y="0"/>
                    <a:pt x="10" y="0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1" y="5"/>
                    <a:pt x="0" y="7"/>
                    <a:pt x="0" y="10"/>
                  </a:cubicBezTo>
                  <a:close/>
                  <a:moveTo>
                    <a:pt x="0" y="10"/>
                  </a:moveTo>
                  <a:cubicBezTo>
                    <a:pt x="0" y="10"/>
                    <a:pt x="0" y="10"/>
                    <a:pt x="0" y="1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0" name="Group 30"/>
          <p:cNvGrpSpPr/>
          <p:nvPr/>
        </p:nvGrpSpPr>
        <p:grpSpPr>
          <a:xfrm>
            <a:off x="3660840" y="3348183"/>
            <a:ext cx="2201035" cy="1016992"/>
            <a:chOff x="965101" y="1975450"/>
            <a:chExt cx="1651278" cy="762332"/>
          </a:xfrm>
        </p:grpSpPr>
        <p:sp>
          <p:nvSpPr>
            <p:cNvPr id="21" name="TextBox 20"/>
            <p:cNvSpPr txBox="1"/>
            <p:nvPr/>
          </p:nvSpPr>
          <p:spPr>
            <a:xfrm>
              <a:off x="965101" y="1975450"/>
              <a:ext cx="1651278" cy="21917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218565"/>
              <a:r>
                <a:rPr lang="zh-CN" altLang="en-US" b="1" dirty="0">
                  <a:solidFill>
                    <a:srgbClr val="080808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点击输入标题文本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65102" y="2276117"/>
              <a:ext cx="1651277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defRPr/>
              </a:pPr>
              <a:r>
                <a:rPr lang="zh-CN" altLang="en-US" sz="13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图片的修改方法是：在图片上右击，选择更改图片，这样不会丢失动画效果。</a:t>
              </a:r>
            </a:p>
          </p:txBody>
        </p:sp>
      </p:grpSp>
      <p:sp>
        <p:nvSpPr>
          <p:cNvPr id="23" name="Oval 33"/>
          <p:cNvSpPr/>
          <p:nvPr/>
        </p:nvSpPr>
        <p:spPr>
          <a:xfrm>
            <a:off x="4048791" y="1792508"/>
            <a:ext cx="1425132" cy="1385497"/>
          </a:xfrm>
          <a:prstGeom prst="ellipse">
            <a:avLst/>
          </a:prstGeom>
          <a:solidFill>
            <a:srgbClr val="52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3700" dirty="0"/>
          </a:p>
        </p:txBody>
      </p:sp>
      <p:sp>
        <p:nvSpPr>
          <p:cNvPr id="24" name="Rounded Rectangle 34"/>
          <p:cNvSpPr/>
          <p:nvPr/>
        </p:nvSpPr>
        <p:spPr>
          <a:xfrm>
            <a:off x="3560211" y="5044720"/>
            <a:ext cx="2402295" cy="614807"/>
          </a:xfrm>
          <a:prstGeom prst="roundRect">
            <a:avLst/>
          </a:prstGeom>
          <a:solidFill>
            <a:srgbClr val="52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rtl="1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Keyword</a:t>
            </a:r>
          </a:p>
        </p:txBody>
      </p:sp>
      <p:sp>
        <p:nvSpPr>
          <p:cNvPr id="25" name="Freeform 11"/>
          <p:cNvSpPr>
            <a:spLocks noEditPoints="1"/>
          </p:cNvSpPr>
          <p:nvPr/>
        </p:nvSpPr>
        <p:spPr bwMode="auto">
          <a:xfrm>
            <a:off x="4413593" y="2098741"/>
            <a:ext cx="712981" cy="731348"/>
          </a:xfrm>
          <a:custGeom>
            <a:avLst/>
            <a:gdLst/>
            <a:ahLst/>
            <a:cxnLst>
              <a:cxn ang="0">
                <a:pos x="16" y="0"/>
              </a:cxn>
              <a:cxn ang="0">
                <a:pos x="0" y="16"/>
              </a:cxn>
              <a:cxn ang="0">
                <a:pos x="0" y="86"/>
              </a:cxn>
              <a:cxn ang="0">
                <a:pos x="16" y="102"/>
              </a:cxn>
              <a:cxn ang="0">
                <a:pos x="83" y="102"/>
              </a:cxn>
              <a:cxn ang="0">
                <a:pos x="99" y="86"/>
              </a:cxn>
              <a:cxn ang="0">
                <a:pos x="99" y="16"/>
              </a:cxn>
              <a:cxn ang="0">
                <a:pos x="83" y="0"/>
              </a:cxn>
              <a:cxn ang="0">
                <a:pos x="16" y="0"/>
              </a:cxn>
              <a:cxn ang="0">
                <a:pos x="72" y="75"/>
              </a:cxn>
              <a:cxn ang="0">
                <a:pos x="68" y="79"/>
              </a:cxn>
              <a:cxn ang="0">
                <a:pos x="64" y="79"/>
              </a:cxn>
              <a:cxn ang="0">
                <a:pos x="60" y="75"/>
              </a:cxn>
              <a:cxn ang="0">
                <a:pos x="60" y="56"/>
              </a:cxn>
              <a:cxn ang="0">
                <a:pos x="39" y="56"/>
              </a:cxn>
              <a:cxn ang="0">
                <a:pos x="39" y="75"/>
              </a:cxn>
              <a:cxn ang="0">
                <a:pos x="35" y="79"/>
              </a:cxn>
              <a:cxn ang="0">
                <a:pos x="31" y="79"/>
              </a:cxn>
              <a:cxn ang="0">
                <a:pos x="27" y="75"/>
              </a:cxn>
              <a:cxn ang="0">
                <a:pos x="27" y="27"/>
              </a:cxn>
              <a:cxn ang="0">
                <a:pos x="31" y="23"/>
              </a:cxn>
              <a:cxn ang="0">
                <a:pos x="35" y="23"/>
              </a:cxn>
              <a:cxn ang="0">
                <a:pos x="39" y="27"/>
              </a:cxn>
              <a:cxn ang="0">
                <a:pos x="39" y="45"/>
              </a:cxn>
              <a:cxn ang="0">
                <a:pos x="60" y="45"/>
              </a:cxn>
              <a:cxn ang="0">
                <a:pos x="60" y="27"/>
              </a:cxn>
              <a:cxn ang="0">
                <a:pos x="64" y="23"/>
              </a:cxn>
              <a:cxn ang="0">
                <a:pos x="68" y="23"/>
              </a:cxn>
              <a:cxn ang="0">
                <a:pos x="72" y="27"/>
              </a:cxn>
              <a:cxn ang="0">
                <a:pos x="72" y="75"/>
              </a:cxn>
              <a:cxn ang="0">
                <a:pos x="72" y="75"/>
              </a:cxn>
              <a:cxn ang="0">
                <a:pos x="72" y="75"/>
              </a:cxn>
            </a:cxnLst>
            <a:rect l="0" t="0" r="r" b="b"/>
            <a:pathLst>
              <a:path w="99" h="102">
                <a:moveTo>
                  <a:pt x="16" y="0"/>
                </a:moveTo>
                <a:cubicBezTo>
                  <a:pt x="7" y="0"/>
                  <a:pt x="0" y="7"/>
                  <a:pt x="0" y="1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5"/>
                  <a:pt x="7" y="102"/>
                  <a:pt x="16" y="102"/>
                </a:cubicBezTo>
                <a:cubicBezTo>
                  <a:pt x="83" y="102"/>
                  <a:pt x="83" y="102"/>
                  <a:pt x="83" y="102"/>
                </a:cubicBezTo>
                <a:cubicBezTo>
                  <a:pt x="92" y="102"/>
                  <a:pt x="99" y="95"/>
                  <a:pt x="99" y="86"/>
                </a:cubicBezTo>
                <a:cubicBezTo>
                  <a:pt x="99" y="16"/>
                  <a:pt x="99" y="16"/>
                  <a:pt x="99" y="16"/>
                </a:cubicBezTo>
                <a:cubicBezTo>
                  <a:pt x="99" y="7"/>
                  <a:pt x="92" y="0"/>
                  <a:pt x="83" y="0"/>
                </a:cubicBezTo>
                <a:lnTo>
                  <a:pt x="16" y="0"/>
                </a:lnTo>
                <a:close/>
                <a:moveTo>
                  <a:pt x="72" y="75"/>
                </a:moveTo>
                <a:cubicBezTo>
                  <a:pt x="72" y="77"/>
                  <a:pt x="71" y="79"/>
                  <a:pt x="68" y="79"/>
                </a:cubicBezTo>
                <a:cubicBezTo>
                  <a:pt x="64" y="79"/>
                  <a:pt x="64" y="79"/>
                  <a:pt x="64" y="79"/>
                </a:cubicBezTo>
                <a:cubicBezTo>
                  <a:pt x="62" y="79"/>
                  <a:pt x="60" y="77"/>
                  <a:pt x="60" y="75"/>
                </a:cubicBezTo>
                <a:cubicBezTo>
                  <a:pt x="60" y="56"/>
                  <a:pt x="60" y="56"/>
                  <a:pt x="60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75"/>
                  <a:pt x="39" y="75"/>
                  <a:pt x="39" y="75"/>
                </a:cubicBezTo>
                <a:cubicBezTo>
                  <a:pt x="39" y="77"/>
                  <a:pt x="37" y="79"/>
                  <a:pt x="35" y="79"/>
                </a:cubicBezTo>
                <a:cubicBezTo>
                  <a:pt x="31" y="79"/>
                  <a:pt x="31" y="79"/>
                  <a:pt x="31" y="79"/>
                </a:cubicBezTo>
                <a:cubicBezTo>
                  <a:pt x="29" y="79"/>
                  <a:pt x="27" y="77"/>
                  <a:pt x="27" y="75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25"/>
                  <a:pt x="29" y="23"/>
                  <a:pt x="31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7" y="23"/>
                  <a:pt x="39" y="25"/>
                  <a:pt x="39" y="27"/>
                </a:cubicBezTo>
                <a:cubicBezTo>
                  <a:pt x="39" y="45"/>
                  <a:pt x="39" y="45"/>
                  <a:pt x="39" y="45"/>
                </a:cubicBezTo>
                <a:cubicBezTo>
                  <a:pt x="60" y="45"/>
                  <a:pt x="60" y="45"/>
                  <a:pt x="60" y="45"/>
                </a:cubicBezTo>
                <a:cubicBezTo>
                  <a:pt x="60" y="27"/>
                  <a:pt x="60" y="27"/>
                  <a:pt x="60" y="27"/>
                </a:cubicBezTo>
                <a:cubicBezTo>
                  <a:pt x="60" y="25"/>
                  <a:pt x="62" y="23"/>
                  <a:pt x="64" y="23"/>
                </a:cubicBezTo>
                <a:cubicBezTo>
                  <a:pt x="68" y="23"/>
                  <a:pt x="68" y="23"/>
                  <a:pt x="68" y="23"/>
                </a:cubicBezTo>
                <a:cubicBezTo>
                  <a:pt x="71" y="23"/>
                  <a:pt x="72" y="25"/>
                  <a:pt x="72" y="27"/>
                </a:cubicBezTo>
                <a:cubicBezTo>
                  <a:pt x="72" y="75"/>
                  <a:pt x="72" y="75"/>
                  <a:pt x="72" y="75"/>
                </a:cubicBezTo>
                <a:close/>
                <a:moveTo>
                  <a:pt x="72" y="75"/>
                </a:moveTo>
                <a:cubicBezTo>
                  <a:pt x="72" y="75"/>
                  <a:pt x="72" y="75"/>
                  <a:pt x="72" y="7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/>
          </a:p>
        </p:txBody>
      </p:sp>
      <p:grpSp>
        <p:nvGrpSpPr>
          <p:cNvPr id="26" name="Group 44"/>
          <p:cNvGrpSpPr/>
          <p:nvPr/>
        </p:nvGrpSpPr>
        <p:grpSpPr>
          <a:xfrm>
            <a:off x="6326342" y="3348184"/>
            <a:ext cx="2201035" cy="1004285"/>
            <a:chOff x="965101" y="1975450"/>
            <a:chExt cx="1651278" cy="752807"/>
          </a:xfrm>
        </p:grpSpPr>
        <p:sp>
          <p:nvSpPr>
            <p:cNvPr id="27" name="TextBox 26"/>
            <p:cNvSpPr txBox="1"/>
            <p:nvPr/>
          </p:nvSpPr>
          <p:spPr>
            <a:xfrm>
              <a:off x="965101" y="1975450"/>
              <a:ext cx="1651278" cy="21917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218565"/>
              <a:r>
                <a:rPr lang="zh-CN" altLang="en-US" b="1" dirty="0">
                  <a:solidFill>
                    <a:srgbClr val="080808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点击输入标题文本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65102" y="2266592"/>
              <a:ext cx="1651277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defRPr/>
              </a:pPr>
              <a:r>
                <a:rPr lang="zh-CN" altLang="en-US" sz="13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图片的修改方法是：在图片上右击，选择更改图片，这样不会丢失动画效果。</a:t>
              </a:r>
            </a:p>
          </p:txBody>
        </p:sp>
      </p:grpSp>
      <p:sp>
        <p:nvSpPr>
          <p:cNvPr id="29" name="Oval 47"/>
          <p:cNvSpPr/>
          <p:nvPr/>
        </p:nvSpPr>
        <p:spPr>
          <a:xfrm>
            <a:off x="6714293" y="1792508"/>
            <a:ext cx="1425132" cy="1385497"/>
          </a:xfrm>
          <a:prstGeom prst="ellipse">
            <a:avLst/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3700" dirty="0"/>
          </a:p>
        </p:txBody>
      </p:sp>
      <p:sp>
        <p:nvSpPr>
          <p:cNvPr id="30" name="Rounded Rectangle 48"/>
          <p:cNvSpPr/>
          <p:nvPr/>
        </p:nvSpPr>
        <p:spPr>
          <a:xfrm>
            <a:off x="6225713" y="5044720"/>
            <a:ext cx="2402295" cy="614807"/>
          </a:xfrm>
          <a:prstGeom prst="roundRect">
            <a:avLst/>
          </a:prstGeom>
          <a:solidFill>
            <a:srgbClr val="4C86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rtl="1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Keyword</a:t>
            </a:r>
          </a:p>
        </p:txBody>
      </p:sp>
      <p:sp>
        <p:nvSpPr>
          <p:cNvPr id="31" name="Freeform 15"/>
          <p:cNvSpPr>
            <a:spLocks noEditPoints="1"/>
          </p:cNvSpPr>
          <p:nvPr/>
        </p:nvSpPr>
        <p:spPr bwMode="auto">
          <a:xfrm>
            <a:off x="7078826" y="2092401"/>
            <a:ext cx="713250" cy="710276"/>
          </a:xfrm>
          <a:custGeom>
            <a:avLst/>
            <a:gdLst/>
            <a:ahLst/>
            <a:cxnLst>
              <a:cxn ang="0">
                <a:pos x="165" y="147"/>
              </a:cxn>
              <a:cxn ang="0">
                <a:pos x="165" y="14"/>
              </a:cxn>
              <a:cxn ang="0">
                <a:pos x="148" y="0"/>
              </a:cxn>
              <a:cxn ang="0">
                <a:pos x="18" y="0"/>
              </a:cxn>
              <a:cxn ang="0">
                <a:pos x="0" y="15"/>
              </a:cxn>
              <a:cxn ang="0">
                <a:pos x="0" y="145"/>
              </a:cxn>
              <a:cxn ang="0">
                <a:pos x="16" y="165"/>
              </a:cxn>
              <a:cxn ang="0">
                <a:pos x="149" y="165"/>
              </a:cxn>
              <a:cxn ang="0">
                <a:pos x="165" y="147"/>
              </a:cxn>
              <a:cxn ang="0">
                <a:pos x="38" y="22"/>
              </a:cxn>
              <a:cxn ang="0">
                <a:pos x="46" y="16"/>
              </a:cxn>
              <a:cxn ang="0">
                <a:pos x="51" y="15"/>
              </a:cxn>
              <a:cxn ang="0">
                <a:pos x="55" y="17"/>
              </a:cxn>
              <a:cxn ang="0">
                <a:pos x="57" y="20"/>
              </a:cxn>
              <a:cxn ang="0">
                <a:pos x="39" y="34"/>
              </a:cxn>
              <a:cxn ang="0">
                <a:pos x="36" y="31"/>
              </a:cxn>
              <a:cxn ang="0">
                <a:pos x="38" y="22"/>
              </a:cxn>
              <a:cxn ang="0">
                <a:pos x="120" y="150"/>
              </a:cxn>
              <a:cxn ang="0">
                <a:pos x="116" y="153"/>
              </a:cxn>
              <a:cxn ang="0">
                <a:pos x="37" y="153"/>
              </a:cxn>
              <a:cxn ang="0">
                <a:pos x="34" y="150"/>
              </a:cxn>
              <a:cxn ang="0">
                <a:pos x="34" y="138"/>
              </a:cxn>
              <a:cxn ang="0">
                <a:pos x="37" y="135"/>
              </a:cxn>
              <a:cxn ang="0">
                <a:pos x="41" y="135"/>
              </a:cxn>
              <a:cxn ang="0">
                <a:pos x="43" y="132"/>
              </a:cxn>
              <a:cxn ang="0">
                <a:pos x="61" y="73"/>
              </a:cxn>
              <a:cxn ang="0">
                <a:pos x="63" y="68"/>
              </a:cxn>
              <a:cxn ang="0">
                <a:pos x="45" y="41"/>
              </a:cxn>
              <a:cxn ang="0">
                <a:pos x="63" y="27"/>
              </a:cxn>
              <a:cxn ang="0">
                <a:pos x="104" y="82"/>
              </a:cxn>
              <a:cxn ang="0">
                <a:pos x="98" y="86"/>
              </a:cxn>
              <a:cxn ang="0">
                <a:pos x="103" y="92"/>
              </a:cxn>
              <a:cxn ang="0">
                <a:pos x="104" y="95"/>
              </a:cxn>
              <a:cxn ang="0">
                <a:pos x="102" y="98"/>
              </a:cxn>
              <a:cxn ang="0">
                <a:pos x="101" y="99"/>
              </a:cxn>
              <a:cxn ang="0">
                <a:pos x="95" y="99"/>
              </a:cxn>
              <a:cxn ang="0">
                <a:pos x="90" y="92"/>
              </a:cxn>
              <a:cxn ang="0">
                <a:pos x="83" y="97"/>
              </a:cxn>
              <a:cxn ang="0">
                <a:pos x="74" y="84"/>
              </a:cxn>
              <a:cxn ang="0">
                <a:pos x="68" y="83"/>
              </a:cxn>
              <a:cxn ang="0">
                <a:pos x="48" y="111"/>
              </a:cxn>
              <a:cxn ang="0">
                <a:pos x="116" y="134"/>
              </a:cxn>
              <a:cxn ang="0">
                <a:pos x="120" y="138"/>
              </a:cxn>
              <a:cxn ang="0">
                <a:pos x="120" y="150"/>
              </a:cxn>
              <a:cxn ang="0">
                <a:pos x="113" y="115"/>
              </a:cxn>
              <a:cxn ang="0">
                <a:pos x="90" y="122"/>
              </a:cxn>
              <a:cxn ang="0">
                <a:pos x="105" y="104"/>
              </a:cxn>
              <a:cxn ang="0">
                <a:pos x="128" y="96"/>
              </a:cxn>
              <a:cxn ang="0">
                <a:pos x="113" y="115"/>
              </a:cxn>
              <a:cxn ang="0">
                <a:pos x="113" y="115"/>
              </a:cxn>
              <a:cxn ang="0">
                <a:pos x="113" y="115"/>
              </a:cxn>
            </a:cxnLst>
            <a:rect l="0" t="0" r="r" b="b"/>
            <a:pathLst>
              <a:path w="166" h="165">
                <a:moveTo>
                  <a:pt x="165" y="147"/>
                </a:moveTo>
                <a:cubicBezTo>
                  <a:pt x="165" y="14"/>
                  <a:pt x="165" y="14"/>
                  <a:pt x="165" y="14"/>
                </a:cubicBezTo>
                <a:cubicBezTo>
                  <a:pt x="165" y="7"/>
                  <a:pt x="165" y="0"/>
                  <a:pt x="148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7" y="0"/>
                  <a:pt x="0" y="0"/>
                  <a:pt x="0" y="1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64"/>
                  <a:pt x="1" y="165"/>
                  <a:pt x="16" y="165"/>
                </a:cubicBezTo>
                <a:cubicBezTo>
                  <a:pt x="149" y="165"/>
                  <a:pt x="149" y="165"/>
                  <a:pt x="149" y="165"/>
                </a:cubicBezTo>
                <a:cubicBezTo>
                  <a:pt x="166" y="165"/>
                  <a:pt x="165" y="163"/>
                  <a:pt x="165" y="147"/>
                </a:cubicBezTo>
                <a:close/>
                <a:moveTo>
                  <a:pt x="38" y="22"/>
                </a:moveTo>
                <a:cubicBezTo>
                  <a:pt x="46" y="16"/>
                  <a:pt x="46" y="16"/>
                  <a:pt x="46" y="16"/>
                </a:cubicBezTo>
                <a:cubicBezTo>
                  <a:pt x="47" y="15"/>
                  <a:pt x="49" y="14"/>
                  <a:pt x="51" y="15"/>
                </a:cubicBezTo>
                <a:cubicBezTo>
                  <a:pt x="52" y="15"/>
                  <a:pt x="54" y="16"/>
                  <a:pt x="55" y="17"/>
                </a:cubicBezTo>
                <a:cubicBezTo>
                  <a:pt x="57" y="20"/>
                  <a:pt x="57" y="20"/>
                  <a:pt x="57" y="20"/>
                </a:cubicBezTo>
                <a:cubicBezTo>
                  <a:pt x="39" y="34"/>
                  <a:pt x="39" y="34"/>
                  <a:pt x="39" y="34"/>
                </a:cubicBezTo>
                <a:cubicBezTo>
                  <a:pt x="36" y="31"/>
                  <a:pt x="36" y="31"/>
                  <a:pt x="36" y="31"/>
                </a:cubicBezTo>
                <a:cubicBezTo>
                  <a:pt x="34" y="28"/>
                  <a:pt x="35" y="24"/>
                  <a:pt x="38" y="22"/>
                </a:cubicBezTo>
                <a:close/>
                <a:moveTo>
                  <a:pt x="120" y="150"/>
                </a:moveTo>
                <a:cubicBezTo>
                  <a:pt x="120" y="152"/>
                  <a:pt x="118" y="153"/>
                  <a:pt x="116" y="153"/>
                </a:cubicBezTo>
                <a:cubicBezTo>
                  <a:pt x="37" y="153"/>
                  <a:pt x="37" y="153"/>
                  <a:pt x="37" y="153"/>
                </a:cubicBezTo>
                <a:cubicBezTo>
                  <a:pt x="35" y="153"/>
                  <a:pt x="34" y="152"/>
                  <a:pt x="34" y="150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6"/>
                  <a:pt x="35" y="135"/>
                  <a:pt x="37" y="135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3" y="135"/>
                  <a:pt x="44" y="133"/>
                  <a:pt x="43" y="132"/>
                </a:cubicBezTo>
                <a:cubicBezTo>
                  <a:pt x="31" y="113"/>
                  <a:pt x="41" y="80"/>
                  <a:pt x="61" y="73"/>
                </a:cubicBezTo>
                <a:cubicBezTo>
                  <a:pt x="63" y="72"/>
                  <a:pt x="64" y="70"/>
                  <a:pt x="63" y="68"/>
                </a:cubicBezTo>
                <a:cubicBezTo>
                  <a:pt x="57" y="59"/>
                  <a:pt x="51" y="50"/>
                  <a:pt x="45" y="41"/>
                </a:cubicBezTo>
                <a:cubicBezTo>
                  <a:pt x="63" y="27"/>
                  <a:pt x="63" y="27"/>
                  <a:pt x="63" y="27"/>
                </a:cubicBezTo>
                <a:cubicBezTo>
                  <a:pt x="77" y="47"/>
                  <a:pt x="102" y="78"/>
                  <a:pt x="104" y="82"/>
                </a:cubicBezTo>
                <a:cubicBezTo>
                  <a:pt x="98" y="86"/>
                  <a:pt x="98" y="86"/>
                  <a:pt x="98" y="86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4" y="93"/>
                  <a:pt x="104" y="94"/>
                  <a:pt x="104" y="95"/>
                </a:cubicBezTo>
                <a:cubicBezTo>
                  <a:pt x="104" y="96"/>
                  <a:pt x="103" y="97"/>
                  <a:pt x="102" y="98"/>
                </a:cubicBezTo>
                <a:cubicBezTo>
                  <a:pt x="101" y="99"/>
                  <a:pt x="101" y="99"/>
                  <a:pt x="101" y="99"/>
                </a:cubicBezTo>
                <a:cubicBezTo>
                  <a:pt x="99" y="101"/>
                  <a:pt x="96" y="100"/>
                  <a:pt x="95" y="99"/>
                </a:cubicBezTo>
                <a:cubicBezTo>
                  <a:pt x="90" y="92"/>
                  <a:pt x="90" y="92"/>
                  <a:pt x="90" y="92"/>
                </a:cubicBezTo>
                <a:cubicBezTo>
                  <a:pt x="83" y="97"/>
                  <a:pt x="83" y="97"/>
                  <a:pt x="83" y="97"/>
                </a:cubicBezTo>
                <a:cubicBezTo>
                  <a:pt x="81" y="94"/>
                  <a:pt x="77" y="89"/>
                  <a:pt x="74" y="84"/>
                </a:cubicBezTo>
                <a:cubicBezTo>
                  <a:pt x="72" y="83"/>
                  <a:pt x="70" y="82"/>
                  <a:pt x="68" y="83"/>
                </a:cubicBezTo>
                <a:cubicBezTo>
                  <a:pt x="56" y="88"/>
                  <a:pt x="48" y="100"/>
                  <a:pt x="48" y="111"/>
                </a:cubicBezTo>
                <a:cubicBezTo>
                  <a:pt x="49" y="139"/>
                  <a:pt x="83" y="135"/>
                  <a:pt x="116" y="134"/>
                </a:cubicBezTo>
                <a:cubicBezTo>
                  <a:pt x="118" y="134"/>
                  <a:pt x="120" y="136"/>
                  <a:pt x="120" y="138"/>
                </a:cubicBezTo>
                <a:lnTo>
                  <a:pt x="120" y="150"/>
                </a:lnTo>
                <a:close/>
                <a:moveTo>
                  <a:pt x="113" y="115"/>
                </a:moveTo>
                <a:cubicBezTo>
                  <a:pt x="102" y="122"/>
                  <a:pt x="92" y="125"/>
                  <a:pt x="90" y="122"/>
                </a:cubicBezTo>
                <a:cubicBezTo>
                  <a:pt x="88" y="120"/>
                  <a:pt x="95" y="111"/>
                  <a:pt x="105" y="104"/>
                </a:cubicBezTo>
                <a:cubicBezTo>
                  <a:pt x="116" y="97"/>
                  <a:pt x="126" y="93"/>
                  <a:pt x="128" y="96"/>
                </a:cubicBezTo>
                <a:cubicBezTo>
                  <a:pt x="130" y="99"/>
                  <a:pt x="123" y="107"/>
                  <a:pt x="113" y="115"/>
                </a:cubicBezTo>
                <a:close/>
                <a:moveTo>
                  <a:pt x="113" y="115"/>
                </a:moveTo>
                <a:cubicBezTo>
                  <a:pt x="113" y="115"/>
                  <a:pt x="113" y="115"/>
                  <a:pt x="113" y="11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/>
          </a:p>
        </p:txBody>
      </p:sp>
      <p:grpSp>
        <p:nvGrpSpPr>
          <p:cNvPr id="41" name="Group 55"/>
          <p:cNvGrpSpPr/>
          <p:nvPr/>
        </p:nvGrpSpPr>
        <p:grpSpPr>
          <a:xfrm>
            <a:off x="9018313" y="3348184"/>
            <a:ext cx="2201035" cy="978872"/>
            <a:chOff x="965101" y="1975450"/>
            <a:chExt cx="1651278" cy="733757"/>
          </a:xfrm>
        </p:grpSpPr>
        <p:sp>
          <p:nvSpPr>
            <p:cNvPr id="42" name="TextBox 41"/>
            <p:cNvSpPr txBox="1"/>
            <p:nvPr/>
          </p:nvSpPr>
          <p:spPr>
            <a:xfrm>
              <a:off x="965101" y="1975450"/>
              <a:ext cx="1651278" cy="21917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 defTabSz="1218565"/>
              <a:r>
                <a:rPr lang="zh-CN" altLang="en-US" b="1" dirty="0">
                  <a:solidFill>
                    <a:srgbClr val="080808">
                      <a:lumMod val="75000"/>
                      <a:lumOff val="2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点击输入标题文本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65102" y="2247542"/>
              <a:ext cx="1651277" cy="46166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defRPr/>
              </a:pPr>
              <a:r>
                <a:rPr lang="zh-CN" altLang="en-US" sz="13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图片的修改方法是：在图片上右击，选择更改图片，这样不会丢失动画效果。</a:t>
              </a:r>
            </a:p>
          </p:txBody>
        </p:sp>
      </p:grpSp>
      <p:sp>
        <p:nvSpPr>
          <p:cNvPr id="44" name="Oval 58"/>
          <p:cNvSpPr/>
          <p:nvPr/>
        </p:nvSpPr>
        <p:spPr>
          <a:xfrm>
            <a:off x="9406264" y="1792508"/>
            <a:ext cx="1425132" cy="1385497"/>
          </a:xfrm>
          <a:prstGeom prst="ellipse">
            <a:avLst/>
          </a:prstGeom>
          <a:solidFill>
            <a:srgbClr val="52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en-US" sz="3700" dirty="0"/>
          </a:p>
        </p:txBody>
      </p:sp>
      <p:sp>
        <p:nvSpPr>
          <p:cNvPr id="45" name="Rounded Rectangle 59"/>
          <p:cNvSpPr/>
          <p:nvPr/>
        </p:nvSpPr>
        <p:spPr>
          <a:xfrm>
            <a:off x="8917684" y="5044720"/>
            <a:ext cx="2402295" cy="614807"/>
          </a:xfrm>
          <a:prstGeom prst="roundRect">
            <a:avLst/>
          </a:prstGeom>
          <a:solidFill>
            <a:srgbClr val="52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rtl="1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Keyword</a:t>
            </a:r>
          </a:p>
        </p:txBody>
      </p:sp>
      <p:grpSp>
        <p:nvGrpSpPr>
          <p:cNvPr id="46" name="Group 67"/>
          <p:cNvGrpSpPr/>
          <p:nvPr/>
        </p:nvGrpSpPr>
        <p:grpSpPr>
          <a:xfrm>
            <a:off x="9742174" y="2107259"/>
            <a:ext cx="768117" cy="773001"/>
            <a:chOff x="7299325" y="1482725"/>
            <a:chExt cx="576263" cy="579438"/>
          </a:xfrm>
          <a:solidFill>
            <a:schemeClr val="bg1"/>
          </a:solidFill>
        </p:grpSpPr>
        <p:sp>
          <p:nvSpPr>
            <p:cNvPr id="47" name="Freeform 19"/>
            <p:cNvSpPr>
              <a:spLocks noEditPoints="1"/>
            </p:cNvSpPr>
            <p:nvPr/>
          </p:nvSpPr>
          <p:spPr bwMode="auto">
            <a:xfrm>
              <a:off x="7299325" y="1482725"/>
              <a:ext cx="576263" cy="357188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0" y="51"/>
                </a:cxn>
                <a:cxn ang="0">
                  <a:pos x="0" y="54"/>
                </a:cxn>
                <a:cxn ang="0">
                  <a:pos x="28" y="54"/>
                </a:cxn>
                <a:cxn ang="0">
                  <a:pos x="38" y="17"/>
                </a:cxn>
                <a:cxn ang="0">
                  <a:pos x="42" y="14"/>
                </a:cxn>
                <a:cxn ang="0">
                  <a:pos x="45" y="17"/>
                </a:cxn>
                <a:cxn ang="0">
                  <a:pos x="49" y="63"/>
                </a:cxn>
                <a:cxn ang="0">
                  <a:pos x="55" y="33"/>
                </a:cxn>
                <a:cxn ang="0">
                  <a:pos x="59" y="30"/>
                </a:cxn>
                <a:cxn ang="0">
                  <a:pos x="63" y="32"/>
                </a:cxn>
                <a:cxn ang="0">
                  <a:pos x="71" y="54"/>
                </a:cxn>
                <a:cxn ang="0">
                  <a:pos x="102" y="55"/>
                </a:cxn>
                <a:cxn ang="0">
                  <a:pos x="102" y="51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51" y="0"/>
                </a:cxn>
              </a:cxnLst>
              <a:rect l="0" t="0" r="r" b="b"/>
              <a:pathLst>
                <a:path w="102" h="63">
                  <a:moveTo>
                    <a:pt x="51" y="0"/>
                  </a:moveTo>
                  <a:cubicBezTo>
                    <a:pt x="23" y="0"/>
                    <a:pt x="0" y="23"/>
                    <a:pt x="0" y="51"/>
                  </a:cubicBezTo>
                  <a:cubicBezTo>
                    <a:pt x="0" y="52"/>
                    <a:pt x="0" y="53"/>
                    <a:pt x="0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5"/>
                    <a:pt x="40" y="14"/>
                    <a:pt x="42" y="14"/>
                  </a:cubicBezTo>
                  <a:cubicBezTo>
                    <a:pt x="43" y="14"/>
                    <a:pt x="45" y="15"/>
                    <a:pt x="45" y="17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1"/>
                    <a:pt x="57" y="30"/>
                    <a:pt x="59" y="30"/>
                  </a:cubicBezTo>
                  <a:cubicBezTo>
                    <a:pt x="61" y="30"/>
                    <a:pt x="62" y="31"/>
                    <a:pt x="63" y="32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102" y="55"/>
                    <a:pt x="102" y="55"/>
                    <a:pt x="102" y="55"/>
                  </a:cubicBezTo>
                  <a:cubicBezTo>
                    <a:pt x="102" y="53"/>
                    <a:pt x="102" y="52"/>
                    <a:pt x="102" y="51"/>
                  </a:cubicBezTo>
                  <a:cubicBezTo>
                    <a:pt x="102" y="23"/>
                    <a:pt x="79" y="0"/>
                    <a:pt x="51" y="0"/>
                  </a:cubicBezTo>
                  <a:close/>
                  <a:moveTo>
                    <a:pt x="51" y="0"/>
                  </a:moveTo>
                  <a:cubicBezTo>
                    <a:pt x="51" y="0"/>
                    <a:pt x="51" y="0"/>
                    <a:pt x="51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20"/>
            <p:cNvSpPr>
              <a:spLocks noEditPoints="1"/>
            </p:cNvSpPr>
            <p:nvPr/>
          </p:nvSpPr>
          <p:spPr bwMode="auto">
            <a:xfrm>
              <a:off x="7304088" y="1709738"/>
              <a:ext cx="566738" cy="352425"/>
            </a:xfrm>
            <a:custGeom>
              <a:avLst/>
              <a:gdLst/>
              <a:ahLst/>
              <a:cxnLst>
                <a:cxn ang="0">
                  <a:pos x="63" y="19"/>
                </a:cxn>
                <a:cxn ang="0">
                  <a:pos x="59" y="7"/>
                </a:cxn>
                <a:cxn ang="0">
                  <a:pos x="50" y="50"/>
                </a:cxn>
                <a:cxn ang="0">
                  <a:pos x="46" y="53"/>
                </a:cxn>
                <a:cxn ang="0">
                  <a:pos x="46" y="53"/>
                </a:cxn>
                <a:cxn ang="0">
                  <a:pos x="43" y="50"/>
                </a:cxn>
                <a:cxn ang="0">
                  <a:pos x="38" y="0"/>
                </a:cxn>
                <a:cxn ang="0">
                  <a:pos x="34" y="19"/>
                </a:cxn>
                <a:cxn ang="0">
                  <a:pos x="30" y="22"/>
                </a:cxn>
                <a:cxn ang="0">
                  <a:pos x="0" y="22"/>
                </a:cxn>
                <a:cxn ang="0">
                  <a:pos x="50" y="62"/>
                </a:cxn>
                <a:cxn ang="0">
                  <a:pos x="100" y="22"/>
                </a:cxn>
                <a:cxn ang="0">
                  <a:pos x="67" y="22"/>
                </a:cxn>
                <a:cxn ang="0">
                  <a:pos x="63" y="19"/>
                </a:cxn>
                <a:cxn ang="0">
                  <a:pos x="63" y="19"/>
                </a:cxn>
                <a:cxn ang="0">
                  <a:pos x="63" y="19"/>
                </a:cxn>
              </a:cxnLst>
              <a:rect l="0" t="0" r="r" b="b"/>
              <a:pathLst>
                <a:path w="100" h="62">
                  <a:moveTo>
                    <a:pt x="63" y="19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48" y="53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4" y="53"/>
                    <a:pt x="43" y="52"/>
                    <a:pt x="43" y="5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21"/>
                    <a:pt x="32" y="22"/>
                    <a:pt x="3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5" y="45"/>
                    <a:pt x="26" y="62"/>
                    <a:pt x="50" y="62"/>
                  </a:cubicBezTo>
                  <a:cubicBezTo>
                    <a:pt x="75" y="62"/>
                    <a:pt x="95" y="45"/>
                    <a:pt x="100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5" y="22"/>
                    <a:pt x="64" y="21"/>
                    <a:pt x="63" y="19"/>
                  </a:cubicBezTo>
                  <a:close/>
                  <a:moveTo>
                    <a:pt x="63" y="19"/>
                  </a:moveTo>
                  <a:cubicBezTo>
                    <a:pt x="63" y="19"/>
                    <a:pt x="63" y="19"/>
                    <a:pt x="63" y="1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4">
        <p14:vortex dir="r"/>
      </p:transition>
    </mc:Choice>
    <mc:Fallback xmlns="">
      <p:transition spd="slow" advTm="10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4" grpId="0" animBg="1"/>
      <p:bldP spid="15" grpId="0" animBg="1"/>
      <p:bldP spid="23" grpId="0" animBg="1"/>
      <p:bldP spid="24" grpId="0" animBg="1"/>
      <p:bldP spid="25" grpId="0" animBg="1"/>
      <p:bldP spid="29" grpId="0" animBg="1"/>
      <p:bldP spid="30" grpId="0" animBg="1"/>
      <p:bldP spid="31" grpId="0" animBg="1"/>
      <p:bldP spid="44" grpId="0" animBg="1"/>
      <p:bldP spid="4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3381333" y="1892738"/>
            <a:ext cx="7705779" cy="1628094"/>
          </a:xfrm>
          <a:prstGeom prst="roundRect">
            <a:avLst>
              <a:gd name="adj" fmla="val 3818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2210967" y="2388153"/>
            <a:ext cx="1936499" cy="637265"/>
            <a:chOff x="1677848" y="1867118"/>
            <a:chExt cx="1453992" cy="477352"/>
          </a:xfrm>
        </p:grpSpPr>
        <p:sp>
          <p:nvSpPr>
            <p:cNvPr id="13" name="圆角矩形 12"/>
            <p:cNvSpPr/>
            <p:nvPr/>
          </p:nvSpPr>
          <p:spPr>
            <a:xfrm>
              <a:off x="1677848" y="1867118"/>
              <a:ext cx="1453992" cy="477352"/>
            </a:xfrm>
            <a:prstGeom prst="roundRect">
              <a:avLst>
                <a:gd name="adj" fmla="val 24877"/>
              </a:avLst>
            </a:prstGeom>
            <a:solidFill>
              <a:srgbClr val="5294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35"/>
            <p:cNvSpPr>
              <a:spLocks noChangeArrowheads="1"/>
            </p:cNvSpPr>
            <p:nvPr/>
          </p:nvSpPr>
          <p:spPr bwMode="auto">
            <a:xfrm>
              <a:off x="2164746" y="1921128"/>
              <a:ext cx="890580" cy="3112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32500</a:t>
              </a:r>
              <a:endPara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8185540" y="2263242"/>
            <a:ext cx="0" cy="89344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361199" y="2263242"/>
            <a:ext cx="2514273" cy="897548"/>
          </a:xfrm>
          <a:prstGeom prst="rect">
            <a:avLst/>
          </a:prstGeom>
        </p:spPr>
        <p:txBody>
          <a:bodyPr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点击输入简要文字内容，文字内容需概括精炼，不用多余的文字修饰。</a:t>
            </a:r>
            <a:endParaRPr lang="zh-CN" alt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374982" y="4001427"/>
            <a:ext cx="7705781" cy="1625976"/>
          </a:xfrm>
          <a:prstGeom prst="roundRect">
            <a:avLst>
              <a:gd name="adj" fmla="val 3818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8179190" y="4369812"/>
            <a:ext cx="0" cy="89344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8354851" y="4369812"/>
            <a:ext cx="2514273" cy="897548"/>
          </a:xfrm>
          <a:prstGeom prst="rect">
            <a:avLst/>
          </a:prstGeom>
        </p:spPr>
        <p:txBody>
          <a:bodyPr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点击输入简要文字内容，文字内容需概括精炼，不用多余的文字修饰。</a:t>
            </a:r>
            <a:endParaRPr lang="zh-CN" altLang="en-US" sz="13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2204618" y="4494725"/>
            <a:ext cx="1938614" cy="637264"/>
            <a:chOff x="1673457" y="3447102"/>
            <a:chExt cx="1453992" cy="477352"/>
          </a:xfrm>
        </p:grpSpPr>
        <p:sp>
          <p:nvSpPr>
            <p:cNvPr id="21" name="圆角矩形 20"/>
            <p:cNvSpPr/>
            <p:nvPr/>
          </p:nvSpPr>
          <p:spPr>
            <a:xfrm>
              <a:off x="1673457" y="3447102"/>
              <a:ext cx="1453992" cy="477352"/>
            </a:xfrm>
            <a:prstGeom prst="roundRect">
              <a:avLst>
                <a:gd name="adj" fmla="val 2487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矩形 78"/>
            <p:cNvSpPr>
              <a:spLocks noChangeArrowheads="1"/>
            </p:cNvSpPr>
            <p:nvPr/>
          </p:nvSpPr>
          <p:spPr bwMode="auto">
            <a:xfrm>
              <a:off x="2106095" y="3501111"/>
              <a:ext cx="890580" cy="31123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12340</a:t>
              </a:r>
              <a:endPara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Group 71"/>
          <p:cNvGrpSpPr>
            <a:grpSpLocks noChangeAspect="1"/>
          </p:cNvGrpSpPr>
          <p:nvPr/>
        </p:nvGrpSpPr>
        <p:grpSpPr>
          <a:xfrm>
            <a:off x="4469092" y="2313869"/>
            <a:ext cx="303667" cy="792183"/>
            <a:chOff x="2323306" y="2203133"/>
            <a:chExt cx="979488" cy="2554287"/>
          </a:xfrm>
          <a:solidFill>
            <a:srgbClr val="5294BA"/>
          </a:solidFill>
        </p:grpSpPr>
        <p:sp>
          <p:nvSpPr>
            <p:cNvPr id="24" name="Freeform 3"/>
            <p:cNvSpPr>
              <a:spLocks noChangeArrowheads="1"/>
            </p:cNvSpPr>
            <p:nvPr/>
          </p:nvSpPr>
          <p:spPr bwMode="auto">
            <a:xfrm>
              <a:off x="2323306" y="2720658"/>
              <a:ext cx="979488" cy="2036762"/>
            </a:xfrm>
            <a:custGeom>
              <a:avLst/>
              <a:gdLst>
                <a:gd name="T0" fmla="*/ 2093 w 2719"/>
                <a:gd name="T1" fmla="*/ 0 h 5657"/>
                <a:gd name="T2" fmla="*/ 2093 w 2719"/>
                <a:gd name="T3" fmla="*/ 0 h 5657"/>
                <a:gd name="T4" fmla="*/ 625 w 2719"/>
                <a:gd name="T5" fmla="*/ 0 h 5657"/>
                <a:gd name="T6" fmla="*/ 0 w 2719"/>
                <a:gd name="T7" fmla="*/ 625 h 5657"/>
                <a:gd name="T8" fmla="*/ 0 w 2719"/>
                <a:gd name="T9" fmla="*/ 2499 h 5657"/>
                <a:gd name="T10" fmla="*/ 250 w 2719"/>
                <a:gd name="T11" fmla="*/ 2718 h 5657"/>
                <a:gd name="T12" fmla="*/ 468 w 2719"/>
                <a:gd name="T13" fmla="*/ 2499 h 5657"/>
                <a:gd name="T14" fmla="*/ 468 w 2719"/>
                <a:gd name="T15" fmla="*/ 1032 h 5657"/>
                <a:gd name="T16" fmla="*/ 531 w 2719"/>
                <a:gd name="T17" fmla="*/ 938 h 5657"/>
                <a:gd name="T18" fmla="*/ 625 w 2719"/>
                <a:gd name="T19" fmla="*/ 1032 h 5657"/>
                <a:gd name="T20" fmla="*/ 625 w 2719"/>
                <a:gd name="T21" fmla="*/ 2781 h 5657"/>
                <a:gd name="T22" fmla="*/ 625 w 2719"/>
                <a:gd name="T23" fmla="*/ 3093 h 5657"/>
                <a:gd name="T24" fmla="*/ 625 w 2719"/>
                <a:gd name="T25" fmla="*/ 5312 h 5657"/>
                <a:gd name="T26" fmla="*/ 937 w 2719"/>
                <a:gd name="T27" fmla="*/ 5656 h 5657"/>
                <a:gd name="T28" fmla="*/ 937 w 2719"/>
                <a:gd name="T29" fmla="*/ 5656 h 5657"/>
                <a:gd name="T30" fmla="*/ 1218 w 2719"/>
                <a:gd name="T31" fmla="*/ 5312 h 5657"/>
                <a:gd name="T32" fmla="*/ 1218 w 2719"/>
                <a:gd name="T33" fmla="*/ 3156 h 5657"/>
                <a:gd name="T34" fmla="*/ 1375 w 2719"/>
                <a:gd name="T35" fmla="*/ 3031 h 5657"/>
                <a:gd name="T36" fmla="*/ 1531 w 2719"/>
                <a:gd name="T37" fmla="*/ 3156 h 5657"/>
                <a:gd name="T38" fmla="*/ 1531 w 2719"/>
                <a:gd name="T39" fmla="*/ 5312 h 5657"/>
                <a:gd name="T40" fmla="*/ 1781 w 2719"/>
                <a:gd name="T41" fmla="*/ 5656 h 5657"/>
                <a:gd name="T42" fmla="*/ 1781 w 2719"/>
                <a:gd name="T43" fmla="*/ 5656 h 5657"/>
                <a:gd name="T44" fmla="*/ 2093 w 2719"/>
                <a:gd name="T45" fmla="*/ 5312 h 5657"/>
                <a:gd name="T46" fmla="*/ 2093 w 2719"/>
                <a:gd name="T47" fmla="*/ 3093 h 5657"/>
                <a:gd name="T48" fmla="*/ 2093 w 2719"/>
                <a:gd name="T49" fmla="*/ 2781 h 5657"/>
                <a:gd name="T50" fmla="*/ 2093 w 2719"/>
                <a:gd name="T51" fmla="*/ 1032 h 5657"/>
                <a:gd name="T52" fmla="*/ 2218 w 2719"/>
                <a:gd name="T53" fmla="*/ 938 h 5657"/>
                <a:gd name="T54" fmla="*/ 2250 w 2719"/>
                <a:gd name="T55" fmla="*/ 1032 h 5657"/>
                <a:gd name="T56" fmla="*/ 2250 w 2719"/>
                <a:gd name="T57" fmla="*/ 2499 h 5657"/>
                <a:gd name="T58" fmla="*/ 2468 w 2719"/>
                <a:gd name="T59" fmla="*/ 2718 h 5657"/>
                <a:gd name="T60" fmla="*/ 2718 w 2719"/>
                <a:gd name="T61" fmla="*/ 2499 h 5657"/>
                <a:gd name="T62" fmla="*/ 2718 w 2719"/>
                <a:gd name="T63" fmla="*/ 625 h 5657"/>
                <a:gd name="T64" fmla="*/ 2093 w 2719"/>
                <a:gd name="T65" fmla="*/ 0 h 5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9" h="5657">
                  <a:moveTo>
                    <a:pt x="2093" y="0"/>
                  </a:moveTo>
                  <a:lnTo>
                    <a:pt x="2093" y="0"/>
                  </a:lnTo>
                  <a:cubicBezTo>
                    <a:pt x="625" y="0"/>
                    <a:pt x="625" y="0"/>
                    <a:pt x="625" y="0"/>
                  </a:cubicBezTo>
                  <a:cubicBezTo>
                    <a:pt x="218" y="0"/>
                    <a:pt x="0" y="188"/>
                    <a:pt x="0" y="625"/>
                  </a:cubicBezTo>
                  <a:cubicBezTo>
                    <a:pt x="0" y="2499"/>
                    <a:pt x="0" y="2499"/>
                    <a:pt x="0" y="2499"/>
                  </a:cubicBezTo>
                  <a:cubicBezTo>
                    <a:pt x="0" y="2624"/>
                    <a:pt x="93" y="2718"/>
                    <a:pt x="250" y="2718"/>
                  </a:cubicBezTo>
                  <a:cubicBezTo>
                    <a:pt x="375" y="2718"/>
                    <a:pt x="468" y="2624"/>
                    <a:pt x="468" y="2499"/>
                  </a:cubicBezTo>
                  <a:cubicBezTo>
                    <a:pt x="468" y="2499"/>
                    <a:pt x="468" y="1188"/>
                    <a:pt x="468" y="1032"/>
                  </a:cubicBezTo>
                  <a:cubicBezTo>
                    <a:pt x="468" y="938"/>
                    <a:pt x="531" y="938"/>
                    <a:pt x="531" y="938"/>
                  </a:cubicBezTo>
                  <a:cubicBezTo>
                    <a:pt x="593" y="938"/>
                    <a:pt x="625" y="938"/>
                    <a:pt x="625" y="1032"/>
                  </a:cubicBezTo>
                  <a:cubicBezTo>
                    <a:pt x="625" y="1188"/>
                    <a:pt x="625" y="2249"/>
                    <a:pt x="625" y="2781"/>
                  </a:cubicBezTo>
                  <a:cubicBezTo>
                    <a:pt x="625" y="3093"/>
                    <a:pt x="625" y="3093"/>
                    <a:pt x="625" y="3093"/>
                  </a:cubicBezTo>
                  <a:cubicBezTo>
                    <a:pt x="625" y="5312"/>
                    <a:pt x="625" y="5312"/>
                    <a:pt x="625" y="5312"/>
                  </a:cubicBezTo>
                  <a:cubicBezTo>
                    <a:pt x="625" y="5468"/>
                    <a:pt x="781" y="5656"/>
                    <a:pt x="937" y="5656"/>
                  </a:cubicBezTo>
                  <a:lnTo>
                    <a:pt x="937" y="5656"/>
                  </a:lnTo>
                  <a:cubicBezTo>
                    <a:pt x="1093" y="5656"/>
                    <a:pt x="1218" y="5468"/>
                    <a:pt x="1218" y="5312"/>
                  </a:cubicBezTo>
                  <a:cubicBezTo>
                    <a:pt x="1218" y="5312"/>
                    <a:pt x="1218" y="3249"/>
                    <a:pt x="1218" y="3156"/>
                  </a:cubicBezTo>
                  <a:cubicBezTo>
                    <a:pt x="1218" y="3031"/>
                    <a:pt x="1250" y="3031"/>
                    <a:pt x="1375" y="3031"/>
                  </a:cubicBezTo>
                  <a:cubicBezTo>
                    <a:pt x="1406" y="3031"/>
                    <a:pt x="1531" y="3031"/>
                    <a:pt x="1531" y="3156"/>
                  </a:cubicBezTo>
                  <a:cubicBezTo>
                    <a:pt x="1531" y="3249"/>
                    <a:pt x="1531" y="5312"/>
                    <a:pt x="1531" y="5312"/>
                  </a:cubicBezTo>
                  <a:cubicBezTo>
                    <a:pt x="1531" y="5468"/>
                    <a:pt x="1562" y="5656"/>
                    <a:pt x="1781" y="5656"/>
                  </a:cubicBezTo>
                  <a:lnTo>
                    <a:pt x="1781" y="5656"/>
                  </a:lnTo>
                  <a:cubicBezTo>
                    <a:pt x="1937" y="5656"/>
                    <a:pt x="2093" y="5468"/>
                    <a:pt x="2093" y="5312"/>
                  </a:cubicBezTo>
                  <a:cubicBezTo>
                    <a:pt x="2093" y="3093"/>
                    <a:pt x="2093" y="3093"/>
                    <a:pt x="2093" y="3093"/>
                  </a:cubicBezTo>
                  <a:cubicBezTo>
                    <a:pt x="2093" y="2781"/>
                    <a:pt x="2093" y="2781"/>
                    <a:pt x="2093" y="2781"/>
                  </a:cubicBezTo>
                  <a:cubicBezTo>
                    <a:pt x="2093" y="2249"/>
                    <a:pt x="2093" y="1188"/>
                    <a:pt x="2093" y="1032"/>
                  </a:cubicBezTo>
                  <a:cubicBezTo>
                    <a:pt x="2093" y="938"/>
                    <a:pt x="2156" y="938"/>
                    <a:pt x="2218" y="938"/>
                  </a:cubicBezTo>
                  <a:cubicBezTo>
                    <a:pt x="2218" y="938"/>
                    <a:pt x="2250" y="938"/>
                    <a:pt x="2250" y="1032"/>
                  </a:cubicBezTo>
                  <a:cubicBezTo>
                    <a:pt x="2250" y="1188"/>
                    <a:pt x="2250" y="2499"/>
                    <a:pt x="2250" y="2499"/>
                  </a:cubicBezTo>
                  <a:cubicBezTo>
                    <a:pt x="2250" y="2624"/>
                    <a:pt x="2375" y="2718"/>
                    <a:pt x="2468" y="2718"/>
                  </a:cubicBezTo>
                  <a:cubicBezTo>
                    <a:pt x="2562" y="2718"/>
                    <a:pt x="2718" y="2624"/>
                    <a:pt x="2718" y="2499"/>
                  </a:cubicBezTo>
                  <a:cubicBezTo>
                    <a:pt x="2718" y="625"/>
                    <a:pt x="2718" y="625"/>
                    <a:pt x="2718" y="625"/>
                  </a:cubicBezTo>
                  <a:cubicBezTo>
                    <a:pt x="2718" y="188"/>
                    <a:pt x="2531" y="0"/>
                    <a:pt x="209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4"/>
            <p:cNvSpPr>
              <a:spLocks noChangeArrowheads="1"/>
            </p:cNvSpPr>
            <p:nvPr/>
          </p:nvSpPr>
          <p:spPr bwMode="auto">
            <a:xfrm>
              <a:off x="2626519" y="2203133"/>
              <a:ext cx="382587" cy="360362"/>
            </a:xfrm>
            <a:custGeom>
              <a:avLst/>
              <a:gdLst>
                <a:gd name="T0" fmla="*/ 532 w 1064"/>
                <a:gd name="T1" fmla="*/ 0 h 1001"/>
                <a:gd name="T2" fmla="*/ 532 w 1064"/>
                <a:gd name="T3" fmla="*/ 0 h 1001"/>
                <a:gd name="T4" fmla="*/ 0 w 1064"/>
                <a:gd name="T5" fmla="*/ 531 h 1001"/>
                <a:gd name="T6" fmla="*/ 532 w 1064"/>
                <a:gd name="T7" fmla="*/ 1000 h 1001"/>
                <a:gd name="T8" fmla="*/ 1063 w 1064"/>
                <a:gd name="T9" fmla="*/ 531 h 1001"/>
                <a:gd name="T10" fmla="*/ 532 w 106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4" h="1001">
                  <a:moveTo>
                    <a:pt x="532" y="0"/>
                  </a:moveTo>
                  <a:lnTo>
                    <a:pt x="532" y="0"/>
                  </a:lnTo>
                  <a:cubicBezTo>
                    <a:pt x="219" y="0"/>
                    <a:pt x="0" y="219"/>
                    <a:pt x="0" y="531"/>
                  </a:cubicBezTo>
                  <a:cubicBezTo>
                    <a:pt x="0" y="812"/>
                    <a:pt x="219" y="1000"/>
                    <a:pt x="532" y="1000"/>
                  </a:cubicBezTo>
                  <a:cubicBezTo>
                    <a:pt x="782" y="1000"/>
                    <a:pt x="1063" y="812"/>
                    <a:pt x="1063" y="531"/>
                  </a:cubicBezTo>
                  <a:cubicBezTo>
                    <a:pt x="1063" y="219"/>
                    <a:pt x="782" y="0"/>
                    <a:pt x="5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6" name="Group 72"/>
          <p:cNvGrpSpPr>
            <a:grpSpLocks noChangeAspect="1"/>
          </p:cNvGrpSpPr>
          <p:nvPr/>
        </p:nvGrpSpPr>
        <p:grpSpPr>
          <a:xfrm>
            <a:off x="4932999" y="2313869"/>
            <a:ext cx="303667" cy="792183"/>
            <a:chOff x="2323306" y="2203133"/>
            <a:chExt cx="979488" cy="2554287"/>
          </a:xfrm>
          <a:solidFill>
            <a:srgbClr val="5294BA"/>
          </a:solidFill>
        </p:grpSpPr>
        <p:sp>
          <p:nvSpPr>
            <p:cNvPr id="27" name="Freeform 3"/>
            <p:cNvSpPr>
              <a:spLocks noChangeArrowheads="1"/>
            </p:cNvSpPr>
            <p:nvPr/>
          </p:nvSpPr>
          <p:spPr bwMode="auto">
            <a:xfrm>
              <a:off x="2323306" y="2720658"/>
              <a:ext cx="979488" cy="2036762"/>
            </a:xfrm>
            <a:custGeom>
              <a:avLst/>
              <a:gdLst>
                <a:gd name="T0" fmla="*/ 2093 w 2719"/>
                <a:gd name="T1" fmla="*/ 0 h 5657"/>
                <a:gd name="T2" fmla="*/ 2093 w 2719"/>
                <a:gd name="T3" fmla="*/ 0 h 5657"/>
                <a:gd name="T4" fmla="*/ 625 w 2719"/>
                <a:gd name="T5" fmla="*/ 0 h 5657"/>
                <a:gd name="T6" fmla="*/ 0 w 2719"/>
                <a:gd name="T7" fmla="*/ 625 h 5657"/>
                <a:gd name="T8" fmla="*/ 0 w 2719"/>
                <a:gd name="T9" fmla="*/ 2499 h 5657"/>
                <a:gd name="T10" fmla="*/ 250 w 2719"/>
                <a:gd name="T11" fmla="*/ 2718 h 5657"/>
                <a:gd name="T12" fmla="*/ 468 w 2719"/>
                <a:gd name="T13" fmla="*/ 2499 h 5657"/>
                <a:gd name="T14" fmla="*/ 468 w 2719"/>
                <a:gd name="T15" fmla="*/ 1032 h 5657"/>
                <a:gd name="T16" fmla="*/ 531 w 2719"/>
                <a:gd name="T17" fmla="*/ 938 h 5657"/>
                <a:gd name="T18" fmla="*/ 625 w 2719"/>
                <a:gd name="T19" fmla="*/ 1032 h 5657"/>
                <a:gd name="T20" fmla="*/ 625 w 2719"/>
                <a:gd name="T21" fmla="*/ 2781 h 5657"/>
                <a:gd name="T22" fmla="*/ 625 w 2719"/>
                <a:gd name="T23" fmla="*/ 3093 h 5657"/>
                <a:gd name="T24" fmla="*/ 625 w 2719"/>
                <a:gd name="T25" fmla="*/ 5312 h 5657"/>
                <a:gd name="T26" fmla="*/ 937 w 2719"/>
                <a:gd name="T27" fmla="*/ 5656 h 5657"/>
                <a:gd name="T28" fmla="*/ 937 w 2719"/>
                <a:gd name="T29" fmla="*/ 5656 h 5657"/>
                <a:gd name="T30" fmla="*/ 1218 w 2719"/>
                <a:gd name="T31" fmla="*/ 5312 h 5657"/>
                <a:gd name="T32" fmla="*/ 1218 w 2719"/>
                <a:gd name="T33" fmla="*/ 3156 h 5657"/>
                <a:gd name="T34" fmla="*/ 1375 w 2719"/>
                <a:gd name="T35" fmla="*/ 3031 h 5657"/>
                <a:gd name="T36" fmla="*/ 1531 w 2719"/>
                <a:gd name="T37" fmla="*/ 3156 h 5657"/>
                <a:gd name="T38" fmla="*/ 1531 w 2719"/>
                <a:gd name="T39" fmla="*/ 5312 h 5657"/>
                <a:gd name="T40" fmla="*/ 1781 w 2719"/>
                <a:gd name="T41" fmla="*/ 5656 h 5657"/>
                <a:gd name="T42" fmla="*/ 1781 w 2719"/>
                <a:gd name="T43" fmla="*/ 5656 h 5657"/>
                <a:gd name="T44" fmla="*/ 2093 w 2719"/>
                <a:gd name="T45" fmla="*/ 5312 h 5657"/>
                <a:gd name="T46" fmla="*/ 2093 w 2719"/>
                <a:gd name="T47" fmla="*/ 3093 h 5657"/>
                <a:gd name="T48" fmla="*/ 2093 w 2719"/>
                <a:gd name="T49" fmla="*/ 2781 h 5657"/>
                <a:gd name="T50" fmla="*/ 2093 w 2719"/>
                <a:gd name="T51" fmla="*/ 1032 h 5657"/>
                <a:gd name="T52" fmla="*/ 2218 w 2719"/>
                <a:gd name="T53" fmla="*/ 938 h 5657"/>
                <a:gd name="T54" fmla="*/ 2250 w 2719"/>
                <a:gd name="T55" fmla="*/ 1032 h 5657"/>
                <a:gd name="T56" fmla="*/ 2250 w 2719"/>
                <a:gd name="T57" fmla="*/ 2499 h 5657"/>
                <a:gd name="T58" fmla="*/ 2468 w 2719"/>
                <a:gd name="T59" fmla="*/ 2718 h 5657"/>
                <a:gd name="T60" fmla="*/ 2718 w 2719"/>
                <a:gd name="T61" fmla="*/ 2499 h 5657"/>
                <a:gd name="T62" fmla="*/ 2718 w 2719"/>
                <a:gd name="T63" fmla="*/ 625 h 5657"/>
                <a:gd name="T64" fmla="*/ 2093 w 2719"/>
                <a:gd name="T65" fmla="*/ 0 h 5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9" h="5657">
                  <a:moveTo>
                    <a:pt x="2093" y="0"/>
                  </a:moveTo>
                  <a:lnTo>
                    <a:pt x="2093" y="0"/>
                  </a:lnTo>
                  <a:cubicBezTo>
                    <a:pt x="625" y="0"/>
                    <a:pt x="625" y="0"/>
                    <a:pt x="625" y="0"/>
                  </a:cubicBezTo>
                  <a:cubicBezTo>
                    <a:pt x="218" y="0"/>
                    <a:pt x="0" y="188"/>
                    <a:pt x="0" y="625"/>
                  </a:cubicBezTo>
                  <a:cubicBezTo>
                    <a:pt x="0" y="2499"/>
                    <a:pt x="0" y="2499"/>
                    <a:pt x="0" y="2499"/>
                  </a:cubicBezTo>
                  <a:cubicBezTo>
                    <a:pt x="0" y="2624"/>
                    <a:pt x="93" y="2718"/>
                    <a:pt x="250" y="2718"/>
                  </a:cubicBezTo>
                  <a:cubicBezTo>
                    <a:pt x="375" y="2718"/>
                    <a:pt x="468" y="2624"/>
                    <a:pt x="468" y="2499"/>
                  </a:cubicBezTo>
                  <a:cubicBezTo>
                    <a:pt x="468" y="2499"/>
                    <a:pt x="468" y="1188"/>
                    <a:pt x="468" y="1032"/>
                  </a:cubicBezTo>
                  <a:cubicBezTo>
                    <a:pt x="468" y="938"/>
                    <a:pt x="531" y="938"/>
                    <a:pt x="531" y="938"/>
                  </a:cubicBezTo>
                  <a:cubicBezTo>
                    <a:pt x="593" y="938"/>
                    <a:pt x="625" y="938"/>
                    <a:pt x="625" y="1032"/>
                  </a:cubicBezTo>
                  <a:cubicBezTo>
                    <a:pt x="625" y="1188"/>
                    <a:pt x="625" y="2249"/>
                    <a:pt x="625" y="2781"/>
                  </a:cubicBezTo>
                  <a:cubicBezTo>
                    <a:pt x="625" y="3093"/>
                    <a:pt x="625" y="3093"/>
                    <a:pt x="625" y="3093"/>
                  </a:cubicBezTo>
                  <a:cubicBezTo>
                    <a:pt x="625" y="5312"/>
                    <a:pt x="625" y="5312"/>
                    <a:pt x="625" y="5312"/>
                  </a:cubicBezTo>
                  <a:cubicBezTo>
                    <a:pt x="625" y="5468"/>
                    <a:pt x="781" y="5656"/>
                    <a:pt x="937" y="5656"/>
                  </a:cubicBezTo>
                  <a:lnTo>
                    <a:pt x="937" y="5656"/>
                  </a:lnTo>
                  <a:cubicBezTo>
                    <a:pt x="1093" y="5656"/>
                    <a:pt x="1218" y="5468"/>
                    <a:pt x="1218" y="5312"/>
                  </a:cubicBezTo>
                  <a:cubicBezTo>
                    <a:pt x="1218" y="5312"/>
                    <a:pt x="1218" y="3249"/>
                    <a:pt x="1218" y="3156"/>
                  </a:cubicBezTo>
                  <a:cubicBezTo>
                    <a:pt x="1218" y="3031"/>
                    <a:pt x="1250" y="3031"/>
                    <a:pt x="1375" y="3031"/>
                  </a:cubicBezTo>
                  <a:cubicBezTo>
                    <a:pt x="1406" y="3031"/>
                    <a:pt x="1531" y="3031"/>
                    <a:pt x="1531" y="3156"/>
                  </a:cubicBezTo>
                  <a:cubicBezTo>
                    <a:pt x="1531" y="3249"/>
                    <a:pt x="1531" y="5312"/>
                    <a:pt x="1531" y="5312"/>
                  </a:cubicBezTo>
                  <a:cubicBezTo>
                    <a:pt x="1531" y="5468"/>
                    <a:pt x="1562" y="5656"/>
                    <a:pt x="1781" y="5656"/>
                  </a:cubicBezTo>
                  <a:lnTo>
                    <a:pt x="1781" y="5656"/>
                  </a:lnTo>
                  <a:cubicBezTo>
                    <a:pt x="1937" y="5656"/>
                    <a:pt x="2093" y="5468"/>
                    <a:pt x="2093" y="5312"/>
                  </a:cubicBezTo>
                  <a:cubicBezTo>
                    <a:pt x="2093" y="3093"/>
                    <a:pt x="2093" y="3093"/>
                    <a:pt x="2093" y="3093"/>
                  </a:cubicBezTo>
                  <a:cubicBezTo>
                    <a:pt x="2093" y="2781"/>
                    <a:pt x="2093" y="2781"/>
                    <a:pt x="2093" y="2781"/>
                  </a:cubicBezTo>
                  <a:cubicBezTo>
                    <a:pt x="2093" y="2249"/>
                    <a:pt x="2093" y="1188"/>
                    <a:pt x="2093" y="1032"/>
                  </a:cubicBezTo>
                  <a:cubicBezTo>
                    <a:pt x="2093" y="938"/>
                    <a:pt x="2156" y="938"/>
                    <a:pt x="2218" y="938"/>
                  </a:cubicBezTo>
                  <a:cubicBezTo>
                    <a:pt x="2218" y="938"/>
                    <a:pt x="2250" y="938"/>
                    <a:pt x="2250" y="1032"/>
                  </a:cubicBezTo>
                  <a:cubicBezTo>
                    <a:pt x="2250" y="1188"/>
                    <a:pt x="2250" y="2499"/>
                    <a:pt x="2250" y="2499"/>
                  </a:cubicBezTo>
                  <a:cubicBezTo>
                    <a:pt x="2250" y="2624"/>
                    <a:pt x="2375" y="2718"/>
                    <a:pt x="2468" y="2718"/>
                  </a:cubicBezTo>
                  <a:cubicBezTo>
                    <a:pt x="2562" y="2718"/>
                    <a:pt x="2718" y="2624"/>
                    <a:pt x="2718" y="2499"/>
                  </a:cubicBezTo>
                  <a:cubicBezTo>
                    <a:pt x="2718" y="625"/>
                    <a:pt x="2718" y="625"/>
                    <a:pt x="2718" y="625"/>
                  </a:cubicBezTo>
                  <a:cubicBezTo>
                    <a:pt x="2718" y="188"/>
                    <a:pt x="2531" y="0"/>
                    <a:pt x="209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4"/>
            <p:cNvSpPr>
              <a:spLocks noChangeArrowheads="1"/>
            </p:cNvSpPr>
            <p:nvPr/>
          </p:nvSpPr>
          <p:spPr bwMode="auto">
            <a:xfrm>
              <a:off x="2626519" y="2203133"/>
              <a:ext cx="382587" cy="360362"/>
            </a:xfrm>
            <a:custGeom>
              <a:avLst/>
              <a:gdLst>
                <a:gd name="T0" fmla="*/ 532 w 1064"/>
                <a:gd name="T1" fmla="*/ 0 h 1001"/>
                <a:gd name="T2" fmla="*/ 532 w 1064"/>
                <a:gd name="T3" fmla="*/ 0 h 1001"/>
                <a:gd name="T4" fmla="*/ 0 w 1064"/>
                <a:gd name="T5" fmla="*/ 531 h 1001"/>
                <a:gd name="T6" fmla="*/ 532 w 1064"/>
                <a:gd name="T7" fmla="*/ 1000 h 1001"/>
                <a:gd name="T8" fmla="*/ 1063 w 1064"/>
                <a:gd name="T9" fmla="*/ 531 h 1001"/>
                <a:gd name="T10" fmla="*/ 532 w 106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4" h="1001">
                  <a:moveTo>
                    <a:pt x="532" y="0"/>
                  </a:moveTo>
                  <a:lnTo>
                    <a:pt x="532" y="0"/>
                  </a:lnTo>
                  <a:cubicBezTo>
                    <a:pt x="219" y="0"/>
                    <a:pt x="0" y="219"/>
                    <a:pt x="0" y="531"/>
                  </a:cubicBezTo>
                  <a:cubicBezTo>
                    <a:pt x="0" y="812"/>
                    <a:pt x="219" y="1000"/>
                    <a:pt x="532" y="1000"/>
                  </a:cubicBezTo>
                  <a:cubicBezTo>
                    <a:pt x="782" y="1000"/>
                    <a:pt x="1063" y="812"/>
                    <a:pt x="1063" y="531"/>
                  </a:cubicBezTo>
                  <a:cubicBezTo>
                    <a:pt x="1063" y="219"/>
                    <a:pt x="782" y="0"/>
                    <a:pt x="5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9" name="Group 73"/>
          <p:cNvGrpSpPr>
            <a:grpSpLocks noChangeAspect="1"/>
          </p:cNvGrpSpPr>
          <p:nvPr/>
        </p:nvGrpSpPr>
        <p:grpSpPr>
          <a:xfrm>
            <a:off x="5396907" y="2313869"/>
            <a:ext cx="303667" cy="792183"/>
            <a:chOff x="2323306" y="2203133"/>
            <a:chExt cx="979488" cy="2554287"/>
          </a:xfrm>
          <a:solidFill>
            <a:srgbClr val="5294BA"/>
          </a:solidFill>
        </p:grpSpPr>
        <p:sp>
          <p:nvSpPr>
            <p:cNvPr id="30" name="Freeform 3"/>
            <p:cNvSpPr>
              <a:spLocks noChangeArrowheads="1"/>
            </p:cNvSpPr>
            <p:nvPr/>
          </p:nvSpPr>
          <p:spPr bwMode="auto">
            <a:xfrm>
              <a:off x="2323306" y="2720658"/>
              <a:ext cx="979488" cy="2036762"/>
            </a:xfrm>
            <a:custGeom>
              <a:avLst/>
              <a:gdLst>
                <a:gd name="T0" fmla="*/ 2093 w 2719"/>
                <a:gd name="T1" fmla="*/ 0 h 5657"/>
                <a:gd name="T2" fmla="*/ 2093 w 2719"/>
                <a:gd name="T3" fmla="*/ 0 h 5657"/>
                <a:gd name="T4" fmla="*/ 625 w 2719"/>
                <a:gd name="T5" fmla="*/ 0 h 5657"/>
                <a:gd name="T6" fmla="*/ 0 w 2719"/>
                <a:gd name="T7" fmla="*/ 625 h 5657"/>
                <a:gd name="T8" fmla="*/ 0 w 2719"/>
                <a:gd name="T9" fmla="*/ 2499 h 5657"/>
                <a:gd name="T10" fmla="*/ 250 w 2719"/>
                <a:gd name="T11" fmla="*/ 2718 h 5657"/>
                <a:gd name="T12" fmla="*/ 468 w 2719"/>
                <a:gd name="T13" fmla="*/ 2499 h 5657"/>
                <a:gd name="T14" fmla="*/ 468 w 2719"/>
                <a:gd name="T15" fmla="*/ 1032 h 5657"/>
                <a:gd name="T16" fmla="*/ 531 w 2719"/>
                <a:gd name="T17" fmla="*/ 938 h 5657"/>
                <a:gd name="T18" fmla="*/ 625 w 2719"/>
                <a:gd name="T19" fmla="*/ 1032 h 5657"/>
                <a:gd name="T20" fmla="*/ 625 w 2719"/>
                <a:gd name="T21" fmla="*/ 2781 h 5657"/>
                <a:gd name="T22" fmla="*/ 625 w 2719"/>
                <a:gd name="T23" fmla="*/ 3093 h 5657"/>
                <a:gd name="T24" fmla="*/ 625 w 2719"/>
                <a:gd name="T25" fmla="*/ 5312 h 5657"/>
                <a:gd name="T26" fmla="*/ 937 w 2719"/>
                <a:gd name="T27" fmla="*/ 5656 h 5657"/>
                <a:gd name="T28" fmla="*/ 937 w 2719"/>
                <a:gd name="T29" fmla="*/ 5656 h 5657"/>
                <a:gd name="T30" fmla="*/ 1218 w 2719"/>
                <a:gd name="T31" fmla="*/ 5312 h 5657"/>
                <a:gd name="T32" fmla="*/ 1218 w 2719"/>
                <a:gd name="T33" fmla="*/ 3156 h 5657"/>
                <a:gd name="T34" fmla="*/ 1375 w 2719"/>
                <a:gd name="T35" fmla="*/ 3031 h 5657"/>
                <a:gd name="T36" fmla="*/ 1531 w 2719"/>
                <a:gd name="T37" fmla="*/ 3156 h 5657"/>
                <a:gd name="T38" fmla="*/ 1531 w 2719"/>
                <a:gd name="T39" fmla="*/ 5312 h 5657"/>
                <a:gd name="T40" fmla="*/ 1781 w 2719"/>
                <a:gd name="T41" fmla="*/ 5656 h 5657"/>
                <a:gd name="T42" fmla="*/ 1781 w 2719"/>
                <a:gd name="T43" fmla="*/ 5656 h 5657"/>
                <a:gd name="T44" fmla="*/ 2093 w 2719"/>
                <a:gd name="T45" fmla="*/ 5312 h 5657"/>
                <a:gd name="T46" fmla="*/ 2093 w 2719"/>
                <a:gd name="T47" fmla="*/ 3093 h 5657"/>
                <a:gd name="T48" fmla="*/ 2093 w 2719"/>
                <a:gd name="T49" fmla="*/ 2781 h 5657"/>
                <a:gd name="T50" fmla="*/ 2093 w 2719"/>
                <a:gd name="T51" fmla="*/ 1032 h 5657"/>
                <a:gd name="T52" fmla="*/ 2218 w 2719"/>
                <a:gd name="T53" fmla="*/ 938 h 5657"/>
                <a:gd name="T54" fmla="*/ 2250 w 2719"/>
                <a:gd name="T55" fmla="*/ 1032 h 5657"/>
                <a:gd name="T56" fmla="*/ 2250 w 2719"/>
                <a:gd name="T57" fmla="*/ 2499 h 5657"/>
                <a:gd name="T58" fmla="*/ 2468 w 2719"/>
                <a:gd name="T59" fmla="*/ 2718 h 5657"/>
                <a:gd name="T60" fmla="*/ 2718 w 2719"/>
                <a:gd name="T61" fmla="*/ 2499 h 5657"/>
                <a:gd name="T62" fmla="*/ 2718 w 2719"/>
                <a:gd name="T63" fmla="*/ 625 h 5657"/>
                <a:gd name="T64" fmla="*/ 2093 w 2719"/>
                <a:gd name="T65" fmla="*/ 0 h 5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9" h="5657">
                  <a:moveTo>
                    <a:pt x="2093" y="0"/>
                  </a:moveTo>
                  <a:lnTo>
                    <a:pt x="2093" y="0"/>
                  </a:lnTo>
                  <a:cubicBezTo>
                    <a:pt x="625" y="0"/>
                    <a:pt x="625" y="0"/>
                    <a:pt x="625" y="0"/>
                  </a:cubicBezTo>
                  <a:cubicBezTo>
                    <a:pt x="218" y="0"/>
                    <a:pt x="0" y="188"/>
                    <a:pt x="0" y="625"/>
                  </a:cubicBezTo>
                  <a:cubicBezTo>
                    <a:pt x="0" y="2499"/>
                    <a:pt x="0" y="2499"/>
                    <a:pt x="0" y="2499"/>
                  </a:cubicBezTo>
                  <a:cubicBezTo>
                    <a:pt x="0" y="2624"/>
                    <a:pt x="93" y="2718"/>
                    <a:pt x="250" y="2718"/>
                  </a:cubicBezTo>
                  <a:cubicBezTo>
                    <a:pt x="375" y="2718"/>
                    <a:pt x="468" y="2624"/>
                    <a:pt x="468" y="2499"/>
                  </a:cubicBezTo>
                  <a:cubicBezTo>
                    <a:pt x="468" y="2499"/>
                    <a:pt x="468" y="1188"/>
                    <a:pt x="468" y="1032"/>
                  </a:cubicBezTo>
                  <a:cubicBezTo>
                    <a:pt x="468" y="938"/>
                    <a:pt x="531" y="938"/>
                    <a:pt x="531" y="938"/>
                  </a:cubicBezTo>
                  <a:cubicBezTo>
                    <a:pt x="593" y="938"/>
                    <a:pt x="625" y="938"/>
                    <a:pt x="625" y="1032"/>
                  </a:cubicBezTo>
                  <a:cubicBezTo>
                    <a:pt x="625" y="1188"/>
                    <a:pt x="625" y="2249"/>
                    <a:pt x="625" y="2781"/>
                  </a:cubicBezTo>
                  <a:cubicBezTo>
                    <a:pt x="625" y="3093"/>
                    <a:pt x="625" y="3093"/>
                    <a:pt x="625" y="3093"/>
                  </a:cubicBezTo>
                  <a:cubicBezTo>
                    <a:pt x="625" y="5312"/>
                    <a:pt x="625" y="5312"/>
                    <a:pt x="625" y="5312"/>
                  </a:cubicBezTo>
                  <a:cubicBezTo>
                    <a:pt x="625" y="5468"/>
                    <a:pt x="781" y="5656"/>
                    <a:pt x="937" y="5656"/>
                  </a:cubicBezTo>
                  <a:lnTo>
                    <a:pt x="937" y="5656"/>
                  </a:lnTo>
                  <a:cubicBezTo>
                    <a:pt x="1093" y="5656"/>
                    <a:pt x="1218" y="5468"/>
                    <a:pt x="1218" y="5312"/>
                  </a:cubicBezTo>
                  <a:cubicBezTo>
                    <a:pt x="1218" y="5312"/>
                    <a:pt x="1218" y="3249"/>
                    <a:pt x="1218" y="3156"/>
                  </a:cubicBezTo>
                  <a:cubicBezTo>
                    <a:pt x="1218" y="3031"/>
                    <a:pt x="1250" y="3031"/>
                    <a:pt x="1375" y="3031"/>
                  </a:cubicBezTo>
                  <a:cubicBezTo>
                    <a:pt x="1406" y="3031"/>
                    <a:pt x="1531" y="3031"/>
                    <a:pt x="1531" y="3156"/>
                  </a:cubicBezTo>
                  <a:cubicBezTo>
                    <a:pt x="1531" y="3249"/>
                    <a:pt x="1531" y="5312"/>
                    <a:pt x="1531" y="5312"/>
                  </a:cubicBezTo>
                  <a:cubicBezTo>
                    <a:pt x="1531" y="5468"/>
                    <a:pt x="1562" y="5656"/>
                    <a:pt x="1781" y="5656"/>
                  </a:cubicBezTo>
                  <a:lnTo>
                    <a:pt x="1781" y="5656"/>
                  </a:lnTo>
                  <a:cubicBezTo>
                    <a:pt x="1937" y="5656"/>
                    <a:pt x="2093" y="5468"/>
                    <a:pt x="2093" y="5312"/>
                  </a:cubicBezTo>
                  <a:cubicBezTo>
                    <a:pt x="2093" y="3093"/>
                    <a:pt x="2093" y="3093"/>
                    <a:pt x="2093" y="3093"/>
                  </a:cubicBezTo>
                  <a:cubicBezTo>
                    <a:pt x="2093" y="2781"/>
                    <a:pt x="2093" y="2781"/>
                    <a:pt x="2093" y="2781"/>
                  </a:cubicBezTo>
                  <a:cubicBezTo>
                    <a:pt x="2093" y="2249"/>
                    <a:pt x="2093" y="1188"/>
                    <a:pt x="2093" y="1032"/>
                  </a:cubicBezTo>
                  <a:cubicBezTo>
                    <a:pt x="2093" y="938"/>
                    <a:pt x="2156" y="938"/>
                    <a:pt x="2218" y="938"/>
                  </a:cubicBezTo>
                  <a:cubicBezTo>
                    <a:pt x="2218" y="938"/>
                    <a:pt x="2250" y="938"/>
                    <a:pt x="2250" y="1032"/>
                  </a:cubicBezTo>
                  <a:cubicBezTo>
                    <a:pt x="2250" y="1188"/>
                    <a:pt x="2250" y="2499"/>
                    <a:pt x="2250" y="2499"/>
                  </a:cubicBezTo>
                  <a:cubicBezTo>
                    <a:pt x="2250" y="2624"/>
                    <a:pt x="2375" y="2718"/>
                    <a:pt x="2468" y="2718"/>
                  </a:cubicBezTo>
                  <a:cubicBezTo>
                    <a:pt x="2562" y="2718"/>
                    <a:pt x="2718" y="2624"/>
                    <a:pt x="2718" y="2499"/>
                  </a:cubicBezTo>
                  <a:cubicBezTo>
                    <a:pt x="2718" y="625"/>
                    <a:pt x="2718" y="625"/>
                    <a:pt x="2718" y="625"/>
                  </a:cubicBezTo>
                  <a:cubicBezTo>
                    <a:pt x="2718" y="188"/>
                    <a:pt x="2531" y="0"/>
                    <a:pt x="209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4"/>
            <p:cNvSpPr>
              <a:spLocks noChangeArrowheads="1"/>
            </p:cNvSpPr>
            <p:nvPr/>
          </p:nvSpPr>
          <p:spPr bwMode="auto">
            <a:xfrm>
              <a:off x="2626519" y="2203133"/>
              <a:ext cx="382587" cy="360362"/>
            </a:xfrm>
            <a:custGeom>
              <a:avLst/>
              <a:gdLst>
                <a:gd name="T0" fmla="*/ 532 w 1064"/>
                <a:gd name="T1" fmla="*/ 0 h 1001"/>
                <a:gd name="T2" fmla="*/ 532 w 1064"/>
                <a:gd name="T3" fmla="*/ 0 h 1001"/>
                <a:gd name="T4" fmla="*/ 0 w 1064"/>
                <a:gd name="T5" fmla="*/ 531 h 1001"/>
                <a:gd name="T6" fmla="*/ 532 w 1064"/>
                <a:gd name="T7" fmla="*/ 1000 h 1001"/>
                <a:gd name="T8" fmla="*/ 1063 w 1064"/>
                <a:gd name="T9" fmla="*/ 531 h 1001"/>
                <a:gd name="T10" fmla="*/ 532 w 106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4" h="1001">
                  <a:moveTo>
                    <a:pt x="532" y="0"/>
                  </a:moveTo>
                  <a:lnTo>
                    <a:pt x="532" y="0"/>
                  </a:lnTo>
                  <a:cubicBezTo>
                    <a:pt x="219" y="0"/>
                    <a:pt x="0" y="219"/>
                    <a:pt x="0" y="531"/>
                  </a:cubicBezTo>
                  <a:cubicBezTo>
                    <a:pt x="0" y="812"/>
                    <a:pt x="219" y="1000"/>
                    <a:pt x="532" y="1000"/>
                  </a:cubicBezTo>
                  <a:cubicBezTo>
                    <a:pt x="782" y="1000"/>
                    <a:pt x="1063" y="812"/>
                    <a:pt x="1063" y="531"/>
                  </a:cubicBezTo>
                  <a:cubicBezTo>
                    <a:pt x="1063" y="219"/>
                    <a:pt x="782" y="0"/>
                    <a:pt x="5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1" name="Group 74"/>
          <p:cNvGrpSpPr>
            <a:grpSpLocks noChangeAspect="1"/>
          </p:cNvGrpSpPr>
          <p:nvPr/>
        </p:nvGrpSpPr>
        <p:grpSpPr>
          <a:xfrm>
            <a:off x="6324719" y="2313869"/>
            <a:ext cx="303667" cy="792183"/>
            <a:chOff x="2323306" y="2203133"/>
            <a:chExt cx="979488" cy="255428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2" name="Freeform 3"/>
            <p:cNvSpPr>
              <a:spLocks noChangeArrowheads="1"/>
            </p:cNvSpPr>
            <p:nvPr/>
          </p:nvSpPr>
          <p:spPr bwMode="auto">
            <a:xfrm>
              <a:off x="2323306" y="2720658"/>
              <a:ext cx="979488" cy="2036762"/>
            </a:xfrm>
            <a:custGeom>
              <a:avLst/>
              <a:gdLst>
                <a:gd name="T0" fmla="*/ 2093 w 2719"/>
                <a:gd name="T1" fmla="*/ 0 h 5657"/>
                <a:gd name="T2" fmla="*/ 2093 w 2719"/>
                <a:gd name="T3" fmla="*/ 0 h 5657"/>
                <a:gd name="T4" fmla="*/ 625 w 2719"/>
                <a:gd name="T5" fmla="*/ 0 h 5657"/>
                <a:gd name="T6" fmla="*/ 0 w 2719"/>
                <a:gd name="T7" fmla="*/ 625 h 5657"/>
                <a:gd name="T8" fmla="*/ 0 w 2719"/>
                <a:gd name="T9" fmla="*/ 2499 h 5657"/>
                <a:gd name="T10" fmla="*/ 250 w 2719"/>
                <a:gd name="T11" fmla="*/ 2718 h 5657"/>
                <a:gd name="T12" fmla="*/ 468 w 2719"/>
                <a:gd name="T13" fmla="*/ 2499 h 5657"/>
                <a:gd name="T14" fmla="*/ 468 w 2719"/>
                <a:gd name="T15" fmla="*/ 1032 h 5657"/>
                <a:gd name="T16" fmla="*/ 531 w 2719"/>
                <a:gd name="T17" fmla="*/ 938 h 5657"/>
                <a:gd name="T18" fmla="*/ 625 w 2719"/>
                <a:gd name="T19" fmla="*/ 1032 h 5657"/>
                <a:gd name="T20" fmla="*/ 625 w 2719"/>
                <a:gd name="T21" fmla="*/ 2781 h 5657"/>
                <a:gd name="T22" fmla="*/ 625 w 2719"/>
                <a:gd name="T23" fmla="*/ 3093 h 5657"/>
                <a:gd name="T24" fmla="*/ 625 w 2719"/>
                <a:gd name="T25" fmla="*/ 5312 h 5657"/>
                <a:gd name="T26" fmla="*/ 937 w 2719"/>
                <a:gd name="T27" fmla="*/ 5656 h 5657"/>
                <a:gd name="T28" fmla="*/ 937 w 2719"/>
                <a:gd name="T29" fmla="*/ 5656 h 5657"/>
                <a:gd name="T30" fmla="*/ 1218 w 2719"/>
                <a:gd name="T31" fmla="*/ 5312 h 5657"/>
                <a:gd name="T32" fmla="*/ 1218 w 2719"/>
                <a:gd name="T33" fmla="*/ 3156 h 5657"/>
                <a:gd name="T34" fmla="*/ 1375 w 2719"/>
                <a:gd name="T35" fmla="*/ 3031 h 5657"/>
                <a:gd name="T36" fmla="*/ 1531 w 2719"/>
                <a:gd name="T37" fmla="*/ 3156 h 5657"/>
                <a:gd name="T38" fmla="*/ 1531 w 2719"/>
                <a:gd name="T39" fmla="*/ 5312 h 5657"/>
                <a:gd name="T40" fmla="*/ 1781 w 2719"/>
                <a:gd name="T41" fmla="*/ 5656 h 5657"/>
                <a:gd name="T42" fmla="*/ 1781 w 2719"/>
                <a:gd name="T43" fmla="*/ 5656 h 5657"/>
                <a:gd name="T44" fmla="*/ 2093 w 2719"/>
                <a:gd name="T45" fmla="*/ 5312 h 5657"/>
                <a:gd name="T46" fmla="*/ 2093 w 2719"/>
                <a:gd name="T47" fmla="*/ 3093 h 5657"/>
                <a:gd name="T48" fmla="*/ 2093 w 2719"/>
                <a:gd name="T49" fmla="*/ 2781 h 5657"/>
                <a:gd name="T50" fmla="*/ 2093 w 2719"/>
                <a:gd name="T51" fmla="*/ 1032 h 5657"/>
                <a:gd name="T52" fmla="*/ 2218 w 2719"/>
                <a:gd name="T53" fmla="*/ 938 h 5657"/>
                <a:gd name="T54" fmla="*/ 2250 w 2719"/>
                <a:gd name="T55" fmla="*/ 1032 h 5657"/>
                <a:gd name="T56" fmla="*/ 2250 w 2719"/>
                <a:gd name="T57" fmla="*/ 2499 h 5657"/>
                <a:gd name="T58" fmla="*/ 2468 w 2719"/>
                <a:gd name="T59" fmla="*/ 2718 h 5657"/>
                <a:gd name="T60" fmla="*/ 2718 w 2719"/>
                <a:gd name="T61" fmla="*/ 2499 h 5657"/>
                <a:gd name="T62" fmla="*/ 2718 w 2719"/>
                <a:gd name="T63" fmla="*/ 625 h 5657"/>
                <a:gd name="T64" fmla="*/ 2093 w 2719"/>
                <a:gd name="T65" fmla="*/ 0 h 5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9" h="5657">
                  <a:moveTo>
                    <a:pt x="2093" y="0"/>
                  </a:moveTo>
                  <a:lnTo>
                    <a:pt x="2093" y="0"/>
                  </a:lnTo>
                  <a:cubicBezTo>
                    <a:pt x="625" y="0"/>
                    <a:pt x="625" y="0"/>
                    <a:pt x="625" y="0"/>
                  </a:cubicBezTo>
                  <a:cubicBezTo>
                    <a:pt x="218" y="0"/>
                    <a:pt x="0" y="188"/>
                    <a:pt x="0" y="625"/>
                  </a:cubicBezTo>
                  <a:cubicBezTo>
                    <a:pt x="0" y="2499"/>
                    <a:pt x="0" y="2499"/>
                    <a:pt x="0" y="2499"/>
                  </a:cubicBezTo>
                  <a:cubicBezTo>
                    <a:pt x="0" y="2624"/>
                    <a:pt x="93" y="2718"/>
                    <a:pt x="250" y="2718"/>
                  </a:cubicBezTo>
                  <a:cubicBezTo>
                    <a:pt x="375" y="2718"/>
                    <a:pt x="468" y="2624"/>
                    <a:pt x="468" y="2499"/>
                  </a:cubicBezTo>
                  <a:cubicBezTo>
                    <a:pt x="468" y="2499"/>
                    <a:pt x="468" y="1188"/>
                    <a:pt x="468" y="1032"/>
                  </a:cubicBezTo>
                  <a:cubicBezTo>
                    <a:pt x="468" y="938"/>
                    <a:pt x="531" y="938"/>
                    <a:pt x="531" y="938"/>
                  </a:cubicBezTo>
                  <a:cubicBezTo>
                    <a:pt x="593" y="938"/>
                    <a:pt x="625" y="938"/>
                    <a:pt x="625" y="1032"/>
                  </a:cubicBezTo>
                  <a:cubicBezTo>
                    <a:pt x="625" y="1188"/>
                    <a:pt x="625" y="2249"/>
                    <a:pt x="625" y="2781"/>
                  </a:cubicBezTo>
                  <a:cubicBezTo>
                    <a:pt x="625" y="3093"/>
                    <a:pt x="625" y="3093"/>
                    <a:pt x="625" y="3093"/>
                  </a:cubicBezTo>
                  <a:cubicBezTo>
                    <a:pt x="625" y="5312"/>
                    <a:pt x="625" y="5312"/>
                    <a:pt x="625" y="5312"/>
                  </a:cubicBezTo>
                  <a:cubicBezTo>
                    <a:pt x="625" y="5468"/>
                    <a:pt x="781" y="5656"/>
                    <a:pt x="937" y="5656"/>
                  </a:cubicBezTo>
                  <a:lnTo>
                    <a:pt x="937" y="5656"/>
                  </a:lnTo>
                  <a:cubicBezTo>
                    <a:pt x="1093" y="5656"/>
                    <a:pt x="1218" y="5468"/>
                    <a:pt x="1218" y="5312"/>
                  </a:cubicBezTo>
                  <a:cubicBezTo>
                    <a:pt x="1218" y="5312"/>
                    <a:pt x="1218" y="3249"/>
                    <a:pt x="1218" y="3156"/>
                  </a:cubicBezTo>
                  <a:cubicBezTo>
                    <a:pt x="1218" y="3031"/>
                    <a:pt x="1250" y="3031"/>
                    <a:pt x="1375" y="3031"/>
                  </a:cubicBezTo>
                  <a:cubicBezTo>
                    <a:pt x="1406" y="3031"/>
                    <a:pt x="1531" y="3031"/>
                    <a:pt x="1531" y="3156"/>
                  </a:cubicBezTo>
                  <a:cubicBezTo>
                    <a:pt x="1531" y="3249"/>
                    <a:pt x="1531" y="5312"/>
                    <a:pt x="1531" y="5312"/>
                  </a:cubicBezTo>
                  <a:cubicBezTo>
                    <a:pt x="1531" y="5468"/>
                    <a:pt x="1562" y="5656"/>
                    <a:pt x="1781" y="5656"/>
                  </a:cubicBezTo>
                  <a:lnTo>
                    <a:pt x="1781" y="5656"/>
                  </a:lnTo>
                  <a:cubicBezTo>
                    <a:pt x="1937" y="5656"/>
                    <a:pt x="2093" y="5468"/>
                    <a:pt x="2093" y="5312"/>
                  </a:cubicBezTo>
                  <a:cubicBezTo>
                    <a:pt x="2093" y="3093"/>
                    <a:pt x="2093" y="3093"/>
                    <a:pt x="2093" y="3093"/>
                  </a:cubicBezTo>
                  <a:cubicBezTo>
                    <a:pt x="2093" y="2781"/>
                    <a:pt x="2093" y="2781"/>
                    <a:pt x="2093" y="2781"/>
                  </a:cubicBezTo>
                  <a:cubicBezTo>
                    <a:pt x="2093" y="2249"/>
                    <a:pt x="2093" y="1188"/>
                    <a:pt x="2093" y="1032"/>
                  </a:cubicBezTo>
                  <a:cubicBezTo>
                    <a:pt x="2093" y="938"/>
                    <a:pt x="2156" y="938"/>
                    <a:pt x="2218" y="938"/>
                  </a:cubicBezTo>
                  <a:cubicBezTo>
                    <a:pt x="2218" y="938"/>
                    <a:pt x="2250" y="938"/>
                    <a:pt x="2250" y="1032"/>
                  </a:cubicBezTo>
                  <a:cubicBezTo>
                    <a:pt x="2250" y="1188"/>
                    <a:pt x="2250" y="2499"/>
                    <a:pt x="2250" y="2499"/>
                  </a:cubicBezTo>
                  <a:cubicBezTo>
                    <a:pt x="2250" y="2624"/>
                    <a:pt x="2375" y="2718"/>
                    <a:pt x="2468" y="2718"/>
                  </a:cubicBezTo>
                  <a:cubicBezTo>
                    <a:pt x="2562" y="2718"/>
                    <a:pt x="2718" y="2624"/>
                    <a:pt x="2718" y="2499"/>
                  </a:cubicBezTo>
                  <a:cubicBezTo>
                    <a:pt x="2718" y="625"/>
                    <a:pt x="2718" y="625"/>
                    <a:pt x="2718" y="625"/>
                  </a:cubicBezTo>
                  <a:cubicBezTo>
                    <a:pt x="2718" y="188"/>
                    <a:pt x="2531" y="0"/>
                    <a:pt x="209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4"/>
            <p:cNvSpPr>
              <a:spLocks noChangeArrowheads="1"/>
            </p:cNvSpPr>
            <p:nvPr/>
          </p:nvSpPr>
          <p:spPr bwMode="auto">
            <a:xfrm>
              <a:off x="2626519" y="2203133"/>
              <a:ext cx="382587" cy="360362"/>
            </a:xfrm>
            <a:custGeom>
              <a:avLst/>
              <a:gdLst>
                <a:gd name="T0" fmla="*/ 532 w 1064"/>
                <a:gd name="T1" fmla="*/ 0 h 1001"/>
                <a:gd name="T2" fmla="*/ 532 w 1064"/>
                <a:gd name="T3" fmla="*/ 0 h 1001"/>
                <a:gd name="T4" fmla="*/ 0 w 1064"/>
                <a:gd name="T5" fmla="*/ 531 h 1001"/>
                <a:gd name="T6" fmla="*/ 532 w 1064"/>
                <a:gd name="T7" fmla="*/ 1000 h 1001"/>
                <a:gd name="T8" fmla="*/ 1063 w 1064"/>
                <a:gd name="T9" fmla="*/ 531 h 1001"/>
                <a:gd name="T10" fmla="*/ 532 w 106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4" h="1001">
                  <a:moveTo>
                    <a:pt x="532" y="0"/>
                  </a:moveTo>
                  <a:lnTo>
                    <a:pt x="532" y="0"/>
                  </a:lnTo>
                  <a:cubicBezTo>
                    <a:pt x="219" y="0"/>
                    <a:pt x="0" y="219"/>
                    <a:pt x="0" y="531"/>
                  </a:cubicBezTo>
                  <a:cubicBezTo>
                    <a:pt x="0" y="812"/>
                    <a:pt x="219" y="1000"/>
                    <a:pt x="532" y="1000"/>
                  </a:cubicBezTo>
                  <a:cubicBezTo>
                    <a:pt x="782" y="1000"/>
                    <a:pt x="1063" y="812"/>
                    <a:pt x="1063" y="531"/>
                  </a:cubicBezTo>
                  <a:cubicBezTo>
                    <a:pt x="1063" y="219"/>
                    <a:pt x="782" y="0"/>
                    <a:pt x="5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4" name="Group 169"/>
          <p:cNvGrpSpPr>
            <a:grpSpLocks noChangeAspect="1"/>
          </p:cNvGrpSpPr>
          <p:nvPr/>
        </p:nvGrpSpPr>
        <p:grpSpPr>
          <a:xfrm>
            <a:off x="4434514" y="4449074"/>
            <a:ext cx="357195" cy="814178"/>
            <a:chOff x="3672681" y="1899920"/>
            <a:chExt cx="1293813" cy="29479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5" name="Freeform 1"/>
            <p:cNvSpPr>
              <a:spLocks noChangeArrowheads="1"/>
            </p:cNvSpPr>
            <p:nvPr/>
          </p:nvSpPr>
          <p:spPr bwMode="auto">
            <a:xfrm>
              <a:off x="3672681" y="2428558"/>
              <a:ext cx="1293813" cy="2419350"/>
            </a:xfrm>
            <a:custGeom>
              <a:avLst/>
              <a:gdLst>
                <a:gd name="T0" fmla="*/ 3593 w 3594"/>
                <a:gd name="T1" fmla="*/ 2874 h 6719"/>
                <a:gd name="T2" fmla="*/ 3593 w 3594"/>
                <a:gd name="T3" fmla="*/ 2874 h 6719"/>
                <a:gd name="T4" fmla="*/ 3000 w 3594"/>
                <a:gd name="T5" fmla="*/ 625 h 6719"/>
                <a:gd name="T6" fmla="*/ 2250 w 3594"/>
                <a:gd name="T7" fmla="*/ 0 h 6719"/>
                <a:gd name="T8" fmla="*/ 1375 w 3594"/>
                <a:gd name="T9" fmla="*/ 0 h 6719"/>
                <a:gd name="T10" fmla="*/ 625 w 3594"/>
                <a:gd name="T11" fmla="*/ 625 h 6719"/>
                <a:gd name="T12" fmla="*/ 0 w 3594"/>
                <a:gd name="T13" fmla="*/ 2874 h 6719"/>
                <a:gd name="T14" fmla="*/ 125 w 3594"/>
                <a:gd name="T15" fmla="*/ 3249 h 6719"/>
                <a:gd name="T16" fmla="*/ 500 w 3594"/>
                <a:gd name="T17" fmla="*/ 2999 h 6719"/>
                <a:gd name="T18" fmla="*/ 1000 w 3594"/>
                <a:gd name="T19" fmla="*/ 1000 h 6719"/>
                <a:gd name="T20" fmla="*/ 1250 w 3594"/>
                <a:gd name="T21" fmla="*/ 1000 h 6719"/>
                <a:gd name="T22" fmla="*/ 375 w 3594"/>
                <a:gd name="T23" fmla="*/ 4093 h 6719"/>
                <a:gd name="T24" fmla="*/ 1125 w 3594"/>
                <a:gd name="T25" fmla="*/ 4093 h 6719"/>
                <a:gd name="T26" fmla="*/ 1125 w 3594"/>
                <a:gd name="T27" fmla="*/ 6343 h 6719"/>
                <a:gd name="T28" fmla="*/ 1375 w 3594"/>
                <a:gd name="T29" fmla="*/ 6718 h 6719"/>
                <a:gd name="T30" fmla="*/ 1750 w 3594"/>
                <a:gd name="T31" fmla="*/ 6343 h 6719"/>
                <a:gd name="T32" fmla="*/ 1750 w 3594"/>
                <a:gd name="T33" fmla="*/ 4093 h 6719"/>
                <a:gd name="T34" fmla="*/ 2000 w 3594"/>
                <a:gd name="T35" fmla="*/ 4093 h 6719"/>
                <a:gd name="T36" fmla="*/ 2000 w 3594"/>
                <a:gd name="T37" fmla="*/ 6343 h 6719"/>
                <a:gd name="T38" fmla="*/ 2250 w 3594"/>
                <a:gd name="T39" fmla="*/ 6718 h 6719"/>
                <a:gd name="T40" fmla="*/ 2500 w 3594"/>
                <a:gd name="T41" fmla="*/ 6343 h 6719"/>
                <a:gd name="T42" fmla="*/ 2500 w 3594"/>
                <a:gd name="T43" fmla="*/ 4093 h 6719"/>
                <a:gd name="T44" fmla="*/ 3218 w 3594"/>
                <a:gd name="T45" fmla="*/ 4093 h 6719"/>
                <a:gd name="T46" fmla="*/ 2375 w 3594"/>
                <a:gd name="T47" fmla="*/ 1000 h 6719"/>
                <a:gd name="T48" fmla="*/ 2625 w 3594"/>
                <a:gd name="T49" fmla="*/ 1000 h 6719"/>
                <a:gd name="T50" fmla="*/ 3093 w 3594"/>
                <a:gd name="T51" fmla="*/ 2999 h 6719"/>
                <a:gd name="T52" fmla="*/ 3468 w 3594"/>
                <a:gd name="T53" fmla="*/ 3249 h 6719"/>
                <a:gd name="T54" fmla="*/ 3593 w 3594"/>
                <a:gd name="T55" fmla="*/ 2874 h 6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4" h="6719">
                  <a:moveTo>
                    <a:pt x="3593" y="2874"/>
                  </a:moveTo>
                  <a:lnTo>
                    <a:pt x="3593" y="2874"/>
                  </a:lnTo>
                  <a:cubicBezTo>
                    <a:pt x="3000" y="625"/>
                    <a:pt x="3000" y="625"/>
                    <a:pt x="3000" y="625"/>
                  </a:cubicBezTo>
                  <a:cubicBezTo>
                    <a:pt x="2875" y="250"/>
                    <a:pt x="2625" y="0"/>
                    <a:pt x="2250" y="0"/>
                  </a:cubicBezTo>
                  <a:cubicBezTo>
                    <a:pt x="1375" y="0"/>
                    <a:pt x="1375" y="0"/>
                    <a:pt x="1375" y="0"/>
                  </a:cubicBezTo>
                  <a:cubicBezTo>
                    <a:pt x="1000" y="0"/>
                    <a:pt x="750" y="250"/>
                    <a:pt x="625" y="625"/>
                  </a:cubicBezTo>
                  <a:cubicBezTo>
                    <a:pt x="0" y="2874"/>
                    <a:pt x="0" y="2874"/>
                    <a:pt x="0" y="2874"/>
                  </a:cubicBezTo>
                  <a:cubicBezTo>
                    <a:pt x="0" y="2999"/>
                    <a:pt x="0" y="3124"/>
                    <a:pt x="125" y="3249"/>
                  </a:cubicBezTo>
                  <a:cubicBezTo>
                    <a:pt x="250" y="3249"/>
                    <a:pt x="500" y="3124"/>
                    <a:pt x="500" y="2999"/>
                  </a:cubicBezTo>
                  <a:cubicBezTo>
                    <a:pt x="1000" y="1000"/>
                    <a:pt x="1000" y="1000"/>
                    <a:pt x="1000" y="1000"/>
                  </a:cubicBezTo>
                  <a:cubicBezTo>
                    <a:pt x="1250" y="1000"/>
                    <a:pt x="1250" y="1000"/>
                    <a:pt x="1250" y="1000"/>
                  </a:cubicBezTo>
                  <a:cubicBezTo>
                    <a:pt x="375" y="4093"/>
                    <a:pt x="375" y="4093"/>
                    <a:pt x="375" y="4093"/>
                  </a:cubicBezTo>
                  <a:cubicBezTo>
                    <a:pt x="1125" y="4093"/>
                    <a:pt x="1125" y="4093"/>
                    <a:pt x="1125" y="4093"/>
                  </a:cubicBezTo>
                  <a:cubicBezTo>
                    <a:pt x="1125" y="6343"/>
                    <a:pt x="1125" y="6343"/>
                    <a:pt x="1125" y="6343"/>
                  </a:cubicBezTo>
                  <a:cubicBezTo>
                    <a:pt x="1125" y="6468"/>
                    <a:pt x="1250" y="6718"/>
                    <a:pt x="1375" y="6718"/>
                  </a:cubicBezTo>
                  <a:cubicBezTo>
                    <a:pt x="1625" y="6718"/>
                    <a:pt x="1750" y="6468"/>
                    <a:pt x="1750" y="6343"/>
                  </a:cubicBezTo>
                  <a:cubicBezTo>
                    <a:pt x="1750" y="4093"/>
                    <a:pt x="1750" y="4093"/>
                    <a:pt x="1750" y="4093"/>
                  </a:cubicBezTo>
                  <a:cubicBezTo>
                    <a:pt x="2000" y="4093"/>
                    <a:pt x="2000" y="4093"/>
                    <a:pt x="2000" y="4093"/>
                  </a:cubicBezTo>
                  <a:cubicBezTo>
                    <a:pt x="2000" y="6343"/>
                    <a:pt x="2000" y="6343"/>
                    <a:pt x="2000" y="6343"/>
                  </a:cubicBezTo>
                  <a:cubicBezTo>
                    <a:pt x="2000" y="6468"/>
                    <a:pt x="2125" y="6718"/>
                    <a:pt x="2250" y="6718"/>
                  </a:cubicBezTo>
                  <a:cubicBezTo>
                    <a:pt x="2375" y="6718"/>
                    <a:pt x="2500" y="6468"/>
                    <a:pt x="2500" y="6343"/>
                  </a:cubicBezTo>
                  <a:cubicBezTo>
                    <a:pt x="2500" y="4093"/>
                    <a:pt x="2500" y="4093"/>
                    <a:pt x="2500" y="4093"/>
                  </a:cubicBezTo>
                  <a:cubicBezTo>
                    <a:pt x="3218" y="4093"/>
                    <a:pt x="3218" y="4093"/>
                    <a:pt x="3218" y="4093"/>
                  </a:cubicBezTo>
                  <a:cubicBezTo>
                    <a:pt x="2375" y="1000"/>
                    <a:pt x="2375" y="1000"/>
                    <a:pt x="2375" y="1000"/>
                  </a:cubicBezTo>
                  <a:cubicBezTo>
                    <a:pt x="2625" y="1000"/>
                    <a:pt x="2625" y="1000"/>
                    <a:pt x="2625" y="1000"/>
                  </a:cubicBezTo>
                  <a:cubicBezTo>
                    <a:pt x="3093" y="2999"/>
                    <a:pt x="3093" y="2999"/>
                    <a:pt x="3093" y="2999"/>
                  </a:cubicBezTo>
                  <a:cubicBezTo>
                    <a:pt x="3218" y="3124"/>
                    <a:pt x="3343" y="3249"/>
                    <a:pt x="3468" y="3249"/>
                  </a:cubicBezTo>
                  <a:cubicBezTo>
                    <a:pt x="3593" y="3124"/>
                    <a:pt x="3593" y="2999"/>
                    <a:pt x="3593" y="28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2"/>
            <p:cNvSpPr>
              <a:spLocks noChangeArrowheads="1"/>
            </p:cNvSpPr>
            <p:nvPr/>
          </p:nvSpPr>
          <p:spPr bwMode="auto">
            <a:xfrm>
              <a:off x="4077494" y="1899920"/>
              <a:ext cx="495300" cy="495300"/>
            </a:xfrm>
            <a:custGeom>
              <a:avLst/>
              <a:gdLst>
                <a:gd name="T0" fmla="*/ 750 w 1376"/>
                <a:gd name="T1" fmla="*/ 1375 h 1376"/>
                <a:gd name="T2" fmla="*/ 750 w 1376"/>
                <a:gd name="T3" fmla="*/ 1375 h 1376"/>
                <a:gd name="T4" fmla="*/ 1375 w 1376"/>
                <a:gd name="T5" fmla="*/ 625 h 1376"/>
                <a:gd name="T6" fmla="*/ 750 w 1376"/>
                <a:gd name="T7" fmla="*/ 0 h 1376"/>
                <a:gd name="T8" fmla="*/ 0 w 1376"/>
                <a:gd name="T9" fmla="*/ 625 h 1376"/>
                <a:gd name="T10" fmla="*/ 750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750" y="1375"/>
                  </a:moveTo>
                  <a:lnTo>
                    <a:pt x="750" y="1375"/>
                  </a:lnTo>
                  <a:cubicBezTo>
                    <a:pt x="1125" y="1375"/>
                    <a:pt x="1375" y="1125"/>
                    <a:pt x="1375" y="625"/>
                  </a:cubicBezTo>
                  <a:cubicBezTo>
                    <a:pt x="1375" y="250"/>
                    <a:pt x="1125" y="0"/>
                    <a:pt x="750" y="0"/>
                  </a:cubicBezTo>
                  <a:cubicBezTo>
                    <a:pt x="250" y="0"/>
                    <a:pt x="0" y="250"/>
                    <a:pt x="0" y="625"/>
                  </a:cubicBezTo>
                  <a:cubicBezTo>
                    <a:pt x="0" y="1125"/>
                    <a:pt x="250" y="1375"/>
                    <a:pt x="750" y="13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7" name="Group 170"/>
          <p:cNvGrpSpPr>
            <a:grpSpLocks noChangeAspect="1"/>
          </p:cNvGrpSpPr>
          <p:nvPr/>
        </p:nvGrpSpPr>
        <p:grpSpPr>
          <a:xfrm>
            <a:off x="4898608" y="4445389"/>
            <a:ext cx="357195" cy="814178"/>
            <a:chOff x="3672681" y="1899920"/>
            <a:chExt cx="1293813" cy="29479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8" name="Freeform 1"/>
            <p:cNvSpPr>
              <a:spLocks noChangeArrowheads="1"/>
            </p:cNvSpPr>
            <p:nvPr/>
          </p:nvSpPr>
          <p:spPr bwMode="auto">
            <a:xfrm>
              <a:off x="3672681" y="2428558"/>
              <a:ext cx="1293813" cy="2419350"/>
            </a:xfrm>
            <a:custGeom>
              <a:avLst/>
              <a:gdLst>
                <a:gd name="T0" fmla="*/ 3593 w 3594"/>
                <a:gd name="T1" fmla="*/ 2874 h 6719"/>
                <a:gd name="T2" fmla="*/ 3593 w 3594"/>
                <a:gd name="T3" fmla="*/ 2874 h 6719"/>
                <a:gd name="T4" fmla="*/ 3000 w 3594"/>
                <a:gd name="T5" fmla="*/ 625 h 6719"/>
                <a:gd name="T6" fmla="*/ 2250 w 3594"/>
                <a:gd name="T7" fmla="*/ 0 h 6719"/>
                <a:gd name="T8" fmla="*/ 1375 w 3594"/>
                <a:gd name="T9" fmla="*/ 0 h 6719"/>
                <a:gd name="T10" fmla="*/ 625 w 3594"/>
                <a:gd name="T11" fmla="*/ 625 h 6719"/>
                <a:gd name="T12" fmla="*/ 0 w 3594"/>
                <a:gd name="T13" fmla="*/ 2874 h 6719"/>
                <a:gd name="T14" fmla="*/ 125 w 3594"/>
                <a:gd name="T15" fmla="*/ 3249 h 6719"/>
                <a:gd name="T16" fmla="*/ 500 w 3594"/>
                <a:gd name="T17" fmla="*/ 2999 h 6719"/>
                <a:gd name="T18" fmla="*/ 1000 w 3594"/>
                <a:gd name="T19" fmla="*/ 1000 h 6719"/>
                <a:gd name="T20" fmla="*/ 1250 w 3594"/>
                <a:gd name="T21" fmla="*/ 1000 h 6719"/>
                <a:gd name="T22" fmla="*/ 375 w 3594"/>
                <a:gd name="T23" fmla="*/ 4093 h 6719"/>
                <a:gd name="T24" fmla="*/ 1125 w 3594"/>
                <a:gd name="T25" fmla="*/ 4093 h 6719"/>
                <a:gd name="T26" fmla="*/ 1125 w 3594"/>
                <a:gd name="T27" fmla="*/ 6343 h 6719"/>
                <a:gd name="T28" fmla="*/ 1375 w 3594"/>
                <a:gd name="T29" fmla="*/ 6718 h 6719"/>
                <a:gd name="T30" fmla="*/ 1750 w 3594"/>
                <a:gd name="T31" fmla="*/ 6343 h 6719"/>
                <a:gd name="T32" fmla="*/ 1750 w 3594"/>
                <a:gd name="T33" fmla="*/ 4093 h 6719"/>
                <a:gd name="T34" fmla="*/ 2000 w 3594"/>
                <a:gd name="T35" fmla="*/ 4093 h 6719"/>
                <a:gd name="T36" fmla="*/ 2000 w 3594"/>
                <a:gd name="T37" fmla="*/ 6343 h 6719"/>
                <a:gd name="T38" fmla="*/ 2250 w 3594"/>
                <a:gd name="T39" fmla="*/ 6718 h 6719"/>
                <a:gd name="T40" fmla="*/ 2500 w 3594"/>
                <a:gd name="T41" fmla="*/ 6343 h 6719"/>
                <a:gd name="T42" fmla="*/ 2500 w 3594"/>
                <a:gd name="T43" fmla="*/ 4093 h 6719"/>
                <a:gd name="T44" fmla="*/ 3218 w 3594"/>
                <a:gd name="T45" fmla="*/ 4093 h 6719"/>
                <a:gd name="T46" fmla="*/ 2375 w 3594"/>
                <a:gd name="T47" fmla="*/ 1000 h 6719"/>
                <a:gd name="T48" fmla="*/ 2625 w 3594"/>
                <a:gd name="T49" fmla="*/ 1000 h 6719"/>
                <a:gd name="T50" fmla="*/ 3093 w 3594"/>
                <a:gd name="T51" fmla="*/ 2999 h 6719"/>
                <a:gd name="T52" fmla="*/ 3468 w 3594"/>
                <a:gd name="T53" fmla="*/ 3249 h 6719"/>
                <a:gd name="T54" fmla="*/ 3593 w 3594"/>
                <a:gd name="T55" fmla="*/ 2874 h 6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4" h="6719">
                  <a:moveTo>
                    <a:pt x="3593" y="2874"/>
                  </a:moveTo>
                  <a:lnTo>
                    <a:pt x="3593" y="2874"/>
                  </a:lnTo>
                  <a:cubicBezTo>
                    <a:pt x="3000" y="625"/>
                    <a:pt x="3000" y="625"/>
                    <a:pt x="3000" y="625"/>
                  </a:cubicBezTo>
                  <a:cubicBezTo>
                    <a:pt x="2875" y="250"/>
                    <a:pt x="2625" y="0"/>
                    <a:pt x="2250" y="0"/>
                  </a:cubicBezTo>
                  <a:cubicBezTo>
                    <a:pt x="1375" y="0"/>
                    <a:pt x="1375" y="0"/>
                    <a:pt x="1375" y="0"/>
                  </a:cubicBezTo>
                  <a:cubicBezTo>
                    <a:pt x="1000" y="0"/>
                    <a:pt x="750" y="250"/>
                    <a:pt x="625" y="625"/>
                  </a:cubicBezTo>
                  <a:cubicBezTo>
                    <a:pt x="0" y="2874"/>
                    <a:pt x="0" y="2874"/>
                    <a:pt x="0" y="2874"/>
                  </a:cubicBezTo>
                  <a:cubicBezTo>
                    <a:pt x="0" y="2999"/>
                    <a:pt x="0" y="3124"/>
                    <a:pt x="125" y="3249"/>
                  </a:cubicBezTo>
                  <a:cubicBezTo>
                    <a:pt x="250" y="3249"/>
                    <a:pt x="500" y="3124"/>
                    <a:pt x="500" y="2999"/>
                  </a:cubicBezTo>
                  <a:cubicBezTo>
                    <a:pt x="1000" y="1000"/>
                    <a:pt x="1000" y="1000"/>
                    <a:pt x="1000" y="1000"/>
                  </a:cubicBezTo>
                  <a:cubicBezTo>
                    <a:pt x="1250" y="1000"/>
                    <a:pt x="1250" y="1000"/>
                    <a:pt x="1250" y="1000"/>
                  </a:cubicBezTo>
                  <a:cubicBezTo>
                    <a:pt x="375" y="4093"/>
                    <a:pt x="375" y="4093"/>
                    <a:pt x="375" y="4093"/>
                  </a:cubicBezTo>
                  <a:cubicBezTo>
                    <a:pt x="1125" y="4093"/>
                    <a:pt x="1125" y="4093"/>
                    <a:pt x="1125" y="4093"/>
                  </a:cubicBezTo>
                  <a:cubicBezTo>
                    <a:pt x="1125" y="6343"/>
                    <a:pt x="1125" y="6343"/>
                    <a:pt x="1125" y="6343"/>
                  </a:cubicBezTo>
                  <a:cubicBezTo>
                    <a:pt x="1125" y="6468"/>
                    <a:pt x="1250" y="6718"/>
                    <a:pt x="1375" y="6718"/>
                  </a:cubicBezTo>
                  <a:cubicBezTo>
                    <a:pt x="1625" y="6718"/>
                    <a:pt x="1750" y="6468"/>
                    <a:pt x="1750" y="6343"/>
                  </a:cubicBezTo>
                  <a:cubicBezTo>
                    <a:pt x="1750" y="4093"/>
                    <a:pt x="1750" y="4093"/>
                    <a:pt x="1750" y="4093"/>
                  </a:cubicBezTo>
                  <a:cubicBezTo>
                    <a:pt x="2000" y="4093"/>
                    <a:pt x="2000" y="4093"/>
                    <a:pt x="2000" y="4093"/>
                  </a:cubicBezTo>
                  <a:cubicBezTo>
                    <a:pt x="2000" y="6343"/>
                    <a:pt x="2000" y="6343"/>
                    <a:pt x="2000" y="6343"/>
                  </a:cubicBezTo>
                  <a:cubicBezTo>
                    <a:pt x="2000" y="6468"/>
                    <a:pt x="2125" y="6718"/>
                    <a:pt x="2250" y="6718"/>
                  </a:cubicBezTo>
                  <a:cubicBezTo>
                    <a:pt x="2375" y="6718"/>
                    <a:pt x="2500" y="6468"/>
                    <a:pt x="2500" y="6343"/>
                  </a:cubicBezTo>
                  <a:cubicBezTo>
                    <a:pt x="2500" y="4093"/>
                    <a:pt x="2500" y="4093"/>
                    <a:pt x="2500" y="4093"/>
                  </a:cubicBezTo>
                  <a:cubicBezTo>
                    <a:pt x="3218" y="4093"/>
                    <a:pt x="3218" y="4093"/>
                    <a:pt x="3218" y="4093"/>
                  </a:cubicBezTo>
                  <a:cubicBezTo>
                    <a:pt x="2375" y="1000"/>
                    <a:pt x="2375" y="1000"/>
                    <a:pt x="2375" y="1000"/>
                  </a:cubicBezTo>
                  <a:cubicBezTo>
                    <a:pt x="2625" y="1000"/>
                    <a:pt x="2625" y="1000"/>
                    <a:pt x="2625" y="1000"/>
                  </a:cubicBezTo>
                  <a:cubicBezTo>
                    <a:pt x="3093" y="2999"/>
                    <a:pt x="3093" y="2999"/>
                    <a:pt x="3093" y="2999"/>
                  </a:cubicBezTo>
                  <a:cubicBezTo>
                    <a:pt x="3218" y="3124"/>
                    <a:pt x="3343" y="3249"/>
                    <a:pt x="3468" y="3249"/>
                  </a:cubicBezTo>
                  <a:cubicBezTo>
                    <a:pt x="3593" y="3124"/>
                    <a:pt x="3593" y="2999"/>
                    <a:pt x="3593" y="28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9" name="Freeform 2"/>
            <p:cNvSpPr>
              <a:spLocks noChangeArrowheads="1"/>
            </p:cNvSpPr>
            <p:nvPr/>
          </p:nvSpPr>
          <p:spPr bwMode="auto">
            <a:xfrm>
              <a:off x="4077494" y="1899920"/>
              <a:ext cx="495300" cy="495300"/>
            </a:xfrm>
            <a:custGeom>
              <a:avLst/>
              <a:gdLst>
                <a:gd name="T0" fmla="*/ 750 w 1376"/>
                <a:gd name="T1" fmla="*/ 1375 h 1376"/>
                <a:gd name="T2" fmla="*/ 750 w 1376"/>
                <a:gd name="T3" fmla="*/ 1375 h 1376"/>
                <a:gd name="T4" fmla="*/ 1375 w 1376"/>
                <a:gd name="T5" fmla="*/ 625 h 1376"/>
                <a:gd name="T6" fmla="*/ 750 w 1376"/>
                <a:gd name="T7" fmla="*/ 0 h 1376"/>
                <a:gd name="T8" fmla="*/ 0 w 1376"/>
                <a:gd name="T9" fmla="*/ 625 h 1376"/>
                <a:gd name="T10" fmla="*/ 750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750" y="1375"/>
                  </a:moveTo>
                  <a:lnTo>
                    <a:pt x="750" y="1375"/>
                  </a:lnTo>
                  <a:cubicBezTo>
                    <a:pt x="1125" y="1375"/>
                    <a:pt x="1375" y="1125"/>
                    <a:pt x="1375" y="625"/>
                  </a:cubicBezTo>
                  <a:cubicBezTo>
                    <a:pt x="1375" y="250"/>
                    <a:pt x="1125" y="0"/>
                    <a:pt x="750" y="0"/>
                  </a:cubicBezTo>
                  <a:cubicBezTo>
                    <a:pt x="250" y="0"/>
                    <a:pt x="0" y="250"/>
                    <a:pt x="0" y="625"/>
                  </a:cubicBezTo>
                  <a:cubicBezTo>
                    <a:pt x="0" y="1125"/>
                    <a:pt x="250" y="1375"/>
                    <a:pt x="750" y="13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0" name="Group 171"/>
          <p:cNvGrpSpPr>
            <a:grpSpLocks noChangeAspect="1"/>
          </p:cNvGrpSpPr>
          <p:nvPr/>
        </p:nvGrpSpPr>
        <p:grpSpPr>
          <a:xfrm>
            <a:off x="5362702" y="4445389"/>
            <a:ext cx="357195" cy="814178"/>
            <a:chOff x="3672681" y="1899920"/>
            <a:chExt cx="1293813" cy="29479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51" name="Freeform 1"/>
            <p:cNvSpPr>
              <a:spLocks noChangeArrowheads="1"/>
            </p:cNvSpPr>
            <p:nvPr/>
          </p:nvSpPr>
          <p:spPr bwMode="auto">
            <a:xfrm>
              <a:off x="3672681" y="2428558"/>
              <a:ext cx="1293813" cy="2419350"/>
            </a:xfrm>
            <a:custGeom>
              <a:avLst/>
              <a:gdLst>
                <a:gd name="T0" fmla="*/ 3593 w 3594"/>
                <a:gd name="T1" fmla="*/ 2874 h 6719"/>
                <a:gd name="T2" fmla="*/ 3593 w 3594"/>
                <a:gd name="T3" fmla="*/ 2874 h 6719"/>
                <a:gd name="T4" fmla="*/ 3000 w 3594"/>
                <a:gd name="T5" fmla="*/ 625 h 6719"/>
                <a:gd name="T6" fmla="*/ 2250 w 3594"/>
                <a:gd name="T7" fmla="*/ 0 h 6719"/>
                <a:gd name="T8" fmla="*/ 1375 w 3594"/>
                <a:gd name="T9" fmla="*/ 0 h 6719"/>
                <a:gd name="T10" fmla="*/ 625 w 3594"/>
                <a:gd name="T11" fmla="*/ 625 h 6719"/>
                <a:gd name="T12" fmla="*/ 0 w 3594"/>
                <a:gd name="T13" fmla="*/ 2874 h 6719"/>
                <a:gd name="T14" fmla="*/ 125 w 3594"/>
                <a:gd name="T15" fmla="*/ 3249 h 6719"/>
                <a:gd name="T16" fmla="*/ 500 w 3594"/>
                <a:gd name="T17" fmla="*/ 2999 h 6719"/>
                <a:gd name="T18" fmla="*/ 1000 w 3594"/>
                <a:gd name="T19" fmla="*/ 1000 h 6719"/>
                <a:gd name="T20" fmla="*/ 1250 w 3594"/>
                <a:gd name="T21" fmla="*/ 1000 h 6719"/>
                <a:gd name="T22" fmla="*/ 375 w 3594"/>
                <a:gd name="T23" fmla="*/ 4093 h 6719"/>
                <a:gd name="T24" fmla="*/ 1125 w 3594"/>
                <a:gd name="T25" fmla="*/ 4093 h 6719"/>
                <a:gd name="T26" fmla="*/ 1125 w 3594"/>
                <a:gd name="T27" fmla="*/ 6343 h 6719"/>
                <a:gd name="T28" fmla="*/ 1375 w 3594"/>
                <a:gd name="T29" fmla="*/ 6718 h 6719"/>
                <a:gd name="T30" fmla="*/ 1750 w 3594"/>
                <a:gd name="T31" fmla="*/ 6343 h 6719"/>
                <a:gd name="T32" fmla="*/ 1750 w 3594"/>
                <a:gd name="T33" fmla="*/ 4093 h 6719"/>
                <a:gd name="T34" fmla="*/ 2000 w 3594"/>
                <a:gd name="T35" fmla="*/ 4093 h 6719"/>
                <a:gd name="T36" fmla="*/ 2000 w 3594"/>
                <a:gd name="T37" fmla="*/ 6343 h 6719"/>
                <a:gd name="T38" fmla="*/ 2250 w 3594"/>
                <a:gd name="T39" fmla="*/ 6718 h 6719"/>
                <a:gd name="T40" fmla="*/ 2500 w 3594"/>
                <a:gd name="T41" fmla="*/ 6343 h 6719"/>
                <a:gd name="T42" fmla="*/ 2500 w 3594"/>
                <a:gd name="T43" fmla="*/ 4093 h 6719"/>
                <a:gd name="T44" fmla="*/ 3218 w 3594"/>
                <a:gd name="T45" fmla="*/ 4093 h 6719"/>
                <a:gd name="T46" fmla="*/ 2375 w 3594"/>
                <a:gd name="T47" fmla="*/ 1000 h 6719"/>
                <a:gd name="T48" fmla="*/ 2625 w 3594"/>
                <a:gd name="T49" fmla="*/ 1000 h 6719"/>
                <a:gd name="T50" fmla="*/ 3093 w 3594"/>
                <a:gd name="T51" fmla="*/ 2999 h 6719"/>
                <a:gd name="T52" fmla="*/ 3468 w 3594"/>
                <a:gd name="T53" fmla="*/ 3249 h 6719"/>
                <a:gd name="T54" fmla="*/ 3593 w 3594"/>
                <a:gd name="T55" fmla="*/ 2874 h 6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4" h="6719">
                  <a:moveTo>
                    <a:pt x="3593" y="2874"/>
                  </a:moveTo>
                  <a:lnTo>
                    <a:pt x="3593" y="2874"/>
                  </a:lnTo>
                  <a:cubicBezTo>
                    <a:pt x="3000" y="625"/>
                    <a:pt x="3000" y="625"/>
                    <a:pt x="3000" y="625"/>
                  </a:cubicBezTo>
                  <a:cubicBezTo>
                    <a:pt x="2875" y="250"/>
                    <a:pt x="2625" y="0"/>
                    <a:pt x="2250" y="0"/>
                  </a:cubicBezTo>
                  <a:cubicBezTo>
                    <a:pt x="1375" y="0"/>
                    <a:pt x="1375" y="0"/>
                    <a:pt x="1375" y="0"/>
                  </a:cubicBezTo>
                  <a:cubicBezTo>
                    <a:pt x="1000" y="0"/>
                    <a:pt x="750" y="250"/>
                    <a:pt x="625" y="625"/>
                  </a:cubicBezTo>
                  <a:cubicBezTo>
                    <a:pt x="0" y="2874"/>
                    <a:pt x="0" y="2874"/>
                    <a:pt x="0" y="2874"/>
                  </a:cubicBezTo>
                  <a:cubicBezTo>
                    <a:pt x="0" y="2999"/>
                    <a:pt x="0" y="3124"/>
                    <a:pt x="125" y="3249"/>
                  </a:cubicBezTo>
                  <a:cubicBezTo>
                    <a:pt x="250" y="3249"/>
                    <a:pt x="500" y="3124"/>
                    <a:pt x="500" y="2999"/>
                  </a:cubicBezTo>
                  <a:cubicBezTo>
                    <a:pt x="1000" y="1000"/>
                    <a:pt x="1000" y="1000"/>
                    <a:pt x="1000" y="1000"/>
                  </a:cubicBezTo>
                  <a:cubicBezTo>
                    <a:pt x="1250" y="1000"/>
                    <a:pt x="1250" y="1000"/>
                    <a:pt x="1250" y="1000"/>
                  </a:cubicBezTo>
                  <a:cubicBezTo>
                    <a:pt x="375" y="4093"/>
                    <a:pt x="375" y="4093"/>
                    <a:pt x="375" y="4093"/>
                  </a:cubicBezTo>
                  <a:cubicBezTo>
                    <a:pt x="1125" y="4093"/>
                    <a:pt x="1125" y="4093"/>
                    <a:pt x="1125" y="4093"/>
                  </a:cubicBezTo>
                  <a:cubicBezTo>
                    <a:pt x="1125" y="6343"/>
                    <a:pt x="1125" y="6343"/>
                    <a:pt x="1125" y="6343"/>
                  </a:cubicBezTo>
                  <a:cubicBezTo>
                    <a:pt x="1125" y="6468"/>
                    <a:pt x="1250" y="6718"/>
                    <a:pt x="1375" y="6718"/>
                  </a:cubicBezTo>
                  <a:cubicBezTo>
                    <a:pt x="1625" y="6718"/>
                    <a:pt x="1750" y="6468"/>
                    <a:pt x="1750" y="6343"/>
                  </a:cubicBezTo>
                  <a:cubicBezTo>
                    <a:pt x="1750" y="4093"/>
                    <a:pt x="1750" y="4093"/>
                    <a:pt x="1750" y="4093"/>
                  </a:cubicBezTo>
                  <a:cubicBezTo>
                    <a:pt x="2000" y="4093"/>
                    <a:pt x="2000" y="4093"/>
                    <a:pt x="2000" y="4093"/>
                  </a:cubicBezTo>
                  <a:cubicBezTo>
                    <a:pt x="2000" y="6343"/>
                    <a:pt x="2000" y="6343"/>
                    <a:pt x="2000" y="6343"/>
                  </a:cubicBezTo>
                  <a:cubicBezTo>
                    <a:pt x="2000" y="6468"/>
                    <a:pt x="2125" y="6718"/>
                    <a:pt x="2250" y="6718"/>
                  </a:cubicBezTo>
                  <a:cubicBezTo>
                    <a:pt x="2375" y="6718"/>
                    <a:pt x="2500" y="6468"/>
                    <a:pt x="2500" y="6343"/>
                  </a:cubicBezTo>
                  <a:cubicBezTo>
                    <a:pt x="2500" y="4093"/>
                    <a:pt x="2500" y="4093"/>
                    <a:pt x="2500" y="4093"/>
                  </a:cubicBezTo>
                  <a:cubicBezTo>
                    <a:pt x="3218" y="4093"/>
                    <a:pt x="3218" y="4093"/>
                    <a:pt x="3218" y="4093"/>
                  </a:cubicBezTo>
                  <a:cubicBezTo>
                    <a:pt x="2375" y="1000"/>
                    <a:pt x="2375" y="1000"/>
                    <a:pt x="2375" y="1000"/>
                  </a:cubicBezTo>
                  <a:cubicBezTo>
                    <a:pt x="2625" y="1000"/>
                    <a:pt x="2625" y="1000"/>
                    <a:pt x="2625" y="1000"/>
                  </a:cubicBezTo>
                  <a:cubicBezTo>
                    <a:pt x="3093" y="2999"/>
                    <a:pt x="3093" y="2999"/>
                    <a:pt x="3093" y="2999"/>
                  </a:cubicBezTo>
                  <a:cubicBezTo>
                    <a:pt x="3218" y="3124"/>
                    <a:pt x="3343" y="3249"/>
                    <a:pt x="3468" y="3249"/>
                  </a:cubicBezTo>
                  <a:cubicBezTo>
                    <a:pt x="3593" y="3124"/>
                    <a:pt x="3593" y="2999"/>
                    <a:pt x="3593" y="28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2"/>
            <p:cNvSpPr>
              <a:spLocks noChangeArrowheads="1"/>
            </p:cNvSpPr>
            <p:nvPr/>
          </p:nvSpPr>
          <p:spPr bwMode="auto">
            <a:xfrm>
              <a:off x="4077494" y="1899920"/>
              <a:ext cx="495300" cy="495300"/>
            </a:xfrm>
            <a:custGeom>
              <a:avLst/>
              <a:gdLst>
                <a:gd name="T0" fmla="*/ 750 w 1376"/>
                <a:gd name="T1" fmla="*/ 1375 h 1376"/>
                <a:gd name="T2" fmla="*/ 750 w 1376"/>
                <a:gd name="T3" fmla="*/ 1375 h 1376"/>
                <a:gd name="T4" fmla="*/ 1375 w 1376"/>
                <a:gd name="T5" fmla="*/ 625 h 1376"/>
                <a:gd name="T6" fmla="*/ 750 w 1376"/>
                <a:gd name="T7" fmla="*/ 0 h 1376"/>
                <a:gd name="T8" fmla="*/ 0 w 1376"/>
                <a:gd name="T9" fmla="*/ 625 h 1376"/>
                <a:gd name="T10" fmla="*/ 750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750" y="1375"/>
                  </a:moveTo>
                  <a:lnTo>
                    <a:pt x="750" y="1375"/>
                  </a:lnTo>
                  <a:cubicBezTo>
                    <a:pt x="1125" y="1375"/>
                    <a:pt x="1375" y="1125"/>
                    <a:pt x="1375" y="625"/>
                  </a:cubicBezTo>
                  <a:cubicBezTo>
                    <a:pt x="1375" y="250"/>
                    <a:pt x="1125" y="0"/>
                    <a:pt x="750" y="0"/>
                  </a:cubicBezTo>
                  <a:cubicBezTo>
                    <a:pt x="250" y="0"/>
                    <a:pt x="0" y="250"/>
                    <a:pt x="0" y="625"/>
                  </a:cubicBezTo>
                  <a:cubicBezTo>
                    <a:pt x="0" y="1125"/>
                    <a:pt x="250" y="1375"/>
                    <a:pt x="750" y="13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3" name="Group 172"/>
          <p:cNvGrpSpPr>
            <a:grpSpLocks noChangeAspect="1"/>
          </p:cNvGrpSpPr>
          <p:nvPr/>
        </p:nvGrpSpPr>
        <p:grpSpPr>
          <a:xfrm>
            <a:off x="5826797" y="4445389"/>
            <a:ext cx="357195" cy="814178"/>
            <a:chOff x="3672681" y="1899920"/>
            <a:chExt cx="1293813" cy="29479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4" name="Freeform 1"/>
            <p:cNvSpPr>
              <a:spLocks noChangeArrowheads="1"/>
            </p:cNvSpPr>
            <p:nvPr/>
          </p:nvSpPr>
          <p:spPr bwMode="auto">
            <a:xfrm>
              <a:off x="3672681" y="2428558"/>
              <a:ext cx="1293813" cy="2419350"/>
            </a:xfrm>
            <a:custGeom>
              <a:avLst/>
              <a:gdLst>
                <a:gd name="T0" fmla="*/ 3593 w 3594"/>
                <a:gd name="T1" fmla="*/ 2874 h 6719"/>
                <a:gd name="T2" fmla="*/ 3593 w 3594"/>
                <a:gd name="T3" fmla="*/ 2874 h 6719"/>
                <a:gd name="T4" fmla="*/ 3000 w 3594"/>
                <a:gd name="T5" fmla="*/ 625 h 6719"/>
                <a:gd name="T6" fmla="*/ 2250 w 3594"/>
                <a:gd name="T7" fmla="*/ 0 h 6719"/>
                <a:gd name="T8" fmla="*/ 1375 w 3594"/>
                <a:gd name="T9" fmla="*/ 0 h 6719"/>
                <a:gd name="T10" fmla="*/ 625 w 3594"/>
                <a:gd name="T11" fmla="*/ 625 h 6719"/>
                <a:gd name="T12" fmla="*/ 0 w 3594"/>
                <a:gd name="T13" fmla="*/ 2874 h 6719"/>
                <a:gd name="T14" fmla="*/ 125 w 3594"/>
                <a:gd name="T15" fmla="*/ 3249 h 6719"/>
                <a:gd name="T16" fmla="*/ 500 w 3594"/>
                <a:gd name="T17" fmla="*/ 2999 h 6719"/>
                <a:gd name="T18" fmla="*/ 1000 w 3594"/>
                <a:gd name="T19" fmla="*/ 1000 h 6719"/>
                <a:gd name="T20" fmla="*/ 1250 w 3594"/>
                <a:gd name="T21" fmla="*/ 1000 h 6719"/>
                <a:gd name="T22" fmla="*/ 375 w 3594"/>
                <a:gd name="T23" fmla="*/ 4093 h 6719"/>
                <a:gd name="T24" fmla="*/ 1125 w 3594"/>
                <a:gd name="T25" fmla="*/ 4093 h 6719"/>
                <a:gd name="T26" fmla="*/ 1125 w 3594"/>
                <a:gd name="T27" fmla="*/ 6343 h 6719"/>
                <a:gd name="T28" fmla="*/ 1375 w 3594"/>
                <a:gd name="T29" fmla="*/ 6718 h 6719"/>
                <a:gd name="T30" fmla="*/ 1750 w 3594"/>
                <a:gd name="T31" fmla="*/ 6343 h 6719"/>
                <a:gd name="T32" fmla="*/ 1750 w 3594"/>
                <a:gd name="T33" fmla="*/ 4093 h 6719"/>
                <a:gd name="T34" fmla="*/ 2000 w 3594"/>
                <a:gd name="T35" fmla="*/ 4093 h 6719"/>
                <a:gd name="T36" fmla="*/ 2000 w 3594"/>
                <a:gd name="T37" fmla="*/ 6343 h 6719"/>
                <a:gd name="T38" fmla="*/ 2250 w 3594"/>
                <a:gd name="T39" fmla="*/ 6718 h 6719"/>
                <a:gd name="T40" fmla="*/ 2500 w 3594"/>
                <a:gd name="T41" fmla="*/ 6343 h 6719"/>
                <a:gd name="T42" fmla="*/ 2500 w 3594"/>
                <a:gd name="T43" fmla="*/ 4093 h 6719"/>
                <a:gd name="T44" fmla="*/ 3218 w 3594"/>
                <a:gd name="T45" fmla="*/ 4093 h 6719"/>
                <a:gd name="T46" fmla="*/ 2375 w 3594"/>
                <a:gd name="T47" fmla="*/ 1000 h 6719"/>
                <a:gd name="T48" fmla="*/ 2625 w 3594"/>
                <a:gd name="T49" fmla="*/ 1000 h 6719"/>
                <a:gd name="T50" fmla="*/ 3093 w 3594"/>
                <a:gd name="T51" fmla="*/ 2999 h 6719"/>
                <a:gd name="T52" fmla="*/ 3468 w 3594"/>
                <a:gd name="T53" fmla="*/ 3249 h 6719"/>
                <a:gd name="T54" fmla="*/ 3593 w 3594"/>
                <a:gd name="T55" fmla="*/ 2874 h 6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4" h="6719">
                  <a:moveTo>
                    <a:pt x="3593" y="2874"/>
                  </a:moveTo>
                  <a:lnTo>
                    <a:pt x="3593" y="2874"/>
                  </a:lnTo>
                  <a:cubicBezTo>
                    <a:pt x="3000" y="625"/>
                    <a:pt x="3000" y="625"/>
                    <a:pt x="3000" y="625"/>
                  </a:cubicBezTo>
                  <a:cubicBezTo>
                    <a:pt x="2875" y="250"/>
                    <a:pt x="2625" y="0"/>
                    <a:pt x="2250" y="0"/>
                  </a:cubicBezTo>
                  <a:cubicBezTo>
                    <a:pt x="1375" y="0"/>
                    <a:pt x="1375" y="0"/>
                    <a:pt x="1375" y="0"/>
                  </a:cubicBezTo>
                  <a:cubicBezTo>
                    <a:pt x="1000" y="0"/>
                    <a:pt x="750" y="250"/>
                    <a:pt x="625" y="625"/>
                  </a:cubicBezTo>
                  <a:cubicBezTo>
                    <a:pt x="0" y="2874"/>
                    <a:pt x="0" y="2874"/>
                    <a:pt x="0" y="2874"/>
                  </a:cubicBezTo>
                  <a:cubicBezTo>
                    <a:pt x="0" y="2999"/>
                    <a:pt x="0" y="3124"/>
                    <a:pt x="125" y="3249"/>
                  </a:cubicBezTo>
                  <a:cubicBezTo>
                    <a:pt x="250" y="3249"/>
                    <a:pt x="500" y="3124"/>
                    <a:pt x="500" y="2999"/>
                  </a:cubicBezTo>
                  <a:cubicBezTo>
                    <a:pt x="1000" y="1000"/>
                    <a:pt x="1000" y="1000"/>
                    <a:pt x="1000" y="1000"/>
                  </a:cubicBezTo>
                  <a:cubicBezTo>
                    <a:pt x="1250" y="1000"/>
                    <a:pt x="1250" y="1000"/>
                    <a:pt x="1250" y="1000"/>
                  </a:cubicBezTo>
                  <a:cubicBezTo>
                    <a:pt x="375" y="4093"/>
                    <a:pt x="375" y="4093"/>
                    <a:pt x="375" y="4093"/>
                  </a:cubicBezTo>
                  <a:cubicBezTo>
                    <a:pt x="1125" y="4093"/>
                    <a:pt x="1125" y="4093"/>
                    <a:pt x="1125" y="4093"/>
                  </a:cubicBezTo>
                  <a:cubicBezTo>
                    <a:pt x="1125" y="6343"/>
                    <a:pt x="1125" y="6343"/>
                    <a:pt x="1125" y="6343"/>
                  </a:cubicBezTo>
                  <a:cubicBezTo>
                    <a:pt x="1125" y="6468"/>
                    <a:pt x="1250" y="6718"/>
                    <a:pt x="1375" y="6718"/>
                  </a:cubicBezTo>
                  <a:cubicBezTo>
                    <a:pt x="1625" y="6718"/>
                    <a:pt x="1750" y="6468"/>
                    <a:pt x="1750" y="6343"/>
                  </a:cubicBezTo>
                  <a:cubicBezTo>
                    <a:pt x="1750" y="4093"/>
                    <a:pt x="1750" y="4093"/>
                    <a:pt x="1750" y="4093"/>
                  </a:cubicBezTo>
                  <a:cubicBezTo>
                    <a:pt x="2000" y="4093"/>
                    <a:pt x="2000" y="4093"/>
                    <a:pt x="2000" y="4093"/>
                  </a:cubicBezTo>
                  <a:cubicBezTo>
                    <a:pt x="2000" y="6343"/>
                    <a:pt x="2000" y="6343"/>
                    <a:pt x="2000" y="6343"/>
                  </a:cubicBezTo>
                  <a:cubicBezTo>
                    <a:pt x="2000" y="6468"/>
                    <a:pt x="2125" y="6718"/>
                    <a:pt x="2250" y="6718"/>
                  </a:cubicBezTo>
                  <a:cubicBezTo>
                    <a:pt x="2375" y="6718"/>
                    <a:pt x="2500" y="6468"/>
                    <a:pt x="2500" y="6343"/>
                  </a:cubicBezTo>
                  <a:cubicBezTo>
                    <a:pt x="2500" y="4093"/>
                    <a:pt x="2500" y="4093"/>
                    <a:pt x="2500" y="4093"/>
                  </a:cubicBezTo>
                  <a:cubicBezTo>
                    <a:pt x="3218" y="4093"/>
                    <a:pt x="3218" y="4093"/>
                    <a:pt x="3218" y="4093"/>
                  </a:cubicBezTo>
                  <a:cubicBezTo>
                    <a:pt x="2375" y="1000"/>
                    <a:pt x="2375" y="1000"/>
                    <a:pt x="2375" y="1000"/>
                  </a:cubicBezTo>
                  <a:cubicBezTo>
                    <a:pt x="2625" y="1000"/>
                    <a:pt x="2625" y="1000"/>
                    <a:pt x="2625" y="1000"/>
                  </a:cubicBezTo>
                  <a:cubicBezTo>
                    <a:pt x="3093" y="2999"/>
                    <a:pt x="3093" y="2999"/>
                    <a:pt x="3093" y="2999"/>
                  </a:cubicBezTo>
                  <a:cubicBezTo>
                    <a:pt x="3218" y="3124"/>
                    <a:pt x="3343" y="3249"/>
                    <a:pt x="3468" y="3249"/>
                  </a:cubicBezTo>
                  <a:cubicBezTo>
                    <a:pt x="3593" y="3124"/>
                    <a:pt x="3593" y="2999"/>
                    <a:pt x="3593" y="28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2"/>
            <p:cNvSpPr>
              <a:spLocks noChangeArrowheads="1"/>
            </p:cNvSpPr>
            <p:nvPr/>
          </p:nvSpPr>
          <p:spPr bwMode="auto">
            <a:xfrm>
              <a:off x="4077494" y="1899920"/>
              <a:ext cx="495300" cy="495300"/>
            </a:xfrm>
            <a:custGeom>
              <a:avLst/>
              <a:gdLst>
                <a:gd name="T0" fmla="*/ 750 w 1376"/>
                <a:gd name="T1" fmla="*/ 1375 h 1376"/>
                <a:gd name="T2" fmla="*/ 750 w 1376"/>
                <a:gd name="T3" fmla="*/ 1375 h 1376"/>
                <a:gd name="T4" fmla="*/ 1375 w 1376"/>
                <a:gd name="T5" fmla="*/ 625 h 1376"/>
                <a:gd name="T6" fmla="*/ 750 w 1376"/>
                <a:gd name="T7" fmla="*/ 0 h 1376"/>
                <a:gd name="T8" fmla="*/ 0 w 1376"/>
                <a:gd name="T9" fmla="*/ 625 h 1376"/>
                <a:gd name="T10" fmla="*/ 750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750" y="1375"/>
                  </a:moveTo>
                  <a:lnTo>
                    <a:pt x="750" y="1375"/>
                  </a:lnTo>
                  <a:cubicBezTo>
                    <a:pt x="1125" y="1375"/>
                    <a:pt x="1375" y="1125"/>
                    <a:pt x="1375" y="625"/>
                  </a:cubicBezTo>
                  <a:cubicBezTo>
                    <a:pt x="1375" y="250"/>
                    <a:pt x="1125" y="0"/>
                    <a:pt x="750" y="0"/>
                  </a:cubicBezTo>
                  <a:cubicBezTo>
                    <a:pt x="250" y="0"/>
                    <a:pt x="0" y="250"/>
                    <a:pt x="0" y="625"/>
                  </a:cubicBezTo>
                  <a:cubicBezTo>
                    <a:pt x="0" y="1125"/>
                    <a:pt x="250" y="1375"/>
                    <a:pt x="750" y="13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6" name="Group 173"/>
          <p:cNvGrpSpPr>
            <a:grpSpLocks noChangeAspect="1"/>
          </p:cNvGrpSpPr>
          <p:nvPr/>
        </p:nvGrpSpPr>
        <p:grpSpPr>
          <a:xfrm>
            <a:off x="6290890" y="4450814"/>
            <a:ext cx="357195" cy="814178"/>
            <a:chOff x="3672681" y="1899920"/>
            <a:chExt cx="1293813" cy="29479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7" name="Freeform 1"/>
            <p:cNvSpPr>
              <a:spLocks noChangeArrowheads="1"/>
            </p:cNvSpPr>
            <p:nvPr/>
          </p:nvSpPr>
          <p:spPr bwMode="auto">
            <a:xfrm>
              <a:off x="3672681" y="2428558"/>
              <a:ext cx="1293813" cy="2419350"/>
            </a:xfrm>
            <a:custGeom>
              <a:avLst/>
              <a:gdLst>
                <a:gd name="T0" fmla="*/ 3593 w 3594"/>
                <a:gd name="T1" fmla="*/ 2874 h 6719"/>
                <a:gd name="T2" fmla="*/ 3593 w 3594"/>
                <a:gd name="T3" fmla="*/ 2874 h 6719"/>
                <a:gd name="T4" fmla="*/ 3000 w 3594"/>
                <a:gd name="T5" fmla="*/ 625 h 6719"/>
                <a:gd name="T6" fmla="*/ 2250 w 3594"/>
                <a:gd name="T7" fmla="*/ 0 h 6719"/>
                <a:gd name="T8" fmla="*/ 1375 w 3594"/>
                <a:gd name="T9" fmla="*/ 0 h 6719"/>
                <a:gd name="T10" fmla="*/ 625 w 3594"/>
                <a:gd name="T11" fmla="*/ 625 h 6719"/>
                <a:gd name="T12" fmla="*/ 0 w 3594"/>
                <a:gd name="T13" fmla="*/ 2874 h 6719"/>
                <a:gd name="T14" fmla="*/ 125 w 3594"/>
                <a:gd name="T15" fmla="*/ 3249 h 6719"/>
                <a:gd name="T16" fmla="*/ 500 w 3594"/>
                <a:gd name="T17" fmla="*/ 2999 h 6719"/>
                <a:gd name="T18" fmla="*/ 1000 w 3594"/>
                <a:gd name="T19" fmla="*/ 1000 h 6719"/>
                <a:gd name="T20" fmla="*/ 1250 w 3594"/>
                <a:gd name="T21" fmla="*/ 1000 h 6719"/>
                <a:gd name="T22" fmla="*/ 375 w 3594"/>
                <a:gd name="T23" fmla="*/ 4093 h 6719"/>
                <a:gd name="T24" fmla="*/ 1125 w 3594"/>
                <a:gd name="T25" fmla="*/ 4093 h 6719"/>
                <a:gd name="T26" fmla="*/ 1125 w 3594"/>
                <a:gd name="T27" fmla="*/ 6343 h 6719"/>
                <a:gd name="T28" fmla="*/ 1375 w 3594"/>
                <a:gd name="T29" fmla="*/ 6718 h 6719"/>
                <a:gd name="T30" fmla="*/ 1750 w 3594"/>
                <a:gd name="T31" fmla="*/ 6343 h 6719"/>
                <a:gd name="T32" fmla="*/ 1750 w 3594"/>
                <a:gd name="T33" fmla="*/ 4093 h 6719"/>
                <a:gd name="T34" fmla="*/ 2000 w 3594"/>
                <a:gd name="T35" fmla="*/ 4093 h 6719"/>
                <a:gd name="T36" fmla="*/ 2000 w 3594"/>
                <a:gd name="T37" fmla="*/ 6343 h 6719"/>
                <a:gd name="T38" fmla="*/ 2250 w 3594"/>
                <a:gd name="T39" fmla="*/ 6718 h 6719"/>
                <a:gd name="T40" fmla="*/ 2500 w 3594"/>
                <a:gd name="T41" fmla="*/ 6343 h 6719"/>
                <a:gd name="T42" fmla="*/ 2500 w 3594"/>
                <a:gd name="T43" fmla="*/ 4093 h 6719"/>
                <a:gd name="T44" fmla="*/ 3218 w 3594"/>
                <a:gd name="T45" fmla="*/ 4093 h 6719"/>
                <a:gd name="T46" fmla="*/ 2375 w 3594"/>
                <a:gd name="T47" fmla="*/ 1000 h 6719"/>
                <a:gd name="T48" fmla="*/ 2625 w 3594"/>
                <a:gd name="T49" fmla="*/ 1000 h 6719"/>
                <a:gd name="T50" fmla="*/ 3093 w 3594"/>
                <a:gd name="T51" fmla="*/ 2999 h 6719"/>
                <a:gd name="T52" fmla="*/ 3468 w 3594"/>
                <a:gd name="T53" fmla="*/ 3249 h 6719"/>
                <a:gd name="T54" fmla="*/ 3593 w 3594"/>
                <a:gd name="T55" fmla="*/ 2874 h 6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4" h="6719">
                  <a:moveTo>
                    <a:pt x="3593" y="2874"/>
                  </a:moveTo>
                  <a:lnTo>
                    <a:pt x="3593" y="2874"/>
                  </a:lnTo>
                  <a:cubicBezTo>
                    <a:pt x="3000" y="625"/>
                    <a:pt x="3000" y="625"/>
                    <a:pt x="3000" y="625"/>
                  </a:cubicBezTo>
                  <a:cubicBezTo>
                    <a:pt x="2875" y="250"/>
                    <a:pt x="2625" y="0"/>
                    <a:pt x="2250" y="0"/>
                  </a:cubicBezTo>
                  <a:cubicBezTo>
                    <a:pt x="1375" y="0"/>
                    <a:pt x="1375" y="0"/>
                    <a:pt x="1375" y="0"/>
                  </a:cubicBezTo>
                  <a:cubicBezTo>
                    <a:pt x="1000" y="0"/>
                    <a:pt x="750" y="250"/>
                    <a:pt x="625" y="625"/>
                  </a:cubicBezTo>
                  <a:cubicBezTo>
                    <a:pt x="0" y="2874"/>
                    <a:pt x="0" y="2874"/>
                    <a:pt x="0" y="2874"/>
                  </a:cubicBezTo>
                  <a:cubicBezTo>
                    <a:pt x="0" y="2999"/>
                    <a:pt x="0" y="3124"/>
                    <a:pt x="125" y="3249"/>
                  </a:cubicBezTo>
                  <a:cubicBezTo>
                    <a:pt x="250" y="3249"/>
                    <a:pt x="500" y="3124"/>
                    <a:pt x="500" y="2999"/>
                  </a:cubicBezTo>
                  <a:cubicBezTo>
                    <a:pt x="1000" y="1000"/>
                    <a:pt x="1000" y="1000"/>
                    <a:pt x="1000" y="1000"/>
                  </a:cubicBezTo>
                  <a:cubicBezTo>
                    <a:pt x="1250" y="1000"/>
                    <a:pt x="1250" y="1000"/>
                    <a:pt x="1250" y="1000"/>
                  </a:cubicBezTo>
                  <a:cubicBezTo>
                    <a:pt x="375" y="4093"/>
                    <a:pt x="375" y="4093"/>
                    <a:pt x="375" y="4093"/>
                  </a:cubicBezTo>
                  <a:cubicBezTo>
                    <a:pt x="1125" y="4093"/>
                    <a:pt x="1125" y="4093"/>
                    <a:pt x="1125" y="4093"/>
                  </a:cubicBezTo>
                  <a:cubicBezTo>
                    <a:pt x="1125" y="6343"/>
                    <a:pt x="1125" y="6343"/>
                    <a:pt x="1125" y="6343"/>
                  </a:cubicBezTo>
                  <a:cubicBezTo>
                    <a:pt x="1125" y="6468"/>
                    <a:pt x="1250" y="6718"/>
                    <a:pt x="1375" y="6718"/>
                  </a:cubicBezTo>
                  <a:cubicBezTo>
                    <a:pt x="1625" y="6718"/>
                    <a:pt x="1750" y="6468"/>
                    <a:pt x="1750" y="6343"/>
                  </a:cubicBezTo>
                  <a:cubicBezTo>
                    <a:pt x="1750" y="4093"/>
                    <a:pt x="1750" y="4093"/>
                    <a:pt x="1750" y="4093"/>
                  </a:cubicBezTo>
                  <a:cubicBezTo>
                    <a:pt x="2000" y="4093"/>
                    <a:pt x="2000" y="4093"/>
                    <a:pt x="2000" y="4093"/>
                  </a:cubicBezTo>
                  <a:cubicBezTo>
                    <a:pt x="2000" y="6343"/>
                    <a:pt x="2000" y="6343"/>
                    <a:pt x="2000" y="6343"/>
                  </a:cubicBezTo>
                  <a:cubicBezTo>
                    <a:pt x="2000" y="6468"/>
                    <a:pt x="2125" y="6718"/>
                    <a:pt x="2250" y="6718"/>
                  </a:cubicBezTo>
                  <a:cubicBezTo>
                    <a:pt x="2375" y="6718"/>
                    <a:pt x="2500" y="6468"/>
                    <a:pt x="2500" y="6343"/>
                  </a:cubicBezTo>
                  <a:cubicBezTo>
                    <a:pt x="2500" y="4093"/>
                    <a:pt x="2500" y="4093"/>
                    <a:pt x="2500" y="4093"/>
                  </a:cubicBezTo>
                  <a:cubicBezTo>
                    <a:pt x="3218" y="4093"/>
                    <a:pt x="3218" y="4093"/>
                    <a:pt x="3218" y="4093"/>
                  </a:cubicBezTo>
                  <a:cubicBezTo>
                    <a:pt x="2375" y="1000"/>
                    <a:pt x="2375" y="1000"/>
                    <a:pt x="2375" y="1000"/>
                  </a:cubicBezTo>
                  <a:cubicBezTo>
                    <a:pt x="2625" y="1000"/>
                    <a:pt x="2625" y="1000"/>
                    <a:pt x="2625" y="1000"/>
                  </a:cubicBezTo>
                  <a:cubicBezTo>
                    <a:pt x="3093" y="2999"/>
                    <a:pt x="3093" y="2999"/>
                    <a:pt x="3093" y="2999"/>
                  </a:cubicBezTo>
                  <a:cubicBezTo>
                    <a:pt x="3218" y="3124"/>
                    <a:pt x="3343" y="3249"/>
                    <a:pt x="3468" y="3249"/>
                  </a:cubicBezTo>
                  <a:cubicBezTo>
                    <a:pt x="3593" y="3124"/>
                    <a:pt x="3593" y="2999"/>
                    <a:pt x="3593" y="28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8" name="Freeform 2"/>
            <p:cNvSpPr>
              <a:spLocks noChangeArrowheads="1"/>
            </p:cNvSpPr>
            <p:nvPr/>
          </p:nvSpPr>
          <p:spPr bwMode="auto">
            <a:xfrm>
              <a:off x="4077494" y="1899920"/>
              <a:ext cx="495300" cy="495300"/>
            </a:xfrm>
            <a:custGeom>
              <a:avLst/>
              <a:gdLst>
                <a:gd name="T0" fmla="*/ 750 w 1376"/>
                <a:gd name="T1" fmla="*/ 1375 h 1376"/>
                <a:gd name="T2" fmla="*/ 750 w 1376"/>
                <a:gd name="T3" fmla="*/ 1375 h 1376"/>
                <a:gd name="T4" fmla="*/ 1375 w 1376"/>
                <a:gd name="T5" fmla="*/ 625 h 1376"/>
                <a:gd name="T6" fmla="*/ 750 w 1376"/>
                <a:gd name="T7" fmla="*/ 0 h 1376"/>
                <a:gd name="T8" fmla="*/ 0 w 1376"/>
                <a:gd name="T9" fmla="*/ 625 h 1376"/>
                <a:gd name="T10" fmla="*/ 750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750" y="1375"/>
                  </a:moveTo>
                  <a:lnTo>
                    <a:pt x="750" y="1375"/>
                  </a:lnTo>
                  <a:cubicBezTo>
                    <a:pt x="1125" y="1375"/>
                    <a:pt x="1375" y="1125"/>
                    <a:pt x="1375" y="625"/>
                  </a:cubicBezTo>
                  <a:cubicBezTo>
                    <a:pt x="1375" y="250"/>
                    <a:pt x="1125" y="0"/>
                    <a:pt x="750" y="0"/>
                  </a:cubicBezTo>
                  <a:cubicBezTo>
                    <a:pt x="250" y="0"/>
                    <a:pt x="0" y="250"/>
                    <a:pt x="0" y="625"/>
                  </a:cubicBezTo>
                  <a:cubicBezTo>
                    <a:pt x="0" y="1125"/>
                    <a:pt x="250" y="1375"/>
                    <a:pt x="750" y="13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9" name="Group 74"/>
          <p:cNvGrpSpPr>
            <a:grpSpLocks noChangeAspect="1"/>
          </p:cNvGrpSpPr>
          <p:nvPr/>
        </p:nvGrpSpPr>
        <p:grpSpPr>
          <a:xfrm>
            <a:off x="5860814" y="2313869"/>
            <a:ext cx="303667" cy="792183"/>
            <a:chOff x="2323306" y="2203133"/>
            <a:chExt cx="979488" cy="2554287"/>
          </a:xfrm>
          <a:solidFill>
            <a:srgbClr val="5294BA"/>
          </a:solidFill>
        </p:grpSpPr>
        <p:sp>
          <p:nvSpPr>
            <p:cNvPr id="60" name="Freeform 3"/>
            <p:cNvSpPr>
              <a:spLocks noChangeArrowheads="1"/>
            </p:cNvSpPr>
            <p:nvPr/>
          </p:nvSpPr>
          <p:spPr bwMode="auto">
            <a:xfrm>
              <a:off x="2323306" y="2720658"/>
              <a:ext cx="979488" cy="2036762"/>
            </a:xfrm>
            <a:custGeom>
              <a:avLst/>
              <a:gdLst>
                <a:gd name="T0" fmla="*/ 2093 w 2719"/>
                <a:gd name="T1" fmla="*/ 0 h 5657"/>
                <a:gd name="T2" fmla="*/ 2093 w 2719"/>
                <a:gd name="T3" fmla="*/ 0 h 5657"/>
                <a:gd name="T4" fmla="*/ 625 w 2719"/>
                <a:gd name="T5" fmla="*/ 0 h 5657"/>
                <a:gd name="T6" fmla="*/ 0 w 2719"/>
                <a:gd name="T7" fmla="*/ 625 h 5657"/>
                <a:gd name="T8" fmla="*/ 0 w 2719"/>
                <a:gd name="T9" fmla="*/ 2499 h 5657"/>
                <a:gd name="T10" fmla="*/ 250 w 2719"/>
                <a:gd name="T11" fmla="*/ 2718 h 5657"/>
                <a:gd name="T12" fmla="*/ 468 w 2719"/>
                <a:gd name="T13" fmla="*/ 2499 h 5657"/>
                <a:gd name="T14" fmla="*/ 468 w 2719"/>
                <a:gd name="T15" fmla="*/ 1032 h 5657"/>
                <a:gd name="T16" fmla="*/ 531 w 2719"/>
                <a:gd name="T17" fmla="*/ 938 h 5657"/>
                <a:gd name="T18" fmla="*/ 625 w 2719"/>
                <a:gd name="T19" fmla="*/ 1032 h 5657"/>
                <a:gd name="T20" fmla="*/ 625 w 2719"/>
                <a:gd name="T21" fmla="*/ 2781 h 5657"/>
                <a:gd name="T22" fmla="*/ 625 w 2719"/>
                <a:gd name="T23" fmla="*/ 3093 h 5657"/>
                <a:gd name="T24" fmla="*/ 625 w 2719"/>
                <a:gd name="T25" fmla="*/ 5312 h 5657"/>
                <a:gd name="T26" fmla="*/ 937 w 2719"/>
                <a:gd name="T27" fmla="*/ 5656 h 5657"/>
                <a:gd name="T28" fmla="*/ 937 w 2719"/>
                <a:gd name="T29" fmla="*/ 5656 h 5657"/>
                <a:gd name="T30" fmla="*/ 1218 w 2719"/>
                <a:gd name="T31" fmla="*/ 5312 h 5657"/>
                <a:gd name="T32" fmla="*/ 1218 w 2719"/>
                <a:gd name="T33" fmla="*/ 3156 h 5657"/>
                <a:gd name="T34" fmla="*/ 1375 w 2719"/>
                <a:gd name="T35" fmla="*/ 3031 h 5657"/>
                <a:gd name="T36" fmla="*/ 1531 w 2719"/>
                <a:gd name="T37" fmla="*/ 3156 h 5657"/>
                <a:gd name="T38" fmla="*/ 1531 w 2719"/>
                <a:gd name="T39" fmla="*/ 5312 h 5657"/>
                <a:gd name="T40" fmla="*/ 1781 w 2719"/>
                <a:gd name="T41" fmla="*/ 5656 h 5657"/>
                <a:gd name="T42" fmla="*/ 1781 w 2719"/>
                <a:gd name="T43" fmla="*/ 5656 h 5657"/>
                <a:gd name="T44" fmla="*/ 2093 w 2719"/>
                <a:gd name="T45" fmla="*/ 5312 h 5657"/>
                <a:gd name="T46" fmla="*/ 2093 w 2719"/>
                <a:gd name="T47" fmla="*/ 3093 h 5657"/>
                <a:gd name="T48" fmla="*/ 2093 w 2719"/>
                <a:gd name="T49" fmla="*/ 2781 h 5657"/>
                <a:gd name="T50" fmla="*/ 2093 w 2719"/>
                <a:gd name="T51" fmla="*/ 1032 h 5657"/>
                <a:gd name="T52" fmla="*/ 2218 w 2719"/>
                <a:gd name="T53" fmla="*/ 938 h 5657"/>
                <a:gd name="T54" fmla="*/ 2250 w 2719"/>
                <a:gd name="T55" fmla="*/ 1032 h 5657"/>
                <a:gd name="T56" fmla="*/ 2250 w 2719"/>
                <a:gd name="T57" fmla="*/ 2499 h 5657"/>
                <a:gd name="T58" fmla="*/ 2468 w 2719"/>
                <a:gd name="T59" fmla="*/ 2718 h 5657"/>
                <a:gd name="T60" fmla="*/ 2718 w 2719"/>
                <a:gd name="T61" fmla="*/ 2499 h 5657"/>
                <a:gd name="T62" fmla="*/ 2718 w 2719"/>
                <a:gd name="T63" fmla="*/ 625 h 5657"/>
                <a:gd name="T64" fmla="*/ 2093 w 2719"/>
                <a:gd name="T65" fmla="*/ 0 h 5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9" h="5657">
                  <a:moveTo>
                    <a:pt x="2093" y="0"/>
                  </a:moveTo>
                  <a:lnTo>
                    <a:pt x="2093" y="0"/>
                  </a:lnTo>
                  <a:cubicBezTo>
                    <a:pt x="625" y="0"/>
                    <a:pt x="625" y="0"/>
                    <a:pt x="625" y="0"/>
                  </a:cubicBezTo>
                  <a:cubicBezTo>
                    <a:pt x="218" y="0"/>
                    <a:pt x="0" y="188"/>
                    <a:pt x="0" y="625"/>
                  </a:cubicBezTo>
                  <a:cubicBezTo>
                    <a:pt x="0" y="2499"/>
                    <a:pt x="0" y="2499"/>
                    <a:pt x="0" y="2499"/>
                  </a:cubicBezTo>
                  <a:cubicBezTo>
                    <a:pt x="0" y="2624"/>
                    <a:pt x="93" y="2718"/>
                    <a:pt x="250" y="2718"/>
                  </a:cubicBezTo>
                  <a:cubicBezTo>
                    <a:pt x="375" y="2718"/>
                    <a:pt x="468" y="2624"/>
                    <a:pt x="468" y="2499"/>
                  </a:cubicBezTo>
                  <a:cubicBezTo>
                    <a:pt x="468" y="2499"/>
                    <a:pt x="468" y="1188"/>
                    <a:pt x="468" y="1032"/>
                  </a:cubicBezTo>
                  <a:cubicBezTo>
                    <a:pt x="468" y="938"/>
                    <a:pt x="531" y="938"/>
                    <a:pt x="531" y="938"/>
                  </a:cubicBezTo>
                  <a:cubicBezTo>
                    <a:pt x="593" y="938"/>
                    <a:pt x="625" y="938"/>
                    <a:pt x="625" y="1032"/>
                  </a:cubicBezTo>
                  <a:cubicBezTo>
                    <a:pt x="625" y="1188"/>
                    <a:pt x="625" y="2249"/>
                    <a:pt x="625" y="2781"/>
                  </a:cubicBezTo>
                  <a:cubicBezTo>
                    <a:pt x="625" y="3093"/>
                    <a:pt x="625" y="3093"/>
                    <a:pt x="625" y="3093"/>
                  </a:cubicBezTo>
                  <a:cubicBezTo>
                    <a:pt x="625" y="5312"/>
                    <a:pt x="625" y="5312"/>
                    <a:pt x="625" y="5312"/>
                  </a:cubicBezTo>
                  <a:cubicBezTo>
                    <a:pt x="625" y="5468"/>
                    <a:pt x="781" y="5656"/>
                    <a:pt x="937" y="5656"/>
                  </a:cubicBezTo>
                  <a:lnTo>
                    <a:pt x="937" y="5656"/>
                  </a:lnTo>
                  <a:cubicBezTo>
                    <a:pt x="1093" y="5656"/>
                    <a:pt x="1218" y="5468"/>
                    <a:pt x="1218" y="5312"/>
                  </a:cubicBezTo>
                  <a:cubicBezTo>
                    <a:pt x="1218" y="5312"/>
                    <a:pt x="1218" y="3249"/>
                    <a:pt x="1218" y="3156"/>
                  </a:cubicBezTo>
                  <a:cubicBezTo>
                    <a:pt x="1218" y="3031"/>
                    <a:pt x="1250" y="3031"/>
                    <a:pt x="1375" y="3031"/>
                  </a:cubicBezTo>
                  <a:cubicBezTo>
                    <a:pt x="1406" y="3031"/>
                    <a:pt x="1531" y="3031"/>
                    <a:pt x="1531" y="3156"/>
                  </a:cubicBezTo>
                  <a:cubicBezTo>
                    <a:pt x="1531" y="3249"/>
                    <a:pt x="1531" y="5312"/>
                    <a:pt x="1531" y="5312"/>
                  </a:cubicBezTo>
                  <a:cubicBezTo>
                    <a:pt x="1531" y="5468"/>
                    <a:pt x="1562" y="5656"/>
                    <a:pt x="1781" y="5656"/>
                  </a:cubicBezTo>
                  <a:lnTo>
                    <a:pt x="1781" y="5656"/>
                  </a:lnTo>
                  <a:cubicBezTo>
                    <a:pt x="1937" y="5656"/>
                    <a:pt x="2093" y="5468"/>
                    <a:pt x="2093" y="5312"/>
                  </a:cubicBezTo>
                  <a:cubicBezTo>
                    <a:pt x="2093" y="3093"/>
                    <a:pt x="2093" y="3093"/>
                    <a:pt x="2093" y="3093"/>
                  </a:cubicBezTo>
                  <a:cubicBezTo>
                    <a:pt x="2093" y="2781"/>
                    <a:pt x="2093" y="2781"/>
                    <a:pt x="2093" y="2781"/>
                  </a:cubicBezTo>
                  <a:cubicBezTo>
                    <a:pt x="2093" y="2249"/>
                    <a:pt x="2093" y="1188"/>
                    <a:pt x="2093" y="1032"/>
                  </a:cubicBezTo>
                  <a:cubicBezTo>
                    <a:pt x="2093" y="938"/>
                    <a:pt x="2156" y="938"/>
                    <a:pt x="2218" y="938"/>
                  </a:cubicBezTo>
                  <a:cubicBezTo>
                    <a:pt x="2218" y="938"/>
                    <a:pt x="2250" y="938"/>
                    <a:pt x="2250" y="1032"/>
                  </a:cubicBezTo>
                  <a:cubicBezTo>
                    <a:pt x="2250" y="1188"/>
                    <a:pt x="2250" y="2499"/>
                    <a:pt x="2250" y="2499"/>
                  </a:cubicBezTo>
                  <a:cubicBezTo>
                    <a:pt x="2250" y="2624"/>
                    <a:pt x="2375" y="2718"/>
                    <a:pt x="2468" y="2718"/>
                  </a:cubicBezTo>
                  <a:cubicBezTo>
                    <a:pt x="2562" y="2718"/>
                    <a:pt x="2718" y="2624"/>
                    <a:pt x="2718" y="2499"/>
                  </a:cubicBezTo>
                  <a:cubicBezTo>
                    <a:pt x="2718" y="625"/>
                    <a:pt x="2718" y="625"/>
                    <a:pt x="2718" y="625"/>
                  </a:cubicBezTo>
                  <a:cubicBezTo>
                    <a:pt x="2718" y="188"/>
                    <a:pt x="2531" y="0"/>
                    <a:pt x="209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4"/>
            <p:cNvSpPr>
              <a:spLocks noChangeArrowheads="1"/>
            </p:cNvSpPr>
            <p:nvPr/>
          </p:nvSpPr>
          <p:spPr bwMode="auto">
            <a:xfrm>
              <a:off x="2626519" y="2203133"/>
              <a:ext cx="382587" cy="360362"/>
            </a:xfrm>
            <a:custGeom>
              <a:avLst/>
              <a:gdLst>
                <a:gd name="T0" fmla="*/ 532 w 1064"/>
                <a:gd name="T1" fmla="*/ 0 h 1001"/>
                <a:gd name="T2" fmla="*/ 532 w 1064"/>
                <a:gd name="T3" fmla="*/ 0 h 1001"/>
                <a:gd name="T4" fmla="*/ 0 w 1064"/>
                <a:gd name="T5" fmla="*/ 531 h 1001"/>
                <a:gd name="T6" fmla="*/ 532 w 1064"/>
                <a:gd name="T7" fmla="*/ 1000 h 1001"/>
                <a:gd name="T8" fmla="*/ 1063 w 1064"/>
                <a:gd name="T9" fmla="*/ 531 h 1001"/>
                <a:gd name="T10" fmla="*/ 532 w 1064"/>
                <a:gd name="T11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4" h="1001">
                  <a:moveTo>
                    <a:pt x="532" y="0"/>
                  </a:moveTo>
                  <a:lnTo>
                    <a:pt x="532" y="0"/>
                  </a:lnTo>
                  <a:cubicBezTo>
                    <a:pt x="219" y="0"/>
                    <a:pt x="0" y="219"/>
                    <a:pt x="0" y="531"/>
                  </a:cubicBezTo>
                  <a:cubicBezTo>
                    <a:pt x="0" y="812"/>
                    <a:pt x="219" y="1000"/>
                    <a:pt x="532" y="1000"/>
                  </a:cubicBezTo>
                  <a:cubicBezTo>
                    <a:pt x="782" y="1000"/>
                    <a:pt x="1063" y="812"/>
                    <a:pt x="1063" y="531"/>
                  </a:cubicBezTo>
                  <a:cubicBezTo>
                    <a:pt x="1063" y="219"/>
                    <a:pt x="782" y="0"/>
                    <a:pt x="5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b="1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076483" y="1893267"/>
            <a:ext cx="1626380" cy="1626969"/>
            <a:chOff x="755576" y="1419622"/>
            <a:chExt cx="1219944" cy="1219944"/>
          </a:xfrm>
        </p:grpSpPr>
        <p:sp>
          <p:nvSpPr>
            <p:cNvPr id="63" name="Oval 25"/>
            <p:cNvSpPr/>
            <p:nvPr/>
          </p:nvSpPr>
          <p:spPr>
            <a:xfrm>
              <a:off x="755576" y="1419622"/>
              <a:ext cx="1219944" cy="1219944"/>
            </a:xfrm>
            <a:prstGeom prst="ellipse">
              <a:avLst/>
            </a:prstGeom>
            <a:solidFill>
              <a:srgbClr val="5294BA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+mn-lt"/>
                <a:ea typeface="+mn-ea"/>
              </a:endParaRPr>
            </a:p>
          </p:txBody>
        </p:sp>
        <p:grpSp>
          <p:nvGrpSpPr>
            <p:cNvPr id="64" name="Group 71"/>
            <p:cNvGrpSpPr>
              <a:grpSpLocks noChangeAspect="1"/>
            </p:cNvGrpSpPr>
            <p:nvPr/>
          </p:nvGrpSpPr>
          <p:grpSpPr>
            <a:xfrm>
              <a:off x="1205157" y="1600664"/>
              <a:ext cx="328962" cy="857860"/>
              <a:chOff x="2323306" y="2203133"/>
              <a:chExt cx="979488" cy="2554287"/>
            </a:xfrm>
            <a:solidFill>
              <a:schemeClr val="bg1"/>
            </a:solidFill>
          </p:grpSpPr>
          <p:sp>
            <p:nvSpPr>
              <p:cNvPr id="65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6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1076581" y="4000366"/>
            <a:ext cx="1625388" cy="1625976"/>
            <a:chOff x="755650" y="4219575"/>
            <a:chExt cx="1219200" cy="1219200"/>
          </a:xfrm>
        </p:grpSpPr>
        <p:sp>
          <p:nvSpPr>
            <p:cNvPr id="68" name="Oval 25"/>
            <p:cNvSpPr/>
            <p:nvPr/>
          </p:nvSpPr>
          <p:spPr bwMode="auto">
            <a:xfrm>
              <a:off x="755650" y="4219575"/>
              <a:ext cx="1219200" cy="12192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+mn-lt"/>
                <a:ea typeface="+mn-ea"/>
              </a:endParaRPr>
            </a:p>
          </p:txBody>
        </p:sp>
        <p:grpSp>
          <p:nvGrpSpPr>
            <p:cNvPr id="69" name="Group 169"/>
            <p:cNvGrpSpPr>
              <a:grpSpLocks noChangeAspect="1"/>
            </p:cNvGrpSpPr>
            <p:nvPr/>
          </p:nvGrpSpPr>
          <p:grpSpPr>
            <a:xfrm>
              <a:off x="1163370" y="4369183"/>
              <a:ext cx="403760" cy="919984"/>
              <a:chOff x="3672681" y="1899920"/>
              <a:chExt cx="1293813" cy="2947988"/>
            </a:xfrm>
            <a:solidFill>
              <a:schemeClr val="bg1"/>
            </a:solidFill>
          </p:grpSpPr>
          <p:sp>
            <p:nvSpPr>
              <p:cNvPr id="70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1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b="1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72" name="TextBox 71"/>
          <p:cNvSpPr txBox="1"/>
          <p:nvPr/>
        </p:nvSpPr>
        <p:spPr>
          <a:xfrm>
            <a:off x="6838639" y="2408264"/>
            <a:ext cx="1231374" cy="69778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80%</a:t>
            </a:r>
            <a:endParaRPr lang="zh-CN" altLang="en-US" sz="3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838639" y="4556631"/>
            <a:ext cx="1231374" cy="69778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70%</a:t>
            </a:r>
            <a:endParaRPr lang="zh-CN" altLang="en-US" sz="37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0">
        <p14:vortex dir="r"/>
      </p:transition>
    </mc:Choice>
    <mc:Fallback xmlns="">
      <p:transition spd="slow" advTm="16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100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" fill="hold"/>
                                        <p:tgtEl>
                                          <p:spTgt spid="6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100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6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100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100" fill="hold"/>
                                        <p:tgtEl>
                                          <p:spTgt spid="6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1" dur="100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100" fill="hold"/>
                                        <p:tgtEl>
                                          <p:spTgt spid="67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6" grpId="0"/>
      <p:bldP spid="17" grpId="0" animBg="1"/>
      <p:bldP spid="19" grpId="0"/>
      <p:bldP spid="72" grpId="0"/>
      <p:bldP spid="7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61962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158588" y="3534937"/>
            <a:ext cx="5693114" cy="2466937"/>
          </a:xfrm>
          <a:prstGeom prst="rect">
            <a:avLst/>
          </a:prstGeom>
          <a:solidFill>
            <a:srgbClr val="6AA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8024330" y="2579789"/>
            <a:ext cx="1633322" cy="1633913"/>
            <a:chOff x="1399488" y="1373932"/>
            <a:chExt cx="1225151" cy="1225151"/>
          </a:xfrm>
        </p:grpSpPr>
        <p:sp>
          <p:nvSpPr>
            <p:cNvPr id="9" name="椭圆 8"/>
            <p:cNvSpPr/>
            <p:nvPr/>
          </p:nvSpPr>
          <p:spPr>
            <a:xfrm>
              <a:off x="1399488" y="1373932"/>
              <a:ext cx="1225151" cy="12251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solidFill>
                  <a:srgbClr val="4C86A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430147" y="1707654"/>
              <a:ext cx="1148445" cy="6231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800" dirty="0">
                  <a:solidFill>
                    <a:srgbClr val="4C86AE"/>
                  </a:solidFill>
                  <a:latin typeface="Impact" panose="020B0806030902050204" pitchFamily="34" charset="0"/>
                </a:rPr>
                <a:t>Part4</a:t>
              </a:r>
              <a:endParaRPr lang="zh-CN" altLang="en-US" sz="4800" dirty="0">
                <a:solidFill>
                  <a:srgbClr val="4C86AE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611356" y="4496136"/>
            <a:ext cx="5240346" cy="757222"/>
            <a:chOff x="339620" y="2810858"/>
            <a:chExt cx="3930771" cy="567785"/>
          </a:xfrm>
        </p:grpSpPr>
        <p:sp>
          <p:nvSpPr>
            <p:cNvPr id="12" name="TextBox 11"/>
            <p:cNvSpPr txBox="1"/>
            <p:nvPr/>
          </p:nvSpPr>
          <p:spPr>
            <a:xfrm>
              <a:off x="878282" y="2940163"/>
              <a:ext cx="3392109" cy="438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单击此处输入章节标题</a:t>
              </a:r>
            </a:p>
          </p:txBody>
        </p:sp>
        <p:sp>
          <p:nvSpPr>
            <p:cNvPr id="13" name="Freeform 168"/>
            <p:cNvSpPr>
              <a:spLocks noEditPoints="1"/>
            </p:cNvSpPr>
            <p:nvPr/>
          </p:nvSpPr>
          <p:spPr bwMode="auto">
            <a:xfrm>
              <a:off x="339620" y="2810858"/>
              <a:ext cx="482016" cy="495989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90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17876" y="5044337"/>
            <a:ext cx="2749452" cy="707876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000" b="1" dirty="0">
                <a:solidFill>
                  <a:srgbClr val="4C86AE"/>
                </a:solidFill>
                <a:latin typeface="微软雅黑" panose="020B0503020204020204" charset="-122"/>
                <a:ea typeface="微软雅黑" panose="020B0503020204020204" charset="-122"/>
              </a:rPr>
              <a:t>章节大标题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4039" y="5830176"/>
            <a:ext cx="4627061" cy="523210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rgbClr val="4C86AE"/>
                </a:solidFill>
                <a:latin typeface="微软雅黑" panose="020B0503020204020204" charset="-122"/>
                <a:ea typeface="微软雅黑" panose="020B0503020204020204" charset="-122"/>
              </a:rPr>
              <a:t>模板所有页面均有动画，修改方便，这里可以输入章节标题，内页图片可自由替换。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6">
        <p14:vortex dir="r"/>
      </p:transition>
    </mc:Choice>
    <mc:Fallback xmlns="">
      <p:transition spd="slow" advTm="1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95"/>
          <p:cNvGrpSpPr/>
          <p:nvPr/>
        </p:nvGrpSpPr>
        <p:grpSpPr>
          <a:xfrm>
            <a:off x="6371063" y="2541386"/>
            <a:ext cx="1088218" cy="3087052"/>
            <a:chOff x="4839326" y="1246789"/>
            <a:chExt cx="1057635" cy="3000130"/>
          </a:xfrm>
          <a:solidFill>
            <a:schemeClr val="bg1">
              <a:lumMod val="75000"/>
            </a:schemeClr>
          </a:solidFill>
        </p:grpSpPr>
        <p:sp>
          <p:nvSpPr>
            <p:cNvPr id="12" name="Freeform 25"/>
            <p:cNvSpPr/>
            <p:nvPr/>
          </p:nvSpPr>
          <p:spPr bwMode="auto">
            <a:xfrm>
              <a:off x="5364642" y="1246789"/>
              <a:ext cx="532319" cy="30001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1"/>
                </a:cxn>
                <a:cxn ang="0">
                  <a:pos x="12" y="395"/>
                </a:cxn>
                <a:cxn ang="0">
                  <a:pos x="33" y="470"/>
                </a:cxn>
                <a:cxn ang="0">
                  <a:pos x="41" y="505"/>
                </a:cxn>
                <a:cxn ang="0">
                  <a:pos x="55" y="577"/>
                </a:cxn>
                <a:cxn ang="0">
                  <a:pos x="54" y="619"/>
                </a:cxn>
                <a:cxn ang="0">
                  <a:pos x="67" y="628"/>
                </a:cxn>
                <a:cxn ang="0">
                  <a:pos x="90" y="621"/>
                </a:cxn>
                <a:cxn ang="0">
                  <a:pos x="76" y="604"/>
                </a:cxn>
                <a:cxn ang="0">
                  <a:pos x="79" y="548"/>
                </a:cxn>
                <a:cxn ang="0">
                  <a:pos x="66" y="469"/>
                </a:cxn>
                <a:cxn ang="0">
                  <a:pos x="63" y="441"/>
                </a:cxn>
                <a:cxn ang="0">
                  <a:pos x="62" y="405"/>
                </a:cxn>
                <a:cxn ang="0">
                  <a:pos x="61" y="315"/>
                </a:cxn>
                <a:cxn ang="0">
                  <a:pos x="48" y="226"/>
                </a:cxn>
                <a:cxn ang="0">
                  <a:pos x="60" y="191"/>
                </a:cxn>
                <a:cxn ang="0">
                  <a:pos x="67" y="222"/>
                </a:cxn>
                <a:cxn ang="0">
                  <a:pos x="85" y="293"/>
                </a:cxn>
                <a:cxn ang="0">
                  <a:pos x="87" y="325"/>
                </a:cxn>
                <a:cxn ang="0">
                  <a:pos x="85" y="342"/>
                </a:cxn>
                <a:cxn ang="0">
                  <a:pos x="86" y="350"/>
                </a:cxn>
                <a:cxn ang="0">
                  <a:pos x="82" y="351"/>
                </a:cxn>
                <a:cxn ang="0">
                  <a:pos x="87" y="364"/>
                </a:cxn>
                <a:cxn ang="0">
                  <a:pos x="104" y="358"/>
                </a:cxn>
                <a:cxn ang="0">
                  <a:pos x="111" y="344"/>
                </a:cxn>
                <a:cxn ang="0">
                  <a:pos x="107" y="323"/>
                </a:cxn>
                <a:cxn ang="0">
                  <a:pos x="105" y="280"/>
                </a:cxn>
                <a:cxn ang="0">
                  <a:pos x="95" y="220"/>
                </a:cxn>
                <a:cxn ang="0">
                  <a:pos x="85" y="162"/>
                </a:cxn>
                <a:cxn ang="0">
                  <a:pos x="60" y="106"/>
                </a:cxn>
                <a:cxn ang="0">
                  <a:pos x="21" y="74"/>
                </a:cxn>
                <a:cxn ang="0">
                  <a:pos x="23" y="64"/>
                </a:cxn>
                <a:cxn ang="0">
                  <a:pos x="26" y="63"/>
                </a:cxn>
                <a:cxn ang="0">
                  <a:pos x="30" y="54"/>
                </a:cxn>
                <a:cxn ang="0">
                  <a:pos x="29" y="39"/>
                </a:cxn>
                <a:cxn ang="0">
                  <a:pos x="25" y="10"/>
                </a:cxn>
                <a:cxn ang="0">
                  <a:pos x="0" y="0"/>
                </a:cxn>
              </a:cxnLst>
              <a:rect l="0" t="0" r="r" b="b"/>
              <a:pathLst>
                <a:path w="112" h="629">
                  <a:moveTo>
                    <a:pt x="0" y="0"/>
                  </a:moveTo>
                  <a:cubicBezTo>
                    <a:pt x="0" y="341"/>
                    <a:pt x="0" y="341"/>
                    <a:pt x="0" y="341"/>
                  </a:cubicBezTo>
                  <a:cubicBezTo>
                    <a:pt x="0" y="341"/>
                    <a:pt x="3" y="374"/>
                    <a:pt x="12" y="395"/>
                  </a:cubicBezTo>
                  <a:cubicBezTo>
                    <a:pt x="20" y="416"/>
                    <a:pt x="25" y="459"/>
                    <a:pt x="33" y="470"/>
                  </a:cubicBezTo>
                  <a:cubicBezTo>
                    <a:pt x="42" y="481"/>
                    <a:pt x="40" y="490"/>
                    <a:pt x="41" y="505"/>
                  </a:cubicBezTo>
                  <a:cubicBezTo>
                    <a:pt x="42" y="520"/>
                    <a:pt x="55" y="557"/>
                    <a:pt x="55" y="577"/>
                  </a:cubicBezTo>
                  <a:cubicBezTo>
                    <a:pt x="56" y="597"/>
                    <a:pt x="53" y="612"/>
                    <a:pt x="54" y="619"/>
                  </a:cubicBezTo>
                  <a:cubicBezTo>
                    <a:pt x="54" y="627"/>
                    <a:pt x="55" y="629"/>
                    <a:pt x="67" y="628"/>
                  </a:cubicBezTo>
                  <a:cubicBezTo>
                    <a:pt x="78" y="626"/>
                    <a:pt x="92" y="627"/>
                    <a:pt x="90" y="621"/>
                  </a:cubicBezTo>
                  <a:cubicBezTo>
                    <a:pt x="88" y="616"/>
                    <a:pt x="76" y="617"/>
                    <a:pt x="76" y="604"/>
                  </a:cubicBezTo>
                  <a:cubicBezTo>
                    <a:pt x="75" y="591"/>
                    <a:pt x="75" y="585"/>
                    <a:pt x="79" y="548"/>
                  </a:cubicBezTo>
                  <a:cubicBezTo>
                    <a:pt x="82" y="511"/>
                    <a:pt x="78" y="483"/>
                    <a:pt x="66" y="469"/>
                  </a:cubicBezTo>
                  <a:cubicBezTo>
                    <a:pt x="66" y="469"/>
                    <a:pt x="68" y="453"/>
                    <a:pt x="63" y="441"/>
                  </a:cubicBezTo>
                  <a:cubicBezTo>
                    <a:pt x="58" y="429"/>
                    <a:pt x="61" y="424"/>
                    <a:pt x="62" y="405"/>
                  </a:cubicBezTo>
                  <a:cubicBezTo>
                    <a:pt x="62" y="387"/>
                    <a:pt x="67" y="352"/>
                    <a:pt x="61" y="315"/>
                  </a:cubicBezTo>
                  <a:cubicBezTo>
                    <a:pt x="56" y="277"/>
                    <a:pt x="43" y="243"/>
                    <a:pt x="48" y="226"/>
                  </a:cubicBezTo>
                  <a:cubicBezTo>
                    <a:pt x="54" y="209"/>
                    <a:pt x="60" y="191"/>
                    <a:pt x="60" y="191"/>
                  </a:cubicBezTo>
                  <a:cubicBezTo>
                    <a:pt x="60" y="191"/>
                    <a:pt x="67" y="212"/>
                    <a:pt x="67" y="222"/>
                  </a:cubicBezTo>
                  <a:cubicBezTo>
                    <a:pt x="67" y="232"/>
                    <a:pt x="78" y="278"/>
                    <a:pt x="85" y="293"/>
                  </a:cubicBezTo>
                  <a:cubicBezTo>
                    <a:pt x="92" y="308"/>
                    <a:pt x="89" y="320"/>
                    <a:pt x="87" y="325"/>
                  </a:cubicBezTo>
                  <a:cubicBezTo>
                    <a:pt x="85" y="330"/>
                    <a:pt x="83" y="337"/>
                    <a:pt x="85" y="342"/>
                  </a:cubicBezTo>
                  <a:cubicBezTo>
                    <a:pt x="86" y="347"/>
                    <a:pt x="86" y="350"/>
                    <a:pt x="86" y="350"/>
                  </a:cubicBezTo>
                  <a:cubicBezTo>
                    <a:pt x="86" y="350"/>
                    <a:pt x="84" y="348"/>
                    <a:pt x="82" y="351"/>
                  </a:cubicBezTo>
                  <a:cubicBezTo>
                    <a:pt x="81" y="353"/>
                    <a:pt x="82" y="360"/>
                    <a:pt x="87" y="364"/>
                  </a:cubicBezTo>
                  <a:cubicBezTo>
                    <a:pt x="93" y="368"/>
                    <a:pt x="98" y="365"/>
                    <a:pt x="104" y="358"/>
                  </a:cubicBezTo>
                  <a:cubicBezTo>
                    <a:pt x="109" y="352"/>
                    <a:pt x="112" y="351"/>
                    <a:pt x="111" y="344"/>
                  </a:cubicBezTo>
                  <a:cubicBezTo>
                    <a:pt x="110" y="337"/>
                    <a:pt x="108" y="329"/>
                    <a:pt x="107" y="323"/>
                  </a:cubicBezTo>
                  <a:cubicBezTo>
                    <a:pt x="107" y="317"/>
                    <a:pt x="106" y="297"/>
                    <a:pt x="105" y="280"/>
                  </a:cubicBezTo>
                  <a:cubicBezTo>
                    <a:pt x="104" y="263"/>
                    <a:pt x="101" y="238"/>
                    <a:pt x="95" y="220"/>
                  </a:cubicBezTo>
                  <a:cubicBezTo>
                    <a:pt x="88" y="201"/>
                    <a:pt x="83" y="176"/>
                    <a:pt x="85" y="162"/>
                  </a:cubicBezTo>
                  <a:cubicBezTo>
                    <a:pt x="86" y="148"/>
                    <a:pt x="87" y="112"/>
                    <a:pt x="60" y="106"/>
                  </a:cubicBezTo>
                  <a:cubicBezTo>
                    <a:pt x="34" y="100"/>
                    <a:pt x="21" y="91"/>
                    <a:pt x="21" y="74"/>
                  </a:cubicBezTo>
                  <a:cubicBezTo>
                    <a:pt x="21" y="74"/>
                    <a:pt x="21" y="68"/>
                    <a:pt x="23" y="64"/>
                  </a:cubicBezTo>
                  <a:cubicBezTo>
                    <a:pt x="23" y="64"/>
                    <a:pt x="24" y="65"/>
                    <a:pt x="26" y="63"/>
                  </a:cubicBezTo>
                  <a:cubicBezTo>
                    <a:pt x="27" y="62"/>
                    <a:pt x="27" y="57"/>
                    <a:pt x="30" y="54"/>
                  </a:cubicBezTo>
                  <a:cubicBezTo>
                    <a:pt x="33" y="50"/>
                    <a:pt x="35" y="41"/>
                    <a:pt x="29" y="39"/>
                  </a:cubicBezTo>
                  <a:cubicBezTo>
                    <a:pt x="29" y="39"/>
                    <a:pt x="32" y="19"/>
                    <a:pt x="25" y="10"/>
                  </a:cubicBezTo>
                  <a:cubicBezTo>
                    <a:pt x="18" y="1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6"/>
            <p:cNvSpPr/>
            <p:nvPr/>
          </p:nvSpPr>
          <p:spPr bwMode="auto">
            <a:xfrm>
              <a:off x="4839326" y="1246789"/>
              <a:ext cx="534654" cy="3000130"/>
            </a:xfrm>
            <a:custGeom>
              <a:avLst/>
              <a:gdLst/>
              <a:ahLst/>
              <a:cxnLst>
                <a:cxn ang="0">
                  <a:pos x="112" y="0"/>
                </a:cxn>
                <a:cxn ang="0">
                  <a:pos x="112" y="341"/>
                </a:cxn>
                <a:cxn ang="0">
                  <a:pos x="100" y="395"/>
                </a:cxn>
                <a:cxn ang="0">
                  <a:pos x="78" y="470"/>
                </a:cxn>
                <a:cxn ang="0">
                  <a:pos x="71" y="505"/>
                </a:cxn>
                <a:cxn ang="0">
                  <a:pos x="56" y="577"/>
                </a:cxn>
                <a:cxn ang="0">
                  <a:pos x="58" y="619"/>
                </a:cxn>
                <a:cxn ang="0">
                  <a:pos x="45" y="628"/>
                </a:cxn>
                <a:cxn ang="0">
                  <a:pos x="22" y="621"/>
                </a:cxn>
                <a:cxn ang="0">
                  <a:pos x="36" y="604"/>
                </a:cxn>
                <a:cxn ang="0">
                  <a:pos x="33" y="548"/>
                </a:cxn>
                <a:cxn ang="0">
                  <a:pos x="45" y="469"/>
                </a:cxn>
                <a:cxn ang="0">
                  <a:pos x="49" y="441"/>
                </a:cxn>
                <a:cxn ang="0">
                  <a:pos x="50" y="405"/>
                </a:cxn>
                <a:cxn ang="0">
                  <a:pos x="50" y="315"/>
                </a:cxn>
                <a:cxn ang="0">
                  <a:pos x="63" y="226"/>
                </a:cxn>
                <a:cxn ang="0">
                  <a:pos x="52" y="191"/>
                </a:cxn>
                <a:cxn ang="0">
                  <a:pos x="45" y="222"/>
                </a:cxn>
                <a:cxn ang="0">
                  <a:pos x="27" y="293"/>
                </a:cxn>
                <a:cxn ang="0">
                  <a:pos x="24" y="325"/>
                </a:cxn>
                <a:cxn ang="0">
                  <a:pos x="27" y="342"/>
                </a:cxn>
                <a:cxn ang="0">
                  <a:pos x="26" y="350"/>
                </a:cxn>
                <a:cxn ang="0">
                  <a:pos x="29" y="351"/>
                </a:cxn>
                <a:cxn ang="0">
                  <a:pos x="24" y="364"/>
                </a:cxn>
                <a:cxn ang="0">
                  <a:pos x="8" y="358"/>
                </a:cxn>
                <a:cxn ang="0">
                  <a:pos x="1" y="344"/>
                </a:cxn>
                <a:cxn ang="0">
                  <a:pos x="4" y="323"/>
                </a:cxn>
                <a:cxn ang="0">
                  <a:pos x="7" y="280"/>
                </a:cxn>
                <a:cxn ang="0">
                  <a:pos x="17" y="220"/>
                </a:cxn>
                <a:cxn ang="0">
                  <a:pos x="27" y="162"/>
                </a:cxn>
                <a:cxn ang="0">
                  <a:pos x="51" y="106"/>
                </a:cxn>
                <a:cxn ang="0">
                  <a:pos x="91" y="74"/>
                </a:cxn>
                <a:cxn ang="0">
                  <a:pos x="89" y="64"/>
                </a:cxn>
                <a:cxn ang="0">
                  <a:pos x="86" y="63"/>
                </a:cxn>
                <a:cxn ang="0">
                  <a:pos x="81" y="54"/>
                </a:cxn>
                <a:cxn ang="0">
                  <a:pos x="83" y="39"/>
                </a:cxn>
                <a:cxn ang="0">
                  <a:pos x="87" y="10"/>
                </a:cxn>
                <a:cxn ang="0">
                  <a:pos x="112" y="0"/>
                </a:cxn>
              </a:cxnLst>
              <a:rect l="0" t="0" r="r" b="b"/>
              <a:pathLst>
                <a:path w="112" h="629">
                  <a:moveTo>
                    <a:pt x="112" y="0"/>
                  </a:moveTo>
                  <a:cubicBezTo>
                    <a:pt x="112" y="341"/>
                    <a:pt x="112" y="341"/>
                    <a:pt x="112" y="341"/>
                  </a:cubicBezTo>
                  <a:cubicBezTo>
                    <a:pt x="112" y="341"/>
                    <a:pt x="109" y="374"/>
                    <a:pt x="100" y="395"/>
                  </a:cubicBezTo>
                  <a:cubicBezTo>
                    <a:pt x="91" y="416"/>
                    <a:pt x="87" y="459"/>
                    <a:pt x="78" y="470"/>
                  </a:cubicBezTo>
                  <a:cubicBezTo>
                    <a:pt x="70" y="481"/>
                    <a:pt x="72" y="490"/>
                    <a:pt x="71" y="505"/>
                  </a:cubicBezTo>
                  <a:cubicBezTo>
                    <a:pt x="70" y="520"/>
                    <a:pt x="57" y="557"/>
                    <a:pt x="56" y="577"/>
                  </a:cubicBezTo>
                  <a:cubicBezTo>
                    <a:pt x="56" y="597"/>
                    <a:pt x="58" y="612"/>
                    <a:pt x="58" y="619"/>
                  </a:cubicBezTo>
                  <a:cubicBezTo>
                    <a:pt x="58" y="627"/>
                    <a:pt x="56" y="629"/>
                    <a:pt x="45" y="628"/>
                  </a:cubicBezTo>
                  <a:cubicBezTo>
                    <a:pt x="33" y="626"/>
                    <a:pt x="19" y="627"/>
                    <a:pt x="22" y="621"/>
                  </a:cubicBezTo>
                  <a:cubicBezTo>
                    <a:pt x="24" y="616"/>
                    <a:pt x="35" y="617"/>
                    <a:pt x="36" y="604"/>
                  </a:cubicBezTo>
                  <a:cubicBezTo>
                    <a:pt x="37" y="591"/>
                    <a:pt x="36" y="585"/>
                    <a:pt x="33" y="548"/>
                  </a:cubicBezTo>
                  <a:cubicBezTo>
                    <a:pt x="30" y="511"/>
                    <a:pt x="34" y="483"/>
                    <a:pt x="45" y="469"/>
                  </a:cubicBezTo>
                  <a:cubicBezTo>
                    <a:pt x="45" y="469"/>
                    <a:pt x="44" y="453"/>
                    <a:pt x="49" y="441"/>
                  </a:cubicBezTo>
                  <a:cubicBezTo>
                    <a:pt x="54" y="429"/>
                    <a:pt x="51" y="424"/>
                    <a:pt x="50" y="405"/>
                  </a:cubicBezTo>
                  <a:cubicBezTo>
                    <a:pt x="49" y="387"/>
                    <a:pt x="45" y="352"/>
                    <a:pt x="50" y="315"/>
                  </a:cubicBezTo>
                  <a:cubicBezTo>
                    <a:pt x="56" y="277"/>
                    <a:pt x="69" y="243"/>
                    <a:pt x="63" y="226"/>
                  </a:cubicBezTo>
                  <a:cubicBezTo>
                    <a:pt x="58" y="209"/>
                    <a:pt x="52" y="191"/>
                    <a:pt x="52" y="191"/>
                  </a:cubicBezTo>
                  <a:cubicBezTo>
                    <a:pt x="52" y="191"/>
                    <a:pt x="44" y="212"/>
                    <a:pt x="45" y="222"/>
                  </a:cubicBezTo>
                  <a:cubicBezTo>
                    <a:pt x="45" y="232"/>
                    <a:pt x="34" y="278"/>
                    <a:pt x="27" y="293"/>
                  </a:cubicBezTo>
                  <a:cubicBezTo>
                    <a:pt x="19" y="308"/>
                    <a:pt x="22" y="320"/>
                    <a:pt x="24" y="325"/>
                  </a:cubicBezTo>
                  <a:cubicBezTo>
                    <a:pt x="27" y="330"/>
                    <a:pt x="28" y="337"/>
                    <a:pt x="27" y="342"/>
                  </a:cubicBezTo>
                  <a:cubicBezTo>
                    <a:pt x="25" y="347"/>
                    <a:pt x="26" y="350"/>
                    <a:pt x="26" y="350"/>
                  </a:cubicBezTo>
                  <a:cubicBezTo>
                    <a:pt x="26" y="350"/>
                    <a:pt x="28" y="348"/>
                    <a:pt x="29" y="351"/>
                  </a:cubicBezTo>
                  <a:cubicBezTo>
                    <a:pt x="31" y="353"/>
                    <a:pt x="30" y="360"/>
                    <a:pt x="24" y="364"/>
                  </a:cubicBezTo>
                  <a:cubicBezTo>
                    <a:pt x="19" y="368"/>
                    <a:pt x="14" y="365"/>
                    <a:pt x="8" y="358"/>
                  </a:cubicBezTo>
                  <a:cubicBezTo>
                    <a:pt x="3" y="352"/>
                    <a:pt x="0" y="351"/>
                    <a:pt x="1" y="344"/>
                  </a:cubicBezTo>
                  <a:cubicBezTo>
                    <a:pt x="2" y="337"/>
                    <a:pt x="4" y="329"/>
                    <a:pt x="4" y="323"/>
                  </a:cubicBezTo>
                  <a:cubicBezTo>
                    <a:pt x="5" y="317"/>
                    <a:pt x="5" y="297"/>
                    <a:pt x="7" y="280"/>
                  </a:cubicBezTo>
                  <a:cubicBezTo>
                    <a:pt x="8" y="263"/>
                    <a:pt x="11" y="238"/>
                    <a:pt x="17" y="220"/>
                  </a:cubicBezTo>
                  <a:cubicBezTo>
                    <a:pt x="23" y="201"/>
                    <a:pt x="29" y="176"/>
                    <a:pt x="27" y="162"/>
                  </a:cubicBezTo>
                  <a:cubicBezTo>
                    <a:pt x="25" y="148"/>
                    <a:pt x="25" y="112"/>
                    <a:pt x="51" y="106"/>
                  </a:cubicBezTo>
                  <a:cubicBezTo>
                    <a:pt x="78" y="100"/>
                    <a:pt x="91" y="91"/>
                    <a:pt x="91" y="74"/>
                  </a:cubicBezTo>
                  <a:cubicBezTo>
                    <a:pt x="91" y="74"/>
                    <a:pt x="91" y="68"/>
                    <a:pt x="89" y="64"/>
                  </a:cubicBezTo>
                  <a:cubicBezTo>
                    <a:pt x="89" y="64"/>
                    <a:pt x="87" y="65"/>
                    <a:pt x="86" y="63"/>
                  </a:cubicBezTo>
                  <a:cubicBezTo>
                    <a:pt x="84" y="62"/>
                    <a:pt x="84" y="57"/>
                    <a:pt x="81" y="54"/>
                  </a:cubicBezTo>
                  <a:cubicBezTo>
                    <a:pt x="78" y="50"/>
                    <a:pt x="76" y="41"/>
                    <a:pt x="83" y="39"/>
                  </a:cubicBezTo>
                  <a:cubicBezTo>
                    <a:pt x="83" y="39"/>
                    <a:pt x="80" y="19"/>
                    <a:pt x="87" y="10"/>
                  </a:cubicBezTo>
                  <a:cubicBezTo>
                    <a:pt x="94" y="1"/>
                    <a:pt x="112" y="0"/>
                    <a:pt x="11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94"/>
          <p:cNvGrpSpPr/>
          <p:nvPr/>
        </p:nvGrpSpPr>
        <p:grpSpPr>
          <a:xfrm>
            <a:off x="4732740" y="2541390"/>
            <a:ext cx="1222742" cy="3082248"/>
            <a:chOff x="3247039" y="1246789"/>
            <a:chExt cx="1188379" cy="2995461"/>
          </a:xfrm>
          <a:solidFill>
            <a:schemeClr val="bg1">
              <a:lumMod val="75000"/>
            </a:schemeClr>
          </a:solidFill>
        </p:grpSpPr>
        <p:sp>
          <p:nvSpPr>
            <p:cNvPr id="15" name="Freeform 27"/>
            <p:cNvSpPr/>
            <p:nvPr/>
          </p:nvSpPr>
          <p:spPr bwMode="auto">
            <a:xfrm>
              <a:off x="3247039" y="1246789"/>
              <a:ext cx="593022" cy="2995461"/>
            </a:xfrm>
            <a:custGeom>
              <a:avLst/>
              <a:gdLst/>
              <a:ahLst/>
              <a:cxnLst>
                <a:cxn ang="0">
                  <a:pos x="97" y="37"/>
                </a:cxn>
                <a:cxn ang="0">
                  <a:pos x="96" y="54"/>
                </a:cxn>
                <a:cxn ang="0">
                  <a:pos x="99" y="59"/>
                </a:cxn>
                <a:cxn ang="0">
                  <a:pos x="108" y="78"/>
                </a:cxn>
                <a:cxn ang="0">
                  <a:pos x="60" y="118"/>
                </a:cxn>
                <a:cxn ang="0">
                  <a:pos x="47" y="180"/>
                </a:cxn>
                <a:cxn ang="0">
                  <a:pos x="33" y="254"/>
                </a:cxn>
                <a:cxn ang="0">
                  <a:pos x="24" y="301"/>
                </a:cxn>
                <a:cxn ang="0">
                  <a:pos x="11" y="311"/>
                </a:cxn>
                <a:cxn ang="0">
                  <a:pos x="5" y="323"/>
                </a:cxn>
                <a:cxn ang="0">
                  <a:pos x="13" y="321"/>
                </a:cxn>
                <a:cxn ang="0">
                  <a:pos x="2" y="346"/>
                </a:cxn>
                <a:cxn ang="0">
                  <a:pos x="4" y="351"/>
                </a:cxn>
                <a:cxn ang="0">
                  <a:pos x="15" y="332"/>
                </a:cxn>
                <a:cxn ang="0">
                  <a:pos x="11" y="355"/>
                </a:cxn>
                <a:cxn ang="0">
                  <a:pos x="22" y="333"/>
                </a:cxn>
                <a:cxn ang="0">
                  <a:pos x="20" y="354"/>
                </a:cxn>
                <a:cxn ang="0">
                  <a:pos x="28" y="333"/>
                </a:cxn>
                <a:cxn ang="0">
                  <a:pos x="28" y="349"/>
                </a:cxn>
                <a:cxn ang="0">
                  <a:pos x="35" y="333"/>
                </a:cxn>
                <a:cxn ang="0">
                  <a:pos x="40" y="306"/>
                </a:cxn>
                <a:cxn ang="0">
                  <a:pos x="65" y="228"/>
                </a:cxn>
                <a:cxn ang="0">
                  <a:pos x="76" y="169"/>
                </a:cxn>
                <a:cxn ang="0">
                  <a:pos x="80" y="254"/>
                </a:cxn>
                <a:cxn ang="0">
                  <a:pos x="68" y="341"/>
                </a:cxn>
                <a:cxn ang="0">
                  <a:pos x="76" y="462"/>
                </a:cxn>
                <a:cxn ang="0">
                  <a:pos x="86" y="575"/>
                </a:cxn>
                <a:cxn ang="0">
                  <a:pos x="81" y="619"/>
                </a:cxn>
                <a:cxn ang="0">
                  <a:pos x="85" y="628"/>
                </a:cxn>
                <a:cxn ang="0">
                  <a:pos x="106" y="628"/>
                </a:cxn>
                <a:cxn ang="0">
                  <a:pos x="109" y="607"/>
                </a:cxn>
                <a:cxn ang="0">
                  <a:pos x="106" y="558"/>
                </a:cxn>
                <a:cxn ang="0">
                  <a:pos x="110" y="479"/>
                </a:cxn>
                <a:cxn ang="0">
                  <a:pos x="115" y="418"/>
                </a:cxn>
                <a:cxn ang="0">
                  <a:pos x="125" y="326"/>
                </a:cxn>
                <a:cxn ang="0">
                  <a:pos x="125" y="0"/>
                </a:cxn>
                <a:cxn ang="0">
                  <a:pos x="97" y="37"/>
                </a:cxn>
              </a:cxnLst>
              <a:rect l="0" t="0" r="r" b="b"/>
              <a:pathLst>
                <a:path w="125" h="628">
                  <a:moveTo>
                    <a:pt x="97" y="37"/>
                  </a:moveTo>
                  <a:cubicBezTo>
                    <a:pt x="91" y="41"/>
                    <a:pt x="96" y="50"/>
                    <a:pt x="96" y="54"/>
                  </a:cubicBezTo>
                  <a:cubicBezTo>
                    <a:pt x="96" y="59"/>
                    <a:pt x="99" y="59"/>
                    <a:pt x="99" y="59"/>
                  </a:cubicBezTo>
                  <a:cubicBezTo>
                    <a:pt x="101" y="66"/>
                    <a:pt x="108" y="78"/>
                    <a:pt x="108" y="78"/>
                  </a:cubicBezTo>
                  <a:cubicBezTo>
                    <a:pt x="110" y="109"/>
                    <a:pt x="76" y="108"/>
                    <a:pt x="60" y="118"/>
                  </a:cubicBezTo>
                  <a:cubicBezTo>
                    <a:pt x="43" y="128"/>
                    <a:pt x="47" y="157"/>
                    <a:pt x="47" y="180"/>
                  </a:cubicBezTo>
                  <a:cubicBezTo>
                    <a:pt x="47" y="203"/>
                    <a:pt x="40" y="225"/>
                    <a:pt x="33" y="254"/>
                  </a:cubicBezTo>
                  <a:cubicBezTo>
                    <a:pt x="27" y="278"/>
                    <a:pt x="25" y="295"/>
                    <a:pt x="24" y="301"/>
                  </a:cubicBezTo>
                  <a:cubicBezTo>
                    <a:pt x="22" y="301"/>
                    <a:pt x="17" y="303"/>
                    <a:pt x="11" y="311"/>
                  </a:cubicBezTo>
                  <a:cubicBezTo>
                    <a:pt x="8" y="316"/>
                    <a:pt x="7" y="320"/>
                    <a:pt x="5" y="323"/>
                  </a:cubicBezTo>
                  <a:cubicBezTo>
                    <a:pt x="2" y="325"/>
                    <a:pt x="7" y="331"/>
                    <a:pt x="13" y="321"/>
                  </a:cubicBezTo>
                  <a:cubicBezTo>
                    <a:pt x="2" y="346"/>
                    <a:pt x="2" y="346"/>
                    <a:pt x="2" y="346"/>
                  </a:cubicBezTo>
                  <a:cubicBezTo>
                    <a:pt x="2" y="346"/>
                    <a:pt x="0" y="350"/>
                    <a:pt x="4" y="351"/>
                  </a:cubicBezTo>
                  <a:cubicBezTo>
                    <a:pt x="9" y="351"/>
                    <a:pt x="13" y="332"/>
                    <a:pt x="15" y="332"/>
                  </a:cubicBezTo>
                  <a:cubicBezTo>
                    <a:pt x="17" y="332"/>
                    <a:pt x="6" y="354"/>
                    <a:pt x="11" y="355"/>
                  </a:cubicBezTo>
                  <a:cubicBezTo>
                    <a:pt x="17" y="357"/>
                    <a:pt x="21" y="333"/>
                    <a:pt x="22" y="333"/>
                  </a:cubicBezTo>
                  <a:cubicBezTo>
                    <a:pt x="23" y="334"/>
                    <a:pt x="16" y="353"/>
                    <a:pt x="20" y="354"/>
                  </a:cubicBezTo>
                  <a:cubicBezTo>
                    <a:pt x="25" y="356"/>
                    <a:pt x="25" y="333"/>
                    <a:pt x="28" y="333"/>
                  </a:cubicBezTo>
                  <a:cubicBezTo>
                    <a:pt x="29" y="333"/>
                    <a:pt x="24" y="349"/>
                    <a:pt x="28" y="349"/>
                  </a:cubicBezTo>
                  <a:cubicBezTo>
                    <a:pt x="31" y="349"/>
                    <a:pt x="31" y="339"/>
                    <a:pt x="35" y="333"/>
                  </a:cubicBezTo>
                  <a:cubicBezTo>
                    <a:pt x="38" y="328"/>
                    <a:pt x="42" y="313"/>
                    <a:pt x="40" y="306"/>
                  </a:cubicBezTo>
                  <a:cubicBezTo>
                    <a:pt x="46" y="286"/>
                    <a:pt x="61" y="245"/>
                    <a:pt x="65" y="228"/>
                  </a:cubicBezTo>
                  <a:cubicBezTo>
                    <a:pt x="69" y="208"/>
                    <a:pt x="76" y="169"/>
                    <a:pt x="76" y="169"/>
                  </a:cubicBezTo>
                  <a:cubicBezTo>
                    <a:pt x="82" y="182"/>
                    <a:pt x="86" y="239"/>
                    <a:pt x="80" y="254"/>
                  </a:cubicBezTo>
                  <a:cubicBezTo>
                    <a:pt x="75" y="270"/>
                    <a:pt x="62" y="307"/>
                    <a:pt x="68" y="341"/>
                  </a:cubicBezTo>
                  <a:cubicBezTo>
                    <a:pt x="73" y="375"/>
                    <a:pt x="78" y="421"/>
                    <a:pt x="76" y="462"/>
                  </a:cubicBezTo>
                  <a:cubicBezTo>
                    <a:pt x="74" y="502"/>
                    <a:pt x="81" y="545"/>
                    <a:pt x="86" y="575"/>
                  </a:cubicBezTo>
                  <a:cubicBezTo>
                    <a:pt x="91" y="606"/>
                    <a:pt x="85" y="613"/>
                    <a:pt x="81" y="619"/>
                  </a:cubicBezTo>
                  <a:cubicBezTo>
                    <a:pt x="77" y="624"/>
                    <a:pt x="85" y="628"/>
                    <a:pt x="85" y="628"/>
                  </a:cubicBezTo>
                  <a:cubicBezTo>
                    <a:pt x="85" y="628"/>
                    <a:pt x="98" y="628"/>
                    <a:pt x="106" y="628"/>
                  </a:cubicBezTo>
                  <a:cubicBezTo>
                    <a:pt x="114" y="628"/>
                    <a:pt x="111" y="623"/>
                    <a:pt x="109" y="607"/>
                  </a:cubicBezTo>
                  <a:cubicBezTo>
                    <a:pt x="106" y="591"/>
                    <a:pt x="103" y="579"/>
                    <a:pt x="106" y="558"/>
                  </a:cubicBezTo>
                  <a:cubicBezTo>
                    <a:pt x="110" y="537"/>
                    <a:pt x="112" y="511"/>
                    <a:pt x="110" y="479"/>
                  </a:cubicBezTo>
                  <a:cubicBezTo>
                    <a:pt x="109" y="448"/>
                    <a:pt x="109" y="441"/>
                    <a:pt x="115" y="418"/>
                  </a:cubicBezTo>
                  <a:cubicBezTo>
                    <a:pt x="121" y="394"/>
                    <a:pt x="125" y="326"/>
                    <a:pt x="125" y="326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89" y="0"/>
                    <a:pt x="97" y="37"/>
                    <a:pt x="97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8"/>
            <p:cNvSpPr/>
            <p:nvPr/>
          </p:nvSpPr>
          <p:spPr bwMode="auto">
            <a:xfrm>
              <a:off x="3840061" y="1246789"/>
              <a:ext cx="595357" cy="2995461"/>
            </a:xfrm>
            <a:custGeom>
              <a:avLst/>
              <a:gdLst/>
              <a:ahLst/>
              <a:cxnLst>
                <a:cxn ang="0">
                  <a:pos x="28" y="37"/>
                </a:cxn>
                <a:cxn ang="0">
                  <a:pos x="29" y="54"/>
                </a:cxn>
                <a:cxn ang="0">
                  <a:pos x="26" y="59"/>
                </a:cxn>
                <a:cxn ang="0">
                  <a:pos x="18" y="78"/>
                </a:cxn>
                <a:cxn ang="0">
                  <a:pos x="66" y="118"/>
                </a:cxn>
                <a:cxn ang="0">
                  <a:pos x="78" y="180"/>
                </a:cxn>
                <a:cxn ang="0">
                  <a:pos x="92" y="254"/>
                </a:cxn>
                <a:cxn ang="0">
                  <a:pos x="101" y="301"/>
                </a:cxn>
                <a:cxn ang="0">
                  <a:pos x="114" y="311"/>
                </a:cxn>
                <a:cxn ang="0">
                  <a:pos x="121" y="323"/>
                </a:cxn>
                <a:cxn ang="0">
                  <a:pos x="112" y="321"/>
                </a:cxn>
                <a:cxn ang="0">
                  <a:pos x="123" y="346"/>
                </a:cxn>
                <a:cxn ang="0">
                  <a:pos x="122" y="351"/>
                </a:cxn>
                <a:cxn ang="0">
                  <a:pos x="110" y="332"/>
                </a:cxn>
                <a:cxn ang="0">
                  <a:pos x="114" y="355"/>
                </a:cxn>
                <a:cxn ang="0">
                  <a:pos x="104" y="333"/>
                </a:cxn>
                <a:cxn ang="0">
                  <a:pos x="105" y="354"/>
                </a:cxn>
                <a:cxn ang="0">
                  <a:pos x="97" y="333"/>
                </a:cxn>
                <a:cxn ang="0">
                  <a:pos x="97" y="349"/>
                </a:cxn>
                <a:cxn ang="0">
                  <a:pos x="90" y="333"/>
                </a:cxn>
                <a:cxn ang="0">
                  <a:pos x="85" y="306"/>
                </a:cxn>
                <a:cxn ang="0">
                  <a:pos x="60" y="228"/>
                </a:cxn>
                <a:cxn ang="0">
                  <a:pos x="50" y="169"/>
                </a:cxn>
                <a:cxn ang="0">
                  <a:pos x="45" y="254"/>
                </a:cxn>
                <a:cxn ang="0">
                  <a:pos x="58" y="341"/>
                </a:cxn>
                <a:cxn ang="0">
                  <a:pos x="50" y="462"/>
                </a:cxn>
                <a:cxn ang="0">
                  <a:pos x="39" y="575"/>
                </a:cxn>
                <a:cxn ang="0">
                  <a:pos x="44" y="619"/>
                </a:cxn>
                <a:cxn ang="0">
                  <a:pos x="40" y="628"/>
                </a:cxn>
                <a:cxn ang="0">
                  <a:pos x="19" y="628"/>
                </a:cxn>
                <a:cxn ang="0">
                  <a:pos x="17" y="607"/>
                </a:cxn>
                <a:cxn ang="0">
                  <a:pos x="19" y="558"/>
                </a:cxn>
                <a:cxn ang="0">
                  <a:pos x="15" y="479"/>
                </a:cxn>
                <a:cxn ang="0">
                  <a:pos x="10" y="418"/>
                </a:cxn>
                <a:cxn ang="0">
                  <a:pos x="0" y="326"/>
                </a:cxn>
                <a:cxn ang="0">
                  <a:pos x="0" y="0"/>
                </a:cxn>
                <a:cxn ang="0">
                  <a:pos x="28" y="37"/>
                </a:cxn>
              </a:cxnLst>
              <a:rect l="0" t="0" r="r" b="b"/>
              <a:pathLst>
                <a:path w="125" h="628">
                  <a:moveTo>
                    <a:pt x="28" y="37"/>
                  </a:moveTo>
                  <a:cubicBezTo>
                    <a:pt x="34" y="41"/>
                    <a:pt x="30" y="50"/>
                    <a:pt x="29" y="54"/>
                  </a:cubicBezTo>
                  <a:cubicBezTo>
                    <a:pt x="29" y="59"/>
                    <a:pt x="26" y="59"/>
                    <a:pt x="26" y="59"/>
                  </a:cubicBezTo>
                  <a:cubicBezTo>
                    <a:pt x="24" y="66"/>
                    <a:pt x="18" y="78"/>
                    <a:pt x="18" y="78"/>
                  </a:cubicBezTo>
                  <a:cubicBezTo>
                    <a:pt x="15" y="109"/>
                    <a:pt x="49" y="108"/>
                    <a:pt x="66" y="118"/>
                  </a:cubicBezTo>
                  <a:cubicBezTo>
                    <a:pt x="82" y="128"/>
                    <a:pt x="78" y="157"/>
                    <a:pt x="78" y="180"/>
                  </a:cubicBezTo>
                  <a:cubicBezTo>
                    <a:pt x="78" y="203"/>
                    <a:pt x="86" y="225"/>
                    <a:pt x="92" y="254"/>
                  </a:cubicBezTo>
                  <a:cubicBezTo>
                    <a:pt x="98" y="278"/>
                    <a:pt x="100" y="295"/>
                    <a:pt x="101" y="301"/>
                  </a:cubicBezTo>
                  <a:cubicBezTo>
                    <a:pt x="103" y="301"/>
                    <a:pt x="108" y="303"/>
                    <a:pt x="114" y="311"/>
                  </a:cubicBezTo>
                  <a:cubicBezTo>
                    <a:pt x="117" y="316"/>
                    <a:pt x="118" y="320"/>
                    <a:pt x="121" y="323"/>
                  </a:cubicBezTo>
                  <a:cubicBezTo>
                    <a:pt x="123" y="325"/>
                    <a:pt x="118" y="331"/>
                    <a:pt x="112" y="321"/>
                  </a:cubicBezTo>
                  <a:cubicBezTo>
                    <a:pt x="123" y="346"/>
                    <a:pt x="123" y="346"/>
                    <a:pt x="123" y="346"/>
                  </a:cubicBezTo>
                  <a:cubicBezTo>
                    <a:pt x="123" y="346"/>
                    <a:pt x="125" y="350"/>
                    <a:pt x="122" y="351"/>
                  </a:cubicBezTo>
                  <a:cubicBezTo>
                    <a:pt x="117" y="351"/>
                    <a:pt x="112" y="332"/>
                    <a:pt x="110" y="332"/>
                  </a:cubicBezTo>
                  <a:cubicBezTo>
                    <a:pt x="109" y="332"/>
                    <a:pt x="119" y="354"/>
                    <a:pt x="114" y="355"/>
                  </a:cubicBezTo>
                  <a:cubicBezTo>
                    <a:pt x="108" y="357"/>
                    <a:pt x="105" y="333"/>
                    <a:pt x="104" y="333"/>
                  </a:cubicBezTo>
                  <a:cubicBezTo>
                    <a:pt x="102" y="334"/>
                    <a:pt x="110" y="353"/>
                    <a:pt x="105" y="354"/>
                  </a:cubicBezTo>
                  <a:cubicBezTo>
                    <a:pt x="100" y="356"/>
                    <a:pt x="100" y="333"/>
                    <a:pt x="97" y="333"/>
                  </a:cubicBezTo>
                  <a:cubicBezTo>
                    <a:pt x="96" y="333"/>
                    <a:pt x="101" y="349"/>
                    <a:pt x="97" y="349"/>
                  </a:cubicBezTo>
                  <a:cubicBezTo>
                    <a:pt x="94" y="349"/>
                    <a:pt x="94" y="339"/>
                    <a:pt x="90" y="333"/>
                  </a:cubicBezTo>
                  <a:cubicBezTo>
                    <a:pt x="87" y="328"/>
                    <a:pt x="83" y="313"/>
                    <a:pt x="85" y="306"/>
                  </a:cubicBezTo>
                  <a:cubicBezTo>
                    <a:pt x="79" y="286"/>
                    <a:pt x="64" y="245"/>
                    <a:pt x="60" y="228"/>
                  </a:cubicBezTo>
                  <a:cubicBezTo>
                    <a:pt x="56" y="208"/>
                    <a:pt x="50" y="169"/>
                    <a:pt x="50" y="169"/>
                  </a:cubicBezTo>
                  <a:cubicBezTo>
                    <a:pt x="43" y="182"/>
                    <a:pt x="40" y="239"/>
                    <a:pt x="45" y="254"/>
                  </a:cubicBezTo>
                  <a:cubicBezTo>
                    <a:pt x="50" y="270"/>
                    <a:pt x="63" y="307"/>
                    <a:pt x="58" y="341"/>
                  </a:cubicBezTo>
                  <a:cubicBezTo>
                    <a:pt x="52" y="375"/>
                    <a:pt x="48" y="421"/>
                    <a:pt x="50" y="462"/>
                  </a:cubicBezTo>
                  <a:cubicBezTo>
                    <a:pt x="51" y="502"/>
                    <a:pt x="45" y="545"/>
                    <a:pt x="39" y="575"/>
                  </a:cubicBezTo>
                  <a:cubicBezTo>
                    <a:pt x="34" y="606"/>
                    <a:pt x="40" y="613"/>
                    <a:pt x="44" y="619"/>
                  </a:cubicBezTo>
                  <a:cubicBezTo>
                    <a:pt x="48" y="624"/>
                    <a:pt x="40" y="628"/>
                    <a:pt x="40" y="628"/>
                  </a:cubicBezTo>
                  <a:cubicBezTo>
                    <a:pt x="40" y="628"/>
                    <a:pt x="27" y="628"/>
                    <a:pt x="19" y="628"/>
                  </a:cubicBezTo>
                  <a:cubicBezTo>
                    <a:pt x="12" y="628"/>
                    <a:pt x="14" y="623"/>
                    <a:pt x="17" y="607"/>
                  </a:cubicBezTo>
                  <a:cubicBezTo>
                    <a:pt x="19" y="591"/>
                    <a:pt x="22" y="579"/>
                    <a:pt x="19" y="558"/>
                  </a:cubicBezTo>
                  <a:cubicBezTo>
                    <a:pt x="16" y="537"/>
                    <a:pt x="13" y="511"/>
                    <a:pt x="15" y="479"/>
                  </a:cubicBezTo>
                  <a:cubicBezTo>
                    <a:pt x="17" y="448"/>
                    <a:pt x="16" y="441"/>
                    <a:pt x="10" y="418"/>
                  </a:cubicBezTo>
                  <a:cubicBezTo>
                    <a:pt x="4" y="394"/>
                    <a:pt x="0" y="326"/>
                    <a:pt x="0" y="32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0"/>
                    <a:pt x="28" y="37"/>
                    <a:pt x="28" y="3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7"/>
          <p:cNvGrpSpPr>
            <a:grpSpLocks noChangeAspect="1"/>
          </p:cNvGrpSpPr>
          <p:nvPr/>
        </p:nvGrpSpPr>
        <p:grpSpPr>
          <a:xfrm>
            <a:off x="4080756" y="2482132"/>
            <a:ext cx="448104" cy="448129"/>
            <a:chOff x="2485261" y="1052590"/>
            <a:chExt cx="604874" cy="604874"/>
          </a:xfrm>
        </p:grpSpPr>
        <p:grpSp>
          <p:nvGrpSpPr>
            <p:cNvPr id="18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20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6"/>
          <p:cNvGrpSpPr>
            <a:grpSpLocks noChangeAspect="1"/>
          </p:cNvGrpSpPr>
          <p:nvPr/>
        </p:nvGrpSpPr>
        <p:grpSpPr>
          <a:xfrm>
            <a:off x="4080756" y="3025232"/>
            <a:ext cx="448104" cy="448129"/>
            <a:chOff x="1450163" y="1163222"/>
            <a:chExt cx="604874" cy="604874"/>
          </a:xfrm>
        </p:grpSpPr>
        <p:sp>
          <p:nvSpPr>
            <p:cNvPr id="23" name="Freeform 128"/>
            <p:cNvSpPr/>
            <p:nvPr/>
          </p:nvSpPr>
          <p:spPr bwMode="auto">
            <a:xfrm>
              <a:off x="1585913" y="1270397"/>
              <a:ext cx="333374" cy="390524"/>
            </a:xfrm>
            <a:custGeom>
              <a:avLst/>
              <a:gdLst/>
              <a:ahLst/>
              <a:cxnLst>
                <a:cxn ang="0">
                  <a:pos x="94" y="45"/>
                </a:cxn>
                <a:cxn ang="0">
                  <a:pos x="99" y="92"/>
                </a:cxn>
                <a:cxn ang="0">
                  <a:pos x="71" y="118"/>
                </a:cxn>
                <a:cxn ang="0">
                  <a:pos x="10" y="116"/>
                </a:cxn>
                <a:cxn ang="0">
                  <a:pos x="24" y="62"/>
                </a:cxn>
                <a:cxn ang="0">
                  <a:pos x="44" y="48"/>
                </a:cxn>
                <a:cxn ang="0">
                  <a:pos x="45" y="42"/>
                </a:cxn>
                <a:cxn ang="0">
                  <a:pos x="28" y="40"/>
                </a:cxn>
                <a:cxn ang="0">
                  <a:pos x="32" y="25"/>
                </a:cxn>
                <a:cxn ang="0">
                  <a:pos x="43" y="28"/>
                </a:cxn>
                <a:cxn ang="0">
                  <a:pos x="37" y="14"/>
                </a:cxn>
                <a:cxn ang="0">
                  <a:pos x="45" y="7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52" y="3"/>
                </a:cxn>
                <a:cxn ang="0">
                  <a:pos x="53" y="6"/>
                </a:cxn>
                <a:cxn ang="0">
                  <a:pos x="55" y="6"/>
                </a:cxn>
                <a:cxn ang="0">
                  <a:pos x="56" y="2"/>
                </a:cxn>
                <a:cxn ang="0">
                  <a:pos x="59" y="1"/>
                </a:cxn>
                <a:cxn ang="0">
                  <a:pos x="62" y="4"/>
                </a:cxn>
                <a:cxn ang="0">
                  <a:pos x="62" y="8"/>
                </a:cxn>
                <a:cxn ang="0">
                  <a:pos x="67" y="9"/>
                </a:cxn>
                <a:cxn ang="0">
                  <a:pos x="69" y="4"/>
                </a:cxn>
                <a:cxn ang="0">
                  <a:pos x="76" y="7"/>
                </a:cxn>
                <a:cxn ang="0">
                  <a:pos x="76" y="19"/>
                </a:cxn>
                <a:cxn ang="0">
                  <a:pos x="80" y="33"/>
                </a:cxn>
                <a:cxn ang="0">
                  <a:pos x="79" y="18"/>
                </a:cxn>
                <a:cxn ang="0">
                  <a:pos x="86" y="17"/>
                </a:cxn>
                <a:cxn ang="0">
                  <a:pos x="89" y="26"/>
                </a:cxn>
                <a:cxn ang="0">
                  <a:pos x="91" y="18"/>
                </a:cxn>
                <a:cxn ang="0">
                  <a:pos x="96" y="17"/>
                </a:cxn>
                <a:cxn ang="0">
                  <a:pos x="99" y="21"/>
                </a:cxn>
                <a:cxn ang="0">
                  <a:pos x="94" y="45"/>
                </a:cxn>
              </a:cxnLst>
              <a:rect l="0" t="0" r="r" b="b"/>
              <a:pathLst>
                <a:path w="114" h="133">
                  <a:moveTo>
                    <a:pt x="94" y="45"/>
                  </a:moveTo>
                  <a:cubicBezTo>
                    <a:pt x="94" y="45"/>
                    <a:pt x="114" y="65"/>
                    <a:pt x="99" y="92"/>
                  </a:cubicBezTo>
                  <a:cubicBezTo>
                    <a:pt x="99" y="92"/>
                    <a:pt x="96" y="105"/>
                    <a:pt x="71" y="118"/>
                  </a:cubicBezTo>
                  <a:cubicBezTo>
                    <a:pt x="46" y="130"/>
                    <a:pt x="20" y="133"/>
                    <a:pt x="10" y="116"/>
                  </a:cubicBezTo>
                  <a:cubicBezTo>
                    <a:pt x="0" y="98"/>
                    <a:pt x="18" y="67"/>
                    <a:pt x="24" y="62"/>
                  </a:cubicBezTo>
                  <a:cubicBezTo>
                    <a:pt x="24" y="62"/>
                    <a:pt x="26" y="51"/>
                    <a:pt x="44" y="48"/>
                  </a:cubicBezTo>
                  <a:cubicBezTo>
                    <a:pt x="44" y="48"/>
                    <a:pt x="51" y="42"/>
                    <a:pt x="45" y="42"/>
                  </a:cubicBezTo>
                  <a:cubicBezTo>
                    <a:pt x="38" y="43"/>
                    <a:pt x="29" y="43"/>
                    <a:pt x="28" y="40"/>
                  </a:cubicBezTo>
                  <a:cubicBezTo>
                    <a:pt x="27" y="37"/>
                    <a:pt x="28" y="26"/>
                    <a:pt x="32" y="25"/>
                  </a:cubicBezTo>
                  <a:cubicBezTo>
                    <a:pt x="36" y="24"/>
                    <a:pt x="43" y="28"/>
                    <a:pt x="43" y="28"/>
                  </a:cubicBezTo>
                  <a:cubicBezTo>
                    <a:pt x="43" y="28"/>
                    <a:pt x="48" y="17"/>
                    <a:pt x="37" y="14"/>
                  </a:cubicBezTo>
                  <a:cubicBezTo>
                    <a:pt x="37" y="14"/>
                    <a:pt x="38" y="6"/>
                    <a:pt x="45" y="7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6" y="1"/>
                    <a:pt x="48" y="1"/>
                  </a:cubicBezTo>
                  <a:cubicBezTo>
                    <a:pt x="51" y="1"/>
                    <a:pt x="52" y="3"/>
                    <a:pt x="52" y="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0"/>
                    <a:pt x="59" y="1"/>
                  </a:cubicBezTo>
                  <a:cubicBezTo>
                    <a:pt x="63" y="2"/>
                    <a:pt x="62" y="4"/>
                    <a:pt x="62" y="4"/>
                  </a:cubicBezTo>
                  <a:cubicBezTo>
                    <a:pt x="62" y="4"/>
                    <a:pt x="62" y="8"/>
                    <a:pt x="62" y="8"/>
                  </a:cubicBezTo>
                  <a:cubicBezTo>
                    <a:pt x="62" y="8"/>
                    <a:pt x="65" y="11"/>
                    <a:pt x="67" y="9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4" y="2"/>
                    <a:pt x="76" y="7"/>
                  </a:cubicBezTo>
                  <a:cubicBezTo>
                    <a:pt x="76" y="7"/>
                    <a:pt x="71" y="14"/>
                    <a:pt x="76" y="19"/>
                  </a:cubicBezTo>
                  <a:cubicBezTo>
                    <a:pt x="76" y="19"/>
                    <a:pt x="80" y="24"/>
                    <a:pt x="80" y="33"/>
                  </a:cubicBezTo>
                  <a:cubicBezTo>
                    <a:pt x="80" y="33"/>
                    <a:pt x="81" y="22"/>
                    <a:pt x="79" y="18"/>
                  </a:cubicBezTo>
                  <a:cubicBezTo>
                    <a:pt x="79" y="18"/>
                    <a:pt x="82" y="15"/>
                    <a:pt x="86" y="17"/>
                  </a:cubicBezTo>
                  <a:cubicBezTo>
                    <a:pt x="86" y="17"/>
                    <a:pt x="86" y="25"/>
                    <a:pt x="89" y="26"/>
                  </a:cubicBezTo>
                  <a:cubicBezTo>
                    <a:pt x="91" y="26"/>
                    <a:pt x="91" y="18"/>
                    <a:pt x="91" y="18"/>
                  </a:cubicBezTo>
                  <a:cubicBezTo>
                    <a:pt x="91" y="18"/>
                    <a:pt x="92" y="16"/>
                    <a:pt x="96" y="17"/>
                  </a:cubicBezTo>
                  <a:cubicBezTo>
                    <a:pt x="100" y="18"/>
                    <a:pt x="99" y="21"/>
                    <a:pt x="99" y="21"/>
                  </a:cubicBezTo>
                  <a:cubicBezTo>
                    <a:pt x="99" y="21"/>
                    <a:pt x="86" y="31"/>
                    <a:pt x="94" y="45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ev01"/>
            <p:cNvSpPr>
              <a:spLocks noChangeAspect="1"/>
            </p:cNvSpPr>
            <p:nvPr/>
          </p:nvSpPr>
          <p:spPr>
            <a:xfrm>
              <a:off x="1450163" y="1163222"/>
              <a:ext cx="604874" cy="604874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8"/>
          <p:cNvGrpSpPr>
            <a:grpSpLocks noChangeAspect="1"/>
          </p:cNvGrpSpPr>
          <p:nvPr/>
        </p:nvGrpSpPr>
        <p:grpSpPr>
          <a:xfrm>
            <a:off x="4080756" y="3568332"/>
            <a:ext cx="448104" cy="448129"/>
            <a:chOff x="1450163" y="1941736"/>
            <a:chExt cx="604874" cy="604874"/>
          </a:xfrm>
        </p:grpSpPr>
        <p:grpSp>
          <p:nvGrpSpPr>
            <p:cNvPr id="26" name="Group 10"/>
            <p:cNvGrpSpPr/>
            <p:nvPr/>
          </p:nvGrpSpPr>
          <p:grpSpPr>
            <a:xfrm>
              <a:off x="1517738" y="2053585"/>
              <a:ext cx="487363" cy="363538"/>
              <a:chOff x="1320094" y="1424694"/>
              <a:chExt cx="487363" cy="363538"/>
            </a:xfrm>
            <a:solidFill>
              <a:schemeClr val="accent3"/>
            </a:solidFill>
          </p:grpSpPr>
          <p:sp>
            <p:nvSpPr>
              <p:cNvPr id="28" name="Freeform 13"/>
              <p:cNvSpPr/>
              <p:nvPr/>
            </p:nvSpPr>
            <p:spPr bwMode="auto">
              <a:xfrm>
                <a:off x="1320094" y="1424694"/>
                <a:ext cx="487363" cy="363538"/>
              </a:xfrm>
              <a:custGeom>
                <a:avLst/>
                <a:gdLst/>
                <a:ahLst/>
                <a:cxnLst>
                  <a:cxn ang="0">
                    <a:pos x="108" y="17"/>
                  </a:cxn>
                  <a:cxn ang="0">
                    <a:pos x="92" y="17"/>
                  </a:cxn>
                  <a:cxn ang="0">
                    <a:pos x="92" y="46"/>
                  </a:cxn>
                  <a:cxn ang="0">
                    <a:pos x="87" y="41"/>
                  </a:cxn>
                  <a:cxn ang="0">
                    <a:pos x="87" y="36"/>
                  </a:cxn>
                  <a:cxn ang="0">
                    <a:pos x="78" y="36"/>
                  </a:cxn>
                  <a:cxn ang="0">
                    <a:pos x="78" y="41"/>
                  </a:cxn>
                  <a:cxn ang="0">
                    <a:pos x="73" y="46"/>
                  </a:cxn>
                  <a:cxn ang="0">
                    <a:pos x="73" y="17"/>
                  </a:cxn>
                  <a:cxn ang="0">
                    <a:pos x="57" y="17"/>
                  </a:cxn>
                  <a:cxn ang="0">
                    <a:pos x="24" y="115"/>
                  </a:cxn>
                  <a:cxn ang="0">
                    <a:pos x="45" y="110"/>
                  </a:cxn>
                  <a:cxn ang="0">
                    <a:pos x="73" y="94"/>
                  </a:cxn>
                  <a:cxn ang="0">
                    <a:pos x="73" y="52"/>
                  </a:cxn>
                  <a:cxn ang="0">
                    <a:pos x="83" y="42"/>
                  </a:cxn>
                  <a:cxn ang="0">
                    <a:pos x="92" y="52"/>
                  </a:cxn>
                  <a:cxn ang="0">
                    <a:pos x="92" y="94"/>
                  </a:cxn>
                  <a:cxn ang="0">
                    <a:pos x="120" y="110"/>
                  </a:cxn>
                  <a:cxn ang="0">
                    <a:pos x="142" y="115"/>
                  </a:cxn>
                  <a:cxn ang="0">
                    <a:pos x="108" y="17"/>
                  </a:cxn>
                </a:cxnLst>
                <a:rect l="0" t="0" r="r" b="b"/>
                <a:pathLst>
                  <a:path w="166" h="124">
                    <a:moveTo>
                      <a:pt x="108" y="17"/>
                    </a:moveTo>
                    <a:cubicBezTo>
                      <a:pt x="92" y="0"/>
                      <a:pt x="92" y="17"/>
                      <a:pt x="92" y="17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3" y="0"/>
                      <a:pt x="57" y="17"/>
                    </a:cubicBezTo>
                    <a:cubicBezTo>
                      <a:pt x="57" y="17"/>
                      <a:pt x="0" y="77"/>
                      <a:pt x="24" y="115"/>
                    </a:cubicBezTo>
                    <a:cubicBezTo>
                      <a:pt x="26" y="119"/>
                      <a:pt x="36" y="124"/>
                      <a:pt x="45" y="110"/>
                    </a:cubicBezTo>
                    <a:cubicBezTo>
                      <a:pt x="50" y="104"/>
                      <a:pt x="70" y="116"/>
                      <a:pt x="73" y="94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5" y="116"/>
                      <a:pt x="115" y="104"/>
                      <a:pt x="120" y="110"/>
                    </a:cubicBezTo>
                    <a:cubicBezTo>
                      <a:pt x="130" y="124"/>
                      <a:pt x="139" y="119"/>
                      <a:pt x="142" y="115"/>
                    </a:cubicBezTo>
                    <a:cubicBezTo>
                      <a:pt x="166" y="77"/>
                      <a:pt x="108" y="17"/>
                      <a:pt x="108" y="1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Rectangle 14"/>
              <p:cNvSpPr>
                <a:spLocks noChangeArrowheads="1"/>
              </p:cNvSpPr>
              <p:nvPr/>
            </p:nvSpPr>
            <p:spPr bwMode="auto">
              <a:xfrm>
                <a:off x="1539875" y="1450975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Rectangle 15"/>
              <p:cNvSpPr>
                <a:spLocks noChangeArrowheads="1"/>
              </p:cNvSpPr>
              <p:nvPr/>
            </p:nvSpPr>
            <p:spPr bwMode="auto">
              <a:xfrm>
                <a:off x="1539875" y="1481138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Rectangle 16"/>
              <p:cNvSpPr>
                <a:spLocks noChangeArrowheads="1"/>
              </p:cNvSpPr>
              <p:nvPr/>
            </p:nvSpPr>
            <p:spPr bwMode="auto">
              <a:xfrm>
                <a:off x="1539875" y="1509713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Sev01"/>
            <p:cNvSpPr>
              <a:spLocks noChangeAspect="1"/>
            </p:cNvSpPr>
            <p:nvPr/>
          </p:nvSpPr>
          <p:spPr>
            <a:xfrm>
              <a:off x="1450163" y="1941736"/>
              <a:ext cx="604874" cy="604874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31"/>
          <p:cNvGrpSpPr>
            <a:grpSpLocks noChangeAspect="1"/>
          </p:cNvGrpSpPr>
          <p:nvPr/>
        </p:nvGrpSpPr>
        <p:grpSpPr>
          <a:xfrm>
            <a:off x="4080756" y="4111432"/>
            <a:ext cx="448104" cy="448129"/>
            <a:chOff x="1450163" y="2622755"/>
            <a:chExt cx="604874" cy="604874"/>
          </a:xfrm>
        </p:grpSpPr>
        <p:sp>
          <p:nvSpPr>
            <p:cNvPr id="42" name="Freeform 126"/>
            <p:cNvSpPr/>
            <p:nvPr/>
          </p:nvSpPr>
          <p:spPr bwMode="auto">
            <a:xfrm>
              <a:off x="1571192" y="2783279"/>
              <a:ext cx="389900" cy="296526"/>
            </a:xfrm>
            <a:custGeom>
              <a:avLst/>
              <a:gdLst/>
              <a:ahLst/>
              <a:cxnLst>
                <a:cxn ang="0">
                  <a:pos x="95" y="11"/>
                </a:cxn>
                <a:cxn ang="0">
                  <a:pos x="76" y="7"/>
                </a:cxn>
                <a:cxn ang="0">
                  <a:pos x="54" y="9"/>
                </a:cxn>
                <a:cxn ang="0">
                  <a:pos x="13" y="28"/>
                </a:cxn>
                <a:cxn ang="0">
                  <a:pos x="6" y="84"/>
                </a:cxn>
                <a:cxn ang="0">
                  <a:pos x="6" y="116"/>
                </a:cxn>
                <a:cxn ang="0">
                  <a:pos x="38" y="107"/>
                </a:cxn>
                <a:cxn ang="0">
                  <a:pos x="72" y="100"/>
                </a:cxn>
                <a:cxn ang="0">
                  <a:pos x="99" y="74"/>
                </a:cxn>
                <a:cxn ang="0">
                  <a:pos x="126" y="62"/>
                </a:cxn>
                <a:cxn ang="0">
                  <a:pos x="141" y="51"/>
                </a:cxn>
                <a:cxn ang="0">
                  <a:pos x="152" y="33"/>
                </a:cxn>
                <a:cxn ang="0">
                  <a:pos x="162" y="9"/>
                </a:cxn>
                <a:cxn ang="0">
                  <a:pos x="130" y="9"/>
                </a:cxn>
                <a:cxn ang="0">
                  <a:pos x="95" y="11"/>
                </a:cxn>
              </a:cxnLst>
              <a:rect l="0" t="0" r="r" b="b"/>
              <a:pathLst>
                <a:path w="167" h="127">
                  <a:moveTo>
                    <a:pt x="95" y="11"/>
                  </a:moveTo>
                  <a:cubicBezTo>
                    <a:pt x="95" y="11"/>
                    <a:pt x="89" y="6"/>
                    <a:pt x="76" y="7"/>
                  </a:cubicBezTo>
                  <a:cubicBezTo>
                    <a:pt x="63" y="7"/>
                    <a:pt x="60" y="9"/>
                    <a:pt x="54" y="9"/>
                  </a:cubicBezTo>
                  <a:cubicBezTo>
                    <a:pt x="48" y="10"/>
                    <a:pt x="25" y="10"/>
                    <a:pt x="13" y="28"/>
                  </a:cubicBezTo>
                  <a:cubicBezTo>
                    <a:pt x="1" y="46"/>
                    <a:pt x="0" y="73"/>
                    <a:pt x="6" y="84"/>
                  </a:cubicBezTo>
                  <a:cubicBezTo>
                    <a:pt x="6" y="84"/>
                    <a:pt x="11" y="109"/>
                    <a:pt x="6" y="116"/>
                  </a:cubicBezTo>
                  <a:cubicBezTo>
                    <a:pt x="6" y="116"/>
                    <a:pt x="6" y="127"/>
                    <a:pt x="38" y="107"/>
                  </a:cubicBezTo>
                  <a:cubicBezTo>
                    <a:pt x="38" y="107"/>
                    <a:pt x="62" y="108"/>
                    <a:pt x="72" y="100"/>
                  </a:cubicBezTo>
                  <a:cubicBezTo>
                    <a:pt x="83" y="93"/>
                    <a:pt x="99" y="74"/>
                    <a:pt x="99" y="74"/>
                  </a:cubicBezTo>
                  <a:cubicBezTo>
                    <a:pt x="99" y="74"/>
                    <a:pt x="124" y="66"/>
                    <a:pt x="126" y="62"/>
                  </a:cubicBezTo>
                  <a:cubicBezTo>
                    <a:pt x="128" y="58"/>
                    <a:pt x="139" y="51"/>
                    <a:pt x="141" y="51"/>
                  </a:cubicBezTo>
                  <a:cubicBezTo>
                    <a:pt x="144" y="50"/>
                    <a:pt x="149" y="37"/>
                    <a:pt x="152" y="33"/>
                  </a:cubicBezTo>
                  <a:cubicBezTo>
                    <a:pt x="155" y="29"/>
                    <a:pt x="167" y="19"/>
                    <a:pt x="162" y="9"/>
                  </a:cubicBezTo>
                  <a:cubicBezTo>
                    <a:pt x="157" y="0"/>
                    <a:pt x="138" y="9"/>
                    <a:pt x="130" y="9"/>
                  </a:cubicBezTo>
                  <a:cubicBezTo>
                    <a:pt x="122" y="10"/>
                    <a:pt x="106" y="4"/>
                    <a:pt x="95" y="11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Sev01"/>
            <p:cNvSpPr>
              <a:spLocks noChangeAspect="1"/>
            </p:cNvSpPr>
            <p:nvPr/>
          </p:nvSpPr>
          <p:spPr>
            <a:xfrm>
              <a:off x="1450163" y="2622755"/>
              <a:ext cx="604874" cy="604874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33"/>
          <p:cNvGrpSpPr>
            <a:grpSpLocks noChangeAspect="1"/>
          </p:cNvGrpSpPr>
          <p:nvPr/>
        </p:nvGrpSpPr>
        <p:grpSpPr>
          <a:xfrm>
            <a:off x="4080756" y="5197630"/>
            <a:ext cx="448104" cy="448129"/>
            <a:chOff x="1435082" y="3463355"/>
            <a:chExt cx="604874" cy="604874"/>
          </a:xfrm>
        </p:grpSpPr>
        <p:sp>
          <p:nvSpPr>
            <p:cNvPr id="45" name="Freeform 127"/>
            <p:cNvSpPr/>
            <p:nvPr/>
          </p:nvSpPr>
          <p:spPr bwMode="auto">
            <a:xfrm>
              <a:off x="1520897" y="3597587"/>
              <a:ext cx="430213" cy="373063"/>
            </a:xfrm>
            <a:custGeom>
              <a:avLst/>
              <a:gdLst/>
              <a:ahLst/>
              <a:cxnLst>
                <a:cxn ang="0">
                  <a:pos x="147" y="45"/>
                </a:cxn>
                <a:cxn ang="0">
                  <a:pos x="145" y="31"/>
                </a:cxn>
                <a:cxn ang="0">
                  <a:pos x="140" y="16"/>
                </a:cxn>
                <a:cxn ang="0">
                  <a:pos x="109" y="10"/>
                </a:cxn>
                <a:cxn ang="0">
                  <a:pos x="96" y="15"/>
                </a:cxn>
                <a:cxn ang="0">
                  <a:pos x="81" y="17"/>
                </a:cxn>
                <a:cxn ang="0">
                  <a:pos x="66" y="17"/>
                </a:cxn>
                <a:cxn ang="0">
                  <a:pos x="52" y="15"/>
                </a:cxn>
                <a:cxn ang="0">
                  <a:pos x="43" y="11"/>
                </a:cxn>
                <a:cxn ang="0">
                  <a:pos x="16" y="14"/>
                </a:cxn>
                <a:cxn ang="0">
                  <a:pos x="9" y="32"/>
                </a:cxn>
                <a:cxn ang="0">
                  <a:pos x="3" y="43"/>
                </a:cxn>
                <a:cxn ang="0">
                  <a:pos x="4" y="63"/>
                </a:cxn>
                <a:cxn ang="0">
                  <a:pos x="6" y="78"/>
                </a:cxn>
                <a:cxn ang="0">
                  <a:pos x="23" y="99"/>
                </a:cxn>
                <a:cxn ang="0">
                  <a:pos x="35" y="70"/>
                </a:cxn>
                <a:cxn ang="0">
                  <a:pos x="32" y="58"/>
                </a:cxn>
                <a:cxn ang="0">
                  <a:pos x="30" y="44"/>
                </a:cxn>
                <a:cxn ang="0">
                  <a:pos x="29" y="36"/>
                </a:cxn>
                <a:cxn ang="0">
                  <a:pos x="36" y="30"/>
                </a:cxn>
                <a:cxn ang="0">
                  <a:pos x="46" y="32"/>
                </a:cxn>
                <a:cxn ang="0">
                  <a:pos x="65" y="36"/>
                </a:cxn>
                <a:cxn ang="0">
                  <a:pos x="82" y="36"/>
                </a:cxn>
                <a:cxn ang="0">
                  <a:pos x="102" y="31"/>
                </a:cxn>
                <a:cxn ang="0">
                  <a:pos x="114" y="28"/>
                </a:cxn>
                <a:cxn ang="0">
                  <a:pos x="122" y="38"/>
                </a:cxn>
                <a:cxn ang="0">
                  <a:pos x="121" y="47"/>
                </a:cxn>
                <a:cxn ang="0">
                  <a:pos x="110" y="55"/>
                </a:cxn>
                <a:cxn ang="0">
                  <a:pos x="95" y="59"/>
                </a:cxn>
                <a:cxn ang="0">
                  <a:pos x="74" y="70"/>
                </a:cxn>
                <a:cxn ang="0">
                  <a:pos x="66" y="84"/>
                </a:cxn>
                <a:cxn ang="0">
                  <a:pos x="66" y="105"/>
                </a:cxn>
                <a:cxn ang="0">
                  <a:pos x="78" y="121"/>
                </a:cxn>
                <a:cxn ang="0">
                  <a:pos x="81" y="127"/>
                </a:cxn>
                <a:cxn ang="0">
                  <a:pos x="85" y="120"/>
                </a:cxn>
                <a:cxn ang="0">
                  <a:pos x="91" y="95"/>
                </a:cxn>
                <a:cxn ang="0">
                  <a:pos x="95" y="81"/>
                </a:cxn>
                <a:cxn ang="0">
                  <a:pos x="105" y="78"/>
                </a:cxn>
                <a:cxn ang="0">
                  <a:pos x="142" y="71"/>
                </a:cxn>
                <a:cxn ang="0">
                  <a:pos x="143" y="55"/>
                </a:cxn>
              </a:cxnLst>
              <a:rect l="0" t="0" r="r" b="b"/>
              <a:pathLst>
                <a:path w="147" h="127">
                  <a:moveTo>
                    <a:pt x="143" y="55"/>
                  </a:moveTo>
                  <a:cubicBezTo>
                    <a:pt x="146" y="52"/>
                    <a:pt x="147" y="49"/>
                    <a:pt x="147" y="45"/>
                  </a:cubicBezTo>
                  <a:cubicBezTo>
                    <a:pt x="147" y="41"/>
                    <a:pt x="146" y="38"/>
                    <a:pt x="144" y="36"/>
                  </a:cubicBezTo>
                  <a:cubicBezTo>
                    <a:pt x="144" y="34"/>
                    <a:pt x="145" y="32"/>
                    <a:pt x="145" y="31"/>
                  </a:cubicBezTo>
                  <a:cubicBezTo>
                    <a:pt x="145" y="26"/>
                    <a:pt x="142" y="22"/>
                    <a:pt x="139" y="20"/>
                  </a:cubicBezTo>
                  <a:cubicBezTo>
                    <a:pt x="139" y="19"/>
                    <a:pt x="140" y="17"/>
                    <a:pt x="140" y="16"/>
                  </a:cubicBezTo>
                  <a:cubicBezTo>
                    <a:pt x="140" y="7"/>
                    <a:pt x="133" y="0"/>
                    <a:pt x="124" y="0"/>
                  </a:cubicBezTo>
                  <a:cubicBezTo>
                    <a:pt x="117" y="0"/>
                    <a:pt x="112" y="4"/>
                    <a:pt x="109" y="10"/>
                  </a:cubicBezTo>
                  <a:cubicBezTo>
                    <a:pt x="108" y="10"/>
                    <a:pt x="107" y="9"/>
                    <a:pt x="105" y="9"/>
                  </a:cubicBezTo>
                  <a:cubicBezTo>
                    <a:pt x="101" y="9"/>
                    <a:pt x="98" y="12"/>
                    <a:pt x="96" y="15"/>
                  </a:cubicBezTo>
                  <a:cubicBezTo>
                    <a:pt x="94" y="14"/>
                    <a:pt x="92" y="14"/>
                    <a:pt x="90" y="14"/>
                  </a:cubicBezTo>
                  <a:cubicBezTo>
                    <a:pt x="86" y="14"/>
                    <a:pt x="83" y="15"/>
                    <a:pt x="81" y="17"/>
                  </a:cubicBezTo>
                  <a:cubicBezTo>
                    <a:pt x="79" y="16"/>
                    <a:pt x="76" y="15"/>
                    <a:pt x="73" y="15"/>
                  </a:cubicBezTo>
                  <a:cubicBezTo>
                    <a:pt x="70" y="15"/>
                    <a:pt x="68" y="16"/>
                    <a:pt x="66" y="17"/>
                  </a:cubicBezTo>
                  <a:cubicBezTo>
                    <a:pt x="63" y="15"/>
                    <a:pt x="61" y="14"/>
                    <a:pt x="57" y="14"/>
                  </a:cubicBezTo>
                  <a:cubicBezTo>
                    <a:pt x="55" y="14"/>
                    <a:pt x="54" y="14"/>
                    <a:pt x="52" y="15"/>
                  </a:cubicBezTo>
                  <a:cubicBezTo>
                    <a:pt x="50" y="13"/>
                    <a:pt x="47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1" y="6"/>
                    <a:pt x="36" y="3"/>
                    <a:pt x="30" y="3"/>
                  </a:cubicBezTo>
                  <a:cubicBezTo>
                    <a:pt x="23" y="3"/>
                    <a:pt x="17" y="8"/>
                    <a:pt x="16" y="14"/>
                  </a:cubicBezTo>
                  <a:cubicBezTo>
                    <a:pt x="11" y="16"/>
                    <a:pt x="7" y="21"/>
                    <a:pt x="7" y="26"/>
                  </a:cubicBezTo>
                  <a:cubicBezTo>
                    <a:pt x="7" y="28"/>
                    <a:pt x="8" y="30"/>
                    <a:pt x="9" y="32"/>
                  </a:cubicBezTo>
                  <a:cubicBezTo>
                    <a:pt x="5" y="34"/>
                    <a:pt x="3" y="38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1" y="46"/>
                    <a:pt x="0" y="49"/>
                    <a:pt x="0" y="53"/>
                  </a:cubicBezTo>
                  <a:cubicBezTo>
                    <a:pt x="0" y="57"/>
                    <a:pt x="2" y="60"/>
                    <a:pt x="4" y="63"/>
                  </a:cubicBezTo>
                  <a:cubicBezTo>
                    <a:pt x="4" y="65"/>
                    <a:pt x="3" y="67"/>
                    <a:pt x="3" y="68"/>
                  </a:cubicBezTo>
                  <a:cubicBezTo>
                    <a:pt x="3" y="72"/>
                    <a:pt x="4" y="75"/>
                    <a:pt x="6" y="78"/>
                  </a:cubicBezTo>
                  <a:cubicBezTo>
                    <a:pt x="6" y="79"/>
                    <a:pt x="6" y="80"/>
                    <a:pt x="6" y="82"/>
                  </a:cubicBezTo>
                  <a:cubicBezTo>
                    <a:pt x="6" y="91"/>
                    <a:pt x="13" y="99"/>
                    <a:pt x="23" y="99"/>
                  </a:cubicBezTo>
                  <a:cubicBezTo>
                    <a:pt x="32" y="99"/>
                    <a:pt x="40" y="91"/>
                    <a:pt x="40" y="82"/>
                  </a:cubicBezTo>
                  <a:cubicBezTo>
                    <a:pt x="40" y="77"/>
                    <a:pt x="38" y="73"/>
                    <a:pt x="35" y="70"/>
                  </a:cubicBezTo>
                  <a:cubicBezTo>
                    <a:pt x="35" y="70"/>
                    <a:pt x="35" y="69"/>
                    <a:pt x="35" y="68"/>
                  </a:cubicBezTo>
                  <a:cubicBezTo>
                    <a:pt x="35" y="65"/>
                    <a:pt x="34" y="61"/>
                    <a:pt x="32" y="58"/>
                  </a:cubicBezTo>
                  <a:cubicBezTo>
                    <a:pt x="33" y="57"/>
                    <a:pt x="33" y="55"/>
                    <a:pt x="33" y="53"/>
                  </a:cubicBezTo>
                  <a:cubicBezTo>
                    <a:pt x="33" y="49"/>
                    <a:pt x="32" y="46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0"/>
                    <a:pt x="30" y="38"/>
                    <a:pt x="29" y="36"/>
                  </a:cubicBezTo>
                  <a:cubicBezTo>
                    <a:pt x="30" y="35"/>
                    <a:pt x="31" y="33"/>
                    <a:pt x="32" y="31"/>
                  </a:cubicBezTo>
                  <a:cubicBezTo>
                    <a:pt x="34" y="31"/>
                    <a:pt x="35" y="30"/>
                    <a:pt x="36" y="30"/>
                  </a:cubicBezTo>
                  <a:cubicBezTo>
                    <a:pt x="38" y="32"/>
                    <a:pt x="41" y="33"/>
                    <a:pt x="44" y="33"/>
                  </a:cubicBezTo>
                  <a:cubicBezTo>
                    <a:pt x="45" y="33"/>
                    <a:pt x="45" y="33"/>
                    <a:pt x="46" y="32"/>
                  </a:cubicBezTo>
                  <a:cubicBezTo>
                    <a:pt x="48" y="36"/>
                    <a:pt x="53" y="39"/>
                    <a:pt x="57" y="39"/>
                  </a:cubicBezTo>
                  <a:cubicBezTo>
                    <a:pt x="60" y="39"/>
                    <a:pt x="63" y="38"/>
                    <a:pt x="65" y="36"/>
                  </a:cubicBezTo>
                  <a:cubicBezTo>
                    <a:pt x="67" y="38"/>
                    <a:pt x="70" y="39"/>
                    <a:pt x="73" y="39"/>
                  </a:cubicBezTo>
                  <a:cubicBezTo>
                    <a:pt x="76" y="39"/>
                    <a:pt x="79" y="38"/>
                    <a:pt x="82" y="36"/>
                  </a:cubicBezTo>
                  <a:cubicBezTo>
                    <a:pt x="84" y="38"/>
                    <a:pt x="87" y="39"/>
                    <a:pt x="90" y="39"/>
                  </a:cubicBezTo>
                  <a:cubicBezTo>
                    <a:pt x="95" y="39"/>
                    <a:pt x="100" y="36"/>
                    <a:pt x="102" y="31"/>
                  </a:cubicBezTo>
                  <a:cubicBezTo>
                    <a:pt x="103" y="31"/>
                    <a:pt x="104" y="32"/>
                    <a:pt x="105" y="32"/>
                  </a:cubicBezTo>
                  <a:cubicBezTo>
                    <a:pt x="109" y="32"/>
                    <a:pt x="112" y="30"/>
                    <a:pt x="114" y="28"/>
                  </a:cubicBezTo>
                  <a:cubicBezTo>
                    <a:pt x="115" y="29"/>
                    <a:pt x="117" y="30"/>
                    <a:pt x="120" y="31"/>
                  </a:cubicBezTo>
                  <a:cubicBezTo>
                    <a:pt x="120" y="34"/>
                    <a:pt x="121" y="36"/>
                    <a:pt x="122" y="38"/>
                  </a:cubicBezTo>
                  <a:cubicBezTo>
                    <a:pt x="121" y="40"/>
                    <a:pt x="121" y="43"/>
                    <a:pt x="121" y="45"/>
                  </a:cubicBezTo>
                  <a:cubicBezTo>
                    <a:pt x="121" y="46"/>
                    <a:pt x="121" y="47"/>
                    <a:pt x="121" y="47"/>
                  </a:cubicBezTo>
                  <a:cubicBezTo>
                    <a:pt x="119" y="48"/>
                    <a:pt x="117" y="50"/>
                    <a:pt x="116" y="51"/>
                  </a:cubicBezTo>
                  <a:cubicBezTo>
                    <a:pt x="114" y="52"/>
                    <a:pt x="111" y="53"/>
                    <a:pt x="110" y="55"/>
                  </a:cubicBezTo>
                  <a:cubicBezTo>
                    <a:pt x="108" y="54"/>
                    <a:pt x="107" y="54"/>
                    <a:pt x="105" y="54"/>
                  </a:cubicBezTo>
                  <a:cubicBezTo>
                    <a:pt x="101" y="54"/>
                    <a:pt x="98" y="56"/>
                    <a:pt x="95" y="59"/>
                  </a:cubicBezTo>
                  <a:cubicBezTo>
                    <a:pt x="93" y="57"/>
                    <a:pt x="90" y="56"/>
                    <a:pt x="88" y="56"/>
                  </a:cubicBezTo>
                  <a:cubicBezTo>
                    <a:pt x="80" y="56"/>
                    <a:pt x="74" y="62"/>
                    <a:pt x="74" y="70"/>
                  </a:cubicBezTo>
                  <a:cubicBezTo>
                    <a:pt x="74" y="70"/>
                    <a:pt x="74" y="71"/>
                    <a:pt x="74" y="71"/>
                  </a:cubicBezTo>
                  <a:cubicBezTo>
                    <a:pt x="69" y="73"/>
                    <a:pt x="66" y="78"/>
                    <a:pt x="66" y="84"/>
                  </a:cubicBezTo>
                  <a:cubicBezTo>
                    <a:pt x="66" y="88"/>
                    <a:pt x="68" y="92"/>
                    <a:pt x="70" y="95"/>
                  </a:cubicBezTo>
                  <a:cubicBezTo>
                    <a:pt x="68" y="97"/>
                    <a:pt x="66" y="101"/>
                    <a:pt x="66" y="105"/>
                  </a:cubicBezTo>
                  <a:cubicBezTo>
                    <a:pt x="66" y="112"/>
                    <a:pt x="71" y="118"/>
                    <a:pt x="77" y="120"/>
                  </a:cubicBezTo>
                  <a:cubicBezTo>
                    <a:pt x="77" y="120"/>
                    <a:pt x="78" y="121"/>
                    <a:pt x="78" y="121"/>
                  </a:cubicBezTo>
                  <a:cubicBezTo>
                    <a:pt x="79" y="124"/>
                    <a:pt x="80" y="127"/>
                    <a:pt x="80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3" y="124"/>
                    <a:pt x="84" y="121"/>
                  </a:cubicBezTo>
                  <a:cubicBezTo>
                    <a:pt x="84" y="121"/>
                    <a:pt x="84" y="120"/>
                    <a:pt x="85" y="120"/>
                  </a:cubicBezTo>
                  <a:cubicBezTo>
                    <a:pt x="91" y="118"/>
                    <a:pt x="96" y="112"/>
                    <a:pt x="96" y="105"/>
                  </a:cubicBezTo>
                  <a:cubicBezTo>
                    <a:pt x="96" y="101"/>
                    <a:pt x="94" y="97"/>
                    <a:pt x="91" y="95"/>
                  </a:cubicBezTo>
                  <a:cubicBezTo>
                    <a:pt x="94" y="92"/>
                    <a:pt x="96" y="88"/>
                    <a:pt x="96" y="84"/>
                  </a:cubicBezTo>
                  <a:cubicBezTo>
                    <a:pt x="96" y="83"/>
                    <a:pt x="95" y="82"/>
                    <a:pt x="95" y="81"/>
                  </a:cubicBezTo>
                  <a:cubicBezTo>
                    <a:pt x="97" y="79"/>
                    <a:pt x="98" y="78"/>
                    <a:pt x="99" y="76"/>
                  </a:cubicBezTo>
                  <a:cubicBezTo>
                    <a:pt x="101" y="77"/>
                    <a:pt x="103" y="78"/>
                    <a:pt x="105" y="78"/>
                  </a:cubicBezTo>
                  <a:cubicBezTo>
                    <a:pt x="108" y="84"/>
                    <a:pt x="115" y="89"/>
                    <a:pt x="122" y="89"/>
                  </a:cubicBezTo>
                  <a:cubicBezTo>
                    <a:pt x="133" y="89"/>
                    <a:pt x="141" y="81"/>
                    <a:pt x="142" y="71"/>
                  </a:cubicBezTo>
                  <a:cubicBezTo>
                    <a:pt x="144" y="68"/>
                    <a:pt x="145" y="65"/>
                    <a:pt x="145" y="61"/>
                  </a:cubicBezTo>
                  <a:cubicBezTo>
                    <a:pt x="145" y="59"/>
                    <a:pt x="144" y="57"/>
                    <a:pt x="143" y="55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Sev01"/>
            <p:cNvSpPr>
              <a:spLocks noChangeAspect="1"/>
            </p:cNvSpPr>
            <p:nvPr/>
          </p:nvSpPr>
          <p:spPr>
            <a:xfrm>
              <a:off x="1435082" y="3463355"/>
              <a:ext cx="604874" cy="604874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32"/>
          <p:cNvGrpSpPr>
            <a:grpSpLocks noChangeAspect="1"/>
          </p:cNvGrpSpPr>
          <p:nvPr/>
        </p:nvGrpSpPr>
        <p:grpSpPr>
          <a:xfrm>
            <a:off x="4080756" y="4654532"/>
            <a:ext cx="448104" cy="448129"/>
            <a:chOff x="539510" y="3227629"/>
            <a:chExt cx="604874" cy="604874"/>
          </a:xfrm>
        </p:grpSpPr>
        <p:sp>
          <p:nvSpPr>
            <p:cNvPr id="48" name="Freeform 6"/>
            <p:cNvSpPr/>
            <p:nvPr/>
          </p:nvSpPr>
          <p:spPr bwMode="auto">
            <a:xfrm>
              <a:off x="654724" y="3336294"/>
              <a:ext cx="386174" cy="38754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74" y="0"/>
                </a:cxn>
                <a:cxn ang="0">
                  <a:pos x="89" y="30"/>
                </a:cxn>
                <a:cxn ang="0">
                  <a:pos x="128" y="30"/>
                </a:cxn>
                <a:cxn ang="0">
                  <a:pos x="135" y="100"/>
                </a:cxn>
                <a:cxn ang="0">
                  <a:pos x="46" y="118"/>
                </a:cxn>
                <a:cxn ang="0">
                  <a:pos x="18" y="141"/>
                </a:cxn>
                <a:cxn ang="0">
                  <a:pos x="1" y="141"/>
                </a:cxn>
                <a:cxn ang="0">
                  <a:pos x="28" y="96"/>
                </a:cxn>
                <a:cxn ang="0">
                  <a:pos x="82" y="71"/>
                </a:cxn>
                <a:cxn ang="0">
                  <a:pos x="69" y="45"/>
                </a:cxn>
                <a:cxn ang="0">
                  <a:pos x="56" y="0"/>
                </a:cxn>
              </a:cxnLst>
              <a:rect l="0" t="0" r="r" b="b"/>
              <a:pathLst>
                <a:path w="153" h="153">
                  <a:moveTo>
                    <a:pt x="56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2" y="42"/>
                    <a:pt x="89" y="30"/>
                  </a:cubicBezTo>
                  <a:cubicBezTo>
                    <a:pt x="97" y="25"/>
                    <a:pt x="111" y="15"/>
                    <a:pt x="128" y="30"/>
                  </a:cubicBezTo>
                  <a:cubicBezTo>
                    <a:pt x="141" y="41"/>
                    <a:pt x="153" y="60"/>
                    <a:pt x="135" y="100"/>
                  </a:cubicBezTo>
                  <a:cubicBezTo>
                    <a:pt x="125" y="121"/>
                    <a:pt x="94" y="153"/>
                    <a:pt x="46" y="118"/>
                  </a:cubicBezTo>
                  <a:cubicBezTo>
                    <a:pt x="38" y="112"/>
                    <a:pt x="19" y="99"/>
                    <a:pt x="18" y="141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" y="141"/>
                    <a:pt x="0" y="92"/>
                    <a:pt x="28" y="96"/>
                  </a:cubicBezTo>
                  <a:cubicBezTo>
                    <a:pt x="43" y="97"/>
                    <a:pt x="77" y="106"/>
                    <a:pt x="82" y="71"/>
                  </a:cubicBezTo>
                  <a:cubicBezTo>
                    <a:pt x="83" y="64"/>
                    <a:pt x="87" y="55"/>
                    <a:pt x="69" y="45"/>
                  </a:cubicBezTo>
                  <a:cubicBezTo>
                    <a:pt x="62" y="41"/>
                    <a:pt x="56" y="37"/>
                    <a:pt x="56" y="0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Sev01"/>
            <p:cNvSpPr>
              <a:spLocks noChangeAspect="1"/>
            </p:cNvSpPr>
            <p:nvPr/>
          </p:nvSpPr>
          <p:spPr>
            <a:xfrm>
              <a:off x="539510" y="3227629"/>
              <a:ext cx="604874" cy="604874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39"/>
          <p:cNvGrpSpPr/>
          <p:nvPr/>
        </p:nvGrpSpPr>
        <p:grpSpPr>
          <a:xfrm>
            <a:off x="8289561" y="2351830"/>
            <a:ext cx="1956482" cy="416264"/>
            <a:chOff x="6703905" y="1207082"/>
            <a:chExt cx="1901498" cy="404543"/>
          </a:xfrm>
        </p:grpSpPr>
        <p:sp>
          <p:nvSpPr>
            <p:cNvPr id="51" name="Rectangle 35"/>
            <p:cNvSpPr/>
            <p:nvPr/>
          </p:nvSpPr>
          <p:spPr>
            <a:xfrm>
              <a:off x="6703905" y="1207082"/>
              <a:ext cx="252388" cy="233306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Bra</a:t>
              </a:r>
            </a:p>
          </p:txBody>
        </p:sp>
        <p:grpSp>
          <p:nvGrpSpPr>
            <p:cNvPr id="52" name="Group 104"/>
            <p:cNvGrpSpPr/>
            <p:nvPr/>
          </p:nvGrpSpPr>
          <p:grpSpPr>
            <a:xfrm flipV="1">
              <a:off x="6703907" y="1405646"/>
              <a:ext cx="1901496" cy="205979"/>
              <a:chOff x="5286904" y="1650039"/>
              <a:chExt cx="3087157" cy="230428"/>
            </a:xfrm>
          </p:grpSpPr>
          <p:sp>
            <p:nvSpPr>
              <p:cNvPr id="54" name="Rounded Rectangle 39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Rounded Rectangle 40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" name="Rectangle 38"/>
            <p:cNvSpPr/>
            <p:nvPr/>
          </p:nvSpPr>
          <p:spPr>
            <a:xfrm>
              <a:off x="8235491" y="1207084"/>
              <a:ext cx="324055" cy="233306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56" name="Group 140"/>
          <p:cNvGrpSpPr/>
          <p:nvPr/>
        </p:nvGrpSpPr>
        <p:grpSpPr>
          <a:xfrm>
            <a:off x="8289561" y="2856166"/>
            <a:ext cx="1956482" cy="441821"/>
            <a:chOff x="6703905" y="1697245"/>
            <a:chExt cx="1901499" cy="429383"/>
          </a:xfrm>
        </p:grpSpPr>
        <p:sp>
          <p:nvSpPr>
            <p:cNvPr id="57" name="Rectangle 42"/>
            <p:cNvSpPr/>
            <p:nvPr/>
          </p:nvSpPr>
          <p:spPr>
            <a:xfrm>
              <a:off x="6703905" y="1697245"/>
              <a:ext cx="397278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Heart</a:t>
              </a:r>
            </a:p>
          </p:txBody>
        </p:sp>
        <p:grpSp>
          <p:nvGrpSpPr>
            <p:cNvPr id="58" name="Group 103"/>
            <p:cNvGrpSpPr/>
            <p:nvPr/>
          </p:nvGrpSpPr>
          <p:grpSpPr>
            <a:xfrm flipV="1">
              <a:off x="6703905" y="1920649"/>
              <a:ext cx="1901499" cy="205979"/>
              <a:chOff x="5286904" y="2122785"/>
              <a:chExt cx="3087157" cy="230429"/>
            </a:xfrm>
          </p:grpSpPr>
          <p:sp>
            <p:nvSpPr>
              <p:cNvPr id="60" name="Rounded Rectangle 45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Rounded Rectangle 46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9" name="Rectangle 44"/>
            <p:cNvSpPr/>
            <p:nvPr/>
          </p:nvSpPr>
          <p:spPr>
            <a:xfrm>
              <a:off x="8235491" y="1723926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2" name="Group 141"/>
          <p:cNvGrpSpPr/>
          <p:nvPr/>
        </p:nvGrpSpPr>
        <p:grpSpPr>
          <a:xfrm>
            <a:off x="8289561" y="3471141"/>
            <a:ext cx="1956482" cy="427050"/>
            <a:chOff x="6703905" y="2294899"/>
            <a:chExt cx="1901499" cy="415028"/>
          </a:xfrm>
        </p:grpSpPr>
        <p:sp>
          <p:nvSpPr>
            <p:cNvPr id="63" name="Rectangle 48"/>
            <p:cNvSpPr/>
            <p:nvPr/>
          </p:nvSpPr>
          <p:spPr>
            <a:xfrm>
              <a:off x="6703905" y="2294899"/>
              <a:ext cx="442459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Lungs</a:t>
              </a:r>
            </a:p>
          </p:txBody>
        </p:sp>
        <p:grpSp>
          <p:nvGrpSpPr>
            <p:cNvPr id="64" name="Group 102"/>
            <p:cNvGrpSpPr/>
            <p:nvPr/>
          </p:nvGrpSpPr>
          <p:grpSpPr>
            <a:xfrm flipV="1">
              <a:off x="6703905" y="2503948"/>
              <a:ext cx="1901499" cy="205979"/>
              <a:chOff x="5286904" y="2613366"/>
              <a:chExt cx="3087157" cy="230429"/>
            </a:xfrm>
          </p:grpSpPr>
          <p:sp>
            <p:nvSpPr>
              <p:cNvPr id="66" name="Rounded Rectangle 51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Rounded Rectangle 52"/>
              <p:cNvSpPr/>
              <p:nvPr/>
            </p:nvSpPr>
            <p:spPr>
              <a:xfrm>
                <a:off x="5286912" y="2613366"/>
                <a:ext cx="2211417" cy="22118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5" name="Rectangle 50"/>
            <p:cNvSpPr/>
            <p:nvPr/>
          </p:nvSpPr>
          <p:spPr>
            <a:xfrm>
              <a:off x="8235491" y="2307223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68" name="Group 142"/>
          <p:cNvGrpSpPr/>
          <p:nvPr/>
        </p:nvGrpSpPr>
        <p:grpSpPr>
          <a:xfrm>
            <a:off x="8289561" y="3988942"/>
            <a:ext cx="1956482" cy="437116"/>
            <a:chOff x="6703905" y="2798128"/>
            <a:chExt cx="1901499" cy="424811"/>
          </a:xfrm>
        </p:grpSpPr>
        <p:sp>
          <p:nvSpPr>
            <p:cNvPr id="69" name="Rectangle 54"/>
            <p:cNvSpPr/>
            <p:nvPr/>
          </p:nvSpPr>
          <p:spPr>
            <a:xfrm>
              <a:off x="6703905" y="2798128"/>
              <a:ext cx="352098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Liver</a:t>
              </a:r>
            </a:p>
          </p:txBody>
        </p:sp>
        <p:grpSp>
          <p:nvGrpSpPr>
            <p:cNvPr id="70" name="Group 102"/>
            <p:cNvGrpSpPr/>
            <p:nvPr/>
          </p:nvGrpSpPr>
          <p:grpSpPr>
            <a:xfrm flipV="1">
              <a:off x="6703905" y="3016960"/>
              <a:ext cx="1901499" cy="205979"/>
              <a:chOff x="5286904" y="2613366"/>
              <a:chExt cx="3087157" cy="230429"/>
            </a:xfrm>
          </p:grpSpPr>
          <p:sp>
            <p:nvSpPr>
              <p:cNvPr id="72" name="Rounded Rectangle 57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ounded Rectangle 58"/>
              <p:cNvSpPr/>
              <p:nvPr/>
            </p:nvSpPr>
            <p:spPr>
              <a:xfrm>
                <a:off x="5286911" y="2613366"/>
                <a:ext cx="2107831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Rectangle 56"/>
            <p:cNvSpPr/>
            <p:nvPr/>
          </p:nvSpPr>
          <p:spPr>
            <a:xfrm>
              <a:off x="8235491" y="2820240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74" name="Group 60"/>
          <p:cNvGrpSpPr>
            <a:grpSpLocks noChangeAspect="1"/>
          </p:cNvGrpSpPr>
          <p:nvPr/>
        </p:nvGrpSpPr>
        <p:grpSpPr>
          <a:xfrm>
            <a:off x="7647213" y="2482132"/>
            <a:ext cx="448104" cy="448129"/>
            <a:chOff x="2485261" y="1052590"/>
            <a:chExt cx="604874" cy="604874"/>
          </a:xfrm>
        </p:grpSpPr>
        <p:grpSp>
          <p:nvGrpSpPr>
            <p:cNvPr id="75" name="Group 6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77" name="Freeform 94"/>
              <p:cNvSpPr/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95"/>
              <p:cNvSpPr/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6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65"/>
          <p:cNvGrpSpPr>
            <a:grpSpLocks noChangeAspect="1"/>
          </p:cNvGrpSpPr>
          <p:nvPr/>
        </p:nvGrpSpPr>
        <p:grpSpPr>
          <a:xfrm>
            <a:off x="7647213" y="3025232"/>
            <a:ext cx="448104" cy="448129"/>
            <a:chOff x="1450163" y="1163222"/>
            <a:chExt cx="604874" cy="604874"/>
          </a:xfrm>
        </p:grpSpPr>
        <p:sp>
          <p:nvSpPr>
            <p:cNvPr id="80" name="Freeform 128"/>
            <p:cNvSpPr/>
            <p:nvPr/>
          </p:nvSpPr>
          <p:spPr bwMode="auto">
            <a:xfrm>
              <a:off x="1585913" y="1270397"/>
              <a:ext cx="333374" cy="390524"/>
            </a:xfrm>
            <a:custGeom>
              <a:avLst/>
              <a:gdLst/>
              <a:ahLst/>
              <a:cxnLst>
                <a:cxn ang="0">
                  <a:pos x="94" y="45"/>
                </a:cxn>
                <a:cxn ang="0">
                  <a:pos x="99" y="92"/>
                </a:cxn>
                <a:cxn ang="0">
                  <a:pos x="71" y="118"/>
                </a:cxn>
                <a:cxn ang="0">
                  <a:pos x="10" y="116"/>
                </a:cxn>
                <a:cxn ang="0">
                  <a:pos x="24" y="62"/>
                </a:cxn>
                <a:cxn ang="0">
                  <a:pos x="44" y="48"/>
                </a:cxn>
                <a:cxn ang="0">
                  <a:pos x="45" y="42"/>
                </a:cxn>
                <a:cxn ang="0">
                  <a:pos x="28" y="40"/>
                </a:cxn>
                <a:cxn ang="0">
                  <a:pos x="32" y="25"/>
                </a:cxn>
                <a:cxn ang="0">
                  <a:pos x="43" y="28"/>
                </a:cxn>
                <a:cxn ang="0">
                  <a:pos x="37" y="14"/>
                </a:cxn>
                <a:cxn ang="0">
                  <a:pos x="45" y="7"/>
                </a:cxn>
                <a:cxn ang="0">
                  <a:pos x="45" y="3"/>
                </a:cxn>
                <a:cxn ang="0">
                  <a:pos x="48" y="1"/>
                </a:cxn>
                <a:cxn ang="0">
                  <a:pos x="52" y="3"/>
                </a:cxn>
                <a:cxn ang="0">
                  <a:pos x="53" y="6"/>
                </a:cxn>
                <a:cxn ang="0">
                  <a:pos x="55" y="6"/>
                </a:cxn>
                <a:cxn ang="0">
                  <a:pos x="56" y="2"/>
                </a:cxn>
                <a:cxn ang="0">
                  <a:pos x="59" y="1"/>
                </a:cxn>
                <a:cxn ang="0">
                  <a:pos x="62" y="4"/>
                </a:cxn>
                <a:cxn ang="0">
                  <a:pos x="62" y="8"/>
                </a:cxn>
                <a:cxn ang="0">
                  <a:pos x="67" y="9"/>
                </a:cxn>
                <a:cxn ang="0">
                  <a:pos x="69" y="4"/>
                </a:cxn>
                <a:cxn ang="0">
                  <a:pos x="76" y="7"/>
                </a:cxn>
                <a:cxn ang="0">
                  <a:pos x="76" y="19"/>
                </a:cxn>
                <a:cxn ang="0">
                  <a:pos x="80" y="33"/>
                </a:cxn>
                <a:cxn ang="0">
                  <a:pos x="79" y="18"/>
                </a:cxn>
                <a:cxn ang="0">
                  <a:pos x="86" y="17"/>
                </a:cxn>
                <a:cxn ang="0">
                  <a:pos x="89" y="26"/>
                </a:cxn>
                <a:cxn ang="0">
                  <a:pos x="91" y="18"/>
                </a:cxn>
                <a:cxn ang="0">
                  <a:pos x="96" y="17"/>
                </a:cxn>
                <a:cxn ang="0">
                  <a:pos x="99" y="21"/>
                </a:cxn>
                <a:cxn ang="0">
                  <a:pos x="94" y="45"/>
                </a:cxn>
              </a:cxnLst>
              <a:rect l="0" t="0" r="r" b="b"/>
              <a:pathLst>
                <a:path w="114" h="133">
                  <a:moveTo>
                    <a:pt x="94" y="45"/>
                  </a:moveTo>
                  <a:cubicBezTo>
                    <a:pt x="94" y="45"/>
                    <a:pt x="114" y="65"/>
                    <a:pt x="99" y="92"/>
                  </a:cubicBezTo>
                  <a:cubicBezTo>
                    <a:pt x="99" y="92"/>
                    <a:pt x="96" y="105"/>
                    <a:pt x="71" y="118"/>
                  </a:cubicBezTo>
                  <a:cubicBezTo>
                    <a:pt x="46" y="130"/>
                    <a:pt x="20" y="133"/>
                    <a:pt x="10" y="116"/>
                  </a:cubicBezTo>
                  <a:cubicBezTo>
                    <a:pt x="0" y="98"/>
                    <a:pt x="18" y="67"/>
                    <a:pt x="24" y="62"/>
                  </a:cubicBezTo>
                  <a:cubicBezTo>
                    <a:pt x="24" y="62"/>
                    <a:pt x="26" y="51"/>
                    <a:pt x="44" y="48"/>
                  </a:cubicBezTo>
                  <a:cubicBezTo>
                    <a:pt x="44" y="48"/>
                    <a:pt x="51" y="42"/>
                    <a:pt x="45" y="42"/>
                  </a:cubicBezTo>
                  <a:cubicBezTo>
                    <a:pt x="38" y="43"/>
                    <a:pt x="29" y="43"/>
                    <a:pt x="28" y="40"/>
                  </a:cubicBezTo>
                  <a:cubicBezTo>
                    <a:pt x="27" y="37"/>
                    <a:pt x="28" y="26"/>
                    <a:pt x="32" y="25"/>
                  </a:cubicBezTo>
                  <a:cubicBezTo>
                    <a:pt x="36" y="24"/>
                    <a:pt x="43" y="28"/>
                    <a:pt x="43" y="28"/>
                  </a:cubicBezTo>
                  <a:cubicBezTo>
                    <a:pt x="43" y="28"/>
                    <a:pt x="48" y="17"/>
                    <a:pt x="37" y="14"/>
                  </a:cubicBezTo>
                  <a:cubicBezTo>
                    <a:pt x="37" y="14"/>
                    <a:pt x="38" y="6"/>
                    <a:pt x="45" y="7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6" y="1"/>
                    <a:pt x="48" y="1"/>
                  </a:cubicBezTo>
                  <a:cubicBezTo>
                    <a:pt x="51" y="1"/>
                    <a:pt x="52" y="3"/>
                    <a:pt x="52" y="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0"/>
                    <a:pt x="59" y="1"/>
                  </a:cubicBezTo>
                  <a:cubicBezTo>
                    <a:pt x="63" y="2"/>
                    <a:pt x="62" y="4"/>
                    <a:pt x="62" y="4"/>
                  </a:cubicBezTo>
                  <a:cubicBezTo>
                    <a:pt x="62" y="4"/>
                    <a:pt x="62" y="8"/>
                    <a:pt x="62" y="8"/>
                  </a:cubicBezTo>
                  <a:cubicBezTo>
                    <a:pt x="62" y="8"/>
                    <a:pt x="65" y="11"/>
                    <a:pt x="67" y="9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9" y="4"/>
                    <a:pt x="74" y="2"/>
                    <a:pt x="76" y="7"/>
                  </a:cubicBezTo>
                  <a:cubicBezTo>
                    <a:pt x="76" y="7"/>
                    <a:pt x="71" y="14"/>
                    <a:pt x="76" y="19"/>
                  </a:cubicBezTo>
                  <a:cubicBezTo>
                    <a:pt x="76" y="19"/>
                    <a:pt x="80" y="24"/>
                    <a:pt x="80" y="33"/>
                  </a:cubicBezTo>
                  <a:cubicBezTo>
                    <a:pt x="80" y="33"/>
                    <a:pt x="81" y="22"/>
                    <a:pt x="79" y="18"/>
                  </a:cubicBezTo>
                  <a:cubicBezTo>
                    <a:pt x="79" y="18"/>
                    <a:pt x="82" y="15"/>
                    <a:pt x="86" y="17"/>
                  </a:cubicBezTo>
                  <a:cubicBezTo>
                    <a:pt x="86" y="17"/>
                    <a:pt x="86" y="25"/>
                    <a:pt x="89" y="26"/>
                  </a:cubicBezTo>
                  <a:cubicBezTo>
                    <a:pt x="91" y="26"/>
                    <a:pt x="91" y="18"/>
                    <a:pt x="91" y="18"/>
                  </a:cubicBezTo>
                  <a:cubicBezTo>
                    <a:pt x="91" y="18"/>
                    <a:pt x="92" y="16"/>
                    <a:pt x="96" y="17"/>
                  </a:cubicBezTo>
                  <a:cubicBezTo>
                    <a:pt x="100" y="18"/>
                    <a:pt x="99" y="21"/>
                    <a:pt x="99" y="21"/>
                  </a:cubicBezTo>
                  <a:cubicBezTo>
                    <a:pt x="99" y="21"/>
                    <a:pt x="86" y="31"/>
                    <a:pt x="94" y="45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Sev01"/>
            <p:cNvSpPr>
              <a:spLocks noChangeAspect="1"/>
            </p:cNvSpPr>
            <p:nvPr/>
          </p:nvSpPr>
          <p:spPr>
            <a:xfrm>
              <a:off x="1450163" y="1163222"/>
              <a:ext cx="604874" cy="604874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68"/>
          <p:cNvGrpSpPr>
            <a:grpSpLocks noChangeAspect="1"/>
          </p:cNvGrpSpPr>
          <p:nvPr/>
        </p:nvGrpSpPr>
        <p:grpSpPr>
          <a:xfrm>
            <a:off x="7647213" y="3568332"/>
            <a:ext cx="448104" cy="448129"/>
            <a:chOff x="1450163" y="1941736"/>
            <a:chExt cx="604874" cy="604874"/>
          </a:xfrm>
        </p:grpSpPr>
        <p:grpSp>
          <p:nvGrpSpPr>
            <p:cNvPr id="83" name="Group 69"/>
            <p:cNvGrpSpPr/>
            <p:nvPr/>
          </p:nvGrpSpPr>
          <p:grpSpPr>
            <a:xfrm>
              <a:off x="1517738" y="2053585"/>
              <a:ext cx="487363" cy="363538"/>
              <a:chOff x="1320094" y="1424694"/>
              <a:chExt cx="487363" cy="363538"/>
            </a:xfrm>
            <a:solidFill>
              <a:schemeClr val="accent3"/>
            </a:solidFill>
          </p:grpSpPr>
          <p:sp>
            <p:nvSpPr>
              <p:cNvPr id="85" name="Freeform 13"/>
              <p:cNvSpPr/>
              <p:nvPr/>
            </p:nvSpPr>
            <p:spPr bwMode="auto">
              <a:xfrm>
                <a:off x="1320094" y="1424694"/>
                <a:ext cx="487363" cy="363538"/>
              </a:xfrm>
              <a:custGeom>
                <a:avLst/>
                <a:gdLst/>
                <a:ahLst/>
                <a:cxnLst>
                  <a:cxn ang="0">
                    <a:pos x="108" y="17"/>
                  </a:cxn>
                  <a:cxn ang="0">
                    <a:pos x="92" y="17"/>
                  </a:cxn>
                  <a:cxn ang="0">
                    <a:pos x="92" y="46"/>
                  </a:cxn>
                  <a:cxn ang="0">
                    <a:pos x="87" y="41"/>
                  </a:cxn>
                  <a:cxn ang="0">
                    <a:pos x="87" y="36"/>
                  </a:cxn>
                  <a:cxn ang="0">
                    <a:pos x="78" y="36"/>
                  </a:cxn>
                  <a:cxn ang="0">
                    <a:pos x="78" y="41"/>
                  </a:cxn>
                  <a:cxn ang="0">
                    <a:pos x="73" y="46"/>
                  </a:cxn>
                  <a:cxn ang="0">
                    <a:pos x="73" y="17"/>
                  </a:cxn>
                  <a:cxn ang="0">
                    <a:pos x="57" y="17"/>
                  </a:cxn>
                  <a:cxn ang="0">
                    <a:pos x="24" y="115"/>
                  </a:cxn>
                  <a:cxn ang="0">
                    <a:pos x="45" y="110"/>
                  </a:cxn>
                  <a:cxn ang="0">
                    <a:pos x="73" y="94"/>
                  </a:cxn>
                  <a:cxn ang="0">
                    <a:pos x="73" y="52"/>
                  </a:cxn>
                  <a:cxn ang="0">
                    <a:pos x="83" y="42"/>
                  </a:cxn>
                  <a:cxn ang="0">
                    <a:pos x="92" y="52"/>
                  </a:cxn>
                  <a:cxn ang="0">
                    <a:pos x="92" y="94"/>
                  </a:cxn>
                  <a:cxn ang="0">
                    <a:pos x="120" y="110"/>
                  </a:cxn>
                  <a:cxn ang="0">
                    <a:pos x="142" y="115"/>
                  </a:cxn>
                  <a:cxn ang="0">
                    <a:pos x="108" y="17"/>
                  </a:cxn>
                </a:cxnLst>
                <a:rect l="0" t="0" r="r" b="b"/>
                <a:pathLst>
                  <a:path w="166" h="124">
                    <a:moveTo>
                      <a:pt x="108" y="17"/>
                    </a:moveTo>
                    <a:cubicBezTo>
                      <a:pt x="92" y="0"/>
                      <a:pt x="92" y="17"/>
                      <a:pt x="92" y="17"/>
                    </a:cubicBezTo>
                    <a:cubicBezTo>
                      <a:pt x="92" y="46"/>
                      <a:pt x="92" y="46"/>
                      <a:pt x="92" y="46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78" y="36"/>
                      <a:pt x="78" y="36"/>
                      <a:pt x="78" y="36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3" y="0"/>
                      <a:pt x="57" y="17"/>
                    </a:cubicBezTo>
                    <a:cubicBezTo>
                      <a:pt x="57" y="17"/>
                      <a:pt x="0" y="77"/>
                      <a:pt x="24" y="115"/>
                    </a:cubicBezTo>
                    <a:cubicBezTo>
                      <a:pt x="26" y="119"/>
                      <a:pt x="36" y="124"/>
                      <a:pt x="45" y="110"/>
                    </a:cubicBezTo>
                    <a:cubicBezTo>
                      <a:pt x="50" y="104"/>
                      <a:pt x="70" y="116"/>
                      <a:pt x="73" y="94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83" y="42"/>
                      <a:pt x="83" y="42"/>
                      <a:pt x="83" y="4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95" y="116"/>
                      <a:pt x="115" y="104"/>
                      <a:pt x="120" y="110"/>
                    </a:cubicBezTo>
                    <a:cubicBezTo>
                      <a:pt x="130" y="124"/>
                      <a:pt x="139" y="119"/>
                      <a:pt x="142" y="115"/>
                    </a:cubicBezTo>
                    <a:cubicBezTo>
                      <a:pt x="166" y="77"/>
                      <a:pt x="108" y="17"/>
                      <a:pt x="108" y="17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6" name="Rectangle 14"/>
              <p:cNvSpPr>
                <a:spLocks noChangeArrowheads="1"/>
              </p:cNvSpPr>
              <p:nvPr/>
            </p:nvSpPr>
            <p:spPr bwMode="auto">
              <a:xfrm>
                <a:off x="1539875" y="1450975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7" name="Rectangle 15"/>
              <p:cNvSpPr>
                <a:spLocks noChangeArrowheads="1"/>
              </p:cNvSpPr>
              <p:nvPr/>
            </p:nvSpPr>
            <p:spPr bwMode="auto">
              <a:xfrm>
                <a:off x="1539875" y="1481138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8" name="Rectangle 16"/>
              <p:cNvSpPr>
                <a:spLocks noChangeArrowheads="1"/>
              </p:cNvSpPr>
              <p:nvPr/>
            </p:nvSpPr>
            <p:spPr bwMode="auto">
              <a:xfrm>
                <a:off x="1539875" y="1509713"/>
                <a:ext cx="26988" cy="142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9229" tIns="49615" rIns="99229" bIns="4961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23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4" name="Sev01"/>
            <p:cNvSpPr>
              <a:spLocks noChangeAspect="1"/>
            </p:cNvSpPr>
            <p:nvPr/>
          </p:nvSpPr>
          <p:spPr>
            <a:xfrm>
              <a:off x="1450163" y="1941736"/>
              <a:ext cx="604874" cy="604874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75"/>
          <p:cNvGrpSpPr>
            <a:grpSpLocks noChangeAspect="1"/>
          </p:cNvGrpSpPr>
          <p:nvPr/>
        </p:nvGrpSpPr>
        <p:grpSpPr>
          <a:xfrm>
            <a:off x="7647213" y="4111432"/>
            <a:ext cx="448104" cy="448129"/>
            <a:chOff x="1450163" y="2622755"/>
            <a:chExt cx="604874" cy="604874"/>
          </a:xfrm>
        </p:grpSpPr>
        <p:sp>
          <p:nvSpPr>
            <p:cNvPr id="90" name="Freeform 126"/>
            <p:cNvSpPr/>
            <p:nvPr/>
          </p:nvSpPr>
          <p:spPr bwMode="auto">
            <a:xfrm>
              <a:off x="1571192" y="2783279"/>
              <a:ext cx="389900" cy="296526"/>
            </a:xfrm>
            <a:custGeom>
              <a:avLst/>
              <a:gdLst/>
              <a:ahLst/>
              <a:cxnLst>
                <a:cxn ang="0">
                  <a:pos x="95" y="11"/>
                </a:cxn>
                <a:cxn ang="0">
                  <a:pos x="76" y="7"/>
                </a:cxn>
                <a:cxn ang="0">
                  <a:pos x="54" y="9"/>
                </a:cxn>
                <a:cxn ang="0">
                  <a:pos x="13" y="28"/>
                </a:cxn>
                <a:cxn ang="0">
                  <a:pos x="6" y="84"/>
                </a:cxn>
                <a:cxn ang="0">
                  <a:pos x="6" y="116"/>
                </a:cxn>
                <a:cxn ang="0">
                  <a:pos x="38" y="107"/>
                </a:cxn>
                <a:cxn ang="0">
                  <a:pos x="72" y="100"/>
                </a:cxn>
                <a:cxn ang="0">
                  <a:pos x="99" y="74"/>
                </a:cxn>
                <a:cxn ang="0">
                  <a:pos x="126" y="62"/>
                </a:cxn>
                <a:cxn ang="0">
                  <a:pos x="141" y="51"/>
                </a:cxn>
                <a:cxn ang="0">
                  <a:pos x="152" y="33"/>
                </a:cxn>
                <a:cxn ang="0">
                  <a:pos x="162" y="9"/>
                </a:cxn>
                <a:cxn ang="0">
                  <a:pos x="130" y="9"/>
                </a:cxn>
                <a:cxn ang="0">
                  <a:pos x="95" y="11"/>
                </a:cxn>
              </a:cxnLst>
              <a:rect l="0" t="0" r="r" b="b"/>
              <a:pathLst>
                <a:path w="167" h="127">
                  <a:moveTo>
                    <a:pt x="95" y="11"/>
                  </a:moveTo>
                  <a:cubicBezTo>
                    <a:pt x="95" y="11"/>
                    <a:pt x="89" y="6"/>
                    <a:pt x="76" y="7"/>
                  </a:cubicBezTo>
                  <a:cubicBezTo>
                    <a:pt x="63" y="7"/>
                    <a:pt x="60" y="9"/>
                    <a:pt x="54" y="9"/>
                  </a:cubicBezTo>
                  <a:cubicBezTo>
                    <a:pt x="48" y="10"/>
                    <a:pt x="25" y="10"/>
                    <a:pt x="13" y="28"/>
                  </a:cubicBezTo>
                  <a:cubicBezTo>
                    <a:pt x="1" y="46"/>
                    <a:pt x="0" y="73"/>
                    <a:pt x="6" y="84"/>
                  </a:cubicBezTo>
                  <a:cubicBezTo>
                    <a:pt x="6" y="84"/>
                    <a:pt x="11" y="109"/>
                    <a:pt x="6" y="116"/>
                  </a:cubicBezTo>
                  <a:cubicBezTo>
                    <a:pt x="6" y="116"/>
                    <a:pt x="6" y="127"/>
                    <a:pt x="38" y="107"/>
                  </a:cubicBezTo>
                  <a:cubicBezTo>
                    <a:pt x="38" y="107"/>
                    <a:pt x="62" y="108"/>
                    <a:pt x="72" y="100"/>
                  </a:cubicBezTo>
                  <a:cubicBezTo>
                    <a:pt x="83" y="93"/>
                    <a:pt x="99" y="74"/>
                    <a:pt x="99" y="74"/>
                  </a:cubicBezTo>
                  <a:cubicBezTo>
                    <a:pt x="99" y="74"/>
                    <a:pt x="124" y="66"/>
                    <a:pt x="126" y="62"/>
                  </a:cubicBezTo>
                  <a:cubicBezTo>
                    <a:pt x="128" y="58"/>
                    <a:pt x="139" y="51"/>
                    <a:pt x="141" y="51"/>
                  </a:cubicBezTo>
                  <a:cubicBezTo>
                    <a:pt x="144" y="50"/>
                    <a:pt x="149" y="37"/>
                    <a:pt x="152" y="33"/>
                  </a:cubicBezTo>
                  <a:cubicBezTo>
                    <a:pt x="155" y="29"/>
                    <a:pt x="167" y="19"/>
                    <a:pt x="162" y="9"/>
                  </a:cubicBezTo>
                  <a:cubicBezTo>
                    <a:pt x="157" y="0"/>
                    <a:pt x="138" y="9"/>
                    <a:pt x="130" y="9"/>
                  </a:cubicBezTo>
                  <a:cubicBezTo>
                    <a:pt x="122" y="10"/>
                    <a:pt x="106" y="4"/>
                    <a:pt x="95" y="11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Sev01"/>
            <p:cNvSpPr>
              <a:spLocks noChangeAspect="1"/>
            </p:cNvSpPr>
            <p:nvPr/>
          </p:nvSpPr>
          <p:spPr>
            <a:xfrm>
              <a:off x="1450163" y="2622755"/>
              <a:ext cx="604874" cy="604874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78"/>
          <p:cNvGrpSpPr>
            <a:grpSpLocks noChangeAspect="1"/>
          </p:cNvGrpSpPr>
          <p:nvPr/>
        </p:nvGrpSpPr>
        <p:grpSpPr>
          <a:xfrm>
            <a:off x="7647213" y="5197630"/>
            <a:ext cx="448104" cy="448129"/>
            <a:chOff x="1435082" y="3463355"/>
            <a:chExt cx="604874" cy="604874"/>
          </a:xfrm>
        </p:grpSpPr>
        <p:sp>
          <p:nvSpPr>
            <p:cNvPr id="93" name="Freeform 127"/>
            <p:cNvSpPr/>
            <p:nvPr/>
          </p:nvSpPr>
          <p:spPr bwMode="auto">
            <a:xfrm>
              <a:off x="1520897" y="3597587"/>
              <a:ext cx="430213" cy="373063"/>
            </a:xfrm>
            <a:custGeom>
              <a:avLst/>
              <a:gdLst/>
              <a:ahLst/>
              <a:cxnLst>
                <a:cxn ang="0">
                  <a:pos x="147" y="45"/>
                </a:cxn>
                <a:cxn ang="0">
                  <a:pos x="145" y="31"/>
                </a:cxn>
                <a:cxn ang="0">
                  <a:pos x="140" y="16"/>
                </a:cxn>
                <a:cxn ang="0">
                  <a:pos x="109" y="10"/>
                </a:cxn>
                <a:cxn ang="0">
                  <a:pos x="96" y="15"/>
                </a:cxn>
                <a:cxn ang="0">
                  <a:pos x="81" y="17"/>
                </a:cxn>
                <a:cxn ang="0">
                  <a:pos x="66" y="17"/>
                </a:cxn>
                <a:cxn ang="0">
                  <a:pos x="52" y="15"/>
                </a:cxn>
                <a:cxn ang="0">
                  <a:pos x="43" y="11"/>
                </a:cxn>
                <a:cxn ang="0">
                  <a:pos x="16" y="14"/>
                </a:cxn>
                <a:cxn ang="0">
                  <a:pos x="9" y="32"/>
                </a:cxn>
                <a:cxn ang="0">
                  <a:pos x="3" y="43"/>
                </a:cxn>
                <a:cxn ang="0">
                  <a:pos x="4" y="63"/>
                </a:cxn>
                <a:cxn ang="0">
                  <a:pos x="6" y="78"/>
                </a:cxn>
                <a:cxn ang="0">
                  <a:pos x="23" y="99"/>
                </a:cxn>
                <a:cxn ang="0">
                  <a:pos x="35" y="70"/>
                </a:cxn>
                <a:cxn ang="0">
                  <a:pos x="32" y="58"/>
                </a:cxn>
                <a:cxn ang="0">
                  <a:pos x="30" y="44"/>
                </a:cxn>
                <a:cxn ang="0">
                  <a:pos x="29" y="36"/>
                </a:cxn>
                <a:cxn ang="0">
                  <a:pos x="36" y="30"/>
                </a:cxn>
                <a:cxn ang="0">
                  <a:pos x="46" y="32"/>
                </a:cxn>
                <a:cxn ang="0">
                  <a:pos x="65" y="36"/>
                </a:cxn>
                <a:cxn ang="0">
                  <a:pos x="82" y="36"/>
                </a:cxn>
                <a:cxn ang="0">
                  <a:pos x="102" y="31"/>
                </a:cxn>
                <a:cxn ang="0">
                  <a:pos x="114" y="28"/>
                </a:cxn>
                <a:cxn ang="0">
                  <a:pos x="122" y="38"/>
                </a:cxn>
                <a:cxn ang="0">
                  <a:pos x="121" y="47"/>
                </a:cxn>
                <a:cxn ang="0">
                  <a:pos x="110" y="55"/>
                </a:cxn>
                <a:cxn ang="0">
                  <a:pos x="95" y="59"/>
                </a:cxn>
                <a:cxn ang="0">
                  <a:pos x="74" y="70"/>
                </a:cxn>
                <a:cxn ang="0">
                  <a:pos x="66" y="84"/>
                </a:cxn>
                <a:cxn ang="0">
                  <a:pos x="66" y="105"/>
                </a:cxn>
                <a:cxn ang="0">
                  <a:pos x="78" y="121"/>
                </a:cxn>
                <a:cxn ang="0">
                  <a:pos x="81" y="127"/>
                </a:cxn>
                <a:cxn ang="0">
                  <a:pos x="85" y="120"/>
                </a:cxn>
                <a:cxn ang="0">
                  <a:pos x="91" y="95"/>
                </a:cxn>
                <a:cxn ang="0">
                  <a:pos x="95" y="81"/>
                </a:cxn>
                <a:cxn ang="0">
                  <a:pos x="105" y="78"/>
                </a:cxn>
                <a:cxn ang="0">
                  <a:pos x="142" y="71"/>
                </a:cxn>
                <a:cxn ang="0">
                  <a:pos x="143" y="55"/>
                </a:cxn>
              </a:cxnLst>
              <a:rect l="0" t="0" r="r" b="b"/>
              <a:pathLst>
                <a:path w="147" h="127">
                  <a:moveTo>
                    <a:pt x="143" y="55"/>
                  </a:moveTo>
                  <a:cubicBezTo>
                    <a:pt x="146" y="52"/>
                    <a:pt x="147" y="49"/>
                    <a:pt x="147" y="45"/>
                  </a:cubicBezTo>
                  <a:cubicBezTo>
                    <a:pt x="147" y="41"/>
                    <a:pt x="146" y="38"/>
                    <a:pt x="144" y="36"/>
                  </a:cubicBezTo>
                  <a:cubicBezTo>
                    <a:pt x="144" y="34"/>
                    <a:pt x="145" y="32"/>
                    <a:pt x="145" y="31"/>
                  </a:cubicBezTo>
                  <a:cubicBezTo>
                    <a:pt x="145" y="26"/>
                    <a:pt x="142" y="22"/>
                    <a:pt x="139" y="20"/>
                  </a:cubicBezTo>
                  <a:cubicBezTo>
                    <a:pt x="139" y="19"/>
                    <a:pt x="140" y="17"/>
                    <a:pt x="140" y="16"/>
                  </a:cubicBezTo>
                  <a:cubicBezTo>
                    <a:pt x="140" y="7"/>
                    <a:pt x="133" y="0"/>
                    <a:pt x="124" y="0"/>
                  </a:cubicBezTo>
                  <a:cubicBezTo>
                    <a:pt x="117" y="0"/>
                    <a:pt x="112" y="4"/>
                    <a:pt x="109" y="10"/>
                  </a:cubicBezTo>
                  <a:cubicBezTo>
                    <a:pt x="108" y="10"/>
                    <a:pt x="107" y="9"/>
                    <a:pt x="105" y="9"/>
                  </a:cubicBezTo>
                  <a:cubicBezTo>
                    <a:pt x="101" y="9"/>
                    <a:pt x="98" y="12"/>
                    <a:pt x="96" y="15"/>
                  </a:cubicBezTo>
                  <a:cubicBezTo>
                    <a:pt x="94" y="14"/>
                    <a:pt x="92" y="14"/>
                    <a:pt x="90" y="14"/>
                  </a:cubicBezTo>
                  <a:cubicBezTo>
                    <a:pt x="86" y="14"/>
                    <a:pt x="83" y="15"/>
                    <a:pt x="81" y="17"/>
                  </a:cubicBezTo>
                  <a:cubicBezTo>
                    <a:pt x="79" y="16"/>
                    <a:pt x="76" y="15"/>
                    <a:pt x="73" y="15"/>
                  </a:cubicBezTo>
                  <a:cubicBezTo>
                    <a:pt x="70" y="15"/>
                    <a:pt x="68" y="16"/>
                    <a:pt x="66" y="17"/>
                  </a:cubicBezTo>
                  <a:cubicBezTo>
                    <a:pt x="63" y="15"/>
                    <a:pt x="61" y="14"/>
                    <a:pt x="57" y="14"/>
                  </a:cubicBezTo>
                  <a:cubicBezTo>
                    <a:pt x="55" y="14"/>
                    <a:pt x="54" y="14"/>
                    <a:pt x="52" y="15"/>
                  </a:cubicBezTo>
                  <a:cubicBezTo>
                    <a:pt x="50" y="13"/>
                    <a:pt x="47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1" y="6"/>
                    <a:pt x="36" y="3"/>
                    <a:pt x="30" y="3"/>
                  </a:cubicBezTo>
                  <a:cubicBezTo>
                    <a:pt x="23" y="3"/>
                    <a:pt x="17" y="8"/>
                    <a:pt x="16" y="14"/>
                  </a:cubicBezTo>
                  <a:cubicBezTo>
                    <a:pt x="11" y="16"/>
                    <a:pt x="7" y="21"/>
                    <a:pt x="7" y="26"/>
                  </a:cubicBezTo>
                  <a:cubicBezTo>
                    <a:pt x="7" y="28"/>
                    <a:pt x="8" y="30"/>
                    <a:pt x="9" y="32"/>
                  </a:cubicBezTo>
                  <a:cubicBezTo>
                    <a:pt x="5" y="34"/>
                    <a:pt x="3" y="38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1" y="46"/>
                    <a:pt x="0" y="49"/>
                    <a:pt x="0" y="53"/>
                  </a:cubicBezTo>
                  <a:cubicBezTo>
                    <a:pt x="0" y="57"/>
                    <a:pt x="2" y="60"/>
                    <a:pt x="4" y="63"/>
                  </a:cubicBezTo>
                  <a:cubicBezTo>
                    <a:pt x="4" y="65"/>
                    <a:pt x="3" y="67"/>
                    <a:pt x="3" y="68"/>
                  </a:cubicBezTo>
                  <a:cubicBezTo>
                    <a:pt x="3" y="72"/>
                    <a:pt x="4" y="75"/>
                    <a:pt x="6" y="78"/>
                  </a:cubicBezTo>
                  <a:cubicBezTo>
                    <a:pt x="6" y="79"/>
                    <a:pt x="6" y="80"/>
                    <a:pt x="6" y="82"/>
                  </a:cubicBezTo>
                  <a:cubicBezTo>
                    <a:pt x="6" y="91"/>
                    <a:pt x="13" y="99"/>
                    <a:pt x="23" y="99"/>
                  </a:cubicBezTo>
                  <a:cubicBezTo>
                    <a:pt x="32" y="99"/>
                    <a:pt x="40" y="91"/>
                    <a:pt x="40" y="82"/>
                  </a:cubicBezTo>
                  <a:cubicBezTo>
                    <a:pt x="40" y="77"/>
                    <a:pt x="38" y="73"/>
                    <a:pt x="35" y="70"/>
                  </a:cubicBezTo>
                  <a:cubicBezTo>
                    <a:pt x="35" y="70"/>
                    <a:pt x="35" y="69"/>
                    <a:pt x="35" y="68"/>
                  </a:cubicBezTo>
                  <a:cubicBezTo>
                    <a:pt x="35" y="65"/>
                    <a:pt x="34" y="61"/>
                    <a:pt x="32" y="58"/>
                  </a:cubicBezTo>
                  <a:cubicBezTo>
                    <a:pt x="33" y="57"/>
                    <a:pt x="33" y="55"/>
                    <a:pt x="33" y="53"/>
                  </a:cubicBezTo>
                  <a:cubicBezTo>
                    <a:pt x="33" y="49"/>
                    <a:pt x="32" y="46"/>
                    <a:pt x="30" y="44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0"/>
                    <a:pt x="30" y="38"/>
                    <a:pt x="29" y="36"/>
                  </a:cubicBezTo>
                  <a:cubicBezTo>
                    <a:pt x="30" y="35"/>
                    <a:pt x="31" y="33"/>
                    <a:pt x="32" y="31"/>
                  </a:cubicBezTo>
                  <a:cubicBezTo>
                    <a:pt x="34" y="31"/>
                    <a:pt x="35" y="30"/>
                    <a:pt x="36" y="30"/>
                  </a:cubicBezTo>
                  <a:cubicBezTo>
                    <a:pt x="38" y="32"/>
                    <a:pt x="41" y="33"/>
                    <a:pt x="44" y="33"/>
                  </a:cubicBezTo>
                  <a:cubicBezTo>
                    <a:pt x="45" y="33"/>
                    <a:pt x="45" y="33"/>
                    <a:pt x="46" y="32"/>
                  </a:cubicBezTo>
                  <a:cubicBezTo>
                    <a:pt x="48" y="36"/>
                    <a:pt x="53" y="39"/>
                    <a:pt x="57" y="39"/>
                  </a:cubicBezTo>
                  <a:cubicBezTo>
                    <a:pt x="60" y="39"/>
                    <a:pt x="63" y="38"/>
                    <a:pt x="65" y="36"/>
                  </a:cubicBezTo>
                  <a:cubicBezTo>
                    <a:pt x="67" y="38"/>
                    <a:pt x="70" y="39"/>
                    <a:pt x="73" y="39"/>
                  </a:cubicBezTo>
                  <a:cubicBezTo>
                    <a:pt x="76" y="39"/>
                    <a:pt x="79" y="38"/>
                    <a:pt x="82" y="36"/>
                  </a:cubicBezTo>
                  <a:cubicBezTo>
                    <a:pt x="84" y="38"/>
                    <a:pt x="87" y="39"/>
                    <a:pt x="90" y="39"/>
                  </a:cubicBezTo>
                  <a:cubicBezTo>
                    <a:pt x="95" y="39"/>
                    <a:pt x="100" y="36"/>
                    <a:pt x="102" y="31"/>
                  </a:cubicBezTo>
                  <a:cubicBezTo>
                    <a:pt x="103" y="31"/>
                    <a:pt x="104" y="32"/>
                    <a:pt x="105" y="32"/>
                  </a:cubicBezTo>
                  <a:cubicBezTo>
                    <a:pt x="109" y="32"/>
                    <a:pt x="112" y="30"/>
                    <a:pt x="114" y="28"/>
                  </a:cubicBezTo>
                  <a:cubicBezTo>
                    <a:pt x="115" y="29"/>
                    <a:pt x="117" y="30"/>
                    <a:pt x="120" y="31"/>
                  </a:cubicBezTo>
                  <a:cubicBezTo>
                    <a:pt x="120" y="34"/>
                    <a:pt x="121" y="36"/>
                    <a:pt x="122" y="38"/>
                  </a:cubicBezTo>
                  <a:cubicBezTo>
                    <a:pt x="121" y="40"/>
                    <a:pt x="121" y="43"/>
                    <a:pt x="121" y="45"/>
                  </a:cubicBezTo>
                  <a:cubicBezTo>
                    <a:pt x="121" y="46"/>
                    <a:pt x="121" y="47"/>
                    <a:pt x="121" y="47"/>
                  </a:cubicBezTo>
                  <a:cubicBezTo>
                    <a:pt x="119" y="48"/>
                    <a:pt x="117" y="50"/>
                    <a:pt x="116" y="51"/>
                  </a:cubicBezTo>
                  <a:cubicBezTo>
                    <a:pt x="114" y="52"/>
                    <a:pt x="111" y="53"/>
                    <a:pt x="110" y="55"/>
                  </a:cubicBezTo>
                  <a:cubicBezTo>
                    <a:pt x="108" y="54"/>
                    <a:pt x="107" y="54"/>
                    <a:pt x="105" y="54"/>
                  </a:cubicBezTo>
                  <a:cubicBezTo>
                    <a:pt x="101" y="54"/>
                    <a:pt x="98" y="56"/>
                    <a:pt x="95" y="59"/>
                  </a:cubicBezTo>
                  <a:cubicBezTo>
                    <a:pt x="93" y="57"/>
                    <a:pt x="90" y="56"/>
                    <a:pt x="88" y="56"/>
                  </a:cubicBezTo>
                  <a:cubicBezTo>
                    <a:pt x="80" y="56"/>
                    <a:pt x="74" y="62"/>
                    <a:pt x="74" y="70"/>
                  </a:cubicBezTo>
                  <a:cubicBezTo>
                    <a:pt x="74" y="70"/>
                    <a:pt x="74" y="71"/>
                    <a:pt x="74" y="71"/>
                  </a:cubicBezTo>
                  <a:cubicBezTo>
                    <a:pt x="69" y="73"/>
                    <a:pt x="66" y="78"/>
                    <a:pt x="66" y="84"/>
                  </a:cubicBezTo>
                  <a:cubicBezTo>
                    <a:pt x="66" y="88"/>
                    <a:pt x="68" y="92"/>
                    <a:pt x="70" y="95"/>
                  </a:cubicBezTo>
                  <a:cubicBezTo>
                    <a:pt x="68" y="97"/>
                    <a:pt x="66" y="101"/>
                    <a:pt x="66" y="105"/>
                  </a:cubicBezTo>
                  <a:cubicBezTo>
                    <a:pt x="66" y="112"/>
                    <a:pt x="71" y="118"/>
                    <a:pt x="77" y="120"/>
                  </a:cubicBezTo>
                  <a:cubicBezTo>
                    <a:pt x="77" y="120"/>
                    <a:pt x="78" y="121"/>
                    <a:pt x="78" y="121"/>
                  </a:cubicBezTo>
                  <a:cubicBezTo>
                    <a:pt x="79" y="124"/>
                    <a:pt x="80" y="127"/>
                    <a:pt x="80" y="127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1" y="127"/>
                    <a:pt x="83" y="124"/>
                    <a:pt x="84" y="121"/>
                  </a:cubicBezTo>
                  <a:cubicBezTo>
                    <a:pt x="84" y="121"/>
                    <a:pt x="84" y="120"/>
                    <a:pt x="85" y="120"/>
                  </a:cubicBezTo>
                  <a:cubicBezTo>
                    <a:pt x="91" y="118"/>
                    <a:pt x="96" y="112"/>
                    <a:pt x="96" y="105"/>
                  </a:cubicBezTo>
                  <a:cubicBezTo>
                    <a:pt x="96" y="101"/>
                    <a:pt x="94" y="97"/>
                    <a:pt x="91" y="95"/>
                  </a:cubicBezTo>
                  <a:cubicBezTo>
                    <a:pt x="94" y="92"/>
                    <a:pt x="96" y="88"/>
                    <a:pt x="96" y="84"/>
                  </a:cubicBezTo>
                  <a:cubicBezTo>
                    <a:pt x="96" y="83"/>
                    <a:pt x="95" y="82"/>
                    <a:pt x="95" y="81"/>
                  </a:cubicBezTo>
                  <a:cubicBezTo>
                    <a:pt x="97" y="79"/>
                    <a:pt x="98" y="78"/>
                    <a:pt x="99" y="76"/>
                  </a:cubicBezTo>
                  <a:cubicBezTo>
                    <a:pt x="101" y="77"/>
                    <a:pt x="103" y="78"/>
                    <a:pt x="105" y="78"/>
                  </a:cubicBezTo>
                  <a:cubicBezTo>
                    <a:pt x="108" y="84"/>
                    <a:pt x="115" y="89"/>
                    <a:pt x="122" y="89"/>
                  </a:cubicBezTo>
                  <a:cubicBezTo>
                    <a:pt x="133" y="89"/>
                    <a:pt x="141" y="81"/>
                    <a:pt x="142" y="71"/>
                  </a:cubicBezTo>
                  <a:cubicBezTo>
                    <a:pt x="144" y="68"/>
                    <a:pt x="145" y="65"/>
                    <a:pt x="145" y="61"/>
                  </a:cubicBezTo>
                  <a:cubicBezTo>
                    <a:pt x="145" y="59"/>
                    <a:pt x="144" y="57"/>
                    <a:pt x="143" y="55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Sev01"/>
            <p:cNvSpPr>
              <a:spLocks noChangeAspect="1"/>
            </p:cNvSpPr>
            <p:nvPr/>
          </p:nvSpPr>
          <p:spPr>
            <a:xfrm>
              <a:off x="1435082" y="3463355"/>
              <a:ext cx="604874" cy="604874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81"/>
          <p:cNvGrpSpPr>
            <a:grpSpLocks noChangeAspect="1"/>
          </p:cNvGrpSpPr>
          <p:nvPr/>
        </p:nvGrpSpPr>
        <p:grpSpPr>
          <a:xfrm>
            <a:off x="7647213" y="4654532"/>
            <a:ext cx="448104" cy="448129"/>
            <a:chOff x="539510" y="3227629"/>
            <a:chExt cx="604874" cy="604874"/>
          </a:xfrm>
        </p:grpSpPr>
        <p:sp>
          <p:nvSpPr>
            <p:cNvPr id="96" name="Freeform 6"/>
            <p:cNvSpPr/>
            <p:nvPr/>
          </p:nvSpPr>
          <p:spPr bwMode="auto">
            <a:xfrm>
              <a:off x="654724" y="3336294"/>
              <a:ext cx="386174" cy="38754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74" y="0"/>
                </a:cxn>
                <a:cxn ang="0">
                  <a:pos x="89" y="30"/>
                </a:cxn>
                <a:cxn ang="0">
                  <a:pos x="128" y="30"/>
                </a:cxn>
                <a:cxn ang="0">
                  <a:pos x="135" y="100"/>
                </a:cxn>
                <a:cxn ang="0">
                  <a:pos x="46" y="118"/>
                </a:cxn>
                <a:cxn ang="0">
                  <a:pos x="18" y="141"/>
                </a:cxn>
                <a:cxn ang="0">
                  <a:pos x="1" y="141"/>
                </a:cxn>
                <a:cxn ang="0">
                  <a:pos x="28" y="96"/>
                </a:cxn>
                <a:cxn ang="0">
                  <a:pos x="82" y="71"/>
                </a:cxn>
                <a:cxn ang="0">
                  <a:pos x="69" y="45"/>
                </a:cxn>
                <a:cxn ang="0">
                  <a:pos x="56" y="0"/>
                </a:cxn>
              </a:cxnLst>
              <a:rect l="0" t="0" r="r" b="b"/>
              <a:pathLst>
                <a:path w="153" h="153">
                  <a:moveTo>
                    <a:pt x="56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2" y="42"/>
                    <a:pt x="89" y="30"/>
                  </a:cubicBezTo>
                  <a:cubicBezTo>
                    <a:pt x="97" y="25"/>
                    <a:pt x="111" y="15"/>
                    <a:pt x="128" y="30"/>
                  </a:cubicBezTo>
                  <a:cubicBezTo>
                    <a:pt x="141" y="41"/>
                    <a:pt x="153" y="60"/>
                    <a:pt x="135" y="100"/>
                  </a:cubicBezTo>
                  <a:cubicBezTo>
                    <a:pt x="125" y="121"/>
                    <a:pt x="94" y="153"/>
                    <a:pt x="46" y="118"/>
                  </a:cubicBezTo>
                  <a:cubicBezTo>
                    <a:pt x="38" y="112"/>
                    <a:pt x="19" y="99"/>
                    <a:pt x="18" y="141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" y="141"/>
                    <a:pt x="0" y="92"/>
                    <a:pt x="28" y="96"/>
                  </a:cubicBezTo>
                  <a:cubicBezTo>
                    <a:pt x="43" y="97"/>
                    <a:pt x="77" y="106"/>
                    <a:pt x="82" y="71"/>
                  </a:cubicBezTo>
                  <a:cubicBezTo>
                    <a:pt x="83" y="64"/>
                    <a:pt x="87" y="55"/>
                    <a:pt x="69" y="45"/>
                  </a:cubicBezTo>
                  <a:cubicBezTo>
                    <a:pt x="62" y="41"/>
                    <a:pt x="56" y="37"/>
                    <a:pt x="56" y="0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9229" tIns="49615" rIns="99229" bIns="49615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300"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Sev01"/>
            <p:cNvSpPr>
              <a:spLocks noChangeAspect="1"/>
            </p:cNvSpPr>
            <p:nvPr/>
          </p:nvSpPr>
          <p:spPr>
            <a:xfrm>
              <a:off x="539510" y="3227629"/>
              <a:ext cx="604874" cy="604874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143"/>
          <p:cNvGrpSpPr/>
          <p:nvPr/>
        </p:nvGrpSpPr>
        <p:grpSpPr>
          <a:xfrm>
            <a:off x="8289561" y="4565404"/>
            <a:ext cx="1956482" cy="437113"/>
            <a:chOff x="6703905" y="3358353"/>
            <a:chExt cx="1901499" cy="424808"/>
          </a:xfrm>
        </p:grpSpPr>
        <p:sp>
          <p:nvSpPr>
            <p:cNvPr id="99" name="Rectangle 84"/>
            <p:cNvSpPr/>
            <p:nvPr/>
          </p:nvSpPr>
          <p:spPr>
            <a:xfrm>
              <a:off x="6703905" y="3358353"/>
              <a:ext cx="640320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Stomach</a:t>
              </a:r>
            </a:p>
          </p:txBody>
        </p:sp>
        <p:grpSp>
          <p:nvGrpSpPr>
            <p:cNvPr id="100" name="Group 102"/>
            <p:cNvGrpSpPr/>
            <p:nvPr/>
          </p:nvGrpSpPr>
          <p:grpSpPr>
            <a:xfrm flipV="1">
              <a:off x="6703905" y="3577182"/>
              <a:ext cx="1901499" cy="205979"/>
              <a:chOff x="5286904" y="2613367"/>
              <a:chExt cx="3087157" cy="230429"/>
            </a:xfrm>
          </p:grpSpPr>
          <p:sp>
            <p:nvSpPr>
              <p:cNvPr id="102" name="Rounded Rectangle 86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Rounded Rectangle 87"/>
              <p:cNvSpPr/>
              <p:nvPr/>
            </p:nvSpPr>
            <p:spPr>
              <a:xfrm>
                <a:off x="5286910" y="2613367"/>
                <a:ext cx="1663624" cy="230429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1" name="Rectangle 88"/>
            <p:cNvSpPr/>
            <p:nvPr/>
          </p:nvSpPr>
          <p:spPr>
            <a:xfrm>
              <a:off x="8235491" y="3380465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104" name="Group 144"/>
          <p:cNvGrpSpPr/>
          <p:nvPr/>
        </p:nvGrpSpPr>
        <p:grpSpPr>
          <a:xfrm>
            <a:off x="8289561" y="5097838"/>
            <a:ext cx="1956482" cy="437113"/>
            <a:chOff x="6703905" y="3875794"/>
            <a:chExt cx="1901499" cy="424808"/>
          </a:xfrm>
        </p:grpSpPr>
        <p:sp>
          <p:nvSpPr>
            <p:cNvPr id="105" name="Rectangle 89"/>
            <p:cNvSpPr/>
            <p:nvPr/>
          </p:nvSpPr>
          <p:spPr>
            <a:xfrm>
              <a:off x="6703905" y="3875794"/>
              <a:ext cx="730681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Colorectal</a:t>
              </a:r>
            </a:p>
          </p:txBody>
        </p:sp>
        <p:grpSp>
          <p:nvGrpSpPr>
            <p:cNvPr id="106" name="Group 102"/>
            <p:cNvGrpSpPr/>
            <p:nvPr/>
          </p:nvGrpSpPr>
          <p:grpSpPr>
            <a:xfrm flipV="1">
              <a:off x="6703905" y="4094622"/>
              <a:ext cx="1901499" cy="205980"/>
              <a:chOff x="5286904" y="2613367"/>
              <a:chExt cx="3087157" cy="230430"/>
            </a:xfrm>
          </p:grpSpPr>
          <p:sp>
            <p:nvSpPr>
              <p:cNvPr id="108" name="Rounded Rectangle 91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Rounded Rectangle 92"/>
              <p:cNvSpPr/>
              <p:nvPr/>
            </p:nvSpPr>
            <p:spPr>
              <a:xfrm>
                <a:off x="5286910" y="2613368"/>
                <a:ext cx="909979" cy="23042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" name="Rectangle 93"/>
            <p:cNvSpPr/>
            <p:nvPr/>
          </p:nvSpPr>
          <p:spPr>
            <a:xfrm>
              <a:off x="8235491" y="3897906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</p:grpSp>
      <p:grpSp>
        <p:nvGrpSpPr>
          <p:cNvPr id="110" name="Group 145"/>
          <p:cNvGrpSpPr/>
          <p:nvPr/>
        </p:nvGrpSpPr>
        <p:grpSpPr>
          <a:xfrm>
            <a:off x="2022630" y="2351826"/>
            <a:ext cx="1956479" cy="416264"/>
            <a:chOff x="613104" y="1207082"/>
            <a:chExt cx="1901496" cy="404543"/>
          </a:xfrm>
        </p:grpSpPr>
        <p:sp>
          <p:nvSpPr>
            <p:cNvPr id="111" name="Rectangle 96"/>
            <p:cNvSpPr/>
            <p:nvPr/>
          </p:nvSpPr>
          <p:spPr>
            <a:xfrm>
              <a:off x="2243162" y="1207082"/>
              <a:ext cx="252388" cy="233306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Bra</a:t>
              </a:r>
            </a:p>
          </p:txBody>
        </p:sp>
        <p:grpSp>
          <p:nvGrpSpPr>
            <p:cNvPr id="112" name="Group 133"/>
            <p:cNvGrpSpPr/>
            <p:nvPr/>
          </p:nvGrpSpPr>
          <p:grpSpPr>
            <a:xfrm>
              <a:off x="613104" y="1405646"/>
              <a:ext cx="1901496" cy="205979"/>
              <a:chOff x="613104" y="1405646"/>
              <a:chExt cx="1901496" cy="205979"/>
            </a:xfrm>
          </p:grpSpPr>
          <p:sp>
            <p:nvSpPr>
              <p:cNvPr id="114" name="Rounded Rectangle 98"/>
              <p:cNvSpPr/>
              <p:nvPr/>
            </p:nvSpPr>
            <p:spPr>
              <a:xfrm rot="10800000" flipV="1">
                <a:off x="613104" y="1405646"/>
                <a:ext cx="1901496" cy="20597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Rounded Rectangle 99"/>
              <p:cNvSpPr/>
              <p:nvPr/>
            </p:nvSpPr>
            <p:spPr>
              <a:xfrm flipV="1">
                <a:off x="1066024" y="1405646"/>
                <a:ext cx="1448576" cy="205979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3" name="Rectangle 126"/>
            <p:cNvSpPr/>
            <p:nvPr/>
          </p:nvSpPr>
          <p:spPr>
            <a:xfrm>
              <a:off x="635675" y="1207084"/>
              <a:ext cx="324055" cy="233306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116" name="Group 146"/>
          <p:cNvGrpSpPr/>
          <p:nvPr/>
        </p:nvGrpSpPr>
        <p:grpSpPr>
          <a:xfrm>
            <a:off x="2022632" y="2856162"/>
            <a:ext cx="1956482" cy="441821"/>
            <a:chOff x="613101" y="1697245"/>
            <a:chExt cx="1901499" cy="429383"/>
          </a:xfrm>
        </p:grpSpPr>
        <p:sp>
          <p:nvSpPr>
            <p:cNvPr id="117" name="Rectangle 101"/>
            <p:cNvSpPr/>
            <p:nvPr/>
          </p:nvSpPr>
          <p:spPr>
            <a:xfrm>
              <a:off x="2098273" y="1697245"/>
              <a:ext cx="397277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Heart</a:t>
              </a:r>
            </a:p>
          </p:txBody>
        </p:sp>
        <p:grpSp>
          <p:nvGrpSpPr>
            <p:cNvPr id="118" name="Group 134"/>
            <p:cNvGrpSpPr/>
            <p:nvPr/>
          </p:nvGrpSpPr>
          <p:grpSpPr>
            <a:xfrm>
              <a:off x="613101" y="1920649"/>
              <a:ext cx="1901499" cy="205979"/>
              <a:chOff x="613101" y="1920649"/>
              <a:chExt cx="1901499" cy="205979"/>
            </a:xfrm>
          </p:grpSpPr>
          <p:sp>
            <p:nvSpPr>
              <p:cNvPr id="120" name="Rounded Rectangle 103"/>
              <p:cNvSpPr/>
              <p:nvPr/>
            </p:nvSpPr>
            <p:spPr>
              <a:xfrm rot="10800000" flipV="1">
                <a:off x="613101" y="1920649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1" name="Rounded Rectangle 104"/>
              <p:cNvSpPr/>
              <p:nvPr/>
            </p:nvSpPr>
            <p:spPr>
              <a:xfrm flipV="1">
                <a:off x="776457" y="1920649"/>
                <a:ext cx="1738143" cy="20597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9" name="Rectangle 127"/>
            <p:cNvSpPr/>
            <p:nvPr/>
          </p:nvSpPr>
          <p:spPr>
            <a:xfrm>
              <a:off x="635673" y="1723926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122" name="Group 147"/>
          <p:cNvGrpSpPr/>
          <p:nvPr/>
        </p:nvGrpSpPr>
        <p:grpSpPr>
          <a:xfrm>
            <a:off x="2022632" y="3471135"/>
            <a:ext cx="1956482" cy="427050"/>
            <a:chOff x="613101" y="2294899"/>
            <a:chExt cx="1901499" cy="415028"/>
          </a:xfrm>
        </p:grpSpPr>
        <p:sp>
          <p:nvSpPr>
            <p:cNvPr id="123" name="Rectangle 106"/>
            <p:cNvSpPr/>
            <p:nvPr/>
          </p:nvSpPr>
          <p:spPr>
            <a:xfrm>
              <a:off x="2053091" y="2294899"/>
              <a:ext cx="442459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Lungs</a:t>
              </a:r>
            </a:p>
          </p:txBody>
        </p:sp>
        <p:grpSp>
          <p:nvGrpSpPr>
            <p:cNvPr id="124" name="Group 135"/>
            <p:cNvGrpSpPr/>
            <p:nvPr/>
          </p:nvGrpSpPr>
          <p:grpSpPr>
            <a:xfrm>
              <a:off x="613101" y="2503948"/>
              <a:ext cx="1901499" cy="205979"/>
              <a:chOff x="613101" y="2503948"/>
              <a:chExt cx="1901499" cy="205979"/>
            </a:xfrm>
          </p:grpSpPr>
          <p:sp>
            <p:nvSpPr>
              <p:cNvPr id="126" name="Rounded Rectangle 108"/>
              <p:cNvSpPr/>
              <p:nvPr/>
            </p:nvSpPr>
            <p:spPr>
              <a:xfrm rot="10800000" flipV="1">
                <a:off x="613101" y="2503948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Rounded Rectangle 109"/>
              <p:cNvSpPr/>
              <p:nvPr/>
            </p:nvSpPr>
            <p:spPr>
              <a:xfrm flipV="1">
                <a:off x="1152503" y="2512208"/>
                <a:ext cx="1362097" cy="19771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5" name="Rectangle 128"/>
            <p:cNvSpPr/>
            <p:nvPr/>
          </p:nvSpPr>
          <p:spPr>
            <a:xfrm>
              <a:off x="635673" y="2307223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28" name="Group 148"/>
          <p:cNvGrpSpPr/>
          <p:nvPr/>
        </p:nvGrpSpPr>
        <p:grpSpPr>
          <a:xfrm>
            <a:off x="2022632" y="3988936"/>
            <a:ext cx="1956482" cy="437116"/>
            <a:chOff x="613101" y="2798128"/>
            <a:chExt cx="1901499" cy="424811"/>
          </a:xfrm>
        </p:grpSpPr>
        <p:sp>
          <p:nvSpPr>
            <p:cNvPr id="129" name="Rectangle 111"/>
            <p:cNvSpPr/>
            <p:nvPr/>
          </p:nvSpPr>
          <p:spPr>
            <a:xfrm>
              <a:off x="2143449" y="2798128"/>
              <a:ext cx="352098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Liver</a:t>
              </a:r>
            </a:p>
          </p:txBody>
        </p:sp>
        <p:grpSp>
          <p:nvGrpSpPr>
            <p:cNvPr id="130" name="Group 136"/>
            <p:cNvGrpSpPr/>
            <p:nvPr/>
          </p:nvGrpSpPr>
          <p:grpSpPr>
            <a:xfrm>
              <a:off x="613101" y="3016960"/>
              <a:ext cx="1901499" cy="205979"/>
              <a:chOff x="613101" y="3016960"/>
              <a:chExt cx="1901499" cy="205979"/>
            </a:xfrm>
          </p:grpSpPr>
          <p:sp>
            <p:nvSpPr>
              <p:cNvPr id="132" name="Rounded Rectangle 113"/>
              <p:cNvSpPr/>
              <p:nvPr/>
            </p:nvSpPr>
            <p:spPr>
              <a:xfrm rot="10800000" flipV="1">
                <a:off x="613101" y="3016960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3" name="Rounded Rectangle 114"/>
              <p:cNvSpPr/>
              <p:nvPr/>
            </p:nvSpPr>
            <p:spPr>
              <a:xfrm flipV="1">
                <a:off x="1216306" y="3016960"/>
                <a:ext cx="1298294" cy="20597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1" name="Rectangle 129"/>
            <p:cNvSpPr/>
            <p:nvPr/>
          </p:nvSpPr>
          <p:spPr>
            <a:xfrm>
              <a:off x="635673" y="2820240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134" name="Group 149"/>
          <p:cNvGrpSpPr/>
          <p:nvPr/>
        </p:nvGrpSpPr>
        <p:grpSpPr>
          <a:xfrm>
            <a:off x="2022632" y="4565404"/>
            <a:ext cx="1956482" cy="437113"/>
            <a:chOff x="613101" y="3358353"/>
            <a:chExt cx="1901499" cy="424808"/>
          </a:xfrm>
        </p:grpSpPr>
        <p:sp>
          <p:nvSpPr>
            <p:cNvPr id="135" name="Rectangle 116"/>
            <p:cNvSpPr/>
            <p:nvPr/>
          </p:nvSpPr>
          <p:spPr>
            <a:xfrm>
              <a:off x="1855236" y="3358353"/>
              <a:ext cx="640319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Stomach</a:t>
              </a:r>
            </a:p>
          </p:txBody>
        </p:sp>
        <p:grpSp>
          <p:nvGrpSpPr>
            <p:cNvPr id="136" name="Group 137"/>
            <p:cNvGrpSpPr/>
            <p:nvPr/>
          </p:nvGrpSpPr>
          <p:grpSpPr>
            <a:xfrm>
              <a:off x="613101" y="3577182"/>
              <a:ext cx="1901499" cy="205979"/>
              <a:chOff x="613101" y="3577182"/>
              <a:chExt cx="1901499" cy="205979"/>
            </a:xfrm>
          </p:grpSpPr>
          <p:sp>
            <p:nvSpPr>
              <p:cNvPr id="138" name="Rounded Rectangle 118"/>
              <p:cNvSpPr/>
              <p:nvPr/>
            </p:nvSpPr>
            <p:spPr>
              <a:xfrm rot="10800000" flipV="1">
                <a:off x="613101" y="3577183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Rounded Rectangle 119"/>
              <p:cNvSpPr/>
              <p:nvPr/>
            </p:nvSpPr>
            <p:spPr>
              <a:xfrm flipV="1">
                <a:off x="1489910" y="3577182"/>
                <a:ext cx="1024690" cy="205979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7" name="Rectangle 130"/>
            <p:cNvSpPr/>
            <p:nvPr/>
          </p:nvSpPr>
          <p:spPr>
            <a:xfrm>
              <a:off x="635673" y="3380465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140" name="Group 150"/>
          <p:cNvGrpSpPr/>
          <p:nvPr/>
        </p:nvGrpSpPr>
        <p:grpSpPr>
          <a:xfrm>
            <a:off x="2022632" y="5097838"/>
            <a:ext cx="1956482" cy="437113"/>
            <a:chOff x="613101" y="3875794"/>
            <a:chExt cx="1901499" cy="424808"/>
          </a:xfrm>
        </p:grpSpPr>
        <p:sp>
          <p:nvSpPr>
            <p:cNvPr id="141" name="Rectangle 121"/>
            <p:cNvSpPr/>
            <p:nvPr/>
          </p:nvSpPr>
          <p:spPr>
            <a:xfrm>
              <a:off x="1764873" y="3875794"/>
              <a:ext cx="730680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Colorectal</a:t>
              </a:r>
            </a:p>
          </p:txBody>
        </p:sp>
        <p:grpSp>
          <p:nvGrpSpPr>
            <p:cNvPr id="142" name="Group 138"/>
            <p:cNvGrpSpPr/>
            <p:nvPr/>
          </p:nvGrpSpPr>
          <p:grpSpPr>
            <a:xfrm>
              <a:off x="613101" y="4094622"/>
              <a:ext cx="1901499" cy="205980"/>
              <a:chOff x="613101" y="4094622"/>
              <a:chExt cx="1901499" cy="205980"/>
            </a:xfrm>
          </p:grpSpPr>
          <p:sp>
            <p:nvSpPr>
              <p:cNvPr id="144" name="Rounded Rectangle 123"/>
              <p:cNvSpPr/>
              <p:nvPr/>
            </p:nvSpPr>
            <p:spPr>
              <a:xfrm rot="10800000" flipV="1">
                <a:off x="613101" y="4094624"/>
                <a:ext cx="1901499" cy="20597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5" name="Rounded Rectangle 124"/>
              <p:cNvSpPr/>
              <p:nvPr/>
            </p:nvSpPr>
            <p:spPr>
              <a:xfrm flipV="1">
                <a:off x="1954109" y="4094622"/>
                <a:ext cx="560491" cy="20597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9229" tIns="0" rIns="0" bIns="0" rtlCol="0" anchor="ctr" anchorCtr="0"/>
              <a:lstStyle/>
              <a:p>
                <a:pPr>
                  <a:lnSpc>
                    <a:spcPct val="120000"/>
                  </a:lnSpc>
                </a:pPr>
                <a:endPara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3" name="Rectangle 131"/>
            <p:cNvSpPr/>
            <p:nvPr/>
          </p:nvSpPr>
          <p:spPr>
            <a:xfrm>
              <a:off x="635673" y="3897906"/>
              <a:ext cx="324055" cy="233308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3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</p:grpSp>
      <p:cxnSp>
        <p:nvCxnSpPr>
          <p:cNvPr id="146" name="Straight Connector 132"/>
          <p:cNvCxnSpPr/>
          <p:nvPr/>
        </p:nvCxnSpPr>
        <p:spPr>
          <a:xfrm flipV="1">
            <a:off x="6096000" y="2629779"/>
            <a:ext cx="0" cy="282572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">
        <p14:vortex dir="r"/>
      </p:transition>
    </mc:Choice>
    <mc:Fallback xmlns="">
      <p:transition spd="slow" advTm="8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1111979" y="1504862"/>
            <a:ext cx="2844644" cy="28448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616986" y="1504862"/>
            <a:ext cx="2844644" cy="284480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121994" y="1504862"/>
            <a:ext cx="2844644" cy="284480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14" name="组合 29"/>
          <p:cNvGrpSpPr/>
          <p:nvPr/>
        </p:nvGrpSpPr>
        <p:grpSpPr bwMode="auto">
          <a:xfrm>
            <a:off x="3154449" y="1597996"/>
            <a:ext cx="628615" cy="630766"/>
            <a:chOff x="2484120" y="1661160"/>
            <a:chExt cx="472440" cy="472440"/>
          </a:xfrm>
        </p:grpSpPr>
        <p:sp>
          <p:nvSpPr>
            <p:cNvPr id="15" name="椭圆 14"/>
            <p:cNvSpPr/>
            <p:nvPr/>
          </p:nvSpPr>
          <p:spPr>
            <a:xfrm>
              <a:off x="2484120" y="1661160"/>
              <a:ext cx="472440" cy="4724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6" name="矩形 26"/>
            <p:cNvSpPr>
              <a:spLocks noChangeArrowheads="1"/>
            </p:cNvSpPr>
            <p:nvPr/>
          </p:nvSpPr>
          <p:spPr bwMode="auto">
            <a:xfrm>
              <a:off x="2547824" y="1745731"/>
              <a:ext cx="343594" cy="288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00" b="1">
                  <a:solidFill>
                    <a:schemeClr val="bg1"/>
                  </a:solidFill>
                  <a:latin typeface="Helvetica" panose="020B0604020202020204" pitchFamily="34" charset="0"/>
                </a:rPr>
                <a:t>01</a:t>
              </a:r>
              <a:endParaRPr lang="zh-CN" altLang="en-US" sz="170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30"/>
          <p:cNvGrpSpPr/>
          <p:nvPr/>
        </p:nvGrpSpPr>
        <p:grpSpPr bwMode="auto">
          <a:xfrm>
            <a:off x="6710259" y="1597996"/>
            <a:ext cx="628615" cy="630766"/>
            <a:chOff x="5151120" y="1661160"/>
            <a:chExt cx="472440" cy="472440"/>
          </a:xfrm>
        </p:grpSpPr>
        <p:sp>
          <p:nvSpPr>
            <p:cNvPr id="18" name="椭圆 17"/>
            <p:cNvSpPr/>
            <p:nvPr/>
          </p:nvSpPr>
          <p:spPr>
            <a:xfrm>
              <a:off x="5151120" y="1661160"/>
              <a:ext cx="472440" cy="4724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19" name="矩形 27"/>
            <p:cNvSpPr>
              <a:spLocks noChangeArrowheads="1"/>
            </p:cNvSpPr>
            <p:nvPr/>
          </p:nvSpPr>
          <p:spPr bwMode="auto">
            <a:xfrm>
              <a:off x="5199584" y="1745731"/>
              <a:ext cx="343594" cy="288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02</a:t>
              </a:r>
              <a:endParaRPr lang="zh-CN" altLang="en-US" sz="1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31"/>
          <p:cNvGrpSpPr/>
          <p:nvPr/>
        </p:nvGrpSpPr>
        <p:grpSpPr bwMode="auto">
          <a:xfrm>
            <a:off x="10316855" y="1597996"/>
            <a:ext cx="628615" cy="630766"/>
            <a:chOff x="7856220" y="1661160"/>
            <a:chExt cx="472440" cy="472440"/>
          </a:xfrm>
        </p:grpSpPr>
        <p:sp>
          <p:nvSpPr>
            <p:cNvPr id="21" name="椭圆 20"/>
            <p:cNvSpPr/>
            <p:nvPr/>
          </p:nvSpPr>
          <p:spPr>
            <a:xfrm>
              <a:off x="7856220" y="1661160"/>
              <a:ext cx="472440" cy="4724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22" name="矩形 28"/>
            <p:cNvSpPr>
              <a:spLocks noChangeArrowheads="1"/>
            </p:cNvSpPr>
            <p:nvPr/>
          </p:nvSpPr>
          <p:spPr bwMode="auto">
            <a:xfrm>
              <a:off x="7912304" y="1745731"/>
              <a:ext cx="343594" cy="288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00" b="1">
                  <a:solidFill>
                    <a:schemeClr val="bg1"/>
                  </a:solidFill>
                  <a:latin typeface="Helvetica" panose="020B0604020202020204" pitchFamily="34" charset="0"/>
                </a:rPr>
                <a:t>03</a:t>
              </a:r>
              <a:endParaRPr lang="zh-CN" altLang="en-US" sz="170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562770" y="4710807"/>
            <a:ext cx="2220595" cy="1722426"/>
            <a:chOff x="1384268" y="3746500"/>
            <a:chExt cx="2342334" cy="1816100"/>
          </a:xfrm>
        </p:grpSpPr>
        <p:sp>
          <p:nvSpPr>
            <p:cNvPr id="24" name="TextBox 96"/>
            <p:cNvSpPr txBox="1"/>
            <p:nvPr/>
          </p:nvSpPr>
          <p:spPr>
            <a:xfrm>
              <a:off x="1384268" y="3746500"/>
              <a:ext cx="2342334" cy="508177"/>
            </a:xfrm>
            <a:prstGeom prst="rect">
              <a:avLst/>
            </a:prstGeom>
            <a:noFill/>
          </p:spPr>
          <p:txBody>
            <a:bodyPr wrap="square" lIns="91414" tIns="45707" rIns="91414" bIns="45707" rtlCol="0">
              <a:spAutoFit/>
            </a:bodyPr>
            <a:lstStyle>
              <a:defPPr>
                <a:defRPr lang="zh-CN"/>
              </a:defPPr>
              <a:lvl1pPr algn="r" defTabSz="1218565">
                <a:defRPr sz="2400" b="1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单击添加标题</a:t>
              </a:r>
            </a:p>
          </p:txBody>
        </p:sp>
        <p:sp>
          <p:nvSpPr>
            <p:cNvPr id="25" name="Rectangle 5"/>
            <p:cNvSpPr/>
            <p:nvPr/>
          </p:nvSpPr>
          <p:spPr bwMode="auto">
            <a:xfrm>
              <a:off x="1394883" y="4246938"/>
              <a:ext cx="2128142" cy="13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276335" y="4710807"/>
            <a:ext cx="2063115" cy="1722426"/>
            <a:chOff x="3909366" y="3746500"/>
            <a:chExt cx="2176221" cy="1816100"/>
          </a:xfrm>
        </p:grpSpPr>
        <p:sp>
          <p:nvSpPr>
            <p:cNvPr id="27" name="TextBox 98"/>
            <p:cNvSpPr txBox="1"/>
            <p:nvPr/>
          </p:nvSpPr>
          <p:spPr>
            <a:xfrm>
              <a:off x="3909366" y="3746500"/>
              <a:ext cx="2176221" cy="508177"/>
            </a:xfrm>
            <a:prstGeom prst="rect">
              <a:avLst/>
            </a:prstGeom>
            <a:noFill/>
          </p:spPr>
          <p:txBody>
            <a:bodyPr wrap="square" lIns="91414" tIns="45707" rIns="91414" bIns="45707" rtlCol="0">
              <a:spAutoFit/>
            </a:bodyPr>
            <a:lstStyle>
              <a:defPPr>
                <a:defRPr lang="zh-CN"/>
              </a:defPPr>
              <a:lvl1pPr algn="r" defTabSz="1218565">
                <a:defRPr sz="2400" b="1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单击添加标题</a:t>
              </a:r>
            </a:p>
          </p:txBody>
        </p:sp>
        <p:sp>
          <p:nvSpPr>
            <p:cNvPr id="28" name="Rectangle 5"/>
            <p:cNvSpPr/>
            <p:nvPr/>
          </p:nvSpPr>
          <p:spPr bwMode="auto">
            <a:xfrm>
              <a:off x="3931858" y="4246938"/>
              <a:ext cx="2128142" cy="13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883353" y="4588190"/>
            <a:ext cx="2082800" cy="1722426"/>
            <a:chOff x="6331962" y="3746500"/>
            <a:chExt cx="2196986" cy="1816100"/>
          </a:xfrm>
        </p:grpSpPr>
        <p:sp>
          <p:nvSpPr>
            <p:cNvPr id="30" name="TextBox 100"/>
            <p:cNvSpPr txBox="1"/>
            <p:nvPr/>
          </p:nvSpPr>
          <p:spPr>
            <a:xfrm>
              <a:off x="6331962" y="3746500"/>
              <a:ext cx="2196986" cy="508177"/>
            </a:xfrm>
            <a:prstGeom prst="rect">
              <a:avLst/>
            </a:prstGeom>
            <a:noFill/>
          </p:spPr>
          <p:txBody>
            <a:bodyPr wrap="square" lIns="91414" tIns="45707" rIns="91414" bIns="45707" rtlCol="0">
              <a:spAutoFit/>
            </a:bodyPr>
            <a:lstStyle>
              <a:defPPr>
                <a:defRPr lang="zh-CN"/>
              </a:defPPr>
              <a:lvl1pPr algn="r" defTabSz="1218565">
                <a:defRPr sz="2400" b="1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/>
                <a:t>单击添加标题</a:t>
              </a:r>
            </a:p>
          </p:txBody>
        </p:sp>
        <p:sp>
          <p:nvSpPr>
            <p:cNvPr id="31" name="Rectangle 5"/>
            <p:cNvSpPr/>
            <p:nvPr/>
          </p:nvSpPr>
          <p:spPr bwMode="auto">
            <a:xfrm>
              <a:off x="6366331" y="4246938"/>
              <a:ext cx="2128142" cy="1315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50000"/>
                </a:lnSpc>
              </a:pPr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8">
        <p14:vortex dir="r"/>
      </p:transition>
    </mc:Choice>
    <mc:Fallback xmlns="">
      <p:transition spd="slow" advTm="7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ounded Rectangle 72"/>
          <p:cNvSpPr/>
          <p:nvPr/>
        </p:nvSpPr>
        <p:spPr>
          <a:xfrm>
            <a:off x="2286010" y="1643141"/>
            <a:ext cx="1868149" cy="40022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2013</a:t>
            </a:r>
          </a:p>
        </p:txBody>
      </p:sp>
      <p:sp>
        <p:nvSpPr>
          <p:cNvPr id="12" name="Rounded Rectangle 77"/>
          <p:cNvSpPr/>
          <p:nvPr/>
        </p:nvSpPr>
        <p:spPr>
          <a:xfrm>
            <a:off x="2286010" y="2500699"/>
            <a:ext cx="1868149" cy="40022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13" name="Rounded Rectangle 80"/>
          <p:cNvSpPr/>
          <p:nvPr/>
        </p:nvSpPr>
        <p:spPr>
          <a:xfrm>
            <a:off x="2286010" y="3349147"/>
            <a:ext cx="1868149" cy="40022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14" name="Rounded Rectangle 83"/>
          <p:cNvSpPr/>
          <p:nvPr/>
        </p:nvSpPr>
        <p:spPr>
          <a:xfrm>
            <a:off x="2286010" y="4186565"/>
            <a:ext cx="1868149" cy="400223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15" name="Rounded Rectangle 88"/>
          <p:cNvSpPr/>
          <p:nvPr/>
        </p:nvSpPr>
        <p:spPr>
          <a:xfrm>
            <a:off x="2286010" y="5023981"/>
            <a:ext cx="1868149" cy="40022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ctr">
              <a:lnSpc>
                <a:spcPct val="120000"/>
              </a:lnSpc>
            </a:pPr>
            <a:r>
              <a:rPr lang="en-US" sz="19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2017</a:t>
            </a:r>
          </a:p>
        </p:txBody>
      </p:sp>
      <p:cxnSp>
        <p:nvCxnSpPr>
          <p:cNvPr id="16" name="Straight Connector 91"/>
          <p:cNvCxnSpPr/>
          <p:nvPr/>
        </p:nvCxnSpPr>
        <p:spPr>
          <a:xfrm rot="5400000">
            <a:off x="2974306" y="2247618"/>
            <a:ext cx="415014" cy="1839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99"/>
          <p:cNvCxnSpPr/>
          <p:nvPr/>
        </p:nvCxnSpPr>
        <p:spPr>
          <a:xfrm flipH="1">
            <a:off x="3182736" y="2240470"/>
            <a:ext cx="5867840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03"/>
          <p:cNvCxnSpPr/>
          <p:nvPr/>
        </p:nvCxnSpPr>
        <p:spPr>
          <a:xfrm flipH="1">
            <a:off x="3182736" y="3119122"/>
            <a:ext cx="5867840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04"/>
          <p:cNvCxnSpPr/>
          <p:nvPr/>
        </p:nvCxnSpPr>
        <p:spPr>
          <a:xfrm flipH="1">
            <a:off x="3182736" y="3935274"/>
            <a:ext cx="5867840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07"/>
          <p:cNvCxnSpPr/>
          <p:nvPr/>
        </p:nvCxnSpPr>
        <p:spPr>
          <a:xfrm flipH="1">
            <a:off x="3182736" y="4773486"/>
            <a:ext cx="5867840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3"/>
          <p:cNvSpPr txBox="1"/>
          <p:nvPr/>
        </p:nvSpPr>
        <p:spPr>
          <a:xfrm>
            <a:off x="4303965" y="1495914"/>
            <a:ext cx="4234464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4303965" y="2321178"/>
            <a:ext cx="4234464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pPr algn="l"/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/>
          <p:nvPr/>
        </p:nvSpPr>
        <p:spPr>
          <a:xfrm>
            <a:off x="4303965" y="3115069"/>
            <a:ext cx="4234464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4" name="Text Placeholder 3"/>
          <p:cNvSpPr txBox="1"/>
          <p:nvPr/>
        </p:nvSpPr>
        <p:spPr>
          <a:xfrm>
            <a:off x="4303965" y="3963516"/>
            <a:ext cx="4234464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5" name="Text Placeholder 3"/>
          <p:cNvSpPr txBox="1"/>
          <p:nvPr/>
        </p:nvSpPr>
        <p:spPr>
          <a:xfrm>
            <a:off x="4303965" y="4840895"/>
            <a:ext cx="4234464" cy="700528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26" name="Text Placeholder 3"/>
          <p:cNvSpPr txBox="1"/>
          <p:nvPr/>
        </p:nvSpPr>
        <p:spPr>
          <a:xfrm>
            <a:off x="9221517" y="1815800"/>
            <a:ext cx="661864" cy="49892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545">
              <a:spcBef>
                <a:spcPct val="20000"/>
              </a:spcBef>
              <a:defRPr/>
            </a:pPr>
            <a:r>
              <a:rPr lang="en-US" sz="27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27" name="Text Placeholder 3"/>
          <p:cNvSpPr txBox="1"/>
          <p:nvPr/>
        </p:nvSpPr>
        <p:spPr>
          <a:xfrm>
            <a:off x="9221517" y="2659526"/>
            <a:ext cx="661864" cy="49892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545">
              <a:spcBef>
                <a:spcPct val="20000"/>
              </a:spcBef>
              <a:defRPr/>
            </a:pPr>
            <a:r>
              <a:rPr lang="en-US" sz="27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28" name="Text Placeholder 3"/>
          <p:cNvSpPr txBox="1"/>
          <p:nvPr/>
        </p:nvSpPr>
        <p:spPr>
          <a:xfrm>
            <a:off x="9221517" y="3503251"/>
            <a:ext cx="661864" cy="49892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545">
              <a:spcBef>
                <a:spcPct val="20000"/>
              </a:spcBef>
              <a:defRPr/>
            </a:pPr>
            <a:r>
              <a:rPr lang="en-US" sz="27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29" name="Text Placeholder 3"/>
          <p:cNvSpPr txBox="1"/>
          <p:nvPr/>
        </p:nvSpPr>
        <p:spPr>
          <a:xfrm>
            <a:off x="9221517" y="4346978"/>
            <a:ext cx="661864" cy="49892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545">
              <a:spcBef>
                <a:spcPct val="20000"/>
              </a:spcBef>
              <a:defRPr/>
            </a:pPr>
            <a:r>
              <a:rPr lang="en-US" sz="27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30" name="Text Placeholder 3"/>
          <p:cNvSpPr txBox="1"/>
          <p:nvPr/>
        </p:nvSpPr>
        <p:spPr>
          <a:xfrm>
            <a:off x="9121211" y="5190704"/>
            <a:ext cx="862478" cy="49892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545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7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100%</a:t>
            </a:r>
          </a:p>
        </p:txBody>
      </p:sp>
      <p:cxnSp>
        <p:nvCxnSpPr>
          <p:cNvPr id="31" name="Straight Connector 127"/>
          <p:cNvCxnSpPr/>
          <p:nvPr/>
        </p:nvCxnSpPr>
        <p:spPr>
          <a:xfrm flipH="1">
            <a:off x="3182737" y="5618682"/>
            <a:ext cx="5867840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32"/>
          <p:cNvCxnSpPr/>
          <p:nvPr/>
        </p:nvCxnSpPr>
        <p:spPr>
          <a:xfrm rot="5400000">
            <a:off x="2974306" y="3104257"/>
            <a:ext cx="415014" cy="1839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133"/>
          <p:cNvCxnSpPr/>
          <p:nvPr/>
        </p:nvCxnSpPr>
        <p:spPr>
          <a:xfrm rot="5400000">
            <a:off x="2974306" y="3947366"/>
            <a:ext cx="415014" cy="1839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134"/>
          <p:cNvCxnSpPr/>
          <p:nvPr/>
        </p:nvCxnSpPr>
        <p:spPr>
          <a:xfrm rot="5400000">
            <a:off x="2974306" y="4787473"/>
            <a:ext cx="415014" cy="1839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35"/>
          <p:cNvCxnSpPr/>
          <p:nvPr/>
        </p:nvCxnSpPr>
        <p:spPr>
          <a:xfrm rot="5400000">
            <a:off x="2974306" y="5630788"/>
            <a:ext cx="415014" cy="1839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5">
        <p14:vortex dir="r"/>
      </p:transition>
    </mc:Choice>
    <mc:Fallback xmlns="">
      <p:transition spd="slow" advTm="11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2" grpId="0" animBg="1"/>
      <p:bldP spid="13" grpId="0" animBg="1"/>
      <p:bldP spid="14" grpId="0" animBg="1"/>
      <p:bldP spid="15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Rectangle 293"/>
          <p:cNvSpPr/>
          <p:nvPr/>
        </p:nvSpPr>
        <p:spPr>
          <a:xfrm>
            <a:off x="5901533" y="3310664"/>
            <a:ext cx="50739" cy="19764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Rectangle 294"/>
          <p:cNvSpPr/>
          <p:nvPr/>
        </p:nvSpPr>
        <p:spPr>
          <a:xfrm>
            <a:off x="6434253" y="4015862"/>
            <a:ext cx="50739" cy="12712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Rectangle 295"/>
          <p:cNvSpPr/>
          <p:nvPr/>
        </p:nvSpPr>
        <p:spPr>
          <a:xfrm>
            <a:off x="5744093" y="4015863"/>
            <a:ext cx="50739" cy="1271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Rectangle 299"/>
          <p:cNvSpPr/>
          <p:nvPr/>
        </p:nvSpPr>
        <p:spPr>
          <a:xfrm flipH="1">
            <a:off x="6256660" y="3310664"/>
            <a:ext cx="50739" cy="1976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Rectangle 302"/>
          <p:cNvSpPr/>
          <p:nvPr/>
        </p:nvSpPr>
        <p:spPr>
          <a:xfrm>
            <a:off x="6098115" y="3114170"/>
            <a:ext cx="50739" cy="2172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6" name="Group 33"/>
          <p:cNvGrpSpPr/>
          <p:nvPr/>
        </p:nvGrpSpPr>
        <p:grpSpPr>
          <a:xfrm>
            <a:off x="3047997" y="3310664"/>
            <a:ext cx="2904272" cy="507380"/>
            <a:chOff x="2285998" y="2204429"/>
            <a:chExt cx="2178204" cy="380535"/>
          </a:xfrm>
        </p:grpSpPr>
        <p:sp>
          <p:nvSpPr>
            <p:cNvPr id="17" name="Pentagon 292"/>
            <p:cNvSpPr/>
            <p:nvPr/>
          </p:nvSpPr>
          <p:spPr>
            <a:xfrm flipH="1">
              <a:off x="2285998" y="2204429"/>
              <a:ext cx="2178204" cy="380535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Text Placeholder 3"/>
            <p:cNvSpPr txBox="1"/>
            <p:nvPr/>
          </p:nvSpPr>
          <p:spPr>
            <a:xfrm>
              <a:off x="2805775" y="2299680"/>
              <a:ext cx="124072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 Light" panose="020B0502040204020203" pitchFamily="34" charset="-122"/>
                </a:rPr>
                <a:t>输入您的标题内容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6256661" y="3310664"/>
            <a:ext cx="2887340" cy="507380"/>
            <a:chOff x="4692495" y="2204429"/>
            <a:chExt cx="2165505" cy="380535"/>
          </a:xfrm>
        </p:grpSpPr>
        <p:sp>
          <p:nvSpPr>
            <p:cNvPr id="20" name="Pentagon 298"/>
            <p:cNvSpPr/>
            <p:nvPr/>
          </p:nvSpPr>
          <p:spPr>
            <a:xfrm>
              <a:off x="4692495" y="2204429"/>
              <a:ext cx="2165505" cy="380535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Text Placeholder 3"/>
            <p:cNvSpPr txBox="1"/>
            <p:nvPr/>
          </p:nvSpPr>
          <p:spPr>
            <a:xfrm>
              <a:off x="5021301" y="2299680"/>
              <a:ext cx="124072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 Light" panose="020B0502040204020203" pitchFamily="34" charset="-122"/>
                </a:rPr>
                <a:t>输入您的标题内容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31"/>
          <p:cNvGrpSpPr/>
          <p:nvPr/>
        </p:nvGrpSpPr>
        <p:grpSpPr>
          <a:xfrm>
            <a:off x="6434256" y="4015863"/>
            <a:ext cx="2201745" cy="507380"/>
            <a:chOff x="4825691" y="2733328"/>
            <a:chExt cx="1651309" cy="380535"/>
          </a:xfrm>
        </p:grpSpPr>
        <p:sp>
          <p:nvSpPr>
            <p:cNvPr id="23" name="Pentagon 221"/>
            <p:cNvSpPr/>
            <p:nvPr/>
          </p:nvSpPr>
          <p:spPr>
            <a:xfrm>
              <a:off x="4825691" y="2733328"/>
              <a:ext cx="1651309" cy="380535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Text Placeholder 3"/>
            <p:cNvSpPr txBox="1"/>
            <p:nvPr/>
          </p:nvSpPr>
          <p:spPr>
            <a:xfrm>
              <a:off x="4993096" y="2828926"/>
              <a:ext cx="124072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 Light" panose="020B0502040204020203" pitchFamily="34" charset="-122"/>
                </a:rPr>
                <a:t>输入您的标题内容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32"/>
          <p:cNvGrpSpPr/>
          <p:nvPr/>
        </p:nvGrpSpPr>
        <p:grpSpPr>
          <a:xfrm>
            <a:off x="3555999" y="4015863"/>
            <a:ext cx="2238831" cy="507380"/>
            <a:chOff x="2666999" y="2733328"/>
            <a:chExt cx="1679123" cy="380535"/>
          </a:xfrm>
        </p:grpSpPr>
        <p:sp>
          <p:nvSpPr>
            <p:cNvPr id="26" name="Pentagon 289"/>
            <p:cNvSpPr/>
            <p:nvPr/>
          </p:nvSpPr>
          <p:spPr>
            <a:xfrm flipH="1">
              <a:off x="2666999" y="2733328"/>
              <a:ext cx="1679123" cy="380535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2948649" y="2828926"/>
              <a:ext cx="124072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 Light" panose="020B0502040204020203" pitchFamily="34" charset="-122"/>
                </a:rPr>
                <a:t>输入您的标题内容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Group 34"/>
          <p:cNvGrpSpPr/>
          <p:nvPr/>
        </p:nvGrpSpPr>
        <p:grpSpPr>
          <a:xfrm>
            <a:off x="4679563" y="2617362"/>
            <a:ext cx="2854015" cy="507380"/>
            <a:chOff x="3509672" y="1684452"/>
            <a:chExt cx="2140511" cy="380535"/>
          </a:xfrm>
        </p:grpSpPr>
        <p:grpSp>
          <p:nvGrpSpPr>
            <p:cNvPr id="29" name="Group 304"/>
            <p:cNvGrpSpPr/>
            <p:nvPr/>
          </p:nvGrpSpPr>
          <p:grpSpPr>
            <a:xfrm>
              <a:off x="3509672" y="1684452"/>
              <a:ext cx="2140511" cy="380535"/>
              <a:chOff x="3219450" y="959137"/>
              <a:chExt cx="3486150" cy="457200"/>
            </a:xfrm>
            <a:solidFill>
              <a:schemeClr val="accent3"/>
            </a:solidFill>
          </p:grpSpPr>
          <p:sp>
            <p:nvSpPr>
              <p:cNvPr id="31" name="Pentagon 301"/>
              <p:cNvSpPr/>
              <p:nvPr/>
            </p:nvSpPr>
            <p:spPr>
              <a:xfrm flipH="1">
                <a:off x="3219450" y="959137"/>
                <a:ext cx="2971800" cy="457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1" name="Pentagon 303"/>
              <p:cNvSpPr/>
              <p:nvPr/>
            </p:nvSpPr>
            <p:spPr>
              <a:xfrm>
                <a:off x="3733800" y="959137"/>
                <a:ext cx="2971800" cy="4572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</p:grpSp>
        <p:sp>
          <p:nvSpPr>
            <p:cNvPr id="30" name="Text Placeholder 3"/>
            <p:cNvSpPr txBox="1"/>
            <p:nvPr/>
          </p:nvSpPr>
          <p:spPr>
            <a:xfrm>
              <a:off x="3959564" y="1782387"/>
              <a:ext cx="124072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 Light" panose="020B0502040204020203" pitchFamily="34" charset="-122"/>
                </a:rPr>
                <a:t>输入您的标题内容</a:t>
              </a:r>
              <a:endParaRPr lang="en-US" sz="213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Text Placeholder 3"/>
          <p:cNvSpPr txBox="1"/>
          <p:nvPr/>
        </p:nvSpPr>
        <p:spPr>
          <a:xfrm>
            <a:off x="7112494" y="4617690"/>
            <a:ext cx="2240401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9498" y="3089226"/>
            <a:ext cx="2240401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9189600" y="3101926"/>
            <a:ext cx="2240401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5" name="Text Placeholder 3"/>
          <p:cNvSpPr txBox="1"/>
          <p:nvPr/>
        </p:nvSpPr>
        <p:spPr>
          <a:xfrm>
            <a:off x="2847546" y="4617690"/>
            <a:ext cx="2240401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/>
          <p:nvPr/>
        </p:nvSpPr>
        <p:spPr>
          <a:xfrm>
            <a:off x="4977914" y="1467536"/>
            <a:ext cx="2240401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</a:defRPr>
            </a:lvl1pPr>
          </a:lstStyle>
          <a:p>
            <a:r>
              <a:rPr lang="zh-CN" altLang="en-US" dirty="0"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dirty="0">
                <a:sym typeface="Arial" panose="020B0604020202020204" pitchFamily="34" charset="0"/>
              </a:rPr>
              <a:t>PPT</a:t>
            </a:r>
            <a:r>
              <a:rPr lang="zh-CN" altLang="en-US" dirty="0">
                <a:sym typeface="Arial" panose="020B0604020202020204" pitchFamily="34" charset="0"/>
              </a:rPr>
              <a:t>演示。</a:t>
            </a:r>
            <a:endParaRPr lang="en-US" altLang="zh-CN" dirty="0"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4">
        <p14:vortex dir="r"/>
      </p:transition>
    </mc:Choice>
    <mc:Fallback xmlns="">
      <p:transition spd="slow" advTm="15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1" grpId="0" animBg="1"/>
      <p:bldP spid="12" grpId="0" animBg="1"/>
      <p:bldP spid="13" grpId="0" animBg="1"/>
      <p:bldP spid="14" grpId="0" animBg="1"/>
      <p:bldP spid="15" grpId="0" animBg="1"/>
      <p:bldP spid="42" grpId="0"/>
      <p:bldP spid="43" grpId="0"/>
      <p:bldP spid="44" grpId="0"/>
      <p:bldP spid="45" grpId="0"/>
      <p:bldP spid="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标题 1"/>
          <p:cNvSpPr txBox="1"/>
          <p:nvPr/>
        </p:nvSpPr>
        <p:spPr>
          <a:xfrm>
            <a:off x="913908" y="231183"/>
            <a:ext cx="7862006" cy="440778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00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defTabSz="685165"/>
            <a:r>
              <a:rPr lang="zh-CN" altLang="en-US"/>
              <a:t>单击此处添加标题</a:t>
            </a:r>
            <a:endParaRPr lang="zh-CN" altLang="en-US" dirty="0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75435" y="746726"/>
            <a:ext cx="10477873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232129" y="205777"/>
            <a:ext cx="527931" cy="528122"/>
            <a:chOff x="406574" y="236732"/>
            <a:chExt cx="612048" cy="593261"/>
          </a:xfrm>
        </p:grpSpPr>
        <p:sp>
          <p:nvSpPr>
            <p:cNvPr id="35" name="矩形 3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rgbClr val="6AA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106207" y="109743"/>
            <a:ext cx="2776623" cy="661720"/>
            <a:chOff x="2906158" y="354532"/>
            <a:chExt cx="2295774" cy="732700"/>
          </a:xfrm>
        </p:grpSpPr>
        <p:sp>
          <p:nvSpPr>
            <p:cNvPr id="38" name="TextBox 37"/>
            <p:cNvSpPr txBox="1"/>
            <p:nvPr/>
          </p:nvSpPr>
          <p:spPr>
            <a:xfrm>
              <a:off x="3741008" y="479885"/>
              <a:ext cx="1325774" cy="374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输入医院名称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743581" y="734075"/>
              <a:ext cx="1458351" cy="255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906158" y="354532"/>
              <a:ext cx="1063242" cy="732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00" spc="-200" dirty="0">
                  <a:solidFill>
                    <a:srgbClr val="4C86AE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00" spc="-200" dirty="0">
                <a:solidFill>
                  <a:srgbClr val="4C86AE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5" name="Round Same Side Corner Rectangle 4"/>
          <p:cNvSpPr/>
          <p:nvPr/>
        </p:nvSpPr>
        <p:spPr>
          <a:xfrm>
            <a:off x="4617546" y="1674161"/>
            <a:ext cx="464184" cy="518366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694" tIns="43347" rIns="86694" bIns="43347" rtlCol="0" anchor="ctr"/>
          <a:lstStyle/>
          <a:p>
            <a:pPr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GB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6" name="Group 33"/>
          <p:cNvGrpSpPr/>
          <p:nvPr/>
        </p:nvGrpSpPr>
        <p:grpSpPr>
          <a:xfrm>
            <a:off x="4617556" y="2256248"/>
            <a:ext cx="3272723" cy="515127"/>
            <a:chOff x="5128064" y="2256183"/>
            <a:chExt cx="3273083" cy="515155"/>
          </a:xfrm>
        </p:grpSpPr>
        <p:sp>
          <p:nvSpPr>
            <p:cNvPr id="47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输入文字</a:t>
              </a:r>
              <a:endParaRPr lang="en-GB" sz="1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34"/>
          <p:cNvGrpSpPr/>
          <p:nvPr/>
        </p:nvGrpSpPr>
        <p:grpSpPr>
          <a:xfrm>
            <a:off x="4617556" y="3095138"/>
            <a:ext cx="3272723" cy="515127"/>
            <a:chOff x="5128064" y="3095119"/>
            <a:chExt cx="3273083" cy="515155"/>
          </a:xfrm>
        </p:grpSpPr>
        <p:sp>
          <p:nvSpPr>
            <p:cNvPr id="50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输入文字</a:t>
              </a:r>
              <a:endParaRPr lang="en-GB" sz="1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1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Group 35"/>
          <p:cNvGrpSpPr/>
          <p:nvPr/>
        </p:nvGrpSpPr>
        <p:grpSpPr>
          <a:xfrm>
            <a:off x="4617556" y="3934035"/>
            <a:ext cx="3272723" cy="515127"/>
            <a:chOff x="5128064" y="3934054"/>
            <a:chExt cx="3273083" cy="515155"/>
          </a:xfrm>
        </p:grpSpPr>
        <p:sp>
          <p:nvSpPr>
            <p:cNvPr id="53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输入文字</a:t>
              </a:r>
              <a:endParaRPr lang="en-GB" sz="1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36"/>
          <p:cNvGrpSpPr/>
          <p:nvPr/>
        </p:nvGrpSpPr>
        <p:grpSpPr>
          <a:xfrm>
            <a:off x="4617547" y="4772916"/>
            <a:ext cx="3272724" cy="515128"/>
            <a:chOff x="5128064" y="4772988"/>
            <a:chExt cx="3273084" cy="515156"/>
          </a:xfrm>
        </p:grpSpPr>
        <p:sp>
          <p:nvSpPr>
            <p:cNvPr id="56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输入文字</a:t>
              </a:r>
              <a:endParaRPr lang="en-GB" sz="1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3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Rectangle 13"/>
          <p:cNvSpPr/>
          <p:nvPr/>
        </p:nvSpPr>
        <p:spPr>
          <a:xfrm>
            <a:off x="8023901" y="2056296"/>
            <a:ext cx="3257659" cy="7386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59" name="Rectangle 17"/>
          <p:cNvSpPr/>
          <p:nvPr/>
        </p:nvSpPr>
        <p:spPr>
          <a:xfrm>
            <a:off x="7982066" y="3073308"/>
            <a:ext cx="3257658" cy="1061829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60" name="Rectangle 20"/>
          <p:cNvSpPr/>
          <p:nvPr/>
        </p:nvSpPr>
        <p:spPr>
          <a:xfrm>
            <a:off x="7982067" y="4751079"/>
            <a:ext cx="3257658" cy="1061781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61" name="Rectangle 23"/>
          <p:cNvSpPr/>
          <p:nvPr/>
        </p:nvSpPr>
        <p:spPr>
          <a:xfrm>
            <a:off x="8015027" y="3912194"/>
            <a:ext cx="3257656" cy="1061829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从顾客的角度出发，从排版到设计制作，为您打造最佳的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rPr>
              <a:t>演示。</a:t>
            </a:r>
            <a:endParaRPr lang="en-GB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</p:txBody>
      </p:sp>
      <p:grpSp>
        <p:nvGrpSpPr>
          <p:cNvPr id="62" name="Group 37"/>
          <p:cNvGrpSpPr/>
          <p:nvPr/>
        </p:nvGrpSpPr>
        <p:grpSpPr>
          <a:xfrm>
            <a:off x="761217" y="2256248"/>
            <a:ext cx="3854126" cy="3031794"/>
            <a:chOff x="689317" y="2256183"/>
            <a:chExt cx="3854548" cy="3031960"/>
          </a:xfrm>
        </p:grpSpPr>
        <p:sp>
          <p:nvSpPr>
            <p:cNvPr id="63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900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103992" y="2705866"/>
              <a:ext cx="1455026" cy="429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输入文字 </a:t>
              </a:r>
              <a:endParaRPr lang="en-GB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29"/>
            <p:cNvSpPr/>
            <p:nvPr/>
          </p:nvSpPr>
          <p:spPr>
            <a:xfrm>
              <a:off x="1129140" y="3077845"/>
              <a:ext cx="3004396" cy="738655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演示。。</a:t>
              </a:r>
              <a:endParaRPr lang="en-GB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6" name="Rectangle 30"/>
            <p:cNvSpPr/>
            <p:nvPr/>
          </p:nvSpPr>
          <p:spPr>
            <a:xfrm>
              <a:off x="1129140" y="4123237"/>
              <a:ext cx="3004396" cy="738655"/>
            </a:xfrm>
            <a:prstGeom prst="rect">
              <a:avLst/>
            </a:prstGeom>
          </p:spPr>
          <p:txBody>
            <a:bodyPr wrap="square" lIns="91391" tIns="45696" rIns="91391" bIns="45696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从顾客的角度出发，从排版到设计制作，为您打造最佳的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PPT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Segoe UI Semilight" panose="020B0402040204020203" pitchFamily="34" charset="0"/>
                  <a:sym typeface="Arial" panose="020B0604020202020204" pitchFamily="34" charset="0"/>
                </a:rPr>
                <a:t>演示。。</a:t>
              </a:r>
              <a:endParaRPr lang="en-GB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Segoe UI Semilight" panose="020B0402040204020203" pitchFamily="34" charset="0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5">
        <p14:vortex dir="r"/>
      </p:transition>
    </mc:Choice>
    <mc:Fallback xmlns="">
      <p:transition spd="slow" advTm="11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3" b="11760"/>
          <a:stretch>
            <a:fillRect/>
          </a:stretch>
        </p:blipFill>
        <p:spPr>
          <a:xfrm>
            <a:off x="0" y="0"/>
            <a:ext cx="12192000" cy="471696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53" y="4500757"/>
            <a:ext cx="12192000" cy="118754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53" y="4619511"/>
            <a:ext cx="12192000" cy="2238489"/>
          </a:xfrm>
          <a:prstGeom prst="rect">
            <a:avLst/>
          </a:prstGeom>
          <a:solidFill>
            <a:srgbClr val="5294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1724451" y="4831725"/>
            <a:ext cx="8743099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500" b="1" spc="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仁心仁术 大爱无疆</a:t>
            </a:r>
          </a:p>
        </p:txBody>
      </p:sp>
      <p:sp>
        <p:nvSpPr>
          <p:cNvPr id="14" name="文本框 28"/>
          <p:cNvSpPr txBox="1"/>
          <p:nvPr/>
        </p:nvSpPr>
        <p:spPr>
          <a:xfrm>
            <a:off x="2730493" y="6092409"/>
            <a:ext cx="673133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医学医疗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医学研究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]     [ 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医疗手术  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]     [  </a:t>
            </a:r>
            <a:r>
              <a:rPr lang="zh-CN" altLang="en-US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医院专用 </a:t>
            </a:r>
            <a:r>
              <a:rPr lang="en-US" altLang="zh-CN" sz="21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charset="-122"/>
                <a:cs typeface="+mn-ea"/>
              </a:rPr>
              <a:t>  ]  </a:t>
            </a:r>
            <a:endParaRPr lang="zh-CN" altLang="en-US" sz="21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121">
        <p:fade/>
      </p:transition>
    </mc:Choice>
    <mc:Fallback xmlns="">
      <p:transition spd="med" advTm="61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99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294BA"/>
      </a:accent1>
      <a:accent2>
        <a:srgbClr val="7F7F7F"/>
      </a:accent2>
      <a:accent3>
        <a:srgbClr val="5294BA"/>
      </a:accent3>
      <a:accent4>
        <a:srgbClr val="70A7C6"/>
      </a:accent4>
      <a:accent5>
        <a:srgbClr val="7F7F7F"/>
      </a:accent5>
      <a:accent6>
        <a:srgbClr val="1F497D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3302</Words>
  <Application>Microsoft Office PowerPoint</Application>
  <PresentationFormat>宽屏</PresentationFormat>
  <Paragraphs>466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2" baseType="lpstr">
      <vt:lpstr>汉仪圆叠体简</vt:lpstr>
      <vt:lpstr>微软雅黑</vt:lpstr>
      <vt:lpstr>Arial</vt:lpstr>
      <vt:lpstr>Calibri</vt:lpstr>
      <vt:lpstr>Calibri Light</vt:lpstr>
      <vt:lpstr>Helvetica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护士护理1</dc:title>
  <dc:creator>Administrator</dc:creator>
  <cp:lastModifiedBy>Administrator</cp:lastModifiedBy>
  <cp:revision>60</cp:revision>
  <dcterms:created xsi:type="dcterms:W3CDTF">2017-03-12T05:14:00Z</dcterms:created>
  <dcterms:modified xsi:type="dcterms:W3CDTF">2020-02-10T03:22:02Z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