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529" userDrawn="1">
          <p15:clr>
            <a:srgbClr val="A4A3A4"/>
          </p15:clr>
        </p15:guide>
        <p15:guide id="3" pos="71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66B"/>
    <a:srgbClr val="CA4850"/>
    <a:srgbClr val="5B9BD5"/>
    <a:srgbClr val="FFE7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68" y="84"/>
      </p:cViewPr>
      <p:guideLst>
        <p:guide orient="horz" pos="2183"/>
        <p:guide pos="529"/>
        <p:guide pos="7151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F53F9-7766-4C33-A0E9-6813FCB84F31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B5624-8CEB-49BF-A102-590099CF00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674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82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18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262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331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32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261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618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57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852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933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587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774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114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586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627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143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523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590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754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8B5624-8CEB-49BF-A102-590099CF009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6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12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34075" r="6198" b="13650"/>
          <a:stretch/>
        </p:blipFill>
        <p:spPr>
          <a:xfrm>
            <a:off x="0" y="-1"/>
            <a:ext cx="12192000" cy="4542117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75000"/>
                </a:schemeClr>
              </a:gs>
              <a:gs pos="100000">
                <a:schemeClr val="bg1">
                  <a:alpha val="8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10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96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5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64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image" Target="../media/image19.jpe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8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7.jpeg"/><Relationship Id="rId5" Type="http://schemas.openxmlformats.org/officeDocument/2006/relationships/tags" Target="../tags/tag6.xml"/><Relationship Id="rId10" Type="http://schemas.openxmlformats.org/officeDocument/2006/relationships/image" Target="../media/image16.jpeg"/><Relationship Id="rId4" Type="http://schemas.openxmlformats.org/officeDocument/2006/relationships/tags" Target="../tags/tag5.xml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6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0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16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4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69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70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8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71.jpeg"/><Relationship Id="rId3" Type="http://schemas.openxmlformats.org/officeDocument/2006/relationships/tags" Target="../tags/tag11.xml"/><Relationship Id="rId7" Type="http://schemas.openxmlformats.org/officeDocument/2006/relationships/notesSlide" Target="../notesSlides/notesSlide18.xml"/><Relationship Id="rId12" Type="http://schemas.openxmlformats.org/officeDocument/2006/relationships/image" Target="../media/image19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8.jpeg"/><Relationship Id="rId5" Type="http://schemas.openxmlformats.org/officeDocument/2006/relationships/tags" Target="../tags/tag13.xml"/><Relationship Id="rId10" Type="http://schemas.openxmlformats.org/officeDocument/2006/relationships/image" Target="../media/image17.jpeg"/><Relationship Id="rId4" Type="http://schemas.openxmlformats.org/officeDocument/2006/relationships/tags" Target="../tags/tag12.xml"/><Relationship Id="rId9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2.GIF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24.jpeg"/><Relationship Id="rId10" Type="http://schemas.openxmlformats.org/officeDocument/2006/relationships/image" Target="../media/image78.jpeg"/><Relationship Id="rId4" Type="http://schemas.openxmlformats.org/officeDocument/2006/relationships/image" Target="../media/image73.jpeg"/><Relationship Id="rId9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7" t="25358" r="23638" b="26725"/>
          <a:stretch/>
        </p:blipFill>
        <p:spPr>
          <a:xfrm>
            <a:off x="0" y="0"/>
            <a:ext cx="12382500" cy="686810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27335" y="1327408"/>
            <a:ext cx="81332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7200" noProof="1">
                <a:blipFill>
                  <a:blip r:embed="rId4"/>
                  <a:stretch>
                    <a:fillRect/>
                  </a:stretch>
                </a:blip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感谢有你 一路同行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727334" y="2595362"/>
            <a:ext cx="78797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zh-CN" altLang="en-US" sz="4400" dirty="0">
                <a:latin typeface="+mn-ea"/>
              </a:rPr>
              <a:t>自我风采展示</a:t>
            </a:r>
            <a:r>
              <a:rPr lang="en-US" altLang="zh-CN" sz="4400" dirty="0" err="1">
                <a:latin typeface="+mn-ea"/>
              </a:rPr>
              <a:t>ppt</a:t>
            </a:r>
            <a:r>
              <a:rPr lang="zh-CN" altLang="en-US" sz="4400" dirty="0">
                <a:latin typeface="+mn-ea"/>
              </a:rPr>
              <a:t>模板</a:t>
            </a:r>
            <a:endParaRPr lang="zh-CN" altLang="en-US" sz="4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6661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45158" y="2596545"/>
            <a:ext cx="2528278" cy="3079626"/>
          </a:xfrm>
          <a:prstGeom prst="rect">
            <a:avLst/>
          </a:prstGeom>
          <a:blipFill>
            <a:blip r:embed="rId3"/>
            <a:srcRect/>
            <a:stretch>
              <a:fillRect l="-55954" r="-466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3200" noProof="1"/>
          </a:p>
        </p:txBody>
      </p:sp>
      <p:sp>
        <p:nvSpPr>
          <p:cNvPr id="5" name="矩形 4"/>
          <p:cNvSpPr/>
          <p:nvPr/>
        </p:nvSpPr>
        <p:spPr>
          <a:xfrm>
            <a:off x="3502959" y="2596545"/>
            <a:ext cx="2528277" cy="3079626"/>
          </a:xfrm>
          <a:prstGeom prst="rect">
            <a:avLst/>
          </a:prstGeom>
          <a:blipFill>
            <a:blip r:embed="rId4"/>
            <a:srcRect/>
            <a:stretch>
              <a:fillRect l="-6896" r="-375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3200" noProof="1"/>
          </a:p>
        </p:txBody>
      </p:sp>
      <p:sp>
        <p:nvSpPr>
          <p:cNvPr id="6" name="矩形 5"/>
          <p:cNvSpPr/>
          <p:nvPr/>
        </p:nvSpPr>
        <p:spPr>
          <a:xfrm>
            <a:off x="6151853" y="2596546"/>
            <a:ext cx="2537189" cy="3079626"/>
          </a:xfrm>
          <a:prstGeom prst="rect">
            <a:avLst/>
          </a:prstGeom>
          <a:blipFill>
            <a:blip r:embed="rId5"/>
            <a:srcRect/>
            <a:stretch>
              <a:fillRect l="-63655"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3200" noProof="1"/>
          </a:p>
        </p:txBody>
      </p:sp>
      <p:sp>
        <p:nvSpPr>
          <p:cNvPr id="7" name="矩形 6"/>
          <p:cNvSpPr/>
          <p:nvPr/>
        </p:nvSpPr>
        <p:spPr>
          <a:xfrm>
            <a:off x="8818562" y="2609461"/>
            <a:ext cx="2528280" cy="3066710"/>
          </a:xfrm>
          <a:prstGeom prst="rect">
            <a:avLst/>
          </a:prstGeom>
          <a:blipFill>
            <a:blip r:embed="rId6"/>
            <a:srcRect/>
            <a:stretch>
              <a:fillRect r="-1405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3200" noProof="1"/>
          </a:p>
        </p:txBody>
      </p:sp>
      <p:sp>
        <p:nvSpPr>
          <p:cNvPr id="17" name="矩形 16"/>
          <p:cNvSpPr/>
          <p:nvPr/>
        </p:nvSpPr>
        <p:spPr>
          <a:xfrm>
            <a:off x="845158" y="1329370"/>
            <a:ext cx="2528279" cy="1034999"/>
          </a:xfrm>
          <a:prstGeom prst="rect">
            <a:avLst/>
          </a:prstGeom>
          <a:solidFill>
            <a:srgbClr val="D12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502958" y="1329369"/>
            <a:ext cx="2528279" cy="1034999"/>
          </a:xfrm>
          <a:prstGeom prst="rect">
            <a:avLst/>
          </a:prstGeom>
          <a:solidFill>
            <a:srgbClr val="CA4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156308" y="1329369"/>
            <a:ext cx="2528279" cy="1034999"/>
          </a:xfrm>
          <a:prstGeom prst="rect">
            <a:avLst/>
          </a:prstGeom>
          <a:solidFill>
            <a:srgbClr val="D12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818563" y="1329368"/>
            <a:ext cx="2528279" cy="1034999"/>
          </a:xfrm>
          <a:prstGeom prst="rect">
            <a:avLst/>
          </a:prstGeom>
          <a:solidFill>
            <a:srgbClr val="CA4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69589" y="1560199"/>
            <a:ext cx="2079416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/>
            <a:r>
              <a:rPr lang="zh-CN" altLang="en-US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集体</a:t>
            </a:r>
            <a:r>
              <a:rPr lang="en-US" altLang="zh-CN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CS</a:t>
            </a:r>
            <a:r>
              <a:rPr lang="zh-CN" altLang="en-US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野战</a:t>
            </a:r>
            <a:endParaRPr lang="zh-CN" altLang="en-US" sz="28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6619" y="1560199"/>
            <a:ext cx="1620957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/>
            <a:r>
              <a:rPr lang="zh-CN" altLang="en-US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庆功活动</a:t>
            </a:r>
            <a:endParaRPr lang="zh-CN" altLang="en-US" sz="28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09969" y="1560199"/>
            <a:ext cx="1620957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/>
            <a:r>
              <a:rPr lang="zh-CN" altLang="en-US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活动比赛</a:t>
            </a:r>
            <a:endParaRPr lang="zh-CN" altLang="en-US" sz="28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72224" y="1560199"/>
            <a:ext cx="1620957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auto"/>
            <a:r>
              <a:rPr lang="zh-CN" altLang="en-US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爱心募捐</a:t>
            </a:r>
            <a:endParaRPr lang="zh-CN" altLang="en-US" sz="28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079006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20" grpId="0" animBg="1"/>
      <p:bldP spid="21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5712" y="382948"/>
            <a:ext cx="3557832" cy="2139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6095">
            <a:off x="8832009" y="2263800"/>
            <a:ext cx="2026911" cy="1582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900000">
            <a:off x="3771122" y="1088680"/>
            <a:ext cx="1862721" cy="1164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00000">
            <a:off x="5870092" y="352958"/>
            <a:ext cx="1668457" cy="1161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00000">
            <a:off x="4810747" y="1645840"/>
            <a:ext cx="3573108" cy="197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95842" y="4268114"/>
            <a:ext cx="7807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72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公司活动集锦</a:t>
            </a: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7240767" y="3318586"/>
            <a:ext cx="4833413" cy="2809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392" y="836805"/>
            <a:ext cx="1577969" cy="1231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440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39788" y="3462426"/>
            <a:ext cx="6815138" cy="2436812"/>
            <a:chOff x="839788" y="3462426"/>
            <a:chExt cx="6815138" cy="2436812"/>
          </a:xfrm>
        </p:grpSpPr>
        <p:sp>
          <p:nvSpPr>
            <p:cNvPr id="11" name="MH_Text_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39788" y="3462426"/>
              <a:ext cx="6815138" cy="2436812"/>
            </a:xfrm>
            <a:prstGeom prst="rect">
              <a:avLst/>
            </a:prstGeom>
            <a:solidFill>
              <a:srgbClr val="D1266B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240000" rIns="240000" anchor="ctr"/>
            <a:lstStyle/>
            <a:p>
              <a:pPr algn="ctr">
                <a:lnSpc>
                  <a:spcPct val="140000"/>
                </a:lnSpc>
                <a:spcAft>
                  <a:spcPts val="800"/>
                </a:spcAft>
              </a:pPr>
              <a:endParaRPr lang="zh-CN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5" name="矩形 55"/>
            <p:cNvSpPr>
              <a:spLocks noChangeArrowheads="1"/>
            </p:cNvSpPr>
            <p:nvPr/>
          </p:nvSpPr>
          <p:spPr bwMode="auto">
            <a:xfrm>
              <a:off x="1246188" y="3782947"/>
              <a:ext cx="5827712" cy="1646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en-US" sz="3200" dirty="0">
                  <a:solidFill>
                    <a:schemeClr val="bg1"/>
                  </a:solidFill>
                  <a:latin typeface="汉仪综艺体简" panose="02010609000101010101" pitchFamily="49" charset="-122"/>
                  <a:ea typeface="汉仪综艺体简" panose="02010609000101010101" pitchFamily="49" charset="-122"/>
                </a:rPr>
                <a:t>替换图片方法</a:t>
              </a:r>
              <a:endParaRPr lang="en-US" altLang="zh-CN" sz="3200" dirty="0">
                <a:solidFill>
                  <a:schemeClr val="bg1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endParaRPr>
            </a:p>
            <a:p>
              <a:pPr algn="just"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单击选中图片，右键，设置图片格式，填充，图片或文理填充，文件，选择你要的图片即可（备注，建议使用图片前先将图片裁剪成如图差不多的长方形，图片不会变形）</a:t>
              </a:r>
            </a:p>
          </p:txBody>
        </p:sp>
      </p:grpSp>
      <p:sp>
        <p:nvSpPr>
          <p:cNvPr id="6" name="MH_Pictur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9788" y="1115215"/>
            <a:ext cx="2564493" cy="230426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3200">
              <a:solidFill>
                <a:schemeClr val="bg1"/>
              </a:solidFill>
            </a:endParaRPr>
          </a:p>
        </p:txBody>
      </p:sp>
      <p:sp>
        <p:nvSpPr>
          <p:cNvPr id="7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80749" y="1115215"/>
            <a:ext cx="2665358" cy="2322416"/>
          </a:xfrm>
          <a:prstGeom prst="rect">
            <a:avLst/>
          </a:prstGeom>
          <a:blipFill dpi="0" rotWithShape="1">
            <a:blip r:embed="rId10"/>
            <a:srcRect/>
            <a:stretch>
              <a:fillRect r="-24068"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8" name="MH_Pictur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35305" y="1115215"/>
            <a:ext cx="2614420" cy="2304260"/>
          </a:xfrm>
          <a:prstGeom prst="rect">
            <a:avLst/>
          </a:prstGeom>
          <a:blipFill dpi="0" rotWithShape="1">
            <a:blip r:embed="rId11"/>
            <a:srcRect/>
            <a:stretch>
              <a:fillRect l="-25454" r="-8333"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9" name="MH_Text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721599" y="3462426"/>
            <a:ext cx="3630613" cy="2436812"/>
          </a:xfrm>
          <a:prstGeom prst="rect">
            <a:avLst/>
          </a:prstGeom>
          <a:blipFill dpi="0" rotWithShape="1">
            <a:blip r:embed="rId12"/>
            <a:srcRect/>
            <a:stretch>
              <a:fillRect l="-1038" t="-16026" b="-16586"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lIns="240000" rIns="240000" anchor="ctr"/>
          <a:lstStyle/>
          <a:p>
            <a:pPr algn="ctr">
              <a:lnSpc>
                <a:spcPct val="140000"/>
              </a:lnSpc>
              <a:spcAft>
                <a:spcPts val="800"/>
              </a:spcAft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0" name="MH_Picture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777130" y="1115215"/>
            <a:ext cx="2575083" cy="230426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5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29" y="630574"/>
            <a:ext cx="2735940" cy="1905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4106020" y="288153"/>
            <a:ext cx="4477088" cy="3355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4060">
            <a:off x="2749446" y="5001007"/>
            <a:ext cx="2066874" cy="1371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2772748" y="3475092"/>
            <a:ext cx="2709188" cy="1794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930990" y="4573800"/>
            <a:ext cx="55707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zh-CN" altLang="en-US" sz="60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公关部员工风采</a:t>
            </a:r>
            <a:endParaRPr lang="en-US" altLang="zh-CN" sz="60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-474742" y="3584946"/>
            <a:ext cx="2932719" cy="1832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0175">
            <a:off x="646842" y="2229940"/>
            <a:ext cx="3442710" cy="1958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009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照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33175">
            <a:off x="3562035" y="1847774"/>
            <a:ext cx="2108200" cy="158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70" y="1581259"/>
            <a:ext cx="2535237" cy="1585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78143">
            <a:off x="5975578" y="1791091"/>
            <a:ext cx="3062287" cy="2041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照片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00000">
            <a:off x="9569258" y="1506730"/>
            <a:ext cx="2219862" cy="1663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337" y="290156"/>
            <a:ext cx="12916349" cy="196328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721496" y="4069562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/>
            <a:r>
              <a:rPr lang="zh-CN" altLang="en-US" sz="5400" noProof="1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活动展示</a:t>
            </a:r>
          </a:p>
        </p:txBody>
      </p:sp>
      <p:sp>
        <p:nvSpPr>
          <p:cNvPr id="17" name="矩形 55"/>
          <p:cNvSpPr>
            <a:spLocks noChangeArrowheads="1"/>
          </p:cNvSpPr>
          <p:nvPr/>
        </p:nvSpPr>
        <p:spPr bwMode="auto">
          <a:xfrm>
            <a:off x="721496" y="5104795"/>
            <a:ext cx="1074900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630034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710448"/>
            <a:ext cx="17537260" cy="3243288"/>
            <a:chOff x="0" y="710448"/>
            <a:chExt cx="17537260" cy="3243288"/>
          </a:xfrm>
        </p:grpSpPr>
        <p:sp>
          <p:nvSpPr>
            <p:cNvPr id="3" name="Freeform 15"/>
            <p:cNvSpPr>
              <a:spLocks noEditPoints="1"/>
            </p:cNvSpPr>
            <p:nvPr/>
          </p:nvSpPr>
          <p:spPr bwMode="auto">
            <a:xfrm>
              <a:off x="0" y="710448"/>
              <a:ext cx="17537260" cy="3243288"/>
            </a:xfrm>
            <a:custGeom>
              <a:avLst/>
              <a:gdLst>
                <a:gd name="T0" fmla="*/ 92 w 12397"/>
                <a:gd name="T1" fmla="*/ 2186 h 2465"/>
                <a:gd name="T2" fmla="*/ 124 w 12397"/>
                <a:gd name="T3" fmla="*/ 84 h 2465"/>
                <a:gd name="T4" fmla="*/ 668 w 12397"/>
                <a:gd name="T5" fmla="*/ 2157 h 2465"/>
                <a:gd name="T6" fmla="*/ 701 w 12397"/>
                <a:gd name="T7" fmla="*/ 113 h 2465"/>
                <a:gd name="T8" fmla="*/ 1064 w 12397"/>
                <a:gd name="T9" fmla="*/ 2347 h 2465"/>
                <a:gd name="T10" fmla="*/ 1427 w 12397"/>
                <a:gd name="T11" fmla="*/ 2347 h 2465"/>
                <a:gd name="T12" fmla="*/ 1394 w 12397"/>
                <a:gd name="T13" fmla="*/ 302 h 2465"/>
                <a:gd name="T14" fmla="*/ 1576 w 12397"/>
                <a:gd name="T15" fmla="*/ 2376 h 2465"/>
                <a:gd name="T16" fmla="*/ 1544 w 12397"/>
                <a:gd name="T17" fmla="*/ 273 h 2465"/>
                <a:gd name="T18" fmla="*/ 1907 w 12397"/>
                <a:gd name="T19" fmla="*/ 2186 h 2465"/>
                <a:gd name="T20" fmla="*/ 1939 w 12397"/>
                <a:gd name="T21" fmla="*/ 84 h 2465"/>
                <a:gd name="T22" fmla="*/ 2483 w 12397"/>
                <a:gd name="T23" fmla="*/ 2157 h 2465"/>
                <a:gd name="T24" fmla="*/ 2516 w 12397"/>
                <a:gd name="T25" fmla="*/ 113 h 2465"/>
                <a:gd name="T26" fmla="*/ 2879 w 12397"/>
                <a:gd name="T27" fmla="*/ 2347 h 2465"/>
                <a:gd name="T28" fmla="*/ 3242 w 12397"/>
                <a:gd name="T29" fmla="*/ 2347 h 2465"/>
                <a:gd name="T30" fmla="*/ 3209 w 12397"/>
                <a:gd name="T31" fmla="*/ 302 h 2465"/>
                <a:gd name="T32" fmla="*/ 3392 w 12397"/>
                <a:gd name="T33" fmla="*/ 2376 h 2465"/>
                <a:gd name="T34" fmla="*/ 3359 w 12397"/>
                <a:gd name="T35" fmla="*/ 273 h 2465"/>
                <a:gd name="T36" fmla="*/ 3722 w 12397"/>
                <a:gd name="T37" fmla="*/ 2186 h 2465"/>
                <a:gd name="T38" fmla="*/ 3755 w 12397"/>
                <a:gd name="T39" fmla="*/ 84 h 2465"/>
                <a:gd name="T40" fmla="*/ 4298 w 12397"/>
                <a:gd name="T41" fmla="*/ 2157 h 2465"/>
                <a:gd name="T42" fmla="*/ 4331 w 12397"/>
                <a:gd name="T43" fmla="*/ 113 h 2465"/>
                <a:gd name="T44" fmla="*/ 4694 w 12397"/>
                <a:gd name="T45" fmla="*/ 2347 h 2465"/>
                <a:gd name="T46" fmla="*/ 5057 w 12397"/>
                <a:gd name="T47" fmla="*/ 2347 h 2465"/>
                <a:gd name="T48" fmla="*/ 5024 w 12397"/>
                <a:gd name="T49" fmla="*/ 302 h 2465"/>
                <a:gd name="T50" fmla="*/ 5207 w 12397"/>
                <a:gd name="T51" fmla="*/ 2376 h 2465"/>
                <a:gd name="T52" fmla="*/ 5174 w 12397"/>
                <a:gd name="T53" fmla="*/ 273 h 2465"/>
                <a:gd name="T54" fmla="*/ 5537 w 12397"/>
                <a:gd name="T55" fmla="*/ 2186 h 2465"/>
                <a:gd name="T56" fmla="*/ 5570 w 12397"/>
                <a:gd name="T57" fmla="*/ 84 h 2465"/>
                <a:gd name="T58" fmla="*/ 6113 w 12397"/>
                <a:gd name="T59" fmla="*/ 2157 h 2465"/>
                <a:gd name="T60" fmla="*/ 6146 w 12397"/>
                <a:gd name="T61" fmla="*/ 113 h 2465"/>
                <a:gd name="T62" fmla="*/ 6505 w 12397"/>
                <a:gd name="T63" fmla="*/ 2347 h 2465"/>
                <a:gd name="T64" fmla="*/ 6868 w 12397"/>
                <a:gd name="T65" fmla="*/ 2347 h 2465"/>
                <a:gd name="T66" fmla="*/ 6836 w 12397"/>
                <a:gd name="T67" fmla="*/ 302 h 2465"/>
                <a:gd name="T68" fmla="*/ 7018 w 12397"/>
                <a:gd name="T69" fmla="*/ 2376 h 2465"/>
                <a:gd name="T70" fmla="*/ 6986 w 12397"/>
                <a:gd name="T71" fmla="*/ 273 h 2465"/>
                <a:gd name="T72" fmla="*/ 7349 w 12397"/>
                <a:gd name="T73" fmla="*/ 2186 h 2465"/>
                <a:gd name="T74" fmla="*/ 7381 w 12397"/>
                <a:gd name="T75" fmla="*/ 84 h 2465"/>
                <a:gd name="T76" fmla="*/ 7925 w 12397"/>
                <a:gd name="T77" fmla="*/ 2157 h 2465"/>
                <a:gd name="T78" fmla="*/ 7957 w 12397"/>
                <a:gd name="T79" fmla="*/ 113 h 2465"/>
                <a:gd name="T80" fmla="*/ 8320 w 12397"/>
                <a:gd name="T81" fmla="*/ 2347 h 2465"/>
                <a:gd name="T82" fmla="*/ 8683 w 12397"/>
                <a:gd name="T83" fmla="*/ 2347 h 2465"/>
                <a:gd name="T84" fmla="*/ 8651 w 12397"/>
                <a:gd name="T85" fmla="*/ 302 h 2465"/>
                <a:gd name="T86" fmla="*/ 8833 w 12397"/>
                <a:gd name="T87" fmla="*/ 2376 h 2465"/>
                <a:gd name="T88" fmla="*/ 8801 w 12397"/>
                <a:gd name="T89" fmla="*/ 273 h 2465"/>
                <a:gd name="T90" fmla="*/ 9164 w 12397"/>
                <a:gd name="T91" fmla="*/ 2186 h 2465"/>
                <a:gd name="T92" fmla="*/ 9196 w 12397"/>
                <a:gd name="T93" fmla="*/ 84 h 2465"/>
                <a:gd name="T94" fmla="*/ 9740 w 12397"/>
                <a:gd name="T95" fmla="*/ 2157 h 2465"/>
                <a:gd name="T96" fmla="*/ 9772 w 12397"/>
                <a:gd name="T97" fmla="*/ 113 h 2465"/>
                <a:gd name="T98" fmla="*/ 10136 w 12397"/>
                <a:gd name="T99" fmla="*/ 2347 h 2465"/>
                <a:gd name="T100" fmla="*/ 10499 w 12397"/>
                <a:gd name="T101" fmla="*/ 2347 h 2465"/>
                <a:gd name="T102" fmla="*/ 10466 w 12397"/>
                <a:gd name="T103" fmla="*/ 302 h 2465"/>
                <a:gd name="T104" fmla="*/ 10648 w 12397"/>
                <a:gd name="T105" fmla="*/ 2376 h 2465"/>
                <a:gd name="T106" fmla="*/ 10616 w 12397"/>
                <a:gd name="T107" fmla="*/ 273 h 2465"/>
                <a:gd name="T108" fmla="*/ 10979 w 12397"/>
                <a:gd name="T109" fmla="*/ 2186 h 2465"/>
                <a:gd name="T110" fmla="*/ 11011 w 12397"/>
                <a:gd name="T111" fmla="*/ 84 h 2465"/>
                <a:gd name="T112" fmla="*/ 11555 w 12397"/>
                <a:gd name="T113" fmla="*/ 2157 h 2465"/>
                <a:gd name="T114" fmla="*/ 11588 w 12397"/>
                <a:gd name="T115" fmla="*/ 113 h 2465"/>
                <a:gd name="T116" fmla="*/ 11951 w 12397"/>
                <a:gd name="T117" fmla="*/ 2347 h 2465"/>
                <a:gd name="T118" fmla="*/ 12314 w 12397"/>
                <a:gd name="T119" fmla="*/ 2347 h 2465"/>
                <a:gd name="T120" fmla="*/ 12281 w 12397"/>
                <a:gd name="T121" fmla="*/ 302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397" h="2465">
                  <a:moveTo>
                    <a:pt x="0" y="0"/>
                  </a:moveTo>
                  <a:cubicBezTo>
                    <a:pt x="0" y="2465"/>
                    <a:pt x="0" y="2465"/>
                    <a:pt x="0" y="2465"/>
                  </a:cubicBezTo>
                  <a:cubicBezTo>
                    <a:pt x="12397" y="2465"/>
                    <a:pt x="12397" y="2465"/>
                    <a:pt x="12397" y="2465"/>
                  </a:cubicBezTo>
                  <a:cubicBezTo>
                    <a:pt x="12397" y="0"/>
                    <a:pt x="12397" y="0"/>
                    <a:pt x="12397" y="0"/>
                  </a:cubicBezTo>
                  <a:lnTo>
                    <a:pt x="0" y="0"/>
                  </a:lnTo>
                  <a:close/>
                  <a:moveTo>
                    <a:pt x="338" y="2347"/>
                  </a:moveTo>
                  <a:cubicBezTo>
                    <a:pt x="338" y="2363"/>
                    <a:pt x="323" y="2376"/>
                    <a:pt x="305" y="2376"/>
                  </a:cubicBezTo>
                  <a:cubicBezTo>
                    <a:pt x="124" y="2376"/>
                    <a:pt x="124" y="2376"/>
                    <a:pt x="124" y="2376"/>
                  </a:cubicBezTo>
                  <a:cubicBezTo>
                    <a:pt x="106" y="2376"/>
                    <a:pt x="92" y="2363"/>
                    <a:pt x="92" y="2347"/>
                  </a:cubicBezTo>
                  <a:cubicBezTo>
                    <a:pt x="92" y="2186"/>
                    <a:pt x="92" y="2186"/>
                    <a:pt x="92" y="2186"/>
                  </a:cubicBezTo>
                  <a:cubicBezTo>
                    <a:pt x="92" y="2170"/>
                    <a:pt x="106" y="2157"/>
                    <a:pt x="124" y="2157"/>
                  </a:cubicBezTo>
                  <a:cubicBezTo>
                    <a:pt x="305" y="2157"/>
                    <a:pt x="305" y="2157"/>
                    <a:pt x="305" y="2157"/>
                  </a:cubicBezTo>
                  <a:cubicBezTo>
                    <a:pt x="323" y="2157"/>
                    <a:pt x="338" y="2170"/>
                    <a:pt x="338" y="2186"/>
                  </a:cubicBezTo>
                  <a:lnTo>
                    <a:pt x="338" y="2347"/>
                  </a:lnTo>
                  <a:close/>
                  <a:moveTo>
                    <a:pt x="338" y="273"/>
                  </a:moveTo>
                  <a:cubicBezTo>
                    <a:pt x="338" y="289"/>
                    <a:pt x="323" y="302"/>
                    <a:pt x="305" y="302"/>
                  </a:cubicBezTo>
                  <a:cubicBezTo>
                    <a:pt x="124" y="302"/>
                    <a:pt x="124" y="302"/>
                    <a:pt x="124" y="302"/>
                  </a:cubicBezTo>
                  <a:cubicBezTo>
                    <a:pt x="106" y="302"/>
                    <a:pt x="92" y="289"/>
                    <a:pt x="92" y="273"/>
                  </a:cubicBezTo>
                  <a:cubicBezTo>
                    <a:pt x="92" y="113"/>
                    <a:pt x="92" y="113"/>
                    <a:pt x="92" y="113"/>
                  </a:cubicBezTo>
                  <a:cubicBezTo>
                    <a:pt x="92" y="97"/>
                    <a:pt x="106" y="84"/>
                    <a:pt x="124" y="84"/>
                  </a:cubicBezTo>
                  <a:cubicBezTo>
                    <a:pt x="305" y="84"/>
                    <a:pt x="305" y="84"/>
                    <a:pt x="305" y="84"/>
                  </a:cubicBezTo>
                  <a:cubicBezTo>
                    <a:pt x="323" y="84"/>
                    <a:pt x="338" y="97"/>
                    <a:pt x="338" y="113"/>
                  </a:cubicBezTo>
                  <a:lnTo>
                    <a:pt x="338" y="273"/>
                  </a:lnTo>
                  <a:close/>
                  <a:moveTo>
                    <a:pt x="701" y="2347"/>
                  </a:moveTo>
                  <a:cubicBezTo>
                    <a:pt x="701" y="2363"/>
                    <a:pt x="686" y="2376"/>
                    <a:pt x="668" y="2376"/>
                  </a:cubicBezTo>
                  <a:cubicBezTo>
                    <a:pt x="487" y="2376"/>
                    <a:pt x="487" y="2376"/>
                    <a:pt x="487" y="2376"/>
                  </a:cubicBezTo>
                  <a:cubicBezTo>
                    <a:pt x="469" y="2376"/>
                    <a:pt x="455" y="2363"/>
                    <a:pt x="455" y="2347"/>
                  </a:cubicBezTo>
                  <a:cubicBezTo>
                    <a:pt x="455" y="2186"/>
                    <a:pt x="455" y="2186"/>
                    <a:pt x="455" y="2186"/>
                  </a:cubicBezTo>
                  <a:cubicBezTo>
                    <a:pt x="455" y="2170"/>
                    <a:pt x="469" y="2157"/>
                    <a:pt x="487" y="2157"/>
                  </a:cubicBezTo>
                  <a:cubicBezTo>
                    <a:pt x="668" y="2157"/>
                    <a:pt x="668" y="2157"/>
                    <a:pt x="668" y="2157"/>
                  </a:cubicBezTo>
                  <a:cubicBezTo>
                    <a:pt x="686" y="2157"/>
                    <a:pt x="701" y="2170"/>
                    <a:pt x="701" y="2186"/>
                  </a:cubicBezTo>
                  <a:lnTo>
                    <a:pt x="701" y="2347"/>
                  </a:lnTo>
                  <a:close/>
                  <a:moveTo>
                    <a:pt x="701" y="273"/>
                  </a:moveTo>
                  <a:cubicBezTo>
                    <a:pt x="701" y="289"/>
                    <a:pt x="686" y="302"/>
                    <a:pt x="668" y="302"/>
                  </a:cubicBezTo>
                  <a:cubicBezTo>
                    <a:pt x="487" y="302"/>
                    <a:pt x="487" y="302"/>
                    <a:pt x="487" y="302"/>
                  </a:cubicBezTo>
                  <a:cubicBezTo>
                    <a:pt x="469" y="302"/>
                    <a:pt x="455" y="289"/>
                    <a:pt x="455" y="273"/>
                  </a:cubicBezTo>
                  <a:cubicBezTo>
                    <a:pt x="455" y="113"/>
                    <a:pt x="455" y="113"/>
                    <a:pt x="455" y="113"/>
                  </a:cubicBezTo>
                  <a:cubicBezTo>
                    <a:pt x="455" y="97"/>
                    <a:pt x="469" y="84"/>
                    <a:pt x="487" y="84"/>
                  </a:cubicBezTo>
                  <a:cubicBezTo>
                    <a:pt x="668" y="84"/>
                    <a:pt x="668" y="84"/>
                    <a:pt x="668" y="84"/>
                  </a:cubicBezTo>
                  <a:cubicBezTo>
                    <a:pt x="686" y="84"/>
                    <a:pt x="701" y="97"/>
                    <a:pt x="701" y="113"/>
                  </a:cubicBezTo>
                  <a:lnTo>
                    <a:pt x="701" y="273"/>
                  </a:lnTo>
                  <a:close/>
                  <a:moveTo>
                    <a:pt x="1064" y="2347"/>
                  </a:moveTo>
                  <a:cubicBezTo>
                    <a:pt x="1064" y="2363"/>
                    <a:pt x="1049" y="2376"/>
                    <a:pt x="1031" y="2376"/>
                  </a:cubicBezTo>
                  <a:cubicBezTo>
                    <a:pt x="850" y="2376"/>
                    <a:pt x="850" y="2376"/>
                    <a:pt x="850" y="2376"/>
                  </a:cubicBezTo>
                  <a:cubicBezTo>
                    <a:pt x="832" y="2376"/>
                    <a:pt x="818" y="2363"/>
                    <a:pt x="818" y="2347"/>
                  </a:cubicBezTo>
                  <a:cubicBezTo>
                    <a:pt x="818" y="2186"/>
                    <a:pt x="818" y="2186"/>
                    <a:pt x="818" y="2186"/>
                  </a:cubicBezTo>
                  <a:cubicBezTo>
                    <a:pt x="818" y="2170"/>
                    <a:pt x="832" y="2157"/>
                    <a:pt x="850" y="2157"/>
                  </a:cubicBezTo>
                  <a:cubicBezTo>
                    <a:pt x="1031" y="2157"/>
                    <a:pt x="1031" y="2157"/>
                    <a:pt x="1031" y="2157"/>
                  </a:cubicBezTo>
                  <a:cubicBezTo>
                    <a:pt x="1049" y="2157"/>
                    <a:pt x="1064" y="2170"/>
                    <a:pt x="1064" y="2186"/>
                  </a:cubicBezTo>
                  <a:lnTo>
                    <a:pt x="1064" y="2347"/>
                  </a:lnTo>
                  <a:close/>
                  <a:moveTo>
                    <a:pt x="1064" y="273"/>
                  </a:moveTo>
                  <a:cubicBezTo>
                    <a:pt x="1064" y="289"/>
                    <a:pt x="1049" y="302"/>
                    <a:pt x="1031" y="302"/>
                  </a:cubicBezTo>
                  <a:cubicBezTo>
                    <a:pt x="850" y="302"/>
                    <a:pt x="850" y="302"/>
                    <a:pt x="850" y="302"/>
                  </a:cubicBezTo>
                  <a:cubicBezTo>
                    <a:pt x="832" y="302"/>
                    <a:pt x="818" y="289"/>
                    <a:pt x="818" y="273"/>
                  </a:cubicBezTo>
                  <a:cubicBezTo>
                    <a:pt x="818" y="113"/>
                    <a:pt x="818" y="113"/>
                    <a:pt x="818" y="113"/>
                  </a:cubicBezTo>
                  <a:cubicBezTo>
                    <a:pt x="818" y="97"/>
                    <a:pt x="832" y="84"/>
                    <a:pt x="850" y="84"/>
                  </a:cubicBezTo>
                  <a:cubicBezTo>
                    <a:pt x="1031" y="84"/>
                    <a:pt x="1031" y="84"/>
                    <a:pt x="1031" y="84"/>
                  </a:cubicBezTo>
                  <a:cubicBezTo>
                    <a:pt x="1049" y="84"/>
                    <a:pt x="1064" y="97"/>
                    <a:pt x="1064" y="113"/>
                  </a:cubicBezTo>
                  <a:lnTo>
                    <a:pt x="1064" y="273"/>
                  </a:lnTo>
                  <a:close/>
                  <a:moveTo>
                    <a:pt x="1427" y="2347"/>
                  </a:moveTo>
                  <a:cubicBezTo>
                    <a:pt x="1427" y="2363"/>
                    <a:pt x="1412" y="2376"/>
                    <a:pt x="1394" y="2376"/>
                  </a:cubicBezTo>
                  <a:cubicBezTo>
                    <a:pt x="1213" y="2376"/>
                    <a:pt x="1213" y="2376"/>
                    <a:pt x="1213" y="2376"/>
                  </a:cubicBezTo>
                  <a:cubicBezTo>
                    <a:pt x="1195" y="2376"/>
                    <a:pt x="1181" y="2363"/>
                    <a:pt x="1181" y="2347"/>
                  </a:cubicBezTo>
                  <a:cubicBezTo>
                    <a:pt x="1181" y="2186"/>
                    <a:pt x="1181" y="2186"/>
                    <a:pt x="1181" y="2186"/>
                  </a:cubicBezTo>
                  <a:cubicBezTo>
                    <a:pt x="1181" y="2170"/>
                    <a:pt x="1195" y="2157"/>
                    <a:pt x="1213" y="2157"/>
                  </a:cubicBezTo>
                  <a:cubicBezTo>
                    <a:pt x="1394" y="2157"/>
                    <a:pt x="1394" y="2157"/>
                    <a:pt x="1394" y="2157"/>
                  </a:cubicBezTo>
                  <a:cubicBezTo>
                    <a:pt x="1412" y="2157"/>
                    <a:pt x="1427" y="2170"/>
                    <a:pt x="1427" y="2186"/>
                  </a:cubicBezTo>
                  <a:lnTo>
                    <a:pt x="1427" y="2347"/>
                  </a:lnTo>
                  <a:close/>
                  <a:moveTo>
                    <a:pt x="1427" y="273"/>
                  </a:moveTo>
                  <a:cubicBezTo>
                    <a:pt x="1427" y="289"/>
                    <a:pt x="1412" y="302"/>
                    <a:pt x="1394" y="302"/>
                  </a:cubicBezTo>
                  <a:cubicBezTo>
                    <a:pt x="1213" y="302"/>
                    <a:pt x="1213" y="302"/>
                    <a:pt x="1213" y="302"/>
                  </a:cubicBezTo>
                  <a:cubicBezTo>
                    <a:pt x="1195" y="302"/>
                    <a:pt x="1181" y="289"/>
                    <a:pt x="1181" y="273"/>
                  </a:cubicBezTo>
                  <a:cubicBezTo>
                    <a:pt x="1181" y="113"/>
                    <a:pt x="1181" y="113"/>
                    <a:pt x="1181" y="113"/>
                  </a:cubicBezTo>
                  <a:cubicBezTo>
                    <a:pt x="1181" y="97"/>
                    <a:pt x="1195" y="84"/>
                    <a:pt x="1213" y="84"/>
                  </a:cubicBezTo>
                  <a:cubicBezTo>
                    <a:pt x="1394" y="84"/>
                    <a:pt x="1394" y="84"/>
                    <a:pt x="1394" y="84"/>
                  </a:cubicBezTo>
                  <a:cubicBezTo>
                    <a:pt x="1412" y="84"/>
                    <a:pt x="1427" y="97"/>
                    <a:pt x="1427" y="113"/>
                  </a:cubicBezTo>
                  <a:lnTo>
                    <a:pt x="1427" y="273"/>
                  </a:lnTo>
                  <a:close/>
                  <a:moveTo>
                    <a:pt x="1790" y="2347"/>
                  </a:moveTo>
                  <a:cubicBezTo>
                    <a:pt x="1790" y="2363"/>
                    <a:pt x="1775" y="2376"/>
                    <a:pt x="1757" y="2376"/>
                  </a:cubicBezTo>
                  <a:cubicBezTo>
                    <a:pt x="1576" y="2376"/>
                    <a:pt x="1576" y="2376"/>
                    <a:pt x="1576" y="2376"/>
                  </a:cubicBezTo>
                  <a:cubicBezTo>
                    <a:pt x="1558" y="2376"/>
                    <a:pt x="1544" y="2363"/>
                    <a:pt x="1544" y="2347"/>
                  </a:cubicBezTo>
                  <a:cubicBezTo>
                    <a:pt x="1544" y="2186"/>
                    <a:pt x="1544" y="2186"/>
                    <a:pt x="1544" y="2186"/>
                  </a:cubicBezTo>
                  <a:cubicBezTo>
                    <a:pt x="1544" y="2170"/>
                    <a:pt x="1558" y="2157"/>
                    <a:pt x="1576" y="2157"/>
                  </a:cubicBezTo>
                  <a:cubicBezTo>
                    <a:pt x="1757" y="2157"/>
                    <a:pt x="1757" y="2157"/>
                    <a:pt x="1757" y="2157"/>
                  </a:cubicBezTo>
                  <a:cubicBezTo>
                    <a:pt x="1775" y="2157"/>
                    <a:pt x="1790" y="2170"/>
                    <a:pt x="1790" y="2186"/>
                  </a:cubicBezTo>
                  <a:lnTo>
                    <a:pt x="1790" y="2347"/>
                  </a:lnTo>
                  <a:close/>
                  <a:moveTo>
                    <a:pt x="1790" y="273"/>
                  </a:moveTo>
                  <a:cubicBezTo>
                    <a:pt x="1790" y="289"/>
                    <a:pt x="1775" y="302"/>
                    <a:pt x="1757" y="302"/>
                  </a:cubicBezTo>
                  <a:cubicBezTo>
                    <a:pt x="1576" y="302"/>
                    <a:pt x="1576" y="302"/>
                    <a:pt x="1576" y="302"/>
                  </a:cubicBezTo>
                  <a:cubicBezTo>
                    <a:pt x="1558" y="302"/>
                    <a:pt x="1544" y="289"/>
                    <a:pt x="1544" y="273"/>
                  </a:cubicBezTo>
                  <a:cubicBezTo>
                    <a:pt x="1544" y="113"/>
                    <a:pt x="1544" y="113"/>
                    <a:pt x="1544" y="113"/>
                  </a:cubicBezTo>
                  <a:cubicBezTo>
                    <a:pt x="1544" y="97"/>
                    <a:pt x="1558" y="84"/>
                    <a:pt x="1576" y="84"/>
                  </a:cubicBezTo>
                  <a:cubicBezTo>
                    <a:pt x="1757" y="84"/>
                    <a:pt x="1757" y="84"/>
                    <a:pt x="1757" y="84"/>
                  </a:cubicBezTo>
                  <a:cubicBezTo>
                    <a:pt x="1775" y="84"/>
                    <a:pt x="1790" y="97"/>
                    <a:pt x="1790" y="113"/>
                  </a:cubicBezTo>
                  <a:lnTo>
                    <a:pt x="1790" y="273"/>
                  </a:lnTo>
                  <a:close/>
                  <a:moveTo>
                    <a:pt x="2153" y="2347"/>
                  </a:moveTo>
                  <a:cubicBezTo>
                    <a:pt x="2153" y="2363"/>
                    <a:pt x="2138" y="2376"/>
                    <a:pt x="2120" y="2376"/>
                  </a:cubicBezTo>
                  <a:cubicBezTo>
                    <a:pt x="1939" y="2376"/>
                    <a:pt x="1939" y="2376"/>
                    <a:pt x="1939" y="2376"/>
                  </a:cubicBezTo>
                  <a:cubicBezTo>
                    <a:pt x="1921" y="2376"/>
                    <a:pt x="1907" y="2363"/>
                    <a:pt x="1907" y="2347"/>
                  </a:cubicBezTo>
                  <a:cubicBezTo>
                    <a:pt x="1907" y="2186"/>
                    <a:pt x="1907" y="2186"/>
                    <a:pt x="1907" y="2186"/>
                  </a:cubicBezTo>
                  <a:cubicBezTo>
                    <a:pt x="1907" y="2170"/>
                    <a:pt x="1921" y="2157"/>
                    <a:pt x="1939" y="2157"/>
                  </a:cubicBezTo>
                  <a:cubicBezTo>
                    <a:pt x="2120" y="2157"/>
                    <a:pt x="2120" y="2157"/>
                    <a:pt x="2120" y="2157"/>
                  </a:cubicBezTo>
                  <a:cubicBezTo>
                    <a:pt x="2138" y="2157"/>
                    <a:pt x="2153" y="2170"/>
                    <a:pt x="2153" y="2186"/>
                  </a:cubicBezTo>
                  <a:lnTo>
                    <a:pt x="2153" y="2347"/>
                  </a:lnTo>
                  <a:close/>
                  <a:moveTo>
                    <a:pt x="2153" y="273"/>
                  </a:moveTo>
                  <a:cubicBezTo>
                    <a:pt x="2153" y="289"/>
                    <a:pt x="2138" y="302"/>
                    <a:pt x="2120" y="302"/>
                  </a:cubicBezTo>
                  <a:cubicBezTo>
                    <a:pt x="1939" y="302"/>
                    <a:pt x="1939" y="302"/>
                    <a:pt x="1939" y="302"/>
                  </a:cubicBezTo>
                  <a:cubicBezTo>
                    <a:pt x="1921" y="302"/>
                    <a:pt x="1907" y="289"/>
                    <a:pt x="1907" y="273"/>
                  </a:cubicBezTo>
                  <a:cubicBezTo>
                    <a:pt x="1907" y="113"/>
                    <a:pt x="1907" y="113"/>
                    <a:pt x="1907" y="113"/>
                  </a:cubicBezTo>
                  <a:cubicBezTo>
                    <a:pt x="1907" y="97"/>
                    <a:pt x="1921" y="84"/>
                    <a:pt x="1939" y="84"/>
                  </a:cubicBezTo>
                  <a:cubicBezTo>
                    <a:pt x="2120" y="84"/>
                    <a:pt x="2120" y="84"/>
                    <a:pt x="2120" y="84"/>
                  </a:cubicBezTo>
                  <a:cubicBezTo>
                    <a:pt x="2138" y="84"/>
                    <a:pt x="2153" y="97"/>
                    <a:pt x="2153" y="113"/>
                  </a:cubicBezTo>
                  <a:lnTo>
                    <a:pt x="2153" y="273"/>
                  </a:lnTo>
                  <a:close/>
                  <a:moveTo>
                    <a:pt x="2516" y="2347"/>
                  </a:moveTo>
                  <a:cubicBezTo>
                    <a:pt x="2516" y="2363"/>
                    <a:pt x="2501" y="2376"/>
                    <a:pt x="2483" y="2376"/>
                  </a:cubicBezTo>
                  <a:cubicBezTo>
                    <a:pt x="2302" y="2376"/>
                    <a:pt x="2302" y="2376"/>
                    <a:pt x="2302" y="2376"/>
                  </a:cubicBezTo>
                  <a:cubicBezTo>
                    <a:pt x="2284" y="2376"/>
                    <a:pt x="2270" y="2363"/>
                    <a:pt x="2270" y="2347"/>
                  </a:cubicBezTo>
                  <a:cubicBezTo>
                    <a:pt x="2270" y="2186"/>
                    <a:pt x="2270" y="2186"/>
                    <a:pt x="2270" y="2186"/>
                  </a:cubicBezTo>
                  <a:cubicBezTo>
                    <a:pt x="2270" y="2170"/>
                    <a:pt x="2284" y="2157"/>
                    <a:pt x="2302" y="2157"/>
                  </a:cubicBezTo>
                  <a:cubicBezTo>
                    <a:pt x="2483" y="2157"/>
                    <a:pt x="2483" y="2157"/>
                    <a:pt x="2483" y="2157"/>
                  </a:cubicBezTo>
                  <a:cubicBezTo>
                    <a:pt x="2501" y="2157"/>
                    <a:pt x="2516" y="2170"/>
                    <a:pt x="2516" y="2186"/>
                  </a:cubicBezTo>
                  <a:lnTo>
                    <a:pt x="2516" y="2347"/>
                  </a:lnTo>
                  <a:close/>
                  <a:moveTo>
                    <a:pt x="2516" y="273"/>
                  </a:moveTo>
                  <a:cubicBezTo>
                    <a:pt x="2516" y="289"/>
                    <a:pt x="2501" y="302"/>
                    <a:pt x="2483" y="302"/>
                  </a:cubicBezTo>
                  <a:cubicBezTo>
                    <a:pt x="2302" y="302"/>
                    <a:pt x="2302" y="302"/>
                    <a:pt x="2302" y="302"/>
                  </a:cubicBezTo>
                  <a:cubicBezTo>
                    <a:pt x="2284" y="302"/>
                    <a:pt x="2270" y="289"/>
                    <a:pt x="2270" y="273"/>
                  </a:cubicBezTo>
                  <a:cubicBezTo>
                    <a:pt x="2270" y="113"/>
                    <a:pt x="2270" y="113"/>
                    <a:pt x="2270" y="113"/>
                  </a:cubicBezTo>
                  <a:cubicBezTo>
                    <a:pt x="2270" y="97"/>
                    <a:pt x="2284" y="84"/>
                    <a:pt x="2302" y="84"/>
                  </a:cubicBezTo>
                  <a:cubicBezTo>
                    <a:pt x="2483" y="84"/>
                    <a:pt x="2483" y="84"/>
                    <a:pt x="2483" y="84"/>
                  </a:cubicBezTo>
                  <a:cubicBezTo>
                    <a:pt x="2501" y="84"/>
                    <a:pt x="2516" y="97"/>
                    <a:pt x="2516" y="113"/>
                  </a:cubicBezTo>
                  <a:lnTo>
                    <a:pt x="2516" y="273"/>
                  </a:lnTo>
                  <a:close/>
                  <a:moveTo>
                    <a:pt x="2879" y="2347"/>
                  </a:moveTo>
                  <a:cubicBezTo>
                    <a:pt x="2879" y="2363"/>
                    <a:pt x="2864" y="2376"/>
                    <a:pt x="2846" y="2376"/>
                  </a:cubicBezTo>
                  <a:cubicBezTo>
                    <a:pt x="2666" y="2376"/>
                    <a:pt x="2666" y="2376"/>
                    <a:pt x="2666" y="2376"/>
                  </a:cubicBezTo>
                  <a:cubicBezTo>
                    <a:pt x="2648" y="2376"/>
                    <a:pt x="2633" y="2363"/>
                    <a:pt x="2633" y="2347"/>
                  </a:cubicBezTo>
                  <a:cubicBezTo>
                    <a:pt x="2633" y="2186"/>
                    <a:pt x="2633" y="2186"/>
                    <a:pt x="2633" y="2186"/>
                  </a:cubicBezTo>
                  <a:cubicBezTo>
                    <a:pt x="2633" y="2170"/>
                    <a:pt x="2648" y="2157"/>
                    <a:pt x="2666" y="2157"/>
                  </a:cubicBezTo>
                  <a:cubicBezTo>
                    <a:pt x="2846" y="2157"/>
                    <a:pt x="2846" y="2157"/>
                    <a:pt x="2846" y="2157"/>
                  </a:cubicBezTo>
                  <a:cubicBezTo>
                    <a:pt x="2864" y="2157"/>
                    <a:pt x="2879" y="2170"/>
                    <a:pt x="2879" y="2186"/>
                  </a:cubicBezTo>
                  <a:lnTo>
                    <a:pt x="2879" y="2347"/>
                  </a:lnTo>
                  <a:close/>
                  <a:moveTo>
                    <a:pt x="2879" y="273"/>
                  </a:moveTo>
                  <a:cubicBezTo>
                    <a:pt x="2879" y="289"/>
                    <a:pt x="2864" y="302"/>
                    <a:pt x="2846" y="302"/>
                  </a:cubicBezTo>
                  <a:cubicBezTo>
                    <a:pt x="2666" y="302"/>
                    <a:pt x="2666" y="302"/>
                    <a:pt x="2666" y="302"/>
                  </a:cubicBezTo>
                  <a:cubicBezTo>
                    <a:pt x="2648" y="302"/>
                    <a:pt x="2633" y="289"/>
                    <a:pt x="2633" y="273"/>
                  </a:cubicBezTo>
                  <a:cubicBezTo>
                    <a:pt x="2633" y="113"/>
                    <a:pt x="2633" y="113"/>
                    <a:pt x="2633" y="113"/>
                  </a:cubicBezTo>
                  <a:cubicBezTo>
                    <a:pt x="2633" y="97"/>
                    <a:pt x="2648" y="84"/>
                    <a:pt x="2666" y="84"/>
                  </a:cubicBezTo>
                  <a:cubicBezTo>
                    <a:pt x="2846" y="84"/>
                    <a:pt x="2846" y="84"/>
                    <a:pt x="2846" y="84"/>
                  </a:cubicBezTo>
                  <a:cubicBezTo>
                    <a:pt x="2864" y="84"/>
                    <a:pt x="2879" y="97"/>
                    <a:pt x="2879" y="113"/>
                  </a:cubicBezTo>
                  <a:lnTo>
                    <a:pt x="2879" y="273"/>
                  </a:lnTo>
                  <a:close/>
                  <a:moveTo>
                    <a:pt x="3242" y="2347"/>
                  </a:moveTo>
                  <a:cubicBezTo>
                    <a:pt x="3242" y="2363"/>
                    <a:pt x="3227" y="2376"/>
                    <a:pt x="3209" y="2376"/>
                  </a:cubicBezTo>
                  <a:cubicBezTo>
                    <a:pt x="3029" y="2376"/>
                    <a:pt x="3029" y="2376"/>
                    <a:pt x="3029" y="2376"/>
                  </a:cubicBezTo>
                  <a:cubicBezTo>
                    <a:pt x="3011" y="2376"/>
                    <a:pt x="2996" y="2363"/>
                    <a:pt x="2996" y="2347"/>
                  </a:cubicBezTo>
                  <a:cubicBezTo>
                    <a:pt x="2996" y="2186"/>
                    <a:pt x="2996" y="2186"/>
                    <a:pt x="2996" y="2186"/>
                  </a:cubicBezTo>
                  <a:cubicBezTo>
                    <a:pt x="2996" y="2170"/>
                    <a:pt x="3011" y="2157"/>
                    <a:pt x="3029" y="2157"/>
                  </a:cubicBezTo>
                  <a:cubicBezTo>
                    <a:pt x="3209" y="2157"/>
                    <a:pt x="3209" y="2157"/>
                    <a:pt x="3209" y="2157"/>
                  </a:cubicBezTo>
                  <a:cubicBezTo>
                    <a:pt x="3227" y="2157"/>
                    <a:pt x="3242" y="2170"/>
                    <a:pt x="3242" y="2186"/>
                  </a:cubicBezTo>
                  <a:lnTo>
                    <a:pt x="3242" y="2347"/>
                  </a:lnTo>
                  <a:close/>
                  <a:moveTo>
                    <a:pt x="3242" y="273"/>
                  </a:moveTo>
                  <a:cubicBezTo>
                    <a:pt x="3242" y="289"/>
                    <a:pt x="3227" y="302"/>
                    <a:pt x="3209" y="302"/>
                  </a:cubicBezTo>
                  <a:cubicBezTo>
                    <a:pt x="3029" y="302"/>
                    <a:pt x="3029" y="302"/>
                    <a:pt x="3029" y="302"/>
                  </a:cubicBezTo>
                  <a:cubicBezTo>
                    <a:pt x="3011" y="302"/>
                    <a:pt x="2996" y="289"/>
                    <a:pt x="2996" y="273"/>
                  </a:cubicBezTo>
                  <a:cubicBezTo>
                    <a:pt x="2996" y="113"/>
                    <a:pt x="2996" y="113"/>
                    <a:pt x="2996" y="113"/>
                  </a:cubicBezTo>
                  <a:cubicBezTo>
                    <a:pt x="2996" y="97"/>
                    <a:pt x="3011" y="84"/>
                    <a:pt x="3029" y="84"/>
                  </a:cubicBezTo>
                  <a:cubicBezTo>
                    <a:pt x="3209" y="84"/>
                    <a:pt x="3209" y="84"/>
                    <a:pt x="3209" y="84"/>
                  </a:cubicBezTo>
                  <a:cubicBezTo>
                    <a:pt x="3227" y="84"/>
                    <a:pt x="3242" y="97"/>
                    <a:pt x="3242" y="113"/>
                  </a:cubicBezTo>
                  <a:lnTo>
                    <a:pt x="3242" y="273"/>
                  </a:lnTo>
                  <a:close/>
                  <a:moveTo>
                    <a:pt x="3605" y="2347"/>
                  </a:moveTo>
                  <a:cubicBezTo>
                    <a:pt x="3605" y="2363"/>
                    <a:pt x="3590" y="2376"/>
                    <a:pt x="3572" y="2376"/>
                  </a:cubicBezTo>
                  <a:cubicBezTo>
                    <a:pt x="3392" y="2376"/>
                    <a:pt x="3392" y="2376"/>
                    <a:pt x="3392" y="2376"/>
                  </a:cubicBezTo>
                  <a:cubicBezTo>
                    <a:pt x="3374" y="2376"/>
                    <a:pt x="3359" y="2363"/>
                    <a:pt x="3359" y="2347"/>
                  </a:cubicBezTo>
                  <a:cubicBezTo>
                    <a:pt x="3359" y="2186"/>
                    <a:pt x="3359" y="2186"/>
                    <a:pt x="3359" y="2186"/>
                  </a:cubicBezTo>
                  <a:cubicBezTo>
                    <a:pt x="3359" y="2170"/>
                    <a:pt x="3374" y="2157"/>
                    <a:pt x="3392" y="2157"/>
                  </a:cubicBezTo>
                  <a:cubicBezTo>
                    <a:pt x="3572" y="2157"/>
                    <a:pt x="3572" y="2157"/>
                    <a:pt x="3572" y="2157"/>
                  </a:cubicBezTo>
                  <a:cubicBezTo>
                    <a:pt x="3590" y="2157"/>
                    <a:pt x="3605" y="2170"/>
                    <a:pt x="3605" y="2186"/>
                  </a:cubicBezTo>
                  <a:lnTo>
                    <a:pt x="3605" y="2347"/>
                  </a:lnTo>
                  <a:close/>
                  <a:moveTo>
                    <a:pt x="3605" y="273"/>
                  </a:moveTo>
                  <a:cubicBezTo>
                    <a:pt x="3605" y="289"/>
                    <a:pt x="3590" y="302"/>
                    <a:pt x="3572" y="302"/>
                  </a:cubicBezTo>
                  <a:cubicBezTo>
                    <a:pt x="3392" y="302"/>
                    <a:pt x="3392" y="302"/>
                    <a:pt x="3392" y="302"/>
                  </a:cubicBezTo>
                  <a:cubicBezTo>
                    <a:pt x="3374" y="302"/>
                    <a:pt x="3359" y="289"/>
                    <a:pt x="3359" y="273"/>
                  </a:cubicBezTo>
                  <a:cubicBezTo>
                    <a:pt x="3359" y="113"/>
                    <a:pt x="3359" y="113"/>
                    <a:pt x="3359" y="113"/>
                  </a:cubicBezTo>
                  <a:cubicBezTo>
                    <a:pt x="3359" y="97"/>
                    <a:pt x="3374" y="84"/>
                    <a:pt x="3392" y="84"/>
                  </a:cubicBezTo>
                  <a:cubicBezTo>
                    <a:pt x="3572" y="84"/>
                    <a:pt x="3572" y="84"/>
                    <a:pt x="3572" y="84"/>
                  </a:cubicBezTo>
                  <a:cubicBezTo>
                    <a:pt x="3590" y="84"/>
                    <a:pt x="3605" y="97"/>
                    <a:pt x="3605" y="113"/>
                  </a:cubicBezTo>
                  <a:lnTo>
                    <a:pt x="3605" y="273"/>
                  </a:lnTo>
                  <a:close/>
                  <a:moveTo>
                    <a:pt x="3968" y="2347"/>
                  </a:moveTo>
                  <a:cubicBezTo>
                    <a:pt x="3968" y="2363"/>
                    <a:pt x="3953" y="2376"/>
                    <a:pt x="3935" y="2376"/>
                  </a:cubicBezTo>
                  <a:cubicBezTo>
                    <a:pt x="3755" y="2376"/>
                    <a:pt x="3755" y="2376"/>
                    <a:pt x="3755" y="2376"/>
                  </a:cubicBezTo>
                  <a:cubicBezTo>
                    <a:pt x="3737" y="2376"/>
                    <a:pt x="3722" y="2363"/>
                    <a:pt x="3722" y="2347"/>
                  </a:cubicBezTo>
                  <a:cubicBezTo>
                    <a:pt x="3722" y="2186"/>
                    <a:pt x="3722" y="2186"/>
                    <a:pt x="3722" y="2186"/>
                  </a:cubicBezTo>
                  <a:cubicBezTo>
                    <a:pt x="3722" y="2170"/>
                    <a:pt x="3737" y="2157"/>
                    <a:pt x="3755" y="2157"/>
                  </a:cubicBezTo>
                  <a:cubicBezTo>
                    <a:pt x="3935" y="2157"/>
                    <a:pt x="3935" y="2157"/>
                    <a:pt x="3935" y="2157"/>
                  </a:cubicBezTo>
                  <a:cubicBezTo>
                    <a:pt x="3953" y="2157"/>
                    <a:pt x="3968" y="2170"/>
                    <a:pt x="3968" y="2186"/>
                  </a:cubicBezTo>
                  <a:lnTo>
                    <a:pt x="3968" y="2347"/>
                  </a:lnTo>
                  <a:close/>
                  <a:moveTo>
                    <a:pt x="3968" y="273"/>
                  </a:moveTo>
                  <a:cubicBezTo>
                    <a:pt x="3968" y="289"/>
                    <a:pt x="3953" y="302"/>
                    <a:pt x="3935" y="302"/>
                  </a:cubicBezTo>
                  <a:cubicBezTo>
                    <a:pt x="3755" y="302"/>
                    <a:pt x="3755" y="302"/>
                    <a:pt x="3755" y="302"/>
                  </a:cubicBezTo>
                  <a:cubicBezTo>
                    <a:pt x="3737" y="302"/>
                    <a:pt x="3722" y="289"/>
                    <a:pt x="3722" y="273"/>
                  </a:cubicBezTo>
                  <a:cubicBezTo>
                    <a:pt x="3722" y="113"/>
                    <a:pt x="3722" y="113"/>
                    <a:pt x="3722" y="113"/>
                  </a:cubicBezTo>
                  <a:cubicBezTo>
                    <a:pt x="3722" y="97"/>
                    <a:pt x="3737" y="84"/>
                    <a:pt x="3755" y="84"/>
                  </a:cubicBezTo>
                  <a:cubicBezTo>
                    <a:pt x="3935" y="84"/>
                    <a:pt x="3935" y="84"/>
                    <a:pt x="3935" y="84"/>
                  </a:cubicBezTo>
                  <a:cubicBezTo>
                    <a:pt x="3953" y="84"/>
                    <a:pt x="3968" y="97"/>
                    <a:pt x="3968" y="113"/>
                  </a:cubicBezTo>
                  <a:lnTo>
                    <a:pt x="3968" y="273"/>
                  </a:lnTo>
                  <a:close/>
                  <a:moveTo>
                    <a:pt x="4331" y="2347"/>
                  </a:moveTo>
                  <a:cubicBezTo>
                    <a:pt x="4331" y="2363"/>
                    <a:pt x="4316" y="2376"/>
                    <a:pt x="4298" y="2376"/>
                  </a:cubicBezTo>
                  <a:cubicBezTo>
                    <a:pt x="4118" y="2376"/>
                    <a:pt x="4118" y="2376"/>
                    <a:pt x="4118" y="2376"/>
                  </a:cubicBezTo>
                  <a:cubicBezTo>
                    <a:pt x="4100" y="2376"/>
                    <a:pt x="4085" y="2363"/>
                    <a:pt x="4085" y="2347"/>
                  </a:cubicBezTo>
                  <a:cubicBezTo>
                    <a:pt x="4085" y="2186"/>
                    <a:pt x="4085" y="2186"/>
                    <a:pt x="4085" y="2186"/>
                  </a:cubicBezTo>
                  <a:cubicBezTo>
                    <a:pt x="4085" y="2170"/>
                    <a:pt x="4100" y="2157"/>
                    <a:pt x="4118" y="2157"/>
                  </a:cubicBezTo>
                  <a:cubicBezTo>
                    <a:pt x="4298" y="2157"/>
                    <a:pt x="4298" y="2157"/>
                    <a:pt x="4298" y="2157"/>
                  </a:cubicBezTo>
                  <a:cubicBezTo>
                    <a:pt x="4316" y="2157"/>
                    <a:pt x="4331" y="2170"/>
                    <a:pt x="4331" y="2186"/>
                  </a:cubicBezTo>
                  <a:lnTo>
                    <a:pt x="4331" y="2347"/>
                  </a:lnTo>
                  <a:close/>
                  <a:moveTo>
                    <a:pt x="4331" y="273"/>
                  </a:moveTo>
                  <a:cubicBezTo>
                    <a:pt x="4331" y="289"/>
                    <a:pt x="4316" y="302"/>
                    <a:pt x="4298" y="302"/>
                  </a:cubicBezTo>
                  <a:cubicBezTo>
                    <a:pt x="4118" y="302"/>
                    <a:pt x="4118" y="302"/>
                    <a:pt x="4118" y="302"/>
                  </a:cubicBezTo>
                  <a:cubicBezTo>
                    <a:pt x="4100" y="302"/>
                    <a:pt x="4085" y="289"/>
                    <a:pt x="4085" y="273"/>
                  </a:cubicBezTo>
                  <a:cubicBezTo>
                    <a:pt x="4085" y="113"/>
                    <a:pt x="4085" y="113"/>
                    <a:pt x="4085" y="113"/>
                  </a:cubicBezTo>
                  <a:cubicBezTo>
                    <a:pt x="4085" y="97"/>
                    <a:pt x="4100" y="84"/>
                    <a:pt x="4118" y="84"/>
                  </a:cubicBezTo>
                  <a:cubicBezTo>
                    <a:pt x="4298" y="84"/>
                    <a:pt x="4298" y="84"/>
                    <a:pt x="4298" y="84"/>
                  </a:cubicBezTo>
                  <a:cubicBezTo>
                    <a:pt x="4316" y="84"/>
                    <a:pt x="4331" y="97"/>
                    <a:pt x="4331" y="113"/>
                  </a:cubicBezTo>
                  <a:lnTo>
                    <a:pt x="4331" y="273"/>
                  </a:lnTo>
                  <a:close/>
                  <a:moveTo>
                    <a:pt x="4694" y="2347"/>
                  </a:moveTo>
                  <a:cubicBezTo>
                    <a:pt x="4694" y="2363"/>
                    <a:pt x="4679" y="2376"/>
                    <a:pt x="4661" y="2376"/>
                  </a:cubicBezTo>
                  <a:cubicBezTo>
                    <a:pt x="4481" y="2376"/>
                    <a:pt x="4481" y="2376"/>
                    <a:pt x="4481" y="2376"/>
                  </a:cubicBezTo>
                  <a:cubicBezTo>
                    <a:pt x="4463" y="2376"/>
                    <a:pt x="4448" y="2363"/>
                    <a:pt x="4448" y="2347"/>
                  </a:cubicBezTo>
                  <a:cubicBezTo>
                    <a:pt x="4448" y="2186"/>
                    <a:pt x="4448" y="2186"/>
                    <a:pt x="4448" y="2186"/>
                  </a:cubicBezTo>
                  <a:cubicBezTo>
                    <a:pt x="4448" y="2170"/>
                    <a:pt x="4463" y="2157"/>
                    <a:pt x="4481" y="2157"/>
                  </a:cubicBezTo>
                  <a:cubicBezTo>
                    <a:pt x="4661" y="2157"/>
                    <a:pt x="4661" y="2157"/>
                    <a:pt x="4661" y="2157"/>
                  </a:cubicBezTo>
                  <a:cubicBezTo>
                    <a:pt x="4679" y="2157"/>
                    <a:pt x="4694" y="2170"/>
                    <a:pt x="4694" y="2186"/>
                  </a:cubicBezTo>
                  <a:lnTo>
                    <a:pt x="4694" y="2347"/>
                  </a:lnTo>
                  <a:close/>
                  <a:moveTo>
                    <a:pt x="4694" y="273"/>
                  </a:moveTo>
                  <a:cubicBezTo>
                    <a:pt x="4694" y="289"/>
                    <a:pt x="4679" y="302"/>
                    <a:pt x="4661" y="302"/>
                  </a:cubicBezTo>
                  <a:cubicBezTo>
                    <a:pt x="4481" y="302"/>
                    <a:pt x="4481" y="302"/>
                    <a:pt x="4481" y="302"/>
                  </a:cubicBezTo>
                  <a:cubicBezTo>
                    <a:pt x="4463" y="302"/>
                    <a:pt x="4448" y="289"/>
                    <a:pt x="4448" y="273"/>
                  </a:cubicBezTo>
                  <a:cubicBezTo>
                    <a:pt x="4448" y="113"/>
                    <a:pt x="4448" y="113"/>
                    <a:pt x="4448" y="113"/>
                  </a:cubicBezTo>
                  <a:cubicBezTo>
                    <a:pt x="4448" y="97"/>
                    <a:pt x="4463" y="84"/>
                    <a:pt x="4481" y="84"/>
                  </a:cubicBezTo>
                  <a:cubicBezTo>
                    <a:pt x="4661" y="84"/>
                    <a:pt x="4661" y="84"/>
                    <a:pt x="4661" y="84"/>
                  </a:cubicBezTo>
                  <a:cubicBezTo>
                    <a:pt x="4679" y="84"/>
                    <a:pt x="4694" y="97"/>
                    <a:pt x="4694" y="113"/>
                  </a:cubicBezTo>
                  <a:lnTo>
                    <a:pt x="4694" y="273"/>
                  </a:lnTo>
                  <a:close/>
                  <a:moveTo>
                    <a:pt x="5057" y="2347"/>
                  </a:moveTo>
                  <a:cubicBezTo>
                    <a:pt x="5057" y="2363"/>
                    <a:pt x="5042" y="2376"/>
                    <a:pt x="5024" y="2376"/>
                  </a:cubicBezTo>
                  <a:cubicBezTo>
                    <a:pt x="4844" y="2376"/>
                    <a:pt x="4844" y="2376"/>
                    <a:pt x="4844" y="2376"/>
                  </a:cubicBezTo>
                  <a:cubicBezTo>
                    <a:pt x="4826" y="2376"/>
                    <a:pt x="4811" y="2363"/>
                    <a:pt x="4811" y="2347"/>
                  </a:cubicBezTo>
                  <a:cubicBezTo>
                    <a:pt x="4811" y="2186"/>
                    <a:pt x="4811" y="2186"/>
                    <a:pt x="4811" y="2186"/>
                  </a:cubicBezTo>
                  <a:cubicBezTo>
                    <a:pt x="4811" y="2170"/>
                    <a:pt x="4826" y="2157"/>
                    <a:pt x="4844" y="2157"/>
                  </a:cubicBezTo>
                  <a:cubicBezTo>
                    <a:pt x="5024" y="2157"/>
                    <a:pt x="5024" y="2157"/>
                    <a:pt x="5024" y="2157"/>
                  </a:cubicBezTo>
                  <a:cubicBezTo>
                    <a:pt x="5042" y="2157"/>
                    <a:pt x="5057" y="2170"/>
                    <a:pt x="5057" y="2186"/>
                  </a:cubicBezTo>
                  <a:lnTo>
                    <a:pt x="5057" y="2347"/>
                  </a:lnTo>
                  <a:close/>
                  <a:moveTo>
                    <a:pt x="5057" y="273"/>
                  </a:moveTo>
                  <a:cubicBezTo>
                    <a:pt x="5057" y="289"/>
                    <a:pt x="5042" y="302"/>
                    <a:pt x="5024" y="302"/>
                  </a:cubicBezTo>
                  <a:cubicBezTo>
                    <a:pt x="4844" y="302"/>
                    <a:pt x="4844" y="302"/>
                    <a:pt x="4844" y="302"/>
                  </a:cubicBezTo>
                  <a:cubicBezTo>
                    <a:pt x="4826" y="302"/>
                    <a:pt x="4811" y="289"/>
                    <a:pt x="4811" y="273"/>
                  </a:cubicBezTo>
                  <a:cubicBezTo>
                    <a:pt x="4811" y="113"/>
                    <a:pt x="4811" y="113"/>
                    <a:pt x="4811" y="113"/>
                  </a:cubicBezTo>
                  <a:cubicBezTo>
                    <a:pt x="4811" y="97"/>
                    <a:pt x="4826" y="84"/>
                    <a:pt x="4844" y="84"/>
                  </a:cubicBezTo>
                  <a:cubicBezTo>
                    <a:pt x="5024" y="84"/>
                    <a:pt x="5024" y="84"/>
                    <a:pt x="5024" y="84"/>
                  </a:cubicBezTo>
                  <a:cubicBezTo>
                    <a:pt x="5042" y="84"/>
                    <a:pt x="5057" y="97"/>
                    <a:pt x="5057" y="113"/>
                  </a:cubicBezTo>
                  <a:lnTo>
                    <a:pt x="5057" y="273"/>
                  </a:lnTo>
                  <a:close/>
                  <a:moveTo>
                    <a:pt x="5420" y="2347"/>
                  </a:moveTo>
                  <a:cubicBezTo>
                    <a:pt x="5420" y="2363"/>
                    <a:pt x="5405" y="2376"/>
                    <a:pt x="5387" y="2376"/>
                  </a:cubicBezTo>
                  <a:cubicBezTo>
                    <a:pt x="5207" y="2376"/>
                    <a:pt x="5207" y="2376"/>
                    <a:pt x="5207" y="2376"/>
                  </a:cubicBezTo>
                  <a:cubicBezTo>
                    <a:pt x="5189" y="2376"/>
                    <a:pt x="5174" y="2363"/>
                    <a:pt x="5174" y="2347"/>
                  </a:cubicBezTo>
                  <a:cubicBezTo>
                    <a:pt x="5174" y="2186"/>
                    <a:pt x="5174" y="2186"/>
                    <a:pt x="5174" y="2186"/>
                  </a:cubicBezTo>
                  <a:cubicBezTo>
                    <a:pt x="5174" y="2170"/>
                    <a:pt x="5189" y="2157"/>
                    <a:pt x="5207" y="2157"/>
                  </a:cubicBezTo>
                  <a:cubicBezTo>
                    <a:pt x="5387" y="2157"/>
                    <a:pt x="5387" y="2157"/>
                    <a:pt x="5387" y="2157"/>
                  </a:cubicBezTo>
                  <a:cubicBezTo>
                    <a:pt x="5405" y="2157"/>
                    <a:pt x="5420" y="2170"/>
                    <a:pt x="5420" y="2186"/>
                  </a:cubicBezTo>
                  <a:lnTo>
                    <a:pt x="5420" y="2347"/>
                  </a:lnTo>
                  <a:close/>
                  <a:moveTo>
                    <a:pt x="5420" y="273"/>
                  </a:moveTo>
                  <a:cubicBezTo>
                    <a:pt x="5420" y="289"/>
                    <a:pt x="5405" y="302"/>
                    <a:pt x="5387" y="302"/>
                  </a:cubicBezTo>
                  <a:cubicBezTo>
                    <a:pt x="5207" y="302"/>
                    <a:pt x="5207" y="302"/>
                    <a:pt x="5207" y="302"/>
                  </a:cubicBezTo>
                  <a:cubicBezTo>
                    <a:pt x="5189" y="302"/>
                    <a:pt x="5174" y="289"/>
                    <a:pt x="5174" y="273"/>
                  </a:cubicBezTo>
                  <a:cubicBezTo>
                    <a:pt x="5174" y="113"/>
                    <a:pt x="5174" y="113"/>
                    <a:pt x="5174" y="113"/>
                  </a:cubicBezTo>
                  <a:cubicBezTo>
                    <a:pt x="5174" y="97"/>
                    <a:pt x="5189" y="84"/>
                    <a:pt x="5207" y="84"/>
                  </a:cubicBezTo>
                  <a:cubicBezTo>
                    <a:pt x="5387" y="84"/>
                    <a:pt x="5387" y="84"/>
                    <a:pt x="5387" y="84"/>
                  </a:cubicBezTo>
                  <a:cubicBezTo>
                    <a:pt x="5405" y="84"/>
                    <a:pt x="5420" y="97"/>
                    <a:pt x="5420" y="113"/>
                  </a:cubicBezTo>
                  <a:lnTo>
                    <a:pt x="5420" y="273"/>
                  </a:lnTo>
                  <a:close/>
                  <a:moveTo>
                    <a:pt x="5783" y="2347"/>
                  </a:moveTo>
                  <a:cubicBezTo>
                    <a:pt x="5783" y="2363"/>
                    <a:pt x="5768" y="2376"/>
                    <a:pt x="5750" y="2376"/>
                  </a:cubicBezTo>
                  <a:cubicBezTo>
                    <a:pt x="5570" y="2376"/>
                    <a:pt x="5570" y="2376"/>
                    <a:pt x="5570" y="2376"/>
                  </a:cubicBezTo>
                  <a:cubicBezTo>
                    <a:pt x="5552" y="2376"/>
                    <a:pt x="5537" y="2363"/>
                    <a:pt x="5537" y="2347"/>
                  </a:cubicBezTo>
                  <a:cubicBezTo>
                    <a:pt x="5537" y="2186"/>
                    <a:pt x="5537" y="2186"/>
                    <a:pt x="5537" y="2186"/>
                  </a:cubicBezTo>
                  <a:cubicBezTo>
                    <a:pt x="5537" y="2170"/>
                    <a:pt x="5552" y="2157"/>
                    <a:pt x="5570" y="2157"/>
                  </a:cubicBezTo>
                  <a:cubicBezTo>
                    <a:pt x="5750" y="2157"/>
                    <a:pt x="5750" y="2157"/>
                    <a:pt x="5750" y="2157"/>
                  </a:cubicBezTo>
                  <a:cubicBezTo>
                    <a:pt x="5768" y="2157"/>
                    <a:pt x="5783" y="2170"/>
                    <a:pt x="5783" y="2186"/>
                  </a:cubicBezTo>
                  <a:lnTo>
                    <a:pt x="5783" y="2347"/>
                  </a:lnTo>
                  <a:close/>
                  <a:moveTo>
                    <a:pt x="5783" y="273"/>
                  </a:moveTo>
                  <a:cubicBezTo>
                    <a:pt x="5783" y="289"/>
                    <a:pt x="5768" y="302"/>
                    <a:pt x="5750" y="302"/>
                  </a:cubicBezTo>
                  <a:cubicBezTo>
                    <a:pt x="5570" y="302"/>
                    <a:pt x="5570" y="302"/>
                    <a:pt x="5570" y="302"/>
                  </a:cubicBezTo>
                  <a:cubicBezTo>
                    <a:pt x="5552" y="302"/>
                    <a:pt x="5537" y="289"/>
                    <a:pt x="5537" y="273"/>
                  </a:cubicBezTo>
                  <a:cubicBezTo>
                    <a:pt x="5537" y="113"/>
                    <a:pt x="5537" y="113"/>
                    <a:pt x="5537" y="113"/>
                  </a:cubicBezTo>
                  <a:cubicBezTo>
                    <a:pt x="5537" y="97"/>
                    <a:pt x="5552" y="84"/>
                    <a:pt x="5570" y="84"/>
                  </a:cubicBezTo>
                  <a:cubicBezTo>
                    <a:pt x="5750" y="84"/>
                    <a:pt x="5750" y="84"/>
                    <a:pt x="5750" y="84"/>
                  </a:cubicBezTo>
                  <a:cubicBezTo>
                    <a:pt x="5768" y="84"/>
                    <a:pt x="5783" y="97"/>
                    <a:pt x="5783" y="113"/>
                  </a:cubicBezTo>
                  <a:lnTo>
                    <a:pt x="5783" y="273"/>
                  </a:lnTo>
                  <a:close/>
                  <a:moveTo>
                    <a:pt x="6146" y="2347"/>
                  </a:moveTo>
                  <a:cubicBezTo>
                    <a:pt x="6146" y="2363"/>
                    <a:pt x="6131" y="2376"/>
                    <a:pt x="6113" y="2376"/>
                  </a:cubicBezTo>
                  <a:cubicBezTo>
                    <a:pt x="5933" y="2376"/>
                    <a:pt x="5933" y="2376"/>
                    <a:pt x="5933" y="2376"/>
                  </a:cubicBezTo>
                  <a:cubicBezTo>
                    <a:pt x="5915" y="2376"/>
                    <a:pt x="5900" y="2363"/>
                    <a:pt x="5900" y="2347"/>
                  </a:cubicBezTo>
                  <a:cubicBezTo>
                    <a:pt x="5900" y="2186"/>
                    <a:pt x="5900" y="2186"/>
                    <a:pt x="5900" y="2186"/>
                  </a:cubicBezTo>
                  <a:cubicBezTo>
                    <a:pt x="5900" y="2170"/>
                    <a:pt x="5915" y="2157"/>
                    <a:pt x="5933" y="2157"/>
                  </a:cubicBezTo>
                  <a:cubicBezTo>
                    <a:pt x="6113" y="2157"/>
                    <a:pt x="6113" y="2157"/>
                    <a:pt x="6113" y="2157"/>
                  </a:cubicBezTo>
                  <a:cubicBezTo>
                    <a:pt x="6131" y="2157"/>
                    <a:pt x="6146" y="2170"/>
                    <a:pt x="6146" y="2186"/>
                  </a:cubicBezTo>
                  <a:lnTo>
                    <a:pt x="6146" y="2347"/>
                  </a:lnTo>
                  <a:close/>
                  <a:moveTo>
                    <a:pt x="6146" y="273"/>
                  </a:moveTo>
                  <a:cubicBezTo>
                    <a:pt x="6146" y="289"/>
                    <a:pt x="6131" y="302"/>
                    <a:pt x="6113" y="302"/>
                  </a:cubicBezTo>
                  <a:cubicBezTo>
                    <a:pt x="5933" y="302"/>
                    <a:pt x="5933" y="302"/>
                    <a:pt x="5933" y="302"/>
                  </a:cubicBezTo>
                  <a:cubicBezTo>
                    <a:pt x="5915" y="302"/>
                    <a:pt x="5900" y="289"/>
                    <a:pt x="5900" y="273"/>
                  </a:cubicBezTo>
                  <a:cubicBezTo>
                    <a:pt x="5900" y="113"/>
                    <a:pt x="5900" y="113"/>
                    <a:pt x="5900" y="113"/>
                  </a:cubicBezTo>
                  <a:cubicBezTo>
                    <a:pt x="5900" y="97"/>
                    <a:pt x="5915" y="84"/>
                    <a:pt x="5933" y="84"/>
                  </a:cubicBezTo>
                  <a:cubicBezTo>
                    <a:pt x="6113" y="84"/>
                    <a:pt x="6113" y="84"/>
                    <a:pt x="6113" y="84"/>
                  </a:cubicBezTo>
                  <a:cubicBezTo>
                    <a:pt x="6131" y="84"/>
                    <a:pt x="6146" y="97"/>
                    <a:pt x="6146" y="113"/>
                  </a:cubicBezTo>
                  <a:lnTo>
                    <a:pt x="6146" y="273"/>
                  </a:lnTo>
                  <a:close/>
                  <a:moveTo>
                    <a:pt x="6505" y="2347"/>
                  </a:moveTo>
                  <a:cubicBezTo>
                    <a:pt x="6505" y="2363"/>
                    <a:pt x="6491" y="2376"/>
                    <a:pt x="6473" y="2376"/>
                  </a:cubicBezTo>
                  <a:cubicBezTo>
                    <a:pt x="6292" y="2376"/>
                    <a:pt x="6292" y="2376"/>
                    <a:pt x="6292" y="2376"/>
                  </a:cubicBezTo>
                  <a:cubicBezTo>
                    <a:pt x="6274" y="2376"/>
                    <a:pt x="6260" y="2363"/>
                    <a:pt x="6260" y="2347"/>
                  </a:cubicBezTo>
                  <a:cubicBezTo>
                    <a:pt x="6260" y="2186"/>
                    <a:pt x="6260" y="2186"/>
                    <a:pt x="6260" y="2186"/>
                  </a:cubicBezTo>
                  <a:cubicBezTo>
                    <a:pt x="6260" y="2170"/>
                    <a:pt x="6274" y="2157"/>
                    <a:pt x="6292" y="2157"/>
                  </a:cubicBezTo>
                  <a:cubicBezTo>
                    <a:pt x="6473" y="2157"/>
                    <a:pt x="6473" y="2157"/>
                    <a:pt x="6473" y="2157"/>
                  </a:cubicBezTo>
                  <a:cubicBezTo>
                    <a:pt x="6491" y="2157"/>
                    <a:pt x="6505" y="2170"/>
                    <a:pt x="6505" y="2186"/>
                  </a:cubicBezTo>
                  <a:lnTo>
                    <a:pt x="6505" y="2347"/>
                  </a:lnTo>
                  <a:close/>
                  <a:moveTo>
                    <a:pt x="6505" y="273"/>
                  </a:moveTo>
                  <a:cubicBezTo>
                    <a:pt x="6505" y="289"/>
                    <a:pt x="6491" y="302"/>
                    <a:pt x="6473" y="302"/>
                  </a:cubicBezTo>
                  <a:cubicBezTo>
                    <a:pt x="6292" y="302"/>
                    <a:pt x="6292" y="302"/>
                    <a:pt x="6292" y="302"/>
                  </a:cubicBezTo>
                  <a:cubicBezTo>
                    <a:pt x="6274" y="302"/>
                    <a:pt x="6260" y="289"/>
                    <a:pt x="6260" y="273"/>
                  </a:cubicBezTo>
                  <a:cubicBezTo>
                    <a:pt x="6260" y="113"/>
                    <a:pt x="6260" y="113"/>
                    <a:pt x="6260" y="113"/>
                  </a:cubicBezTo>
                  <a:cubicBezTo>
                    <a:pt x="6260" y="97"/>
                    <a:pt x="6274" y="84"/>
                    <a:pt x="6292" y="84"/>
                  </a:cubicBezTo>
                  <a:cubicBezTo>
                    <a:pt x="6473" y="84"/>
                    <a:pt x="6473" y="84"/>
                    <a:pt x="6473" y="84"/>
                  </a:cubicBezTo>
                  <a:cubicBezTo>
                    <a:pt x="6491" y="84"/>
                    <a:pt x="6505" y="97"/>
                    <a:pt x="6505" y="113"/>
                  </a:cubicBezTo>
                  <a:lnTo>
                    <a:pt x="6505" y="273"/>
                  </a:lnTo>
                  <a:close/>
                  <a:moveTo>
                    <a:pt x="6868" y="2347"/>
                  </a:moveTo>
                  <a:cubicBezTo>
                    <a:pt x="6868" y="2363"/>
                    <a:pt x="6854" y="2376"/>
                    <a:pt x="6836" y="2376"/>
                  </a:cubicBezTo>
                  <a:cubicBezTo>
                    <a:pt x="6655" y="2376"/>
                    <a:pt x="6655" y="2376"/>
                    <a:pt x="6655" y="2376"/>
                  </a:cubicBezTo>
                  <a:cubicBezTo>
                    <a:pt x="6637" y="2376"/>
                    <a:pt x="6623" y="2363"/>
                    <a:pt x="6623" y="2347"/>
                  </a:cubicBezTo>
                  <a:cubicBezTo>
                    <a:pt x="6623" y="2186"/>
                    <a:pt x="6623" y="2186"/>
                    <a:pt x="6623" y="2186"/>
                  </a:cubicBezTo>
                  <a:cubicBezTo>
                    <a:pt x="6623" y="2170"/>
                    <a:pt x="6637" y="2157"/>
                    <a:pt x="6655" y="2157"/>
                  </a:cubicBezTo>
                  <a:cubicBezTo>
                    <a:pt x="6836" y="2157"/>
                    <a:pt x="6836" y="2157"/>
                    <a:pt x="6836" y="2157"/>
                  </a:cubicBezTo>
                  <a:cubicBezTo>
                    <a:pt x="6854" y="2157"/>
                    <a:pt x="6868" y="2170"/>
                    <a:pt x="6868" y="2186"/>
                  </a:cubicBezTo>
                  <a:lnTo>
                    <a:pt x="6868" y="2347"/>
                  </a:lnTo>
                  <a:close/>
                  <a:moveTo>
                    <a:pt x="6868" y="273"/>
                  </a:moveTo>
                  <a:cubicBezTo>
                    <a:pt x="6868" y="289"/>
                    <a:pt x="6854" y="302"/>
                    <a:pt x="6836" y="302"/>
                  </a:cubicBezTo>
                  <a:cubicBezTo>
                    <a:pt x="6655" y="302"/>
                    <a:pt x="6655" y="302"/>
                    <a:pt x="6655" y="302"/>
                  </a:cubicBezTo>
                  <a:cubicBezTo>
                    <a:pt x="6637" y="302"/>
                    <a:pt x="6623" y="289"/>
                    <a:pt x="6623" y="273"/>
                  </a:cubicBezTo>
                  <a:cubicBezTo>
                    <a:pt x="6623" y="113"/>
                    <a:pt x="6623" y="113"/>
                    <a:pt x="6623" y="113"/>
                  </a:cubicBezTo>
                  <a:cubicBezTo>
                    <a:pt x="6623" y="97"/>
                    <a:pt x="6637" y="84"/>
                    <a:pt x="6655" y="84"/>
                  </a:cubicBezTo>
                  <a:cubicBezTo>
                    <a:pt x="6836" y="84"/>
                    <a:pt x="6836" y="84"/>
                    <a:pt x="6836" y="84"/>
                  </a:cubicBezTo>
                  <a:cubicBezTo>
                    <a:pt x="6854" y="84"/>
                    <a:pt x="6868" y="97"/>
                    <a:pt x="6868" y="113"/>
                  </a:cubicBezTo>
                  <a:lnTo>
                    <a:pt x="6868" y="273"/>
                  </a:lnTo>
                  <a:close/>
                  <a:moveTo>
                    <a:pt x="7231" y="2347"/>
                  </a:moveTo>
                  <a:cubicBezTo>
                    <a:pt x="7231" y="2363"/>
                    <a:pt x="7217" y="2376"/>
                    <a:pt x="7199" y="2376"/>
                  </a:cubicBezTo>
                  <a:cubicBezTo>
                    <a:pt x="7018" y="2376"/>
                    <a:pt x="7018" y="2376"/>
                    <a:pt x="7018" y="2376"/>
                  </a:cubicBezTo>
                  <a:cubicBezTo>
                    <a:pt x="7000" y="2376"/>
                    <a:pt x="6986" y="2363"/>
                    <a:pt x="6986" y="2347"/>
                  </a:cubicBezTo>
                  <a:cubicBezTo>
                    <a:pt x="6986" y="2186"/>
                    <a:pt x="6986" y="2186"/>
                    <a:pt x="6986" y="2186"/>
                  </a:cubicBezTo>
                  <a:cubicBezTo>
                    <a:pt x="6986" y="2170"/>
                    <a:pt x="7000" y="2157"/>
                    <a:pt x="7018" y="2157"/>
                  </a:cubicBezTo>
                  <a:cubicBezTo>
                    <a:pt x="7199" y="2157"/>
                    <a:pt x="7199" y="2157"/>
                    <a:pt x="7199" y="2157"/>
                  </a:cubicBezTo>
                  <a:cubicBezTo>
                    <a:pt x="7217" y="2157"/>
                    <a:pt x="7231" y="2170"/>
                    <a:pt x="7231" y="2186"/>
                  </a:cubicBezTo>
                  <a:lnTo>
                    <a:pt x="7231" y="2347"/>
                  </a:lnTo>
                  <a:close/>
                  <a:moveTo>
                    <a:pt x="7231" y="273"/>
                  </a:moveTo>
                  <a:cubicBezTo>
                    <a:pt x="7231" y="289"/>
                    <a:pt x="7217" y="302"/>
                    <a:pt x="7199" y="302"/>
                  </a:cubicBezTo>
                  <a:cubicBezTo>
                    <a:pt x="7018" y="302"/>
                    <a:pt x="7018" y="302"/>
                    <a:pt x="7018" y="302"/>
                  </a:cubicBezTo>
                  <a:cubicBezTo>
                    <a:pt x="7000" y="302"/>
                    <a:pt x="6986" y="289"/>
                    <a:pt x="6986" y="273"/>
                  </a:cubicBezTo>
                  <a:cubicBezTo>
                    <a:pt x="6986" y="113"/>
                    <a:pt x="6986" y="113"/>
                    <a:pt x="6986" y="113"/>
                  </a:cubicBezTo>
                  <a:cubicBezTo>
                    <a:pt x="6986" y="97"/>
                    <a:pt x="7000" y="84"/>
                    <a:pt x="7018" y="84"/>
                  </a:cubicBezTo>
                  <a:cubicBezTo>
                    <a:pt x="7199" y="84"/>
                    <a:pt x="7199" y="84"/>
                    <a:pt x="7199" y="84"/>
                  </a:cubicBezTo>
                  <a:cubicBezTo>
                    <a:pt x="7217" y="84"/>
                    <a:pt x="7231" y="97"/>
                    <a:pt x="7231" y="113"/>
                  </a:cubicBezTo>
                  <a:lnTo>
                    <a:pt x="7231" y="273"/>
                  </a:lnTo>
                  <a:close/>
                  <a:moveTo>
                    <a:pt x="7594" y="2347"/>
                  </a:moveTo>
                  <a:cubicBezTo>
                    <a:pt x="7594" y="2363"/>
                    <a:pt x="7580" y="2376"/>
                    <a:pt x="7562" y="2376"/>
                  </a:cubicBezTo>
                  <a:cubicBezTo>
                    <a:pt x="7381" y="2376"/>
                    <a:pt x="7381" y="2376"/>
                    <a:pt x="7381" y="2376"/>
                  </a:cubicBezTo>
                  <a:cubicBezTo>
                    <a:pt x="7363" y="2376"/>
                    <a:pt x="7349" y="2363"/>
                    <a:pt x="7349" y="2347"/>
                  </a:cubicBezTo>
                  <a:cubicBezTo>
                    <a:pt x="7349" y="2186"/>
                    <a:pt x="7349" y="2186"/>
                    <a:pt x="7349" y="2186"/>
                  </a:cubicBezTo>
                  <a:cubicBezTo>
                    <a:pt x="7349" y="2170"/>
                    <a:pt x="7363" y="2157"/>
                    <a:pt x="7381" y="2157"/>
                  </a:cubicBezTo>
                  <a:cubicBezTo>
                    <a:pt x="7562" y="2157"/>
                    <a:pt x="7562" y="2157"/>
                    <a:pt x="7562" y="2157"/>
                  </a:cubicBezTo>
                  <a:cubicBezTo>
                    <a:pt x="7580" y="2157"/>
                    <a:pt x="7594" y="2170"/>
                    <a:pt x="7594" y="2186"/>
                  </a:cubicBezTo>
                  <a:lnTo>
                    <a:pt x="7594" y="2347"/>
                  </a:lnTo>
                  <a:close/>
                  <a:moveTo>
                    <a:pt x="7594" y="273"/>
                  </a:moveTo>
                  <a:cubicBezTo>
                    <a:pt x="7594" y="289"/>
                    <a:pt x="7580" y="302"/>
                    <a:pt x="7562" y="302"/>
                  </a:cubicBezTo>
                  <a:cubicBezTo>
                    <a:pt x="7381" y="302"/>
                    <a:pt x="7381" y="302"/>
                    <a:pt x="7381" y="302"/>
                  </a:cubicBezTo>
                  <a:cubicBezTo>
                    <a:pt x="7363" y="302"/>
                    <a:pt x="7349" y="289"/>
                    <a:pt x="7349" y="273"/>
                  </a:cubicBezTo>
                  <a:cubicBezTo>
                    <a:pt x="7349" y="113"/>
                    <a:pt x="7349" y="113"/>
                    <a:pt x="7349" y="113"/>
                  </a:cubicBezTo>
                  <a:cubicBezTo>
                    <a:pt x="7349" y="97"/>
                    <a:pt x="7363" y="84"/>
                    <a:pt x="7381" y="84"/>
                  </a:cubicBezTo>
                  <a:cubicBezTo>
                    <a:pt x="7562" y="84"/>
                    <a:pt x="7562" y="84"/>
                    <a:pt x="7562" y="84"/>
                  </a:cubicBezTo>
                  <a:cubicBezTo>
                    <a:pt x="7580" y="84"/>
                    <a:pt x="7594" y="97"/>
                    <a:pt x="7594" y="113"/>
                  </a:cubicBezTo>
                  <a:lnTo>
                    <a:pt x="7594" y="273"/>
                  </a:lnTo>
                  <a:close/>
                  <a:moveTo>
                    <a:pt x="7957" y="2347"/>
                  </a:moveTo>
                  <a:cubicBezTo>
                    <a:pt x="7957" y="2363"/>
                    <a:pt x="7943" y="2376"/>
                    <a:pt x="7925" y="2376"/>
                  </a:cubicBezTo>
                  <a:cubicBezTo>
                    <a:pt x="7744" y="2376"/>
                    <a:pt x="7744" y="2376"/>
                    <a:pt x="7744" y="2376"/>
                  </a:cubicBezTo>
                  <a:cubicBezTo>
                    <a:pt x="7726" y="2376"/>
                    <a:pt x="7712" y="2363"/>
                    <a:pt x="7712" y="2347"/>
                  </a:cubicBezTo>
                  <a:cubicBezTo>
                    <a:pt x="7712" y="2186"/>
                    <a:pt x="7712" y="2186"/>
                    <a:pt x="7712" y="2186"/>
                  </a:cubicBezTo>
                  <a:cubicBezTo>
                    <a:pt x="7712" y="2170"/>
                    <a:pt x="7726" y="2157"/>
                    <a:pt x="7744" y="2157"/>
                  </a:cubicBezTo>
                  <a:cubicBezTo>
                    <a:pt x="7925" y="2157"/>
                    <a:pt x="7925" y="2157"/>
                    <a:pt x="7925" y="2157"/>
                  </a:cubicBezTo>
                  <a:cubicBezTo>
                    <a:pt x="7943" y="2157"/>
                    <a:pt x="7957" y="2170"/>
                    <a:pt x="7957" y="2186"/>
                  </a:cubicBezTo>
                  <a:lnTo>
                    <a:pt x="7957" y="2347"/>
                  </a:lnTo>
                  <a:close/>
                  <a:moveTo>
                    <a:pt x="7957" y="273"/>
                  </a:moveTo>
                  <a:cubicBezTo>
                    <a:pt x="7957" y="289"/>
                    <a:pt x="7943" y="302"/>
                    <a:pt x="7925" y="302"/>
                  </a:cubicBezTo>
                  <a:cubicBezTo>
                    <a:pt x="7744" y="302"/>
                    <a:pt x="7744" y="302"/>
                    <a:pt x="7744" y="302"/>
                  </a:cubicBezTo>
                  <a:cubicBezTo>
                    <a:pt x="7726" y="302"/>
                    <a:pt x="7712" y="289"/>
                    <a:pt x="7712" y="273"/>
                  </a:cubicBezTo>
                  <a:cubicBezTo>
                    <a:pt x="7712" y="113"/>
                    <a:pt x="7712" y="113"/>
                    <a:pt x="7712" y="113"/>
                  </a:cubicBezTo>
                  <a:cubicBezTo>
                    <a:pt x="7712" y="97"/>
                    <a:pt x="7726" y="84"/>
                    <a:pt x="7744" y="84"/>
                  </a:cubicBezTo>
                  <a:cubicBezTo>
                    <a:pt x="7925" y="84"/>
                    <a:pt x="7925" y="84"/>
                    <a:pt x="7925" y="84"/>
                  </a:cubicBezTo>
                  <a:cubicBezTo>
                    <a:pt x="7943" y="84"/>
                    <a:pt x="7957" y="97"/>
                    <a:pt x="7957" y="113"/>
                  </a:cubicBezTo>
                  <a:lnTo>
                    <a:pt x="7957" y="273"/>
                  </a:lnTo>
                  <a:close/>
                  <a:moveTo>
                    <a:pt x="8320" y="2347"/>
                  </a:moveTo>
                  <a:cubicBezTo>
                    <a:pt x="8320" y="2363"/>
                    <a:pt x="8306" y="2376"/>
                    <a:pt x="8288" y="2376"/>
                  </a:cubicBezTo>
                  <a:cubicBezTo>
                    <a:pt x="8107" y="2376"/>
                    <a:pt x="8107" y="2376"/>
                    <a:pt x="8107" y="2376"/>
                  </a:cubicBezTo>
                  <a:cubicBezTo>
                    <a:pt x="8089" y="2376"/>
                    <a:pt x="8075" y="2363"/>
                    <a:pt x="8075" y="2347"/>
                  </a:cubicBezTo>
                  <a:cubicBezTo>
                    <a:pt x="8075" y="2186"/>
                    <a:pt x="8075" y="2186"/>
                    <a:pt x="8075" y="2186"/>
                  </a:cubicBezTo>
                  <a:cubicBezTo>
                    <a:pt x="8075" y="2170"/>
                    <a:pt x="8089" y="2157"/>
                    <a:pt x="8107" y="2157"/>
                  </a:cubicBezTo>
                  <a:cubicBezTo>
                    <a:pt x="8288" y="2157"/>
                    <a:pt x="8288" y="2157"/>
                    <a:pt x="8288" y="2157"/>
                  </a:cubicBezTo>
                  <a:cubicBezTo>
                    <a:pt x="8306" y="2157"/>
                    <a:pt x="8320" y="2170"/>
                    <a:pt x="8320" y="2186"/>
                  </a:cubicBezTo>
                  <a:lnTo>
                    <a:pt x="8320" y="2347"/>
                  </a:lnTo>
                  <a:close/>
                  <a:moveTo>
                    <a:pt x="8320" y="273"/>
                  </a:moveTo>
                  <a:cubicBezTo>
                    <a:pt x="8320" y="289"/>
                    <a:pt x="8306" y="302"/>
                    <a:pt x="8288" y="302"/>
                  </a:cubicBezTo>
                  <a:cubicBezTo>
                    <a:pt x="8107" y="302"/>
                    <a:pt x="8107" y="302"/>
                    <a:pt x="8107" y="302"/>
                  </a:cubicBezTo>
                  <a:cubicBezTo>
                    <a:pt x="8089" y="302"/>
                    <a:pt x="8075" y="289"/>
                    <a:pt x="8075" y="273"/>
                  </a:cubicBezTo>
                  <a:cubicBezTo>
                    <a:pt x="8075" y="113"/>
                    <a:pt x="8075" y="113"/>
                    <a:pt x="8075" y="113"/>
                  </a:cubicBezTo>
                  <a:cubicBezTo>
                    <a:pt x="8075" y="97"/>
                    <a:pt x="8089" y="84"/>
                    <a:pt x="8107" y="84"/>
                  </a:cubicBezTo>
                  <a:cubicBezTo>
                    <a:pt x="8288" y="84"/>
                    <a:pt x="8288" y="84"/>
                    <a:pt x="8288" y="84"/>
                  </a:cubicBezTo>
                  <a:cubicBezTo>
                    <a:pt x="8306" y="84"/>
                    <a:pt x="8320" y="97"/>
                    <a:pt x="8320" y="113"/>
                  </a:cubicBezTo>
                  <a:lnTo>
                    <a:pt x="8320" y="273"/>
                  </a:lnTo>
                  <a:close/>
                  <a:moveTo>
                    <a:pt x="8683" y="2347"/>
                  </a:moveTo>
                  <a:cubicBezTo>
                    <a:pt x="8683" y="2363"/>
                    <a:pt x="8669" y="2376"/>
                    <a:pt x="8651" y="2376"/>
                  </a:cubicBezTo>
                  <a:cubicBezTo>
                    <a:pt x="8470" y="2376"/>
                    <a:pt x="8470" y="2376"/>
                    <a:pt x="8470" y="2376"/>
                  </a:cubicBezTo>
                  <a:cubicBezTo>
                    <a:pt x="8452" y="2376"/>
                    <a:pt x="8438" y="2363"/>
                    <a:pt x="8438" y="2347"/>
                  </a:cubicBezTo>
                  <a:cubicBezTo>
                    <a:pt x="8438" y="2186"/>
                    <a:pt x="8438" y="2186"/>
                    <a:pt x="8438" y="2186"/>
                  </a:cubicBezTo>
                  <a:cubicBezTo>
                    <a:pt x="8438" y="2170"/>
                    <a:pt x="8452" y="2157"/>
                    <a:pt x="8470" y="2157"/>
                  </a:cubicBezTo>
                  <a:cubicBezTo>
                    <a:pt x="8651" y="2157"/>
                    <a:pt x="8651" y="2157"/>
                    <a:pt x="8651" y="2157"/>
                  </a:cubicBezTo>
                  <a:cubicBezTo>
                    <a:pt x="8669" y="2157"/>
                    <a:pt x="8683" y="2170"/>
                    <a:pt x="8683" y="2186"/>
                  </a:cubicBezTo>
                  <a:lnTo>
                    <a:pt x="8683" y="2347"/>
                  </a:lnTo>
                  <a:close/>
                  <a:moveTo>
                    <a:pt x="8683" y="273"/>
                  </a:moveTo>
                  <a:cubicBezTo>
                    <a:pt x="8683" y="289"/>
                    <a:pt x="8669" y="302"/>
                    <a:pt x="8651" y="302"/>
                  </a:cubicBezTo>
                  <a:cubicBezTo>
                    <a:pt x="8470" y="302"/>
                    <a:pt x="8470" y="302"/>
                    <a:pt x="8470" y="302"/>
                  </a:cubicBezTo>
                  <a:cubicBezTo>
                    <a:pt x="8452" y="302"/>
                    <a:pt x="8438" y="289"/>
                    <a:pt x="8438" y="273"/>
                  </a:cubicBezTo>
                  <a:cubicBezTo>
                    <a:pt x="8438" y="113"/>
                    <a:pt x="8438" y="113"/>
                    <a:pt x="8438" y="113"/>
                  </a:cubicBezTo>
                  <a:cubicBezTo>
                    <a:pt x="8438" y="97"/>
                    <a:pt x="8452" y="84"/>
                    <a:pt x="8470" y="84"/>
                  </a:cubicBezTo>
                  <a:cubicBezTo>
                    <a:pt x="8651" y="84"/>
                    <a:pt x="8651" y="84"/>
                    <a:pt x="8651" y="84"/>
                  </a:cubicBezTo>
                  <a:cubicBezTo>
                    <a:pt x="8669" y="84"/>
                    <a:pt x="8683" y="97"/>
                    <a:pt x="8683" y="113"/>
                  </a:cubicBezTo>
                  <a:lnTo>
                    <a:pt x="8683" y="273"/>
                  </a:lnTo>
                  <a:close/>
                  <a:moveTo>
                    <a:pt x="9046" y="2347"/>
                  </a:moveTo>
                  <a:cubicBezTo>
                    <a:pt x="9046" y="2363"/>
                    <a:pt x="9032" y="2376"/>
                    <a:pt x="9014" y="2376"/>
                  </a:cubicBezTo>
                  <a:cubicBezTo>
                    <a:pt x="8833" y="2376"/>
                    <a:pt x="8833" y="2376"/>
                    <a:pt x="8833" y="2376"/>
                  </a:cubicBezTo>
                  <a:cubicBezTo>
                    <a:pt x="8815" y="2376"/>
                    <a:pt x="8801" y="2363"/>
                    <a:pt x="8801" y="2347"/>
                  </a:cubicBezTo>
                  <a:cubicBezTo>
                    <a:pt x="8801" y="2186"/>
                    <a:pt x="8801" y="2186"/>
                    <a:pt x="8801" y="2186"/>
                  </a:cubicBezTo>
                  <a:cubicBezTo>
                    <a:pt x="8801" y="2170"/>
                    <a:pt x="8815" y="2157"/>
                    <a:pt x="8833" y="2157"/>
                  </a:cubicBezTo>
                  <a:cubicBezTo>
                    <a:pt x="9014" y="2157"/>
                    <a:pt x="9014" y="2157"/>
                    <a:pt x="9014" y="2157"/>
                  </a:cubicBezTo>
                  <a:cubicBezTo>
                    <a:pt x="9032" y="2157"/>
                    <a:pt x="9046" y="2170"/>
                    <a:pt x="9046" y="2186"/>
                  </a:cubicBezTo>
                  <a:lnTo>
                    <a:pt x="9046" y="2347"/>
                  </a:lnTo>
                  <a:close/>
                  <a:moveTo>
                    <a:pt x="9046" y="273"/>
                  </a:moveTo>
                  <a:cubicBezTo>
                    <a:pt x="9046" y="289"/>
                    <a:pt x="9032" y="302"/>
                    <a:pt x="9014" y="302"/>
                  </a:cubicBezTo>
                  <a:cubicBezTo>
                    <a:pt x="8833" y="302"/>
                    <a:pt x="8833" y="302"/>
                    <a:pt x="8833" y="302"/>
                  </a:cubicBezTo>
                  <a:cubicBezTo>
                    <a:pt x="8815" y="302"/>
                    <a:pt x="8801" y="289"/>
                    <a:pt x="8801" y="273"/>
                  </a:cubicBezTo>
                  <a:cubicBezTo>
                    <a:pt x="8801" y="113"/>
                    <a:pt x="8801" y="113"/>
                    <a:pt x="8801" y="113"/>
                  </a:cubicBezTo>
                  <a:cubicBezTo>
                    <a:pt x="8801" y="97"/>
                    <a:pt x="8815" y="84"/>
                    <a:pt x="8833" y="84"/>
                  </a:cubicBezTo>
                  <a:cubicBezTo>
                    <a:pt x="9014" y="84"/>
                    <a:pt x="9014" y="84"/>
                    <a:pt x="9014" y="84"/>
                  </a:cubicBezTo>
                  <a:cubicBezTo>
                    <a:pt x="9032" y="84"/>
                    <a:pt x="9046" y="97"/>
                    <a:pt x="9046" y="113"/>
                  </a:cubicBezTo>
                  <a:lnTo>
                    <a:pt x="9046" y="273"/>
                  </a:lnTo>
                  <a:close/>
                  <a:moveTo>
                    <a:pt x="9409" y="2347"/>
                  </a:moveTo>
                  <a:cubicBezTo>
                    <a:pt x="9409" y="2363"/>
                    <a:pt x="9395" y="2376"/>
                    <a:pt x="9377" y="2376"/>
                  </a:cubicBezTo>
                  <a:cubicBezTo>
                    <a:pt x="9196" y="2376"/>
                    <a:pt x="9196" y="2376"/>
                    <a:pt x="9196" y="2376"/>
                  </a:cubicBezTo>
                  <a:cubicBezTo>
                    <a:pt x="9178" y="2376"/>
                    <a:pt x="9164" y="2363"/>
                    <a:pt x="9164" y="2347"/>
                  </a:cubicBezTo>
                  <a:cubicBezTo>
                    <a:pt x="9164" y="2186"/>
                    <a:pt x="9164" y="2186"/>
                    <a:pt x="9164" y="2186"/>
                  </a:cubicBezTo>
                  <a:cubicBezTo>
                    <a:pt x="9164" y="2170"/>
                    <a:pt x="9178" y="2157"/>
                    <a:pt x="9196" y="2157"/>
                  </a:cubicBezTo>
                  <a:cubicBezTo>
                    <a:pt x="9377" y="2157"/>
                    <a:pt x="9377" y="2157"/>
                    <a:pt x="9377" y="2157"/>
                  </a:cubicBezTo>
                  <a:cubicBezTo>
                    <a:pt x="9395" y="2157"/>
                    <a:pt x="9409" y="2170"/>
                    <a:pt x="9409" y="2186"/>
                  </a:cubicBezTo>
                  <a:lnTo>
                    <a:pt x="9409" y="2347"/>
                  </a:lnTo>
                  <a:close/>
                  <a:moveTo>
                    <a:pt x="9409" y="273"/>
                  </a:moveTo>
                  <a:cubicBezTo>
                    <a:pt x="9409" y="289"/>
                    <a:pt x="9395" y="302"/>
                    <a:pt x="9377" y="302"/>
                  </a:cubicBezTo>
                  <a:cubicBezTo>
                    <a:pt x="9196" y="302"/>
                    <a:pt x="9196" y="302"/>
                    <a:pt x="9196" y="302"/>
                  </a:cubicBezTo>
                  <a:cubicBezTo>
                    <a:pt x="9178" y="302"/>
                    <a:pt x="9164" y="289"/>
                    <a:pt x="9164" y="273"/>
                  </a:cubicBezTo>
                  <a:cubicBezTo>
                    <a:pt x="9164" y="113"/>
                    <a:pt x="9164" y="113"/>
                    <a:pt x="9164" y="113"/>
                  </a:cubicBezTo>
                  <a:cubicBezTo>
                    <a:pt x="9164" y="97"/>
                    <a:pt x="9178" y="84"/>
                    <a:pt x="9196" y="84"/>
                  </a:cubicBezTo>
                  <a:cubicBezTo>
                    <a:pt x="9377" y="84"/>
                    <a:pt x="9377" y="84"/>
                    <a:pt x="9377" y="84"/>
                  </a:cubicBezTo>
                  <a:cubicBezTo>
                    <a:pt x="9395" y="84"/>
                    <a:pt x="9409" y="97"/>
                    <a:pt x="9409" y="113"/>
                  </a:cubicBezTo>
                  <a:lnTo>
                    <a:pt x="9409" y="273"/>
                  </a:lnTo>
                  <a:close/>
                  <a:moveTo>
                    <a:pt x="9772" y="2347"/>
                  </a:moveTo>
                  <a:cubicBezTo>
                    <a:pt x="9772" y="2363"/>
                    <a:pt x="9758" y="2376"/>
                    <a:pt x="9740" y="2376"/>
                  </a:cubicBezTo>
                  <a:cubicBezTo>
                    <a:pt x="9559" y="2376"/>
                    <a:pt x="9559" y="2376"/>
                    <a:pt x="9559" y="2376"/>
                  </a:cubicBezTo>
                  <a:cubicBezTo>
                    <a:pt x="9541" y="2376"/>
                    <a:pt x="9527" y="2363"/>
                    <a:pt x="9527" y="2347"/>
                  </a:cubicBezTo>
                  <a:cubicBezTo>
                    <a:pt x="9527" y="2186"/>
                    <a:pt x="9527" y="2186"/>
                    <a:pt x="9527" y="2186"/>
                  </a:cubicBezTo>
                  <a:cubicBezTo>
                    <a:pt x="9527" y="2170"/>
                    <a:pt x="9541" y="2157"/>
                    <a:pt x="9559" y="2157"/>
                  </a:cubicBezTo>
                  <a:cubicBezTo>
                    <a:pt x="9740" y="2157"/>
                    <a:pt x="9740" y="2157"/>
                    <a:pt x="9740" y="2157"/>
                  </a:cubicBezTo>
                  <a:cubicBezTo>
                    <a:pt x="9758" y="2157"/>
                    <a:pt x="9772" y="2170"/>
                    <a:pt x="9772" y="2186"/>
                  </a:cubicBezTo>
                  <a:lnTo>
                    <a:pt x="9772" y="2347"/>
                  </a:lnTo>
                  <a:close/>
                  <a:moveTo>
                    <a:pt x="9772" y="273"/>
                  </a:moveTo>
                  <a:cubicBezTo>
                    <a:pt x="9772" y="289"/>
                    <a:pt x="9758" y="302"/>
                    <a:pt x="9740" y="302"/>
                  </a:cubicBezTo>
                  <a:cubicBezTo>
                    <a:pt x="9559" y="302"/>
                    <a:pt x="9559" y="302"/>
                    <a:pt x="9559" y="302"/>
                  </a:cubicBezTo>
                  <a:cubicBezTo>
                    <a:pt x="9541" y="302"/>
                    <a:pt x="9527" y="289"/>
                    <a:pt x="9527" y="273"/>
                  </a:cubicBezTo>
                  <a:cubicBezTo>
                    <a:pt x="9527" y="113"/>
                    <a:pt x="9527" y="113"/>
                    <a:pt x="9527" y="113"/>
                  </a:cubicBezTo>
                  <a:cubicBezTo>
                    <a:pt x="9527" y="97"/>
                    <a:pt x="9541" y="84"/>
                    <a:pt x="9559" y="84"/>
                  </a:cubicBezTo>
                  <a:cubicBezTo>
                    <a:pt x="9740" y="84"/>
                    <a:pt x="9740" y="84"/>
                    <a:pt x="9740" y="84"/>
                  </a:cubicBezTo>
                  <a:cubicBezTo>
                    <a:pt x="9758" y="84"/>
                    <a:pt x="9772" y="97"/>
                    <a:pt x="9772" y="113"/>
                  </a:cubicBezTo>
                  <a:lnTo>
                    <a:pt x="9772" y="273"/>
                  </a:lnTo>
                  <a:close/>
                  <a:moveTo>
                    <a:pt x="10136" y="2347"/>
                  </a:moveTo>
                  <a:cubicBezTo>
                    <a:pt x="10136" y="2363"/>
                    <a:pt x="10121" y="2376"/>
                    <a:pt x="10103" y="2376"/>
                  </a:cubicBezTo>
                  <a:cubicBezTo>
                    <a:pt x="9922" y="2376"/>
                    <a:pt x="9922" y="2376"/>
                    <a:pt x="9922" y="2376"/>
                  </a:cubicBezTo>
                  <a:cubicBezTo>
                    <a:pt x="9904" y="2376"/>
                    <a:pt x="9890" y="2363"/>
                    <a:pt x="9890" y="2347"/>
                  </a:cubicBezTo>
                  <a:cubicBezTo>
                    <a:pt x="9890" y="2186"/>
                    <a:pt x="9890" y="2186"/>
                    <a:pt x="9890" y="2186"/>
                  </a:cubicBezTo>
                  <a:cubicBezTo>
                    <a:pt x="9890" y="2170"/>
                    <a:pt x="9904" y="2157"/>
                    <a:pt x="9922" y="2157"/>
                  </a:cubicBezTo>
                  <a:cubicBezTo>
                    <a:pt x="10103" y="2157"/>
                    <a:pt x="10103" y="2157"/>
                    <a:pt x="10103" y="2157"/>
                  </a:cubicBezTo>
                  <a:cubicBezTo>
                    <a:pt x="10121" y="2157"/>
                    <a:pt x="10136" y="2170"/>
                    <a:pt x="10136" y="2186"/>
                  </a:cubicBezTo>
                  <a:lnTo>
                    <a:pt x="10136" y="2347"/>
                  </a:lnTo>
                  <a:close/>
                  <a:moveTo>
                    <a:pt x="10136" y="273"/>
                  </a:moveTo>
                  <a:cubicBezTo>
                    <a:pt x="10136" y="289"/>
                    <a:pt x="10121" y="302"/>
                    <a:pt x="10103" y="302"/>
                  </a:cubicBezTo>
                  <a:cubicBezTo>
                    <a:pt x="9922" y="302"/>
                    <a:pt x="9922" y="302"/>
                    <a:pt x="9922" y="302"/>
                  </a:cubicBezTo>
                  <a:cubicBezTo>
                    <a:pt x="9904" y="302"/>
                    <a:pt x="9890" y="289"/>
                    <a:pt x="9890" y="273"/>
                  </a:cubicBezTo>
                  <a:cubicBezTo>
                    <a:pt x="9890" y="113"/>
                    <a:pt x="9890" y="113"/>
                    <a:pt x="9890" y="113"/>
                  </a:cubicBezTo>
                  <a:cubicBezTo>
                    <a:pt x="9890" y="97"/>
                    <a:pt x="9904" y="84"/>
                    <a:pt x="9922" y="84"/>
                  </a:cubicBezTo>
                  <a:cubicBezTo>
                    <a:pt x="10103" y="84"/>
                    <a:pt x="10103" y="84"/>
                    <a:pt x="10103" y="84"/>
                  </a:cubicBezTo>
                  <a:cubicBezTo>
                    <a:pt x="10121" y="84"/>
                    <a:pt x="10136" y="97"/>
                    <a:pt x="10136" y="113"/>
                  </a:cubicBezTo>
                  <a:lnTo>
                    <a:pt x="10136" y="273"/>
                  </a:lnTo>
                  <a:close/>
                  <a:moveTo>
                    <a:pt x="10499" y="2347"/>
                  </a:moveTo>
                  <a:cubicBezTo>
                    <a:pt x="10499" y="2363"/>
                    <a:pt x="10484" y="2376"/>
                    <a:pt x="10466" y="2376"/>
                  </a:cubicBezTo>
                  <a:cubicBezTo>
                    <a:pt x="10285" y="2376"/>
                    <a:pt x="10285" y="2376"/>
                    <a:pt x="10285" y="2376"/>
                  </a:cubicBezTo>
                  <a:cubicBezTo>
                    <a:pt x="10267" y="2376"/>
                    <a:pt x="10253" y="2363"/>
                    <a:pt x="10253" y="2347"/>
                  </a:cubicBezTo>
                  <a:cubicBezTo>
                    <a:pt x="10253" y="2186"/>
                    <a:pt x="10253" y="2186"/>
                    <a:pt x="10253" y="2186"/>
                  </a:cubicBezTo>
                  <a:cubicBezTo>
                    <a:pt x="10253" y="2170"/>
                    <a:pt x="10267" y="2157"/>
                    <a:pt x="10285" y="2157"/>
                  </a:cubicBezTo>
                  <a:cubicBezTo>
                    <a:pt x="10466" y="2157"/>
                    <a:pt x="10466" y="2157"/>
                    <a:pt x="10466" y="2157"/>
                  </a:cubicBezTo>
                  <a:cubicBezTo>
                    <a:pt x="10484" y="2157"/>
                    <a:pt x="10499" y="2170"/>
                    <a:pt x="10499" y="2186"/>
                  </a:cubicBezTo>
                  <a:lnTo>
                    <a:pt x="10499" y="2347"/>
                  </a:lnTo>
                  <a:close/>
                  <a:moveTo>
                    <a:pt x="10499" y="273"/>
                  </a:moveTo>
                  <a:cubicBezTo>
                    <a:pt x="10499" y="289"/>
                    <a:pt x="10484" y="302"/>
                    <a:pt x="10466" y="302"/>
                  </a:cubicBezTo>
                  <a:cubicBezTo>
                    <a:pt x="10285" y="302"/>
                    <a:pt x="10285" y="302"/>
                    <a:pt x="10285" y="302"/>
                  </a:cubicBezTo>
                  <a:cubicBezTo>
                    <a:pt x="10267" y="302"/>
                    <a:pt x="10253" y="289"/>
                    <a:pt x="10253" y="273"/>
                  </a:cubicBezTo>
                  <a:cubicBezTo>
                    <a:pt x="10253" y="113"/>
                    <a:pt x="10253" y="113"/>
                    <a:pt x="10253" y="113"/>
                  </a:cubicBezTo>
                  <a:cubicBezTo>
                    <a:pt x="10253" y="97"/>
                    <a:pt x="10267" y="84"/>
                    <a:pt x="10285" y="84"/>
                  </a:cubicBezTo>
                  <a:cubicBezTo>
                    <a:pt x="10466" y="84"/>
                    <a:pt x="10466" y="84"/>
                    <a:pt x="10466" y="84"/>
                  </a:cubicBezTo>
                  <a:cubicBezTo>
                    <a:pt x="10484" y="84"/>
                    <a:pt x="10499" y="97"/>
                    <a:pt x="10499" y="113"/>
                  </a:cubicBezTo>
                  <a:lnTo>
                    <a:pt x="10499" y="273"/>
                  </a:lnTo>
                  <a:close/>
                  <a:moveTo>
                    <a:pt x="10862" y="2347"/>
                  </a:moveTo>
                  <a:cubicBezTo>
                    <a:pt x="10862" y="2363"/>
                    <a:pt x="10847" y="2376"/>
                    <a:pt x="10829" y="2376"/>
                  </a:cubicBezTo>
                  <a:cubicBezTo>
                    <a:pt x="10648" y="2376"/>
                    <a:pt x="10648" y="2376"/>
                    <a:pt x="10648" y="2376"/>
                  </a:cubicBezTo>
                  <a:cubicBezTo>
                    <a:pt x="10630" y="2376"/>
                    <a:pt x="10616" y="2363"/>
                    <a:pt x="10616" y="2347"/>
                  </a:cubicBezTo>
                  <a:cubicBezTo>
                    <a:pt x="10616" y="2186"/>
                    <a:pt x="10616" y="2186"/>
                    <a:pt x="10616" y="2186"/>
                  </a:cubicBezTo>
                  <a:cubicBezTo>
                    <a:pt x="10616" y="2170"/>
                    <a:pt x="10630" y="2157"/>
                    <a:pt x="10648" y="2157"/>
                  </a:cubicBezTo>
                  <a:cubicBezTo>
                    <a:pt x="10829" y="2157"/>
                    <a:pt x="10829" y="2157"/>
                    <a:pt x="10829" y="2157"/>
                  </a:cubicBezTo>
                  <a:cubicBezTo>
                    <a:pt x="10847" y="2157"/>
                    <a:pt x="10862" y="2170"/>
                    <a:pt x="10862" y="2186"/>
                  </a:cubicBezTo>
                  <a:lnTo>
                    <a:pt x="10862" y="2347"/>
                  </a:lnTo>
                  <a:close/>
                  <a:moveTo>
                    <a:pt x="10862" y="273"/>
                  </a:moveTo>
                  <a:cubicBezTo>
                    <a:pt x="10862" y="289"/>
                    <a:pt x="10847" y="302"/>
                    <a:pt x="10829" y="302"/>
                  </a:cubicBezTo>
                  <a:cubicBezTo>
                    <a:pt x="10648" y="302"/>
                    <a:pt x="10648" y="302"/>
                    <a:pt x="10648" y="302"/>
                  </a:cubicBezTo>
                  <a:cubicBezTo>
                    <a:pt x="10630" y="302"/>
                    <a:pt x="10616" y="289"/>
                    <a:pt x="10616" y="273"/>
                  </a:cubicBezTo>
                  <a:cubicBezTo>
                    <a:pt x="10616" y="113"/>
                    <a:pt x="10616" y="113"/>
                    <a:pt x="10616" y="113"/>
                  </a:cubicBezTo>
                  <a:cubicBezTo>
                    <a:pt x="10616" y="97"/>
                    <a:pt x="10630" y="84"/>
                    <a:pt x="10648" y="84"/>
                  </a:cubicBezTo>
                  <a:cubicBezTo>
                    <a:pt x="10829" y="84"/>
                    <a:pt x="10829" y="84"/>
                    <a:pt x="10829" y="84"/>
                  </a:cubicBezTo>
                  <a:cubicBezTo>
                    <a:pt x="10847" y="84"/>
                    <a:pt x="10862" y="97"/>
                    <a:pt x="10862" y="113"/>
                  </a:cubicBezTo>
                  <a:lnTo>
                    <a:pt x="10862" y="273"/>
                  </a:lnTo>
                  <a:close/>
                  <a:moveTo>
                    <a:pt x="11225" y="2347"/>
                  </a:moveTo>
                  <a:cubicBezTo>
                    <a:pt x="11225" y="2363"/>
                    <a:pt x="11210" y="2376"/>
                    <a:pt x="11192" y="2376"/>
                  </a:cubicBezTo>
                  <a:cubicBezTo>
                    <a:pt x="11011" y="2376"/>
                    <a:pt x="11011" y="2376"/>
                    <a:pt x="11011" y="2376"/>
                  </a:cubicBezTo>
                  <a:cubicBezTo>
                    <a:pt x="10993" y="2376"/>
                    <a:pt x="10979" y="2363"/>
                    <a:pt x="10979" y="2347"/>
                  </a:cubicBezTo>
                  <a:cubicBezTo>
                    <a:pt x="10979" y="2186"/>
                    <a:pt x="10979" y="2186"/>
                    <a:pt x="10979" y="2186"/>
                  </a:cubicBezTo>
                  <a:cubicBezTo>
                    <a:pt x="10979" y="2170"/>
                    <a:pt x="10993" y="2157"/>
                    <a:pt x="11011" y="2157"/>
                  </a:cubicBezTo>
                  <a:cubicBezTo>
                    <a:pt x="11192" y="2157"/>
                    <a:pt x="11192" y="2157"/>
                    <a:pt x="11192" y="2157"/>
                  </a:cubicBezTo>
                  <a:cubicBezTo>
                    <a:pt x="11210" y="2157"/>
                    <a:pt x="11225" y="2170"/>
                    <a:pt x="11225" y="2186"/>
                  </a:cubicBezTo>
                  <a:lnTo>
                    <a:pt x="11225" y="2347"/>
                  </a:lnTo>
                  <a:close/>
                  <a:moveTo>
                    <a:pt x="11225" y="273"/>
                  </a:moveTo>
                  <a:cubicBezTo>
                    <a:pt x="11225" y="289"/>
                    <a:pt x="11210" y="302"/>
                    <a:pt x="11192" y="302"/>
                  </a:cubicBezTo>
                  <a:cubicBezTo>
                    <a:pt x="11011" y="302"/>
                    <a:pt x="11011" y="302"/>
                    <a:pt x="11011" y="302"/>
                  </a:cubicBezTo>
                  <a:cubicBezTo>
                    <a:pt x="10993" y="302"/>
                    <a:pt x="10979" y="289"/>
                    <a:pt x="10979" y="273"/>
                  </a:cubicBezTo>
                  <a:cubicBezTo>
                    <a:pt x="10979" y="113"/>
                    <a:pt x="10979" y="113"/>
                    <a:pt x="10979" y="113"/>
                  </a:cubicBezTo>
                  <a:cubicBezTo>
                    <a:pt x="10979" y="97"/>
                    <a:pt x="10993" y="84"/>
                    <a:pt x="11011" y="84"/>
                  </a:cubicBezTo>
                  <a:cubicBezTo>
                    <a:pt x="11192" y="84"/>
                    <a:pt x="11192" y="84"/>
                    <a:pt x="11192" y="84"/>
                  </a:cubicBezTo>
                  <a:cubicBezTo>
                    <a:pt x="11210" y="84"/>
                    <a:pt x="11225" y="97"/>
                    <a:pt x="11225" y="113"/>
                  </a:cubicBezTo>
                  <a:lnTo>
                    <a:pt x="11225" y="273"/>
                  </a:lnTo>
                  <a:close/>
                  <a:moveTo>
                    <a:pt x="11588" y="2347"/>
                  </a:moveTo>
                  <a:cubicBezTo>
                    <a:pt x="11588" y="2363"/>
                    <a:pt x="11573" y="2376"/>
                    <a:pt x="11555" y="2376"/>
                  </a:cubicBezTo>
                  <a:cubicBezTo>
                    <a:pt x="11374" y="2376"/>
                    <a:pt x="11374" y="2376"/>
                    <a:pt x="11374" y="2376"/>
                  </a:cubicBezTo>
                  <a:cubicBezTo>
                    <a:pt x="11356" y="2376"/>
                    <a:pt x="11342" y="2363"/>
                    <a:pt x="11342" y="2347"/>
                  </a:cubicBezTo>
                  <a:cubicBezTo>
                    <a:pt x="11342" y="2186"/>
                    <a:pt x="11342" y="2186"/>
                    <a:pt x="11342" y="2186"/>
                  </a:cubicBezTo>
                  <a:cubicBezTo>
                    <a:pt x="11342" y="2170"/>
                    <a:pt x="11356" y="2157"/>
                    <a:pt x="11374" y="2157"/>
                  </a:cubicBezTo>
                  <a:cubicBezTo>
                    <a:pt x="11555" y="2157"/>
                    <a:pt x="11555" y="2157"/>
                    <a:pt x="11555" y="2157"/>
                  </a:cubicBezTo>
                  <a:cubicBezTo>
                    <a:pt x="11573" y="2157"/>
                    <a:pt x="11588" y="2170"/>
                    <a:pt x="11588" y="2186"/>
                  </a:cubicBezTo>
                  <a:lnTo>
                    <a:pt x="11588" y="2347"/>
                  </a:lnTo>
                  <a:close/>
                  <a:moveTo>
                    <a:pt x="11588" y="273"/>
                  </a:moveTo>
                  <a:cubicBezTo>
                    <a:pt x="11588" y="289"/>
                    <a:pt x="11573" y="302"/>
                    <a:pt x="11555" y="302"/>
                  </a:cubicBezTo>
                  <a:cubicBezTo>
                    <a:pt x="11374" y="302"/>
                    <a:pt x="11374" y="302"/>
                    <a:pt x="11374" y="302"/>
                  </a:cubicBezTo>
                  <a:cubicBezTo>
                    <a:pt x="11356" y="302"/>
                    <a:pt x="11342" y="289"/>
                    <a:pt x="11342" y="273"/>
                  </a:cubicBezTo>
                  <a:cubicBezTo>
                    <a:pt x="11342" y="113"/>
                    <a:pt x="11342" y="113"/>
                    <a:pt x="11342" y="113"/>
                  </a:cubicBezTo>
                  <a:cubicBezTo>
                    <a:pt x="11342" y="97"/>
                    <a:pt x="11356" y="84"/>
                    <a:pt x="11374" y="84"/>
                  </a:cubicBezTo>
                  <a:cubicBezTo>
                    <a:pt x="11555" y="84"/>
                    <a:pt x="11555" y="84"/>
                    <a:pt x="11555" y="84"/>
                  </a:cubicBezTo>
                  <a:cubicBezTo>
                    <a:pt x="11573" y="84"/>
                    <a:pt x="11588" y="97"/>
                    <a:pt x="11588" y="113"/>
                  </a:cubicBezTo>
                  <a:lnTo>
                    <a:pt x="11588" y="273"/>
                  </a:lnTo>
                  <a:close/>
                  <a:moveTo>
                    <a:pt x="11951" y="2347"/>
                  </a:moveTo>
                  <a:cubicBezTo>
                    <a:pt x="11951" y="2363"/>
                    <a:pt x="11936" y="2376"/>
                    <a:pt x="11918" y="2376"/>
                  </a:cubicBezTo>
                  <a:cubicBezTo>
                    <a:pt x="11737" y="2376"/>
                    <a:pt x="11737" y="2376"/>
                    <a:pt x="11737" y="2376"/>
                  </a:cubicBezTo>
                  <a:cubicBezTo>
                    <a:pt x="11719" y="2376"/>
                    <a:pt x="11705" y="2363"/>
                    <a:pt x="11705" y="2347"/>
                  </a:cubicBezTo>
                  <a:cubicBezTo>
                    <a:pt x="11705" y="2186"/>
                    <a:pt x="11705" y="2186"/>
                    <a:pt x="11705" y="2186"/>
                  </a:cubicBezTo>
                  <a:cubicBezTo>
                    <a:pt x="11705" y="2170"/>
                    <a:pt x="11719" y="2157"/>
                    <a:pt x="11737" y="2157"/>
                  </a:cubicBezTo>
                  <a:cubicBezTo>
                    <a:pt x="11918" y="2157"/>
                    <a:pt x="11918" y="2157"/>
                    <a:pt x="11918" y="2157"/>
                  </a:cubicBezTo>
                  <a:cubicBezTo>
                    <a:pt x="11936" y="2157"/>
                    <a:pt x="11951" y="2170"/>
                    <a:pt x="11951" y="2186"/>
                  </a:cubicBezTo>
                  <a:lnTo>
                    <a:pt x="11951" y="2347"/>
                  </a:lnTo>
                  <a:close/>
                  <a:moveTo>
                    <a:pt x="11951" y="273"/>
                  </a:moveTo>
                  <a:cubicBezTo>
                    <a:pt x="11951" y="289"/>
                    <a:pt x="11936" y="302"/>
                    <a:pt x="11918" y="302"/>
                  </a:cubicBezTo>
                  <a:cubicBezTo>
                    <a:pt x="11737" y="302"/>
                    <a:pt x="11737" y="302"/>
                    <a:pt x="11737" y="302"/>
                  </a:cubicBezTo>
                  <a:cubicBezTo>
                    <a:pt x="11719" y="302"/>
                    <a:pt x="11705" y="289"/>
                    <a:pt x="11705" y="273"/>
                  </a:cubicBezTo>
                  <a:cubicBezTo>
                    <a:pt x="11705" y="113"/>
                    <a:pt x="11705" y="113"/>
                    <a:pt x="11705" y="113"/>
                  </a:cubicBezTo>
                  <a:cubicBezTo>
                    <a:pt x="11705" y="97"/>
                    <a:pt x="11719" y="84"/>
                    <a:pt x="11737" y="84"/>
                  </a:cubicBezTo>
                  <a:cubicBezTo>
                    <a:pt x="11918" y="84"/>
                    <a:pt x="11918" y="84"/>
                    <a:pt x="11918" y="84"/>
                  </a:cubicBezTo>
                  <a:cubicBezTo>
                    <a:pt x="11936" y="84"/>
                    <a:pt x="11951" y="97"/>
                    <a:pt x="11951" y="113"/>
                  </a:cubicBezTo>
                  <a:lnTo>
                    <a:pt x="11951" y="273"/>
                  </a:lnTo>
                  <a:close/>
                  <a:moveTo>
                    <a:pt x="12314" y="2347"/>
                  </a:moveTo>
                  <a:cubicBezTo>
                    <a:pt x="12314" y="2363"/>
                    <a:pt x="12299" y="2376"/>
                    <a:pt x="12281" y="2376"/>
                  </a:cubicBezTo>
                  <a:cubicBezTo>
                    <a:pt x="12100" y="2376"/>
                    <a:pt x="12100" y="2376"/>
                    <a:pt x="12100" y="2376"/>
                  </a:cubicBezTo>
                  <a:cubicBezTo>
                    <a:pt x="12082" y="2376"/>
                    <a:pt x="12068" y="2363"/>
                    <a:pt x="12068" y="2347"/>
                  </a:cubicBezTo>
                  <a:cubicBezTo>
                    <a:pt x="12068" y="2186"/>
                    <a:pt x="12068" y="2186"/>
                    <a:pt x="12068" y="2186"/>
                  </a:cubicBezTo>
                  <a:cubicBezTo>
                    <a:pt x="12068" y="2170"/>
                    <a:pt x="12082" y="2157"/>
                    <a:pt x="12100" y="2157"/>
                  </a:cubicBezTo>
                  <a:cubicBezTo>
                    <a:pt x="12281" y="2157"/>
                    <a:pt x="12281" y="2157"/>
                    <a:pt x="12281" y="2157"/>
                  </a:cubicBezTo>
                  <a:cubicBezTo>
                    <a:pt x="12299" y="2157"/>
                    <a:pt x="12314" y="2170"/>
                    <a:pt x="12314" y="2186"/>
                  </a:cubicBezTo>
                  <a:lnTo>
                    <a:pt x="12314" y="2347"/>
                  </a:lnTo>
                  <a:close/>
                  <a:moveTo>
                    <a:pt x="12314" y="273"/>
                  </a:moveTo>
                  <a:cubicBezTo>
                    <a:pt x="12314" y="289"/>
                    <a:pt x="12299" y="302"/>
                    <a:pt x="12281" y="302"/>
                  </a:cubicBezTo>
                  <a:cubicBezTo>
                    <a:pt x="12100" y="302"/>
                    <a:pt x="12100" y="302"/>
                    <a:pt x="12100" y="302"/>
                  </a:cubicBezTo>
                  <a:cubicBezTo>
                    <a:pt x="12082" y="302"/>
                    <a:pt x="12068" y="289"/>
                    <a:pt x="12068" y="273"/>
                  </a:cubicBezTo>
                  <a:cubicBezTo>
                    <a:pt x="12068" y="113"/>
                    <a:pt x="12068" y="113"/>
                    <a:pt x="12068" y="113"/>
                  </a:cubicBezTo>
                  <a:cubicBezTo>
                    <a:pt x="12068" y="97"/>
                    <a:pt x="12082" y="84"/>
                    <a:pt x="12100" y="84"/>
                  </a:cubicBezTo>
                  <a:cubicBezTo>
                    <a:pt x="12281" y="84"/>
                    <a:pt x="12281" y="84"/>
                    <a:pt x="12281" y="84"/>
                  </a:cubicBezTo>
                  <a:cubicBezTo>
                    <a:pt x="12299" y="84"/>
                    <a:pt x="12314" y="97"/>
                    <a:pt x="12314" y="113"/>
                  </a:cubicBezTo>
                  <a:lnTo>
                    <a:pt x="12314" y="273"/>
                  </a:lnTo>
                  <a:close/>
                </a:path>
              </a:pathLst>
            </a:custGeom>
            <a:solidFill>
              <a:srgbClr val="D1266B"/>
            </a:solidFill>
            <a:ln w="12700" cap="flat">
              <a:solidFill>
                <a:schemeClr val="tx1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23219" y="1229396"/>
              <a:ext cx="17414041" cy="2279504"/>
              <a:chOff x="123219" y="1229396"/>
              <a:chExt cx="17414041" cy="2279504"/>
            </a:xfrm>
          </p:grpSpPr>
          <p:pic>
            <p:nvPicPr>
              <p:cNvPr id="9" name="Picture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219" y="1237001"/>
                <a:ext cx="3405419" cy="2271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</p:pic>
          <p:pic>
            <p:nvPicPr>
              <p:cNvPr id="10" name="Picture 2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51857" y="1237001"/>
                <a:ext cx="3032127" cy="2271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</p:pic>
          <p:pic>
            <p:nvPicPr>
              <p:cNvPr id="11" name="Picture 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07203" y="1229396"/>
                <a:ext cx="3273540" cy="22795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</p:pic>
          <p:pic>
            <p:nvPicPr>
              <p:cNvPr id="12" name="Picture 2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03962" y="1237001"/>
                <a:ext cx="3635036" cy="2271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</p:pic>
          <p:pic>
            <p:nvPicPr>
              <p:cNvPr id="13" name="Picture 2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28137" y="1241296"/>
                <a:ext cx="3609123" cy="2255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/>
            </p:spPr>
          </p:pic>
        </p:grpSp>
      </p:grpSp>
      <p:sp>
        <p:nvSpPr>
          <p:cNvPr id="14" name="矩形 55"/>
          <p:cNvSpPr>
            <a:spLocks noChangeArrowheads="1"/>
          </p:cNvSpPr>
          <p:nvPr/>
        </p:nvSpPr>
        <p:spPr bwMode="auto">
          <a:xfrm>
            <a:off x="714375" y="4266673"/>
            <a:ext cx="7050768" cy="90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8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采购部员工风采</a:t>
            </a:r>
            <a:endParaRPr lang="en-US" altLang="zh-CN" sz="48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  <p:sp>
        <p:nvSpPr>
          <p:cNvPr id="15" name="TextBox 20"/>
          <p:cNvSpPr txBox="1">
            <a:spLocks noChangeArrowheads="1"/>
          </p:cNvSpPr>
          <p:nvPr/>
        </p:nvSpPr>
        <p:spPr bwMode="auto">
          <a:xfrm>
            <a:off x="714375" y="5238159"/>
            <a:ext cx="10637838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如果您的演示文稿是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2007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及以上版本的，更改图片方法：单击选中图片，单击菜单栏的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绘图工具格式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形状填充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，选择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，选择您需要展示的图片，单击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8182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2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6 L -0.43633 3.7037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2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" t="17901" r="76264" b="62121"/>
          <a:stretch/>
        </p:blipFill>
        <p:spPr>
          <a:xfrm>
            <a:off x="2941098" y="4605631"/>
            <a:ext cx="1706794" cy="975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9" t="1226" r="51089" b="78796"/>
          <a:stretch/>
        </p:blipFill>
        <p:spPr>
          <a:xfrm>
            <a:off x="3193551" y="3667586"/>
            <a:ext cx="1201885" cy="7994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3" t="10461" r="24475" b="69561"/>
          <a:stretch/>
        </p:blipFill>
        <p:spPr>
          <a:xfrm>
            <a:off x="3248009" y="1363215"/>
            <a:ext cx="1191859" cy="792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5" t="43554" r="36903" b="36468"/>
          <a:stretch/>
        </p:blipFill>
        <p:spPr>
          <a:xfrm>
            <a:off x="4747937" y="708779"/>
            <a:ext cx="1200550" cy="936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78700" r="57651" b="1322"/>
          <a:stretch/>
        </p:blipFill>
        <p:spPr>
          <a:xfrm>
            <a:off x="4826678" y="1990059"/>
            <a:ext cx="1285547" cy="975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2" t="78700" r="13774" b="1322"/>
          <a:stretch/>
        </p:blipFill>
        <p:spPr>
          <a:xfrm>
            <a:off x="1566458" y="1990059"/>
            <a:ext cx="1277119" cy="975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973" y="761576"/>
            <a:ext cx="1127939" cy="939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49" y="1122476"/>
            <a:ext cx="1032214" cy="903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49" y="1243719"/>
            <a:ext cx="1196708" cy="802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978" y="3427530"/>
            <a:ext cx="1289262" cy="105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606" y="3272863"/>
            <a:ext cx="1242513" cy="1060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5674" y="2544976"/>
            <a:ext cx="978008" cy="746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305" y="2535215"/>
            <a:ext cx="973722" cy="804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6447782" y="4486818"/>
            <a:ext cx="49260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60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优秀</a:t>
            </a:r>
            <a:r>
              <a:rPr lang="zh-CN" altLang="en-US" sz="6000" dirty="0" smtClean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员工</a:t>
            </a:r>
            <a:r>
              <a:rPr lang="zh-CN" altLang="en-US" sz="60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风采</a:t>
            </a:r>
            <a:endParaRPr lang="en-US" altLang="zh-CN" sz="60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  <p:pic>
        <p:nvPicPr>
          <p:cNvPr id="18" name="Billed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67">
            <a:off x="3397698" y="2543385"/>
            <a:ext cx="892479" cy="749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977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1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/>
          <p:cNvSpPr/>
          <p:nvPr/>
        </p:nvSpPr>
        <p:spPr>
          <a:xfrm rot="20781269">
            <a:off x="-2363048" y="3236547"/>
            <a:ext cx="17486928" cy="3222171"/>
          </a:xfrm>
          <a:prstGeom prst="arc">
            <a:avLst>
              <a:gd name="adj1" fmla="val 11396436"/>
              <a:gd name="adj2" fmla="val 21003119"/>
            </a:avLst>
          </a:prstGeom>
          <a:ln w="76200">
            <a:solidFill>
              <a:srgbClr val="D126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3" name="Billed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67">
            <a:off x="10295853" y="1423300"/>
            <a:ext cx="892479" cy="749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0" name="TextBox 155"/>
          <p:cNvSpPr txBox="1">
            <a:spLocks noChangeArrowheads="1"/>
          </p:cNvSpPr>
          <p:nvPr/>
        </p:nvSpPr>
        <p:spPr bwMode="auto">
          <a:xfrm>
            <a:off x="1039324" y="4621504"/>
            <a:ext cx="25850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9pPr>
          </a:lstStyle>
          <a:p>
            <a:pPr defTabSz="1218565" eaLnBrk="1" fontAlgn="auto" hangingPunct="1">
              <a:defRPr/>
            </a:pPr>
            <a:r>
              <a:rPr lang="nb-NO" altLang="zh-CN" sz="7200" b="1" kern="0" noProof="1" smtClean="0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nb-NO" altLang="zh-CN" sz="7200" b="1" kern="0" noProof="1">
              <a:solidFill>
                <a:srgbClr val="D126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57"/>
          <p:cNvSpPr txBox="1">
            <a:spLocks noChangeArrowheads="1"/>
          </p:cNvSpPr>
          <p:nvPr/>
        </p:nvSpPr>
        <p:spPr bwMode="auto">
          <a:xfrm>
            <a:off x="3536786" y="3911205"/>
            <a:ext cx="227806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9pPr>
          </a:lstStyle>
          <a:p>
            <a:pPr defTabSz="1218565" eaLnBrk="1" fontAlgn="auto" hangingPunct="1">
              <a:defRPr/>
            </a:pPr>
            <a:r>
              <a:rPr lang="nb-NO" altLang="zh-CN" sz="6000" b="1" kern="0" noProof="1" smtClean="0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nb-NO" altLang="zh-CN" sz="6000" b="1" kern="0" noProof="1">
              <a:solidFill>
                <a:srgbClr val="D126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58"/>
          <p:cNvSpPr txBox="1">
            <a:spLocks noChangeArrowheads="1"/>
          </p:cNvSpPr>
          <p:nvPr/>
        </p:nvSpPr>
        <p:spPr bwMode="auto">
          <a:xfrm>
            <a:off x="5555906" y="3384854"/>
            <a:ext cx="19742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1219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9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9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9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9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9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nb-NO" altLang="zh-CN" sz="4800" b="1" dirty="0" smtClean="0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nb-NO" altLang="zh-CN" sz="4800" b="1" dirty="0">
              <a:solidFill>
                <a:srgbClr val="D126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59"/>
          <p:cNvSpPr txBox="1">
            <a:spLocks noChangeArrowheads="1"/>
          </p:cNvSpPr>
          <p:nvPr/>
        </p:nvSpPr>
        <p:spPr bwMode="auto">
          <a:xfrm>
            <a:off x="7142101" y="3069383"/>
            <a:ext cx="17858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9pPr>
          </a:lstStyle>
          <a:p>
            <a:pPr defTabSz="1218565" eaLnBrk="1" fontAlgn="auto" hangingPunct="1">
              <a:defRPr/>
            </a:pPr>
            <a:r>
              <a:rPr lang="nb-NO" altLang="zh-CN" sz="3600" b="1" kern="0" noProof="1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</a:p>
        </p:txBody>
      </p:sp>
      <p:sp>
        <p:nvSpPr>
          <p:cNvPr id="56" name="TextBox 160"/>
          <p:cNvSpPr txBox="1">
            <a:spLocks noChangeArrowheads="1"/>
          </p:cNvSpPr>
          <p:nvPr/>
        </p:nvSpPr>
        <p:spPr bwMode="auto">
          <a:xfrm>
            <a:off x="8471057" y="2768441"/>
            <a:ext cx="1433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-108" charset="-128"/>
              </a:defRPr>
            </a:lvl9pPr>
          </a:lstStyle>
          <a:p>
            <a:pPr defTabSz="1218565" eaLnBrk="1" fontAlgn="auto" hangingPunct="1">
              <a:defRPr/>
            </a:pPr>
            <a:r>
              <a:rPr lang="nb-NO" altLang="zh-CN" sz="3200" b="1" kern="0" noProof="1" smtClean="0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nb-NO" altLang="zh-CN" sz="3200" b="1" kern="0" noProof="1">
              <a:solidFill>
                <a:srgbClr val="D126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821655" y="2640887"/>
            <a:ext cx="1981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zh-CN" sz="2000" b="1" dirty="0" smtClean="0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nb-NO" altLang="zh-CN" sz="2000" b="1" dirty="0">
              <a:solidFill>
                <a:srgbClr val="D126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709316" y="2471610"/>
            <a:ext cx="6912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nb-NO" altLang="zh-CN" sz="1600" b="1" kern="0" noProof="1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</a:p>
        </p:txBody>
      </p:sp>
      <p:pic>
        <p:nvPicPr>
          <p:cNvPr id="38" name="Billed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795">
            <a:off x="9341665" y="1519304"/>
            <a:ext cx="1011385" cy="725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Billed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603" y="1646854"/>
            <a:ext cx="1360420" cy="954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" name="Billed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575" y="1726306"/>
            <a:ext cx="1467969" cy="1076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9" name="Billed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67">
            <a:off x="5072852" y="1950519"/>
            <a:ext cx="1673802" cy="1236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2" name="Billed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25" y="2079869"/>
            <a:ext cx="2299955" cy="1437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5" name="Billede 4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831">
            <a:off x="996354" y="2428308"/>
            <a:ext cx="2519392" cy="1887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3" name="组合 2"/>
          <p:cNvGrpSpPr/>
          <p:nvPr/>
        </p:nvGrpSpPr>
        <p:grpSpPr>
          <a:xfrm>
            <a:off x="1985520" y="2304728"/>
            <a:ext cx="8907947" cy="2195342"/>
            <a:chOff x="1985520" y="2304728"/>
            <a:chExt cx="8907947" cy="2195342"/>
          </a:xfrm>
        </p:grpSpPr>
        <p:sp>
          <p:nvSpPr>
            <p:cNvPr id="64" name="椭圆 63"/>
            <p:cNvSpPr/>
            <p:nvPr/>
          </p:nvSpPr>
          <p:spPr>
            <a:xfrm>
              <a:off x="10731399" y="2304728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9925653" y="2407211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8661106" y="2634839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7399037" y="2860288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5894747" y="3196817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4147418" y="3653296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985520" y="4338002"/>
              <a:ext cx="162068" cy="162068"/>
            </a:xfrm>
            <a:prstGeom prst="ellipse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694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4" grpId="0"/>
      <p:bldP spid="48" grpId="0"/>
      <p:bldP spid="52" grpId="0"/>
      <p:bldP spid="56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06AF4C5-E0C9-4FA5-9123-830A3193347A}"/>
              </a:ext>
            </a:extLst>
          </p:cNvPr>
          <p:cNvSpPr/>
          <p:nvPr/>
        </p:nvSpPr>
        <p:spPr>
          <a:xfrm rot="21100421">
            <a:off x="1038110" y="1151842"/>
            <a:ext cx="3273210" cy="211455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3D62C8C-A242-463B-BB99-7B81E8CA035E}"/>
              </a:ext>
            </a:extLst>
          </p:cNvPr>
          <p:cNvSpPr/>
          <p:nvPr/>
        </p:nvSpPr>
        <p:spPr>
          <a:xfrm rot="1389870">
            <a:off x="2701027" y="1215607"/>
            <a:ext cx="2891217" cy="186777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74A7D77-CA4D-4B18-A9D2-5235B6077C67}"/>
              </a:ext>
            </a:extLst>
          </p:cNvPr>
          <p:cNvSpPr/>
          <p:nvPr/>
        </p:nvSpPr>
        <p:spPr>
          <a:xfrm rot="701944">
            <a:off x="6023513" y="1151479"/>
            <a:ext cx="3274335" cy="2115279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53A9BCA-85ED-4630-9E5F-C5AE86BFFA41}"/>
              </a:ext>
            </a:extLst>
          </p:cNvPr>
          <p:cNvSpPr/>
          <p:nvPr/>
        </p:nvSpPr>
        <p:spPr>
          <a:xfrm rot="641482">
            <a:off x="8050468" y="1227093"/>
            <a:ext cx="2855658" cy="1844806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C29FFA0-5439-41DE-9C16-0C5FBF2E5BAE}"/>
              </a:ext>
            </a:extLst>
          </p:cNvPr>
          <p:cNvSpPr/>
          <p:nvPr/>
        </p:nvSpPr>
        <p:spPr>
          <a:xfrm rot="21094503">
            <a:off x="4429832" y="1224320"/>
            <a:ext cx="2826463" cy="182594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rgbClr val="FFFFFF"/>
            </a:solidFill>
          </a:ln>
          <a:effectLst>
            <a:outerShdw blurRad="88900" dist="889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910931" y="3881636"/>
            <a:ext cx="2370138" cy="749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/>
            <a:r>
              <a:rPr lang="zh-CN" altLang="en-US" sz="4265" b="1" noProof="1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4265" b="1" noProof="1" smtClean="0">
                <a:solidFill>
                  <a:srgbClr val="D126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endParaRPr lang="zh-CN" altLang="en-US" sz="4265" b="1" noProof="1">
              <a:solidFill>
                <a:srgbClr val="D126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55"/>
          <p:cNvSpPr>
            <a:spLocks noChangeArrowheads="1"/>
          </p:cNvSpPr>
          <p:nvPr/>
        </p:nvSpPr>
        <p:spPr bwMode="auto">
          <a:xfrm>
            <a:off x="740362" y="4751586"/>
            <a:ext cx="10746788" cy="84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119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Text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053388" y="1101909"/>
            <a:ext cx="3298825" cy="4654182"/>
          </a:xfrm>
          <a:prstGeom prst="rect">
            <a:avLst/>
          </a:prstGeom>
          <a:solidFill>
            <a:srgbClr val="D1266B"/>
          </a:solid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 lIns="240000" rIns="240000" anchor="ctr"/>
          <a:lstStyle/>
          <a:p>
            <a:pPr algn="ctr">
              <a:lnSpc>
                <a:spcPct val="140000"/>
              </a:lnSpc>
              <a:spcAft>
                <a:spcPts val="800"/>
              </a:spcAft>
            </a:pPr>
            <a:endParaRPr lang="zh-CN" altLang="en-US" sz="1600">
              <a:solidFill>
                <a:srgbClr val="FFFFFF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5A60E36-A479-46F4-BA51-1E6CA51BD5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" t="10218" r="786" b="-412"/>
          <a:stretch/>
        </p:blipFill>
        <p:spPr>
          <a:xfrm>
            <a:off x="839789" y="1101909"/>
            <a:ext cx="7097712" cy="465418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379361" y="1832343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4800" noProof="1">
                <a:solidFill>
                  <a:schemeClr val="bg1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活动展示</a:t>
            </a:r>
          </a:p>
        </p:txBody>
      </p:sp>
      <p:sp>
        <p:nvSpPr>
          <p:cNvPr id="4" name="矩形 55"/>
          <p:cNvSpPr>
            <a:spLocks noChangeArrowheads="1"/>
          </p:cNvSpPr>
          <p:nvPr/>
        </p:nvSpPr>
        <p:spPr bwMode="auto">
          <a:xfrm>
            <a:off x="8379361" y="2781851"/>
            <a:ext cx="2646878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单击选中图片，右键，设置图片格式，填充，图片或文理填充，文件，选择你要的图片即可（备注，建议使用图片前先将图片裁剪成如图差不多的长方形，图片不会变形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）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684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55"/>
          <p:cNvSpPr>
            <a:spLocks noChangeArrowheads="1"/>
          </p:cNvSpPr>
          <p:nvPr/>
        </p:nvSpPr>
        <p:spPr bwMode="auto">
          <a:xfrm>
            <a:off x="6595250" y="3415171"/>
            <a:ext cx="4596272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404040"/>
                </a:solidFill>
                <a:latin typeface="+mn-ea"/>
              </a:rPr>
              <a:t>单击</a:t>
            </a:r>
            <a:r>
              <a:rPr lang="zh-CN" altLang="en-US" sz="1600" dirty="0">
                <a:solidFill>
                  <a:srgbClr val="404040"/>
                </a:solidFill>
                <a:latin typeface="+mn-ea"/>
              </a:rPr>
              <a:t>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  <p:sp>
        <p:nvSpPr>
          <p:cNvPr id="13" name="矩形 12"/>
          <p:cNvSpPr/>
          <p:nvPr/>
        </p:nvSpPr>
        <p:spPr>
          <a:xfrm>
            <a:off x="6550899" y="2232639"/>
            <a:ext cx="4801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替换图片</a:t>
            </a:r>
            <a:r>
              <a:rPr lang="zh-CN" altLang="en-US" sz="6000" dirty="0" smtClean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方法</a:t>
            </a:r>
            <a:endParaRPr lang="en-US" altLang="zh-CN" sz="60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17525" y="391914"/>
            <a:ext cx="5578476" cy="5467506"/>
            <a:chOff x="136524" y="-190498"/>
            <a:chExt cx="6250455" cy="6126118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7E907388-6AE2-413B-A626-159EA567B7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42710" y1="7606" x2="42804" y2="9155"/>
                          <a14:foregroundMark x1="64860" y1="27465" x2="65888" y2="28028"/>
                          <a14:foregroundMark x1="71121" y1="30000" x2="88037" y2="31690"/>
                          <a14:foregroundMark x1="59346" y1="28873" x2="62523" y2="30000"/>
                          <a14:foregroundMark x1="93551" y1="35634" x2="93551" y2="374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3" t="15737" r="37089"/>
            <a:stretch/>
          </p:blipFill>
          <p:spPr>
            <a:xfrm rot="18000000">
              <a:off x="1343310" y="2076970"/>
              <a:ext cx="3784600" cy="39327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7" name="任意多边形 9"/>
            <p:cNvSpPr>
              <a:spLocks noChangeArrowheads="1"/>
            </p:cNvSpPr>
            <p:nvPr/>
          </p:nvSpPr>
          <p:spPr bwMode="auto">
            <a:xfrm rot="1510771">
              <a:off x="1535811" y="3256692"/>
              <a:ext cx="2901540" cy="212623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36524" y="-190498"/>
              <a:ext cx="6250455" cy="4706004"/>
              <a:chOff x="318816" y="554708"/>
              <a:chExt cx="6613466" cy="4979316"/>
            </a:xfrm>
          </p:grpSpPr>
          <p:pic>
            <p:nvPicPr>
              <p:cNvPr id="2" name="图片 1">
                <a:extLst>
                  <a:ext uri="{FF2B5EF4-FFF2-40B4-BE49-F238E27FC236}">
                    <a16:creationId xmlns="" xmlns:a16="http://schemas.microsoft.com/office/drawing/2014/main" id="{7E907388-6AE2-413B-A626-159EA567B7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>
                            <a14:foregroundMark x1="42710" y1="7606" x2="42804" y2="9155"/>
                            <a14:foregroundMark x1="64860" y1="27465" x2="65888" y2="28028"/>
                            <a14:foregroundMark x1="71121" y1="30000" x2="88037" y2="31690"/>
                            <a14:foregroundMark x1="59346" y1="28873" x2="62523" y2="30000"/>
                            <a14:foregroundMark x1="93551" y1="35634" x2="93551" y2="374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40" t="-833" r="11736"/>
              <a:stretch/>
            </p:blipFill>
            <p:spPr>
              <a:xfrm>
                <a:off x="318816" y="554708"/>
                <a:ext cx="6081983" cy="497931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4" name="矩形 3"/>
              <p:cNvSpPr/>
              <p:nvPr/>
            </p:nvSpPr>
            <p:spPr>
              <a:xfrm rot="21389485">
                <a:off x="992073" y="1817568"/>
                <a:ext cx="2996558" cy="2571436"/>
              </a:xfrm>
              <a:prstGeom prst="rect">
                <a:avLst/>
              </a:prstGeom>
              <a:blipFill>
                <a:blip r:embed="rId6"/>
                <a:srcRect/>
                <a:stretch>
                  <a:fillRect l="-5010" t="-295" r="-15228" b="295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3200" noProof="1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 rot="227200">
                <a:off x="4195010" y="2319558"/>
                <a:ext cx="1866201" cy="2061255"/>
              </a:xfrm>
              <a:custGeom>
                <a:avLst/>
                <a:gdLst>
                  <a:gd name="connsiteX0" fmla="*/ 0 w 1866201"/>
                  <a:gd name="connsiteY0" fmla="*/ 0 h 2061255"/>
                  <a:gd name="connsiteX1" fmla="*/ 1866201 w 1866201"/>
                  <a:gd name="connsiteY1" fmla="*/ 0 h 2061255"/>
                  <a:gd name="connsiteX2" fmla="*/ 1866201 w 1866201"/>
                  <a:gd name="connsiteY2" fmla="*/ 2061255 h 2061255"/>
                  <a:gd name="connsiteX3" fmla="*/ 261895 w 1866201"/>
                  <a:gd name="connsiteY3" fmla="*/ 2061255 h 206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6201" h="2061255">
                    <a:moveTo>
                      <a:pt x="0" y="0"/>
                    </a:moveTo>
                    <a:lnTo>
                      <a:pt x="1866201" y="0"/>
                    </a:lnTo>
                    <a:lnTo>
                      <a:pt x="1866201" y="2061255"/>
                    </a:lnTo>
                    <a:lnTo>
                      <a:pt x="261895" y="2061255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 fontAlgn="auto"/>
                <a:endParaRPr lang="zh-CN" altLang="en-US" sz="3200" noProof="1"/>
              </a:p>
            </p:txBody>
          </p:sp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7E907388-6AE2-413B-A626-159EA567B7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0" r="100000">
                            <a14:foregroundMark x1="42710" y1="7606" x2="42804" y2="9155"/>
                            <a14:foregroundMark x1="64860" y1="27465" x2="65888" y2="28028"/>
                            <a14:foregroundMark x1="71121" y1="30000" x2="88037" y2="31690"/>
                            <a14:foregroundMark x1="59346" y1="28873" x2="62523" y2="30000"/>
                            <a14:foregroundMark x1="93551" y1="35634" x2="93551" y2="374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817" t="27669" b="47900"/>
              <a:stretch/>
            </p:blipFill>
            <p:spPr>
              <a:xfrm>
                <a:off x="6100017" y="1915836"/>
                <a:ext cx="832265" cy="12065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421467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187D087-8929-4A72-A128-33E9B2DB7A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9" b="10648"/>
          <a:stretch/>
        </p:blipFill>
        <p:spPr>
          <a:xfrm>
            <a:off x="4956115" y="589786"/>
            <a:ext cx="1968427" cy="968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FAE0CCF-97F9-4FC3-87F1-24A2E8A068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7"/>
          <a:stretch/>
        </p:blipFill>
        <p:spPr>
          <a:xfrm>
            <a:off x="4956115" y="1727429"/>
            <a:ext cx="1968427" cy="1127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795FD4D-1355-4240-86FF-6458271EB8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0" b="32086"/>
          <a:stretch/>
        </p:blipFill>
        <p:spPr>
          <a:xfrm>
            <a:off x="7060369" y="589786"/>
            <a:ext cx="2290362" cy="968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FCAEFC2-3515-4EA2-9E17-5EF3785CC0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17"/>
          <a:stretch/>
        </p:blipFill>
        <p:spPr>
          <a:xfrm>
            <a:off x="839787" y="594914"/>
            <a:ext cx="3945841" cy="2259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0E25EF5-5F99-41FC-B2FD-9CFA00D2F2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4639" b="1000"/>
          <a:stretch/>
        </p:blipFill>
        <p:spPr>
          <a:xfrm>
            <a:off x="9486559" y="599160"/>
            <a:ext cx="1867242" cy="2255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074EC33-373F-4BFA-9761-09DED2AE531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63"/>
          <a:stretch/>
        </p:blipFill>
        <p:spPr>
          <a:xfrm>
            <a:off x="7060369" y="1727429"/>
            <a:ext cx="2290362" cy="1127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内容占位符 4">
            <a:extLst>
              <a:ext uri="{FF2B5EF4-FFF2-40B4-BE49-F238E27FC236}">
                <a16:creationId xmlns:a16="http://schemas.microsoft.com/office/drawing/2014/main" xmlns="" id="{356B7E18-A0F9-40AA-A00E-9CC7D11C883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131" r="-3162" b="17748"/>
          <a:stretch/>
        </p:blipFill>
        <p:spPr>
          <a:xfrm>
            <a:off x="1020836" y="3195084"/>
            <a:ext cx="4812544" cy="2897939"/>
          </a:xfrm>
          <a:prstGeom prst="rect">
            <a:avLst/>
          </a:prstGeom>
        </p:spPr>
      </p:pic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6800850" y="3945554"/>
            <a:ext cx="3937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noProof="1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更改图片的方法</a:t>
            </a: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6800851" y="4644054"/>
            <a:ext cx="4267200" cy="109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如果您的演示文稿是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2007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及以上版本的，更改图片方法：单击选中图片，单击菜单栏的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绘图工具格式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形状填充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，选择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，选择您需要展示的图片，单击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6574812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925CFA3-05FA-4808-BD04-3DCA6857E24F}"/>
              </a:ext>
            </a:extLst>
          </p:cNvPr>
          <p:cNvSpPr/>
          <p:nvPr/>
        </p:nvSpPr>
        <p:spPr>
          <a:xfrm rot="998494">
            <a:off x="2689772" y="2631417"/>
            <a:ext cx="2716672" cy="201622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E0A0A63-CFBB-47CD-B92B-4089262C4AB8}"/>
              </a:ext>
            </a:extLst>
          </p:cNvPr>
          <p:cNvSpPr/>
          <p:nvPr/>
        </p:nvSpPr>
        <p:spPr>
          <a:xfrm rot="425725">
            <a:off x="3038594" y="801910"/>
            <a:ext cx="2716672" cy="201622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9D6BC0A-1F54-4046-9C9B-2F1CE1AA9A1C}"/>
              </a:ext>
            </a:extLst>
          </p:cNvPr>
          <p:cNvSpPr/>
          <p:nvPr/>
        </p:nvSpPr>
        <p:spPr>
          <a:xfrm>
            <a:off x="1557861" y="3940011"/>
            <a:ext cx="2716672" cy="201622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3A5E64E-4B7F-47E3-AC1F-DF680D50BB08}"/>
              </a:ext>
            </a:extLst>
          </p:cNvPr>
          <p:cNvSpPr/>
          <p:nvPr/>
        </p:nvSpPr>
        <p:spPr>
          <a:xfrm>
            <a:off x="674899" y="801910"/>
            <a:ext cx="2716672" cy="201622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089E4BB-020A-4D33-836A-21FFBCB1568C}"/>
              </a:ext>
            </a:extLst>
          </p:cNvPr>
          <p:cNvSpPr/>
          <p:nvPr/>
        </p:nvSpPr>
        <p:spPr>
          <a:xfrm rot="21299074">
            <a:off x="355998" y="2531025"/>
            <a:ext cx="2716672" cy="201622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1" name="图片占位符 12">
            <a:extLst>
              <a:ext uri="{FF2B5EF4-FFF2-40B4-BE49-F238E27FC236}">
                <a16:creationId xmlns:a16="http://schemas.microsoft.com/office/drawing/2014/main" xmlns="" id="{41C0F00B-638D-476B-9E83-00E07FDBE16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" t="1506" r="10007" b="1273"/>
          <a:stretch/>
        </p:blipFill>
        <p:spPr>
          <a:xfrm>
            <a:off x="1598416" y="1532975"/>
            <a:ext cx="2754153" cy="19327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矩形 55"/>
          <p:cNvSpPr>
            <a:spLocks noChangeArrowheads="1"/>
          </p:cNvSpPr>
          <p:nvPr/>
        </p:nvSpPr>
        <p:spPr bwMode="auto">
          <a:xfrm>
            <a:off x="6477014" y="3311859"/>
            <a:ext cx="4596272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404040"/>
                </a:solidFill>
                <a:latin typeface="+mn-ea"/>
              </a:rPr>
              <a:t>单击</a:t>
            </a:r>
            <a:r>
              <a:rPr lang="zh-CN" altLang="en-US" sz="1600" dirty="0">
                <a:solidFill>
                  <a:srgbClr val="404040"/>
                </a:solidFill>
                <a:latin typeface="+mn-ea"/>
              </a:rPr>
              <a:t>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  <p:sp>
        <p:nvSpPr>
          <p:cNvPr id="17" name="矩形 16"/>
          <p:cNvSpPr/>
          <p:nvPr/>
        </p:nvSpPr>
        <p:spPr>
          <a:xfrm>
            <a:off x="6432663" y="2129327"/>
            <a:ext cx="4801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替换图片</a:t>
            </a:r>
            <a:r>
              <a:rPr lang="zh-CN" altLang="en-US" sz="6000" dirty="0" smtClean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方法</a:t>
            </a:r>
            <a:endParaRPr lang="en-US" altLang="zh-CN" sz="60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134230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35C67E3-5B77-4AA6-88BC-9C1CC0E1F3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84"/>
          <a:stretch/>
        </p:blipFill>
        <p:spPr>
          <a:xfrm>
            <a:off x="6516776" y="3648301"/>
            <a:ext cx="4769299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9B15F78-8FE0-4104-8D22-BE552EE08E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8"/>
          <a:stretch/>
        </p:blipFill>
        <p:spPr>
          <a:xfrm>
            <a:off x="1075161" y="312468"/>
            <a:ext cx="4875696" cy="29609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F9700FE-180B-4822-AB73-B13723543A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2" b="10124"/>
          <a:stretch/>
        </p:blipFill>
        <p:spPr>
          <a:xfrm>
            <a:off x="1075161" y="3648301"/>
            <a:ext cx="4875696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91D3294-3959-42D8-BF79-B2B264D077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76" y="320164"/>
            <a:ext cx="4715916" cy="2953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8" name="组合 7"/>
          <p:cNvGrpSpPr/>
          <p:nvPr/>
        </p:nvGrpSpPr>
        <p:grpSpPr>
          <a:xfrm>
            <a:off x="4691063" y="2024063"/>
            <a:ext cx="2809875" cy="2809875"/>
            <a:chOff x="4691063" y="2024063"/>
            <a:chExt cx="2809875" cy="2809875"/>
          </a:xfrm>
        </p:grpSpPr>
        <p:sp>
          <p:nvSpPr>
            <p:cNvPr id="7" name="椭圆 6"/>
            <p:cNvSpPr/>
            <p:nvPr/>
          </p:nvSpPr>
          <p:spPr>
            <a:xfrm>
              <a:off x="4691063" y="2024063"/>
              <a:ext cx="2809875" cy="280987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D1266B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128221" y="2459504"/>
              <a:ext cx="1935559" cy="193899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auto"/>
              <a:r>
                <a:rPr lang="zh-CN" altLang="en-US" sz="6000" b="1" noProof="1">
                  <a:solidFill>
                    <a:srgbClr val="D126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活动展示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04688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ADAC123-D40C-4CBB-874F-1CF36EAB51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2" b="27765"/>
          <a:stretch/>
        </p:blipFill>
        <p:spPr>
          <a:xfrm>
            <a:off x="4794466" y="819149"/>
            <a:ext cx="2758809" cy="1224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10410-384B-46B2-ABB6-A3EB84924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819149"/>
            <a:ext cx="3784924" cy="2609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F5E22A7-395F-4842-BB05-36F2152892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t="34368"/>
          <a:stretch/>
        </p:blipFill>
        <p:spPr>
          <a:xfrm>
            <a:off x="4794466" y="2234726"/>
            <a:ext cx="2758809" cy="1194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FCAEFC2-3515-4EA2-9E17-5EF3785CC0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35" b="2072"/>
          <a:stretch/>
        </p:blipFill>
        <p:spPr>
          <a:xfrm>
            <a:off x="7723029" y="819149"/>
            <a:ext cx="3684560" cy="2609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矩形 55"/>
          <p:cNvSpPr>
            <a:spLocks noChangeArrowheads="1"/>
          </p:cNvSpPr>
          <p:nvPr/>
        </p:nvSpPr>
        <p:spPr bwMode="auto">
          <a:xfrm>
            <a:off x="839788" y="4764518"/>
            <a:ext cx="1056780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404040"/>
                </a:solidFill>
                <a:latin typeface="+mn-ea"/>
              </a:rPr>
              <a:t>单击</a:t>
            </a:r>
            <a:r>
              <a:rPr lang="zh-CN" altLang="en-US" dirty="0">
                <a:solidFill>
                  <a:srgbClr val="404040"/>
                </a:solidFill>
                <a:latin typeface="+mn-ea"/>
              </a:rPr>
              <a:t>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  <p:sp>
        <p:nvSpPr>
          <p:cNvPr id="12" name="矩形 11"/>
          <p:cNvSpPr/>
          <p:nvPr/>
        </p:nvSpPr>
        <p:spPr>
          <a:xfrm>
            <a:off x="795438" y="3985013"/>
            <a:ext cx="3262432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zh-CN" altLang="en-US" sz="40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替换图片</a:t>
            </a:r>
            <a:r>
              <a:rPr lang="zh-CN" altLang="en-US" sz="4000" dirty="0" smtClean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方法</a:t>
            </a:r>
            <a:endParaRPr lang="en-US" altLang="zh-CN" sz="40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4401383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521CA0A-8AD6-4837-9CEA-9082207B4B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9710">
            <a:off x="2053878" y="918000"/>
            <a:ext cx="3168381" cy="18486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6918557-27BB-4E80-B5FF-C33A1DC69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469" y="1031358"/>
            <a:ext cx="3183844" cy="2385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2126F72-067F-476D-A0D4-B8144A361F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3289">
            <a:off x="856153" y="1715462"/>
            <a:ext cx="3535973" cy="21264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C22EE7C-8E51-459B-A8BC-DD11EFAC7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0660">
            <a:off x="825786" y="2586689"/>
            <a:ext cx="3535973" cy="2129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891CFB4-45E8-42F5-87D9-67C6F3E8F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6617">
            <a:off x="2401267" y="3250779"/>
            <a:ext cx="3489570" cy="2357317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矩形 55"/>
          <p:cNvSpPr>
            <a:spLocks noChangeArrowheads="1"/>
          </p:cNvSpPr>
          <p:nvPr/>
        </p:nvSpPr>
        <p:spPr bwMode="auto">
          <a:xfrm>
            <a:off x="6851191" y="3214066"/>
            <a:ext cx="4596272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404040"/>
                </a:solidFill>
                <a:latin typeface="+mn-ea"/>
              </a:rPr>
              <a:t>单击</a:t>
            </a:r>
            <a:r>
              <a:rPr lang="zh-CN" altLang="en-US" sz="1600" dirty="0">
                <a:solidFill>
                  <a:srgbClr val="404040"/>
                </a:solidFill>
                <a:latin typeface="+mn-ea"/>
              </a:rPr>
              <a:t>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  <p:sp>
        <p:nvSpPr>
          <p:cNvPr id="8" name="矩形 7"/>
          <p:cNvSpPr/>
          <p:nvPr/>
        </p:nvSpPr>
        <p:spPr>
          <a:xfrm>
            <a:off x="6806840" y="2319606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替换图片</a:t>
            </a:r>
            <a:r>
              <a:rPr lang="zh-CN" altLang="en-US" sz="4800" dirty="0" smtClean="0">
                <a:solidFill>
                  <a:srgbClr val="D1266B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方法</a:t>
            </a:r>
            <a:endParaRPr lang="en-US" altLang="zh-CN" sz="4800" dirty="0">
              <a:solidFill>
                <a:srgbClr val="D1266B"/>
              </a:solid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445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ictur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181" y="1008168"/>
            <a:ext cx="2545820" cy="228748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 sz="3200">
              <a:solidFill>
                <a:schemeClr val="bg1"/>
              </a:solidFill>
            </a:endParaRPr>
          </a:p>
        </p:txBody>
      </p:sp>
      <p:sp>
        <p:nvSpPr>
          <p:cNvPr id="4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9789" y="3411538"/>
            <a:ext cx="2552212" cy="231129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MH_Pictur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90281" y="1024689"/>
            <a:ext cx="2532911" cy="2270961"/>
          </a:xfrm>
          <a:prstGeom prst="rect">
            <a:avLst/>
          </a:prstGeom>
          <a:blipFill dpi="0" rotWithShape="1">
            <a:blip r:embed="rId10"/>
            <a:srcRect/>
            <a:stretch>
              <a:fillRect l="-1" r="-51589"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" name="MH_Text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92206" y="3411538"/>
            <a:ext cx="2401638" cy="2311294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40000" rIns="240000" anchor="ctr"/>
          <a:lstStyle/>
          <a:p>
            <a:pPr algn="ctr">
              <a:lnSpc>
                <a:spcPct val="140000"/>
              </a:lnSpc>
              <a:spcAft>
                <a:spcPts val="800"/>
              </a:spcAft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7" name="MH_Picture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60441" y="3411538"/>
            <a:ext cx="2562751" cy="2311294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3175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3200">
              <a:solidFill>
                <a:schemeClr val="bg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53F85E4-E27B-4CA8-B242-CBA28EEE0FA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79"/>
          <a:stretch/>
        </p:blipFill>
        <p:spPr>
          <a:xfrm>
            <a:off x="8990312" y="3411538"/>
            <a:ext cx="2361901" cy="2311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/>
          <p:cNvGrpSpPr/>
          <p:nvPr/>
        </p:nvGrpSpPr>
        <p:grpSpPr>
          <a:xfrm>
            <a:off x="6292206" y="1024689"/>
            <a:ext cx="5060007" cy="2270961"/>
            <a:chOff x="6292206" y="1024689"/>
            <a:chExt cx="5060007" cy="2270961"/>
          </a:xfrm>
        </p:grpSpPr>
        <p:sp>
          <p:nvSpPr>
            <p:cNvPr id="9" name="矩形 8"/>
            <p:cNvSpPr/>
            <p:nvPr/>
          </p:nvSpPr>
          <p:spPr>
            <a:xfrm>
              <a:off x="6292206" y="1024689"/>
              <a:ext cx="5060007" cy="2270961"/>
            </a:xfrm>
            <a:prstGeom prst="rect">
              <a:avLst/>
            </a:prstGeom>
            <a:solidFill>
              <a:srgbClr val="D12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55"/>
            <p:cNvSpPr>
              <a:spLocks noChangeArrowheads="1"/>
            </p:cNvSpPr>
            <p:nvPr/>
          </p:nvSpPr>
          <p:spPr bwMode="auto">
            <a:xfrm>
              <a:off x="6546391" y="1890091"/>
              <a:ext cx="4596272" cy="1104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单击</a:t>
              </a: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选中图片，右键，设置图片格式，填充，图片或文理填充，文件，选择你要的图片即可（备注，建议使用图片前先将图片裁剪成如图差不多的长方形，图片不会变形）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502040" y="1305316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汉仪综艺体简" panose="02010609000101010101" pitchFamily="49" charset="-122"/>
                  <a:ea typeface="汉仪综艺体简" panose="02010609000101010101" pitchFamily="49" charset="-122"/>
                </a:rPr>
                <a:t>替换图片</a:t>
              </a:r>
              <a:r>
                <a:rPr lang="zh-CN" altLang="en-US" sz="3200" dirty="0" smtClean="0">
                  <a:solidFill>
                    <a:schemeClr val="bg1"/>
                  </a:solidFill>
                  <a:latin typeface="汉仪综艺体简" panose="02010609000101010101" pitchFamily="49" charset="-122"/>
                  <a:ea typeface="汉仪综艺体简" panose="02010609000101010101" pitchFamily="49" charset="-122"/>
                </a:rPr>
                <a:t>方法</a:t>
              </a:r>
              <a:endParaRPr lang="en-US" altLang="zh-CN" sz="3200" dirty="0">
                <a:solidFill>
                  <a:schemeClr val="bg1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76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37371" y="291344"/>
            <a:ext cx="2736619" cy="17126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3" name="矩形 2"/>
          <p:cNvSpPr/>
          <p:nvPr/>
        </p:nvSpPr>
        <p:spPr>
          <a:xfrm>
            <a:off x="2073424" y="1355611"/>
            <a:ext cx="2736620" cy="171268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4" name="矩形 3"/>
          <p:cNvSpPr/>
          <p:nvPr/>
        </p:nvSpPr>
        <p:spPr>
          <a:xfrm>
            <a:off x="7018930" y="1148366"/>
            <a:ext cx="2735205" cy="171268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5" name="矩形 4"/>
          <p:cNvSpPr/>
          <p:nvPr/>
        </p:nvSpPr>
        <p:spPr>
          <a:xfrm>
            <a:off x="6562149" y="2662390"/>
            <a:ext cx="2736620" cy="171268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6" name="矩形 5"/>
          <p:cNvSpPr/>
          <p:nvPr/>
        </p:nvSpPr>
        <p:spPr>
          <a:xfrm>
            <a:off x="3441734" y="2913140"/>
            <a:ext cx="2736620" cy="1712685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7" name="矩形 6"/>
          <p:cNvSpPr/>
          <p:nvPr/>
        </p:nvSpPr>
        <p:spPr>
          <a:xfrm>
            <a:off x="4370403" y="1812065"/>
            <a:ext cx="2472081" cy="154712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8" name="矩形 7"/>
          <p:cNvSpPr/>
          <p:nvPr/>
        </p:nvSpPr>
        <p:spPr>
          <a:xfrm>
            <a:off x="3057939" y="4348283"/>
            <a:ext cx="2735205" cy="1712685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9" name="矩形 8"/>
          <p:cNvSpPr/>
          <p:nvPr/>
        </p:nvSpPr>
        <p:spPr>
          <a:xfrm>
            <a:off x="6106783" y="3891869"/>
            <a:ext cx="2735205" cy="1712685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altLang="zh-CN" sz="3200" noProof="1"/>
              <a:t> </a:t>
            </a:r>
            <a:endParaRPr lang="zh-CN" altLang="en-US" sz="3200" noProof="1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815703" y="2496437"/>
            <a:ext cx="8560594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600" dirty="0">
                <a:solidFill>
                  <a:srgbClr val="D1266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优秀</a:t>
            </a:r>
            <a:r>
              <a:rPr lang="zh-CN" altLang="en-US" sz="9600" dirty="0" smtClean="0">
                <a:solidFill>
                  <a:srgbClr val="D1266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员工</a:t>
            </a:r>
            <a:r>
              <a:rPr lang="zh-CN" altLang="en-US" sz="9600" dirty="0">
                <a:solidFill>
                  <a:srgbClr val="D1266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风采</a:t>
            </a:r>
            <a:endParaRPr lang="en-US" altLang="zh-CN" sz="9600" dirty="0">
              <a:solidFill>
                <a:srgbClr val="D1266B"/>
              </a:solidFill>
              <a:latin typeface="方正毡笔黑简体" panose="03000509000000000000" pitchFamily="65" charset="-122"/>
              <a:ea typeface="方正毡笔黑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997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00716 -0.454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-2270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0.44375 -0.2094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87" y="-1048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7 L 0.16849 -0.54769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24" y="-2738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0.46107 0.2460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47" y="1229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42891 0.6134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45" y="3032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85185E-6 L -0.23373 -0.6046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93" y="-302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6 L -0.0806 0.4356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2178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09427 0.520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2601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7" t="25358" r="23638" b="26725"/>
          <a:stretch/>
        </p:blipFill>
        <p:spPr>
          <a:xfrm>
            <a:off x="0" y="-10107"/>
            <a:ext cx="12382500" cy="686810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32361" y="1003558"/>
            <a:ext cx="46832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8800" noProof="1" smtClean="0">
                <a:blipFill>
                  <a:blip r:embed="rId4"/>
                  <a:stretch>
                    <a:fillRect/>
                  </a:stretch>
                </a:blipFill>
                <a:latin typeface="汉仪综艺体简" panose="02010609000101010101" pitchFamily="49" charset="-122"/>
                <a:ea typeface="汉仪综艺体简" panose="02010609000101010101" pitchFamily="49" charset="-122"/>
              </a:rPr>
              <a:t>谢谢观看</a:t>
            </a:r>
            <a:endParaRPr lang="zh-CN" altLang="en-US" sz="8800" noProof="1">
              <a:blipFill>
                <a:blip r:embed="rId4"/>
                <a:stretch>
                  <a:fillRect/>
                </a:stretch>
              </a:blipFill>
              <a:latin typeface="汉仪综艺体简" panose="02010609000101010101" pitchFamily="49" charset="-122"/>
              <a:ea typeface="汉仪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674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Text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Text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4211350"/>
  <p:tag name="MH_LIBRARY" val="GRAPHIC"/>
  <p:tag name="MH_TYPE" val="Picture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Segoe UI Light 8 (正文)"/>
        <a:ea typeface="微软雅黑 Light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736</Words>
  <Application>Microsoft Office PowerPoint</Application>
  <PresentationFormat>宽屏</PresentationFormat>
  <Paragraphs>69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方正毡笔黑简体</vt:lpstr>
      <vt:lpstr>汉仪综艺体简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Lee-02</dc:creator>
  <cp:lastModifiedBy>faith123</cp:lastModifiedBy>
  <cp:revision>37</cp:revision>
  <dcterms:created xsi:type="dcterms:W3CDTF">2017-09-21T03:26:17Z</dcterms:created>
  <dcterms:modified xsi:type="dcterms:W3CDTF">2018-10-16T02:40:13Z</dcterms:modified>
</cp:coreProperties>
</file>